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colors10.xml" ContentType="application/vnd.ms-office.chartcolorstyle+xml"/>
  <Override PartName="/ppt/charts/style7.xml" ContentType="application/vnd.ms-office.chartstyle+xml"/>
  <Override PartName="/ppt/charts/style9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charts/style1.xml" ContentType="application/vnd.ms-office.chartstyle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olors7.xml" ContentType="application/vnd.ms-office.chartcolorstyle+xml"/>
  <Override PartName="/ppt/charts/style12.xml" ContentType="application/vnd.ms-office.chart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charts/style10.xml" ContentType="application/vnd.ms-office.chartstyl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1.xml" ContentType="application/vnd.ms-office.chartcolorstyl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0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  <a:srgbClr val="56A8BD"/>
    <a:srgbClr val="DC6C7C"/>
    <a:srgbClr val="595959"/>
    <a:srgbClr val="681A34"/>
    <a:srgbClr val="49A090"/>
    <a:srgbClr val="F1AF59"/>
    <a:srgbClr val="DBDBDB"/>
    <a:srgbClr val="7F7F7F"/>
    <a:srgbClr val="F9E7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1" autoAdjust="0"/>
  </p:normalViewPr>
  <p:slideViewPr>
    <p:cSldViewPr snapToGrid="0">
      <p:cViewPr>
        <p:scale>
          <a:sx n="75" d="100"/>
          <a:sy n="75" d="100"/>
        </p:scale>
        <p:origin x="-191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22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1.xlsx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___10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___11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___1212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___6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___7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___8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___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4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5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6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7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cat>
            <c:strRef>
              <c:f>Sheet1!$A$2:$A$9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/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0.38846664156156507</c:v>
                </c:pt>
                <c:pt idx="1">
                  <c:v>0.44556722195710696</c:v>
                </c:pt>
                <c:pt idx="2">
                  <c:v>0.93259070065906324</c:v>
                </c:pt>
                <c:pt idx="3">
                  <c:v>0.2380648839005195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0.73338508349079579</c:v>
                </c:pt>
                <c:pt idx="1">
                  <c:v>0.46245457282359792</c:v>
                </c:pt>
                <c:pt idx="2">
                  <c:v>0.94453157184176695</c:v>
                </c:pt>
                <c:pt idx="3">
                  <c:v>0.23230508708918729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0.48576982150014658</c:v>
                </c:pt>
                <c:pt idx="1">
                  <c:v>0.98980754342418753</c:v>
                </c:pt>
                <c:pt idx="2">
                  <c:v>0.97787153264259741</c:v>
                </c:pt>
                <c:pt idx="3">
                  <c:v>0.75708981049454283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0.36447758205104763</c:v>
                </c:pt>
                <c:pt idx="1">
                  <c:v>0.51061767056103968</c:v>
                </c:pt>
                <c:pt idx="2">
                  <c:v>0.87557305543446118</c:v>
                </c:pt>
                <c:pt idx="3">
                  <c:v>0.5082053231395518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8.7191545616566057E-2</c:v>
                </c:pt>
                <c:pt idx="1">
                  <c:v>0.18891325292373279</c:v>
                </c:pt>
                <c:pt idx="2">
                  <c:v>8.4451702745207524E-2</c:v>
                </c:pt>
                <c:pt idx="3">
                  <c:v>0.59339167402774062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0.81512453207854552</c:v>
                </c:pt>
                <c:pt idx="1">
                  <c:v>0.79284152293570764</c:v>
                </c:pt>
                <c:pt idx="2">
                  <c:v>0.30593052803311016</c:v>
                </c:pt>
                <c:pt idx="3">
                  <c:v>0.87672953302954404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0.65290337802062992</c:v>
                </c:pt>
                <c:pt idx="1">
                  <c:v>0.43595179280221708</c:v>
                </c:pt>
                <c:pt idx="2">
                  <c:v>0.67826924101892805</c:v>
                </c:pt>
                <c:pt idx="3">
                  <c:v>0.54745632900741437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0.33033921174055136</c:v>
                </c:pt>
                <c:pt idx="1">
                  <c:v>0.46201145392005161</c:v>
                </c:pt>
                <c:pt idx="2">
                  <c:v>0.63529481700543555</c:v>
                </c:pt>
                <c:pt idx="3">
                  <c:v>0.7883663799683146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0.5096811972775469</c:v>
                </c:pt>
                <c:pt idx="1">
                  <c:v>0.43850596603226605</c:v>
                </c:pt>
                <c:pt idx="2">
                  <c:v>0.60498690469969962</c:v>
                </c:pt>
                <c:pt idx="3">
                  <c:v>0.10054453457092062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1"/>
            <c:spPr>
              <a:noFill/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5.6</c:v>
                </c:pt>
                <c:pt idx="1">
                  <c:v>4.5</c:v>
                </c:pt>
                <c:pt idx="2">
                  <c:v>3.1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7.5</c:v>
                </c:pt>
                <c:pt idx="1">
                  <c:v>6.3</c:v>
                </c:pt>
                <c:pt idx="2">
                  <c:v>5.5</c:v>
                </c:pt>
                <c:pt idx="3">
                  <c:v>6.1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6.1</c:v>
                </c:pt>
                <c:pt idx="1">
                  <c:v>7.3</c:v>
                </c:pt>
                <c:pt idx="2">
                  <c:v>2.4</c:v>
                </c:pt>
                <c:pt idx="3">
                  <c:v>5.6</c:v>
                </c:pt>
              </c:numCache>
            </c:numRef>
          </c:val>
        </c:ser>
        <c:dLbls/>
        <c:firstSliceAng val="90"/>
        <c:holeSize val="61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explosion val="23"/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explosion val="0"/>
            <c:spPr>
              <a:solidFill>
                <a:srgbClr val="49A090"/>
              </a:solidFill>
              <a:ln w="19050">
                <a:noFill/>
              </a:ln>
              <a:effectLst/>
            </c:spPr>
          </c:dPt>
          <c:dPt>
            <c:idx val="2"/>
            <c:explosion val="0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explosion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4"/>
            <c:explosion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Val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0.23</c:v>
                </c:pt>
                <c:pt idx="2">
                  <c:v>0.15000000000000005</c:v>
                </c:pt>
                <c:pt idx="3">
                  <c:v>0.1</c:v>
                </c:pt>
                <c:pt idx="4">
                  <c:v>2.0000000000000007E-2</c:v>
                </c:pt>
              </c:numCache>
            </c:numRef>
          </c:val>
        </c:ser>
        <c:dLbls/>
        <c:firstSliceAng val="270"/>
      </c:pieChart>
      <c:doughnutChart>
        <c:varyColors val="1"/>
        <c:ser>
          <c:idx val="1"/>
          <c:order val="1"/>
          <c:spPr>
            <a:ln w="6350">
              <a:solidFill>
                <a:schemeClr val="bg1">
                  <a:lumMod val="85000"/>
                </a:schemeClr>
              </a:solidFill>
            </a:ln>
          </c:spPr>
          <c:dPt>
            <c:idx val="0"/>
            <c:spPr>
              <a:noFill/>
              <a:ln w="6350">
                <a:noFill/>
              </a:ln>
              <a:effectLst/>
            </c:spPr>
          </c:dPt>
          <c:dPt>
            <c:idx val="1"/>
            <c:spPr>
              <a:solidFill>
                <a:schemeClr val="tx2">
                  <a:lumMod val="75000"/>
                </a:schemeClr>
              </a:solidFill>
              <a:ln w="6350">
                <a:noFill/>
              </a:ln>
              <a:effectLst/>
            </c:spPr>
          </c:dPt>
          <c:dPt>
            <c:idx val="2"/>
            <c:spPr>
              <a:solidFill>
                <a:srgbClr val="0070C0"/>
              </a:solidFill>
              <a:ln w="6350">
                <a:noFill/>
              </a:ln>
              <a:effectLst/>
            </c:spPr>
          </c:dPt>
          <c:dPt>
            <c:idx val="3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  <a:effectLst/>
            </c:spPr>
          </c:dPt>
          <c:dPt>
            <c:idx val="4"/>
            <c:spPr>
              <a:noFill/>
              <a:ln w="6350">
                <a:solidFill>
                  <a:schemeClr val="bg1">
                    <a:lumMod val="85000"/>
                  </a:schemeClr>
                </a:solidFill>
              </a:ln>
              <a:effectLst/>
            </c:spPr>
          </c:dPt>
          <c:val>
            <c:numRef>
              <c:f>Sheet1!$D$2:$D$6</c:f>
              <c:numCache>
                <c:formatCode>General</c:formatCode>
                <c:ptCount val="5"/>
                <c:pt idx="0">
                  <c:v>0.5</c:v>
                </c:pt>
                <c:pt idx="1">
                  <c:v>0.12000000000000002</c:v>
                </c:pt>
                <c:pt idx="2">
                  <c:v>8.0000000000000029E-2</c:v>
                </c:pt>
                <c:pt idx="3">
                  <c:v>3.0000000000000002E-2</c:v>
                </c:pt>
                <c:pt idx="4">
                  <c:v>0.27</c:v>
                </c:pt>
              </c:numCache>
            </c:numRef>
          </c:val>
        </c:ser>
        <c:dLbls/>
        <c:firstSliceAng val="270"/>
        <c:holeSize val="81"/>
      </c:doughnutChart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1116946778711487"/>
          <c:y val="0.15749007936507942"/>
          <c:w val="0.80854147214441374"/>
          <c:h val="0.8085414721444137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2"/>
            <c:spPr>
              <a:solidFill>
                <a:srgbClr val="F1AF59"/>
              </a:solidFill>
              <a:ln w="19050">
                <a:noFill/>
              </a:ln>
              <a:effectLst>
                <a:outerShdw blurRad="152400" dist="50800" dir="5400000" sx="98000" sy="98000" algn="t" rotWithShape="0">
                  <a:prstClr val="black">
                    <a:alpha val="33000"/>
                  </a:prstClr>
                </a:outerShdw>
              </a:effectLst>
            </c:spPr>
          </c:dPt>
          <c:dPt>
            <c:idx val="3"/>
            <c:spPr>
              <a:solidFill>
                <a:srgbClr val="56A8BD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4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Val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0.18000000000000005</c:v>
                </c:pt>
                <c:pt idx="2">
                  <c:v>0.13</c:v>
                </c:pt>
                <c:pt idx="3">
                  <c:v>0.1</c:v>
                </c:pt>
                <c:pt idx="4">
                  <c:v>9.0000000000000024E-2</c:v>
                </c:pt>
              </c:numCache>
            </c:numRef>
          </c:val>
        </c:ser>
        <c:dLbls/>
        <c:firstSliceAng val="9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radarChart>
        <c:radarStyle val="filled"/>
        <c:ser>
          <c:idx val="0"/>
          <c:order val="0"/>
          <c:spPr>
            <a:solidFill>
              <a:srgbClr val="56A8BD"/>
            </a:solidFill>
            <a:ln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Sheet1!$J$2:$J$1081</c:f>
              <c:numCache>
                <c:formatCode>0%;0;</c:formatCode>
                <c:ptCount val="1080"/>
                <c:pt idx="0">
                  <c:v>0.16236741789425246</c:v>
                </c:pt>
                <c:pt idx="1">
                  <c:v>0.16236741789425246</c:v>
                </c:pt>
                <c:pt idx="2">
                  <c:v>0.16236741789425246</c:v>
                </c:pt>
                <c:pt idx="3">
                  <c:v>0.16236741789425246</c:v>
                </c:pt>
                <c:pt idx="4">
                  <c:v>0.16236741789425246</c:v>
                </c:pt>
                <c:pt idx="5">
                  <c:v>0.16236741789425246</c:v>
                </c:pt>
                <c:pt idx="6">
                  <c:v>0.16236741789425246</c:v>
                </c:pt>
                <c:pt idx="7">
                  <c:v>0.16236741789425246</c:v>
                </c:pt>
                <c:pt idx="8">
                  <c:v>0.16236741789425246</c:v>
                </c:pt>
                <c:pt idx="9">
                  <c:v>0.16236741789425246</c:v>
                </c:pt>
                <c:pt idx="10">
                  <c:v>0.16236741789425246</c:v>
                </c:pt>
                <c:pt idx="11">
                  <c:v>0.16236741789425246</c:v>
                </c:pt>
                <c:pt idx="12">
                  <c:v>0.16236741789425246</c:v>
                </c:pt>
                <c:pt idx="13">
                  <c:v>0.16236741789425246</c:v>
                </c:pt>
                <c:pt idx="14">
                  <c:v>0.16236741789425246</c:v>
                </c:pt>
                <c:pt idx="15">
                  <c:v>0.16236741789425246</c:v>
                </c:pt>
                <c:pt idx="16">
                  <c:v>0.16236741789425246</c:v>
                </c:pt>
                <c:pt idx="17">
                  <c:v>0.16236741789425246</c:v>
                </c:pt>
                <c:pt idx="18">
                  <c:v>0.16236741789425246</c:v>
                </c:pt>
                <c:pt idx="19">
                  <c:v>0.16236741789425246</c:v>
                </c:pt>
                <c:pt idx="20">
                  <c:v>0.16236741789425246</c:v>
                </c:pt>
                <c:pt idx="21">
                  <c:v>0.16236741789425246</c:v>
                </c:pt>
                <c:pt idx="22">
                  <c:v>0.16236741789425246</c:v>
                </c:pt>
                <c:pt idx="23">
                  <c:v>0.16236741789425246</c:v>
                </c:pt>
                <c:pt idx="24">
                  <c:v>0.16236741789425246</c:v>
                </c:pt>
                <c:pt idx="25">
                  <c:v>0.16236741789425246</c:v>
                </c:pt>
                <c:pt idx="26">
                  <c:v>0.16236741789425246</c:v>
                </c:pt>
                <c:pt idx="27">
                  <c:v>0.16236741789425246</c:v>
                </c:pt>
                <c:pt idx="28">
                  <c:v>0.16236741789425246</c:v>
                </c:pt>
                <c:pt idx="29">
                  <c:v>0.16236741789425246</c:v>
                </c:pt>
                <c:pt idx="30">
                  <c:v>0.16236741789425246</c:v>
                </c:pt>
                <c:pt idx="31">
                  <c:v>0.16236741789425246</c:v>
                </c:pt>
                <c:pt idx="32">
                  <c:v>0.16236741789425246</c:v>
                </c:pt>
                <c:pt idx="33">
                  <c:v>0.16236741789425246</c:v>
                </c:pt>
                <c:pt idx="34">
                  <c:v>0.16236741789425246</c:v>
                </c:pt>
                <c:pt idx="35">
                  <c:v>0.16236741789425246</c:v>
                </c:pt>
                <c:pt idx="36">
                  <c:v>0.16236741789425246</c:v>
                </c:pt>
                <c:pt idx="37">
                  <c:v>0.16236741789425246</c:v>
                </c:pt>
                <c:pt idx="38">
                  <c:v>0.16236741789425246</c:v>
                </c:pt>
                <c:pt idx="39">
                  <c:v>0.16236741789425246</c:v>
                </c:pt>
                <c:pt idx="40">
                  <c:v>0.16236741789425246</c:v>
                </c:pt>
                <c:pt idx="41">
                  <c:v>0.16236741789425246</c:v>
                </c:pt>
                <c:pt idx="42">
                  <c:v>0.16236741789425246</c:v>
                </c:pt>
                <c:pt idx="43">
                  <c:v>0.16236741789425246</c:v>
                </c:pt>
                <c:pt idx="44">
                  <c:v>0.16236741789425246</c:v>
                </c:pt>
                <c:pt idx="45">
                  <c:v>0.16236741789425246</c:v>
                </c:pt>
                <c:pt idx="46">
                  <c:v>0.16236741789425246</c:v>
                </c:pt>
                <c:pt idx="47">
                  <c:v>0.16236741789425246</c:v>
                </c:pt>
                <c:pt idx="48">
                  <c:v>0.16236741789425246</c:v>
                </c:pt>
                <c:pt idx="49">
                  <c:v>0.16236741789425246</c:v>
                </c:pt>
                <c:pt idx="50">
                  <c:v>0.16236741789425246</c:v>
                </c:pt>
                <c:pt idx="51">
                  <c:v>0.16236741789425246</c:v>
                </c:pt>
                <c:pt idx="52">
                  <c:v>0.16236741789425246</c:v>
                </c:pt>
                <c:pt idx="53">
                  <c:v>0.16236741789425246</c:v>
                </c:pt>
                <c:pt idx="54">
                  <c:v>0.16236741789425246</c:v>
                </c:pt>
                <c:pt idx="55">
                  <c:v>0.16236741789425246</c:v>
                </c:pt>
                <c:pt idx="56">
                  <c:v>0.16236741789425246</c:v>
                </c:pt>
                <c:pt idx="57">
                  <c:v>0.16236741789425246</c:v>
                </c:pt>
                <c:pt idx="58">
                  <c:v>0.16236741789425246</c:v>
                </c:pt>
                <c:pt idx="59">
                  <c:v>0.16236741789425246</c:v>
                </c:pt>
                <c:pt idx="60">
                  <c:v>0.16236741789425246</c:v>
                </c:pt>
                <c:pt idx="61">
                  <c:v>0.16236741789425246</c:v>
                </c:pt>
                <c:pt idx="62">
                  <c:v>0.16236741789425246</c:v>
                </c:pt>
                <c:pt idx="63">
                  <c:v>0.16236741789425246</c:v>
                </c:pt>
                <c:pt idx="64">
                  <c:v>0.16236741789425246</c:v>
                </c:pt>
                <c:pt idx="65">
                  <c:v>0.16236741789425246</c:v>
                </c:pt>
                <c:pt idx="66">
                  <c:v>0.16236741789425246</c:v>
                </c:pt>
                <c:pt idx="67">
                  <c:v>0.16236741789425246</c:v>
                </c:pt>
                <c:pt idx="68">
                  <c:v>0.16236741789425246</c:v>
                </c:pt>
                <c:pt idx="69">
                  <c:v>0.16236741789425246</c:v>
                </c:pt>
                <c:pt idx="70">
                  <c:v>0.16236741789425246</c:v>
                </c:pt>
                <c:pt idx="71">
                  <c:v>0.16236741789425246</c:v>
                </c:pt>
                <c:pt idx="72">
                  <c:v>0.16236741789425246</c:v>
                </c:pt>
                <c:pt idx="73">
                  <c:v>0.16236741789425246</c:v>
                </c:pt>
                <c:pt idx="74">
                  <c:v>0.16236741789425246</c:v>
                </c:pt>
                <c:pt idx="75">
                  <c:v>0.16236741789425246</c:v>
                </c:pt>
                <c:pt idx="76">
                  <c:v>0.16236741789425246</c:v>
                </c:pt>
                <c:pt idx="77">
                  <c:v>0.16236741789425246</c:v>
                </c:pt>
                <c:pt idx="78">
                  <c:v>0.16236741789425246</c:v>
                </c:pt>
                <c:pt idx="79">
                  <c:v>0.16236741789425246</c:v>
                </c:pt>
                <c:pt idx="80">
                  <c:v>0.16236741789425246</c:v>
                </c:pt>
                <c:pt idx="81">
                  <c:v>0.16236741789425246</c:v>
                </c:pt>
                <c:pt idx="82">
                  <c:v>0.16236741789425246</c:v>
                </c:pt>
                <c:pt idx="83">
                  <c:v>0.16236741789425246</c:v>
                </c:pt>
                <c:pt idx="84">
                  <c:v>0.16236741789425246</c:v>
                </c:pt>
                <c:pt idx="85">
                  <c:v>0.16236741789425246</c:v>
                </c:pt>
                <c:pt idx="86">
                  <c:v>0.16236741789425246</c:v>
                </c:pt>
                <c:pt idx="87">
                  <c:v>0.16236741789425246</c:v>
                </c:pt>
                <c:pt idx="88">
                  <c:v>0.16236741789425246</c:v>
                </c:pt>
                <c:pt idx="89">
                  <c:v>0.16236741789425246</c:v>
                </c:pt>
                <c:pt idx="90">
                  <c:v>0.16236741789425246</c:v>
                </c:pt>
                <c:pt idx="91">
                  <c:v>0.16236741789425246</c:v>
                </c:pt>
                <c:pt idx="92">
                  <c:v>0.16236741789425246</c:v>
                </c:pt>
                <c:pt idx="93">
                  <c:v>0.16236741789425246</c:v>
                </c:pt>
                <c:pt idx="94">
                  <c:v>0.16236741789425246</c:v>
                </c:pt>
                <c:pt idx="95">
                  <c:v>0.16236741789425246</c:v>
                </c:pt>
                <c:pt idx="96">
                  <c:v>0.16236741789425246</c:v>
                </c:pt>
                <c:pt idx="97">
                  <c:v>0.16236741789425246</c:v>
                </c:pt>
                <c:pt idx="98">
                  <c:v>0.16236741789425246</c:v>
                </c:pt>
                <c:pt idx="99">
                  <c:v>0.16236741789425246</c:v>
                </c:pt>
                <c:pt idx="100">
                  <c:v>0.16236741789425246</c:v>
                </c:pt>
                <c:pt idx="101">
                  <c:v>0.16236741789425246</c:v>
                </c:pt>
                <c:pt idx="102">
                  <c:v>0.16236741789425246</c:v>
                </c:pt>
                <c:pt idx="103">
                  <c:v>0.16236741789425246</c:v>
                </c:pt>
                <c:pt idx="104">
                  <c:v>0.16236741789425246</c:v>
                </c:pt>
                <c:pt idx="105">
                  <c:v>0.16236741789425246</c:v>
                </c:pt>
                <c:pt idx="106">
                  <c:v>0.16236741789425246</c:v>
                </c:pt>
                <c:pt idx="107">
                  <c:v>0.16236741789425246</c:v>
                </c:pt>
                <c:pt idx="108">
                  <c:v>0.16236741789425246</c:v>
                </c:pt>
                <c:pt idx="109">
                  <c:v>0.16236741789425246</c:v>
                </c:pt>
                <c:pt idx="110">
                  <c:v>0.16236741789425246</c:v>
                </c:pt>
                <c:pt idx="111">
                  <c:v>0.16236741789425246</c:v>
                </c:pt>
                <c:pt idx="112">
                  <c:v>0.16236741789425246</c:v>
                </c:pt>
                <c:pt idx="113">
                  <c:v>0.16236741789425246</c:v>
                </c:pt>
                <c:pt idx="114">
                  <c:v>0.16236741789425246</c:v>
                </c:pt>
                <c:pt idx="115">
                  <c:v>0.16236741789425246</c:v>
                </c:pt>
                <c:pt idx="116">
                  <c:v>0.16236741789425246</c:v>
                </c:pt>
                <c:pt idx="117">
                  <c:v>0.16236741789425246</c:v>
                </c:pt>
                <c:pt idx="118">
                  <c:v>0.16236741789425246</c:v>
                </c:pt>
                <c:pt idx="119">
                  <c:v>0.16236741789425246</c:v>
                </c:pt>
                <c:pt idx="120">
                  <c:v>0.16236741789425246</c:v>
                </c:pt>
                <c:pt idx="121">
                  <c:v>0.16236741789425246</c:v>
                </c:pt>
                <c:pt idx="122">
                  <c:v>0.16236741789425246</c:v>
                </c:pt>
                <c:pt idx="123">
                  <c:v>0.16236741789425246</c:v>
                </c:pt>
                <c:pt idx="124">
                  <c:v>0.16236741789425246</c:v>
                </c:pt>
                <c:pt idx="125">
                  <c:v>0.16236741789425246</c:v>
                </c:pt>
                <c:pt idx="126">
                  <c:v>0.16236741789425246</c:v>
                </c:pt>
                <c:pt idx="127">
                  <c:v>0.16236741789425246</c:v>
                </c:pt>
                <c:pt idx="128">
                  <c:v>0.16236741789425246</c:v>
                </c:pt>
                <c:pt idx="129">
                  <c:v>0.16236741789425246</c:v>
                </c:pt>
                <c:pt idx="130">
                  <c:v>0.16236741789425246</c:v>
                </c:pt>
                <c:pt idx="131">
                  <c:v>0.16236741789425246</c:v>
                </c:pt>
                <c:pt idx="132">
                  <c:v>0.16236741789425246</c:v>
                </c:pt>
                <c:pt idx="133">
                  <c:v>0.16236741789425246</c:v>
                </c:pt>
                <c:pt idx="134">
                  <c:v>0.16236741789425246</c:v>
                </c:pt>
                <c:pt idx="135">
                  <c:v>0.16236741789425246</c:v>
                </c:pt>
                <c:pt idx="136">
                  <c:v>0.16236741789425246</c:v>
                </c:pt>
                <c:pt idx="137">
                  <c:v>0.16236741789425246</c:v>
                </c:pt>
                <c:pt idx="138">
                  <c:v>0.16236741789425246</c:v>
                </c:pt>
                <c:pt idx="139">
                  <c:v>0.16236741789425246</c:v>
                </c:pt>
                <c:pt idx="140">
                  <c:v>0.16236741789425246</c:v>
                </c:pt>
                <c:pt idx="141">
                  <c:v>0.16236741789425246</c:v>
                </c:pt>
                <c:pt idx="142">
                  <c:v>0.16236741789425246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F1AF59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Sheet1!$K$2:$K$1081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0.13578907301886686</c:v>
                </c:pt>
                <c:pt idx="143">
                  <c:v>0.13578907301886686</c:v>
                </c:pt>
                <c:pt idx="144">
                  <c:v>0.13578907301886686</c:v>
                </c:pt>
                <c:pt idx="145">
                  <c:v>0.13578907301886686</c:v>
                </c:pt>
                <c:pt idx="146">
                  <c:v>0.13578907301886686</c:v>
                </c:pt>
                <c:pt idx="147">
                  <c:v>0.13578907301886686</c:v>
                </c:pt>
                <c:pt idx="148">
                  <c:v>0.13578907301886686</c:v>
                </c:pt>
                <c:pt idx="149">
                  <c:v>0.13578907301886686</c:v>
                </c:pt>
                <c:pt idx="150">
                  <c:v>0.13578907301886686</c:v>
                </c:pt>
                <c:pt idx="151">
                  <c:v>0.13578907301886686</c:v>
                </c:pt>
                <c:pt idx="152">
                  <c:v>0.13578907301886686</c:v>
                </c:pt>
                <c:pt idx="153">
                  <c:v>0.13578907301886686</c:v>
                </c:pt>
                <c:pt idx="154">
                  <c:v>0.13578907301886686</c:v>
                </c:pt>
                <c:pt idx="155">
                  <c:v>0.13578907301886686</c:v>
                </c:pt>
                <c:pt idx="156">
                  <c:v>0.13578907301886686</c:v>
                </c:pt>
                <c:pt idx="157">
                  <c:v>0.13578907301886686</c:v>
                </c:pt>
                <c:pt idx="158">
                  <c:v>0.13578907301886686</c:v>
                </c:pt>
                <c:pt idx="159">
                  <c:v>0.13578907301886686</c:v>
                </c:pt>
                <c:pt idx="160">
                  <c:v>0.13578907301886686</c:v>
                </c:pt>
                <c:pt idx="161">
                  <c:v>0.13578907301886686</c:v>
                </c:pt>
                <c:pt idx="162">
                  <c:v>0.13578907301886686</c:v>
                </c:pt>
                <c:pt idx="163">
                  <c:v>0.13578907301886686</c:v>
                </c:pt>
                <c:pt idx="164">
                  <c:v>0.13578907301886686</c:v>
                </c:pt>
                <c:pt idx="165">
                  <c:v>0.13578907301886686</c:v>
                </c:pt>
                <c:pt idx="166">
                  <c:v>0.13578907301886686</c:v>
                </c:pt>
                <c:pt idx="167">
                  <c:v>0.13578907301886686</c:v>
                </c:pt>
                <c:pt idx="168">
                  <c:v>0.13578907301886686</c:v>
                </c:pt>
                <c:pt idx="169">
                  <c:v>0.13578907301886686</c:v>
                </c:pt>
                <c:pt idx="170">
                  <c:v>0.13578907301886686</c:v>
                </c:pt>
                <c:pt idx="171">
                  <c:v>0.13578907301886686</c:v>
                </c:pt>
                <c:pt idx="172">
                  <c:v>0.13578907301886686</c:v>
                </c:pt>
                <c:pt idx="173">
                  <c:v>0.13578907301886686</c:v>
                </c:pt>
                <c:pt idx="174">
                  <c:v>0.13578907301886686</c:v>
                </c:pt>
                <c:pt idx="175">
                  <c:v>0.13578907301886686</c:v>
                </c:pt>
                <c:pt idx="176">
                  <c:v>0.13578907301886686</c:v>
                </c:pt>
                <c:pt idx="177">
                  <c:v>0.13578907301886686</c:v>
                </c:pt>
                <c:pt idx="178">
                  <c:v>0.13578907301886686</c:v>
                </c:pt>
                <c:pt idx="179">
                  <c:v>0.13578907301886686</c:v>
                </c:pt>
                <c:pt idx="180">
                  <c:v>0.13578907301886686</c:v>
                </c:pt>
                <c:pt idx="181">
                  <c:v>0.13578907301886686</c:v>
                </c:pt>
                <c:pt idx="182">
                  <c:v>0.13578907301886686</c:v>
                </c:pt>
                <c:pt idx="183">
                  <c:v>0.13578907301886686</c:v>
                </c:pt>
                <c:pt idx="184">
                  <c:v>0.13578907301886686</c:v>
                </c:pt>
                <c:pt idx="185">
                  <c:v>0.13578907301886686</c:v>
                </c:pt>
                <c:pt idx="186">
                  <c:v>0.13578907301886686</c:v>
                </c:pt>
                <c:pt idx="187">
                  <c:v>0.13578907301886686</c:v>
                </c:pt>
                <c:pt idx="188">
                  <c:v>0.13578907301886686</c:v>
                </c:pt>
                <c:pt idx="189">
                  <c:v>0.13578907301886686</c:v>
                </c:pt>
                <c:pt idx="190">
                  <c:v>0.13578907301886686</c:v>
                </c:pt>
                <c:pt idx="191">
                  <c:v>0.13578907301886686</c:v>
                </c:pt>
                <c:pt idx="192">
                  <c:v>0.13578907301886686</c:v>
                </c:pt>
                <c:pt idx="193">
                  <c:v>0.13578907301886686</c:v>
                </c:pt>
                <c:pt idx="194">
                  <c:v>0.13578907301886686</c:v>
                </c:pt>
                <c:pt idx="195">
                  <c:v>0.13578907301886686</c:v>
                </c:pt>
                <c:pt idx="196">
                  <c:v>0.13578907301886686</c:v>
                </c:pt>
                <c:pt idx="197">
                  <c:v>0.13578907301886686</c:v>
                </c:pt>
                <c:pt idx="198">
                  <c:v>0.13578907301886686</c:v>
                </c:pt>
                <c:pt idx="199">
                  <c:v>0.13578907301886686</c:v>
                </c:pt>
                <c:pt idx="200">
                  <c:v>0.13578907301886686</c:v>
                </c:pt>
                <c:pt idx="201">
                  <c:v>0.13578907301886686</c:v>
                </c:pt>
                <c:pt idx="202">
                  <c:v>0.13578907301886686</c:v>
                </c:pt>
                <c:pt idx="203">
                  <c:v>0.13578907301886686</c:v>
                </c:pt>
                <c:pt idx="204">
                  <c:v>0.13578907301886686</c:v>
                </c:pt>
                <c:pt idx="205">
                  <c:v>0.13578907301886686</c:v>
                </c:pt>
                <c:pt idx="206">
                  <c:v>0.13578907301886686</c:v>
                </c:pt>
                <c:pt idx="207">
                  <c:v>0.13578907301886686</c:v>
                </c:pt>
                <c:pt idx="208">
                  <c:v>0.13578907301886686</c:v>
                </c:pt>
                <c:pt idx="209">
                  <c:v>0.13578907301886686</c:v>
                </c:pt>
                <c:pt idx="210">
                  <c:v>0.13578907301886686</c:v>
                </c:pt>
                <c:pt idx="211">
                  <c:v>0.13578907301886686</c:v>
                </c:pt>
                <c:pt idx="212">
                  <c:v>0.13578907301886686</c:v>
                </c:pt>
                <c:pt idx="213">
                  <c:v>0.13578907301886686</c:v>
                </c:pt>
                <c:pt idx="214">
                  <c:v>0.13578907301886686</c:v>
                </c:pt>
                <c:pt idx="215">
                  <c:v>0.13578907301886686</c:v>
                </c:pt>
                <c:pt idx="216">
                  <c:v>0.13578907301886686</c:v>
                </c:pt>
                <c:pt idx="217">
                  <c:v>0.13578907301886686</c:v>
                </c:pt>
                <c:pt idx="218">
                  <c:v>0.13578907301886686</c:v>
                </c:pt>
                <c:pt idx="219">
                  <c:v>0.13578907301886686</c:v>
                </c:pt>
                <c:pt idx="220">
                  <c:v>0.13578907301886686</c:v>
                </c:pt>
                <c:pt idx="221">
                  <c:v>0.13578907301886686</c:v>
                </c:pt>
                <c:pt idx="222">
                  <c:v>0.13578907301886686</c:v>
                </c:pt>
                <c:pt idx="223">
                  <c:v>0.13578907301886686</c:v>
                </c:pt>
                <c:pt idx="224">
                  <c:v>0.13578907301886686</c:v>
                </c:pt>
                <c:pt idx="225">
                  <c:v>0.13578907301886686</c:v>
                </c:pt>
                <c:pt idx="226">
                  <c:v>0.13578907301886686</c:v>
                </c:pt>
                <c:pt idx="227">
                  <c:v>0.13578907301886686</c:v>
                </c:pt>
                <c:pt idx="228">
                  <c:v>0.13578907301886686</c:v>
                </c:pt>
                <c:pt idx="229">
                  <c:v>0.13578907301886686</c:v>
                </c:pt>
                <c:pt idx="230">
                  <c:v>0.13578907301886686</c:v>
                </c:pt>
                <c:pt idx="231">
                  <c:v>0.13578907301886686</c:v>
                </c:pt>
                <c:pt idx="232">
                  <c:v>0.13578907301886686</c:v>
                </c:pt>
                <c:pt idx="233">
                  <c:v>0.13578907301886686</c:v>
                </c:pt>
                <c:pt idx="234">
                  <c:v>0.13578907301886686</c:v>
                </c:pt>
                <c:pt idx="235">
                  <c:v>0.13578907301886686</c:v>
                </c:pt>
                <c:pt idx="236">
                  <c:v>0.13578907301886686</c:v>
                </c:pt>
                <c:pt idx="237">
                  <c:v>0.13578907301886686</c:v>
                </c:pt>
                <c:pt idx="238">
                  <c:v>0.13578907301886686</c:v>
                </c:pt>
                <c:pt idx="239">
                  <c:v>0.13578907301886686</c:v>
                </c:pt>
                <c:pt idx="240">
                  <c:v>0.13578907301886686</c:v>
                </c:pt>
                <c:pt idx="241">
                  <c:v>0.13578907301886686</c:v>
                </c:pt>
                <c:pt idx="242">
                  <c:v>0.13578907301886686</c:v>
                </c:pt>
                <c:pt idx="243">
                  <c:v>0.13578907301886686</c:v>
                </c:pt>
                <c:pt idx="244">
                  <c:v>0.13578907301886686</c:v>
                </c:pt>
                <c:pt idx="245">
                  <c:v>0.13578907301886686</c:v>
                </c:pt>
                <c:pt idx="246">
                  <c:v>0.13578907301886686</c:v>
                </c:pt>
                <c:pt idx="247">
                  <c:v>0.13578907301886686</c:v>
                </c:pt>
                <c:pt idx="248">
                  <c:v>0.13578907301886686</c:v>
                </c:pt>
                <c:pt idx="249">
                  <c:v>0.13578907301886686</c:v>
                </c:pt>
                <c:pt idx="250">
                  <c:v>0.13578907301886686</c:v>
                </c:pt>
                <c:pt idx="251">
                  <c:v>0.13578907301886686</c:v>
                </c:pt>
                <c:pt idx="252">
                  <c:v>0.13578907301886686</c:v>
                </c:pt>
                <c:pt idx="253">
                  <c:v>0.13578907301886686</c:v>
                </c:pt>
                <c:pt idx="254">
                  <c:v>0.13578907301886686</c:v>
                </c:pt>
                <c:pt idx="255">
                  <c:v>0.13578907301886686</c:v>
                </c:pt>
                <c:pt idx="256">
                  <c:v>0.13578907301886686</c:v>
                </c:pt>
                <c:pt idx="257">
                  <c:v>0.13578907301886686</c:v>
                </c:pt>
                <c:pt idx="258">
                  <c:v>0.13578907301886686</c:v>
                </c:pt>
                <c:pt idx="259">
                  <c:v>0.13578907301886686</c:v>
                </c:pt>
                <c:pt idx="260">
                  <c:v>0.13578907301886686</c:v>
                </c:pt>
                <c:pt idx="261">
                  <c:v>0.13578907301886686</c:v>
                </c:pt>
                <c:pt idx="262">
                  <c:v>0.13578907301886686</c:v>
                </c:pt>
                <c:pt idx="263">
                  <c:v>0.13578907301886686</c:v>
                </c:pt>
                <c:pt idx="264">
                  <c:v>0.13578907301886686</c:v>
                </c:pt>
                <c:pt idx="265">
                  <c:v>0.13578907301886686</c:v>
                </c:pt>
                <c:pt idx="266">
                  <c:v>0.13578907301886686</c:v>
                </c:pt>
                <c:pt idx="267">
                  <c:v>0.13578907301886686</c:v>
                </c:pt>
                <c:pt idx="268">
                  <c:v>0.13578907301886686</c:v>
                </c:pt>
                <c:pt idx="269">
                  <c:v>0.13578907301886686</c:v>
                </c:pt>
                <c:pt idx="270">
                  <c:v>0.13578907301886686</c:v>
                </c:pt>
                <c:pt idx="271">
                  <c:v>0.13578907301886686</c:v>
                </c:pt>
                <c:pt idx="272">
                  <c:v>0.13578907301886686</c:v>
                </c:pt>
                <c:pt idx="273">
                  <c:v>0.13578907301886686</c:v>
                </c:pt>
                <c:pt idx="274">
                  <c:v>0.13578907301886686</c:v>
                </c:pt>
                <c:pt idx="275">
                  <c:v>0.13578907301886686</c:v>
                </c:pt>
                <c:pt idx="276">
                  <c:v>0.13578907301886686</c:v>
                </c:pt>
                <c:pt idx="277">
                  <c:v>0.13578907301886686</c:v>
                </c:pt>
                <c:pt idx="278">
                  <c:v>0.13578907301886686</c:v>
                </c:pt>
                <c:pt idx="279">
                  <c:v>0.13578907301886686</c:v>
                </c:pt>
                <c:pt idx="280">
                  <c:v>0.13578907301886686</c:v>
                </c:pt>
                <c:pt idx="281">
                  <c:v>0.13578907301886686</c:v>
                </c:pt>
                <c:pt idx="282">
                  <c:v>0.13578907301886686</c:v>
                </c:pt>
                <c:pt idx="283">
                  <c:v>0.13578907301886686</c:v>
                </c:pt>
                <c:pt idx="284">
                  <c:v>0.13578907301886686</c:v>
                </c:pt>
                <c:pt idx="285">
                  <c:v>0.13578907301886686</c:v>
                </c:pt>
                <c:pt idx="286">
                  <c:v>0.13578907301886686</c:v>
                </c:pt>
                <c:pt idx="287">
                  <c:v>0.13578907301886686</c:v>
                </c:pt>
                <c:pt idx="288">
                  <c:v>0.13578907301886686</c:v>
                </c:pt>
                <c:pt idx="289">
                  <c:v>0.13578907301886686</c:v>
                </c:pt>
                <c:pt idx="290">
                  <c:v>0.13578907301886686</c:v>
                </c:pt>
                <c:pt idx="291">
                  <c:v>0.13578907301886686</c:v>
                </c:pt>
                <c:pt idx="292">
                  <c:v>0.13578907301886686</c:v>
                </c:pt>
                <c:pt idx="293">
                  <c:v>0.13578907301886686</c:v>
                </c:pt>
                <c:pt idx="294">
                  <c:v>0.13578907301886686</c:v>
                </c:pt>
                <c:pt idx="295">
                  <c:v>0.13578907301886686</c:v>
                </c:pt>
                <c:pt idx="296">
                  <c:v>0.13578907301886686</c:v>
                </c:pt>
                <c:pt idx="297">
                  <c:v>0.13578907301886686</c:v>
                </c:pt>
                <c:pt idx="298">
                  <c:v>0.13578907301886686</c:v>
                </c:pt>
                <c:pt idx="299">
                  <c:v>0.13578907301886686</c:v>
                </c:pt>
                <c:pt idx="300">
                  <c:v>0.13578907301886686</c:v>
                </c:pt>
                <c:pt idx="301">
                  <c:v>0.13578907301886686</c:v>
                </c:pt>
                <c:pt idx="302">
                  <c:v>0.13578907301886686</c:v>
                </c:pt>
                <c:pt idx="303">
                  <c:v>0.13578907301886686</c:v>
                </c:pt>
                <c:pt idx="304">
                  <c:v>0.13578907301886686</c:v>
                </c:pt>
                <c:pt idx="305">
                  <c:v>0.13578907301886686</c:v>
                </c:pt>
                <c:pt idx="306">
                  <c:v>0.13578907301886686</c:v>
                </c:pt>
                <c:pt idx="307">
                  <c:v>0.13578907301886686</c:v>
                </c:pt>
                <c:pt idx="308">
                  <c:v>0.13578907301886686</c:v>
                </c:pt>
                <c:pt idx="309">
                  <c:v>0.13578907301886686</c:v>
                </c:pt>
                <c:pt idx="310">
                  <c:v>0.13578907301886686</c:v>
                </c:pt>
                <c:pt idx="311">
                  <c:v>0.13578907301886686</c:v>
                </c:pt>
                <c:pt idx="312">
                  <c:v>0.13578907301886686</c:v>
                </c:pt>
                <c:pt idx="313">
                  <c:v>0.13578907301886686</c:v>
                </c:pt>
                <c:pt idx="314">
                  <c:v>0.13578907301886686</c:v>
                </c:pt>
                <c:pt idx="315">
                  <c:v>0.13578907301886686</c:v>
                </c:pt>
                <c:pt idx="316">
                  <c:v>0.13578907301886686</c:v>
                </c:pt>
                <c:pt idx="317">
                  <c:v>0.13578907301886686</c:v>
                </c:pt>
                <c:pt idx="318">
                  <c:v>0.13578907301886686</c:v>
                </c:pt>
                <c:pt idx="319">
                  <c:v>0.13578907301886686</c:v>
                </c:pt>
                <c:pt idx="320">
                  <c:v>0.13578907301886686</c:v>
                </c:pt>
                <c:pt idx="321">
                  <c:v>0.13578907301886686</c:v>
                </c:pt>
                <c:pt idx="322">
                  <c:v>0.13578907301886686</c:v>
                </c:pt>
                <c:pt idx="323">
                  <c:v>0.13578907301886686</c:v>
                </c:pt>
                <c:pt idx="324">
                  <c:v>0.13578907301886686</c:v>
                </c:pt>
                <c:pt idx="325">
                  <c:v>0.13578907301886686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2"/>
          <c:order val="2"/>
          <c:spPr>
            <a:solidFill>
              <a:schemeClr val="tx2">
                <a:lumMod val="75000"/>
              </a:schemeClr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Sheet1!$L$2:$L$1081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0.14339035239712997</c:v>
                </c:pt>
                <c:pt idx="326">
                  <c:v>0.14339035239712997</c:v>
                </c:pt>
                <c:pt idx="327">
                  <c:v>0.14339035239712997</c:v>
                </c:pt>
                <c:pt idx="328">
                  <c:v>0.14339035239712997</c:v>
                </c:pt>
                <c:pt idx="329">
                  <c:v>0.14339035239712997</c:v>
                </c:pt>
                <c:pt idx="330">
                  <c:v>0.14339035239712997</c:v>
                </c:pt>
                <c:pt idx="331">
                  <c:v>0.14339035239712997</c:v>
                </c:pt>
                <c:pt idx="332">
                  <c:v>0.14339035239712997</c:v>
                </c:pt>
                <c:pt idx="333">
                  <c:v>0.14339035239712997</c:v>
                </c:pt>
                <c:pt idx="334">
                  <c:v>0.14339035239712997</c:v>
                </c:pt>
                <c:pt idx="335">
                  <c:v>0.14339035239712997</c:v>
                </c:pt>
                <c:pt idx="336">
                  <c:v>0.14339035239712997</c:v>
                </c:pt>
                <c:pt idx="337">
                  <c:v>0.14339035239712997</c:v>
                </c:pt>
                <c:pt idx="338">
                  <c:v>0.14339035239712997</c:v>
                </c:pt>
                <c:pt idx="339">
                  <c:v>0.14339035239712997</c:v>
                </c:pt>
                <c:pt idx="340">
                  <c:v>0.14339035239712997</c:v>
                </c:pt>
                <c:pt idx="341">
                  <c:v>0.14339035239712997</c:v>
                </c:pt>
                <c:pt idx="342">
                  <c:v>0.14339035239712997</c:v>
                </c:pt>
                <c:pt idx="343">
                  <c:v>0.14339035239712997</c:v>
                </c:pt>
                <c:pt idx="344">
                  <c:v>0.14339035239712997</c:v>
                </c:pt>
                <c:pt idx="345">
                  <c:v>0.14339035239712997</c:v>
                </c:pt>
                <c:pt idx="346">
                  <c:v>0.14339035239712997</c:v>
                </c:pt>
                <c:pt idx="347">
                  <c:v>0.14339035239712997</c:v>
                </c:pt>
                <c:pt idx="348">
                  <c:v>0.14339035239712997</c:v>
                </c:pt>
                <c:pt idx="349">
                  <c:v>0.14339035239712997</c:v>
                </c:pt>
                <c:pt idx="350">
                  <c:v>0.14339035239712997</c:v>
                </c:pt>
                <c:pt idx="351">
                  <c:v>0.14339035239712997</c:v>
                </c:pt>
                <c:pt idx="352">
                  <c:v>0.14339035239712997</c:v>
                </c:pt>
                <c:pt idx="353">
                  <c:v>0.14339035239712997</c:v>
                </c:pt>
                <c:pt idx="354">
                  <c:v>0.14339035239712997</c:v>
                </c:pt>
                <c:pt idx="355">
                  <c:v>0.14339035239712997</c:v>
                </c:pt>
                <c:pt idx="356">
                  <c:v>0.14339035239712997</c:v>
                </c:pt>
                <c:pt idx="357">
                  <c:v>0.14339035239712997</c:v>
                </c:pt>
                <c:pt idx="358">
                  <c:v>0.14339035239712997</c:v>
                </c:pt>
                <c:pt idx="359">
                  <c:v>0.14339035239712997</c:v>
                </c:pt>
                <c:pt idx="360">
                  <c:v>0.14339035239712997</c:v>
                </c:pt>
                <c:pt idx="361">
                  <c:v>0.14339035239712997</c:v>
                </c:pt>
                <c:pt idx="362">
                  <c:v>0.14339035239712997</c:v>
                </c:pt>
                <c:pt idx="363">
                  <c:v>0.14339035239712997</c:v>
                </c:pt>
                <c:pt idx="364">
                  <c:v>0.14339035239712997</c:v>
                </c:pt>
                <c:pt idx="365">
                  <c:v>0.14339035239712997</c:v>
                </c:pt>
                <c:pt idx="366">
                  <c:v>0.14339035239712997</c:v>
                </c:pt>
                <c:pt idx="367">
                  <c:v>0.14339035239712997</c:v>
                </c:pt>
                <c:pt idx="368">
                  <c:v>0.14339035239712997</c:v>
                </c:pt>
                <c:pt idx="369">
                  <c:v>0.14339035239712997</c:v>
                </c:pt>
                <c:pt idx="370">
                  <c:v>0.14339035239712997</c:v>
                </c:pt>
                <c:pt idx="371">
                  <c:v>0.14339035239712997</c:v>
                </c:pt>
                <c:pt idx="372">
                  <c:v>0.14339035239712997</c:v>
                </c:pt>
                <c:pt idx="373">
                  <c:v>0.14339035239712997</c:v>
                </c:pt>
                <c:pt idx="374">
                  <c:v>0.14339035239712997</c:v>
                </c:pt>
                <c:pt idx="375">
                  <c:v>0.14339035239712997</c:v>
                </c:pt>
                <c:pt idx="376">
                  <c:v>0.14339035239712997</c:v>
                </c:pt>
                <c:pt idx="377">
                  <c:v>0.14339035239712997</c:v>
                </c:pt>
                <c:pt idx="378">
                  <c:v>0.14339035239712997</c:v>
                </c:pt>
                <c:pt idx="379">
                  <c:v>0.14339035239712997</c:v>
                </c:pt>
                <c:pt idx="380">
                  <c:v>0.14339035239712997</c:v>
                </c:pt>
                <c:pt idx="381">
                  <c:v>0.14339035239712997</c:v>
                </c:pt>
                <c:pt idx="382">
                  <c:v>0.14339035239712997</c:v>
                </c:pt>
                <c:pt idx="383">
                  <c:v>0.14339035239712997</c:v>
                </c:pt>
                <c:pt idx="384">
                  <c:v>0.14339035239712997</c:v>
                </c:pt>
                <c:pt idx="385">
                  <c:v>0.14339035239712997</c:v>
                </c:pt>
                <c:pt idx="386">
                  <c:v>0.14339035239712997</c:v>
                </c:pt>
                <c:pt idx="387">
                  <c:v>0.14339035239712997</c:v>
                </c:pt>
                <c:pt idx="388">
                  <c:v>0.14339035239712997</c:v>
                </c:pt>
                <c:pt idx="389">
                  <c:v>0.14339035239712997</c:v>
                </c:pt>
                <c:pt idx="390">
                  <c:v>0.14339035239712997</c:v>
                </c:pt>
                <c:pt idx="391">
                  <c:v>0.14339035239712997</c:v>
                </c:pt>
                <c:pt idx="392">
                  <c:v>0.14339035239712997</c:v>
                </c:pt>
                <c:pt idx="393">
                  <c:v>0.14339035239712997</c:v>
                </c:pt>
                <c:pt idx="394">
                  <c:v>0.14339035239712997</c:v>
                </c:pt>
                <c:pt idx="395">
                  <c:v>0.14339035239712997</c:v>
                </c:pt>
                <c:pt idx="396">
                  <c:v>0.14339035239712997</c:v>
                </c:pt>
                <c:pt idx="397">
                  <c:v>0.14339035239712997</c:v>
                </c:pt>
                <c:pt idx="398">
                  <c:v>0.14339035239712997</c:v>
                </c:pt>
                <c:pt idx="399">
                  <c:v>0.14339035239712997</c:v>
                </c:pt>
                <c:pt idx="400">
                  <c:v>0.14339035239712997</c:v>
                </c:pt>
                <c:pt idx="401">
                  <c:v>0.14339035239712997</c:v>
                </c:pt>
                <c:pt idx="402">
                  <c:v>0.14339035239712997</c:v>
                </c:pt>
                <c:pt idx="403">
                  <c:v>0.14339035239712997</c:v>
                </c:pt>
                <c:pt idx="404">
                  <c:v>0.14339035239712997</c:v>
                </c:pt>
                <c:pt idx="405">
                  <c:v>0.14339035239712997</c:v>
                </c:pt>
                <c:pt idx="406">
                  <c:v>0.14339035239712997</c:v>
                </c:pt>
                <c:pt idx="407">
                  <c:v>0.14339035239712997</c:v>
                </c:pt>
                <c:pt idx="408">
                  <c:v>0.14339035239712997</c:v>
                </c:pt>
                <c:pt idx="409">
                  <c:v>0.14339035239712997</c:v>
                </c:pt>
                <c:pt idx="410">
                  <c:v>0.14339035239712997</c:v>
                </c:pt>
                <c:pt idx="411">
                  <c:v>0.14339035239712997</c:v>
                </c:pt>
                <c:pt idx="412">
                  <c:v>0.14339035239712997</c:v>
                </c:pt>
                <c:pt idx="413">
                  <c:v>0.14339035239712997</c:v>
                </c:pt>
                <c:pt idx="414">
                  <c:v>0.14339035239712997</c:v>
                </c:pt>
                <c:pt idx="415">
                  <c:v>0.14339035239712997</c:v>
                </c:pt>
                <c:pt idx="416">
                  <c:v>0.14339035239712997</c:v>
                </c:pt>
                <c:pt idx="417">
                  <c:v>0.14339035239712997</c:v>
                </c:pt>
                <c:pt idx="418">
                  <c:v>0.14339035239712997</c:v>
                </c:pt>
                <c:pt idx="419">
                  <c:v>0.14339035239712997</c:v>
                </c:pt>
                <c:pt idx="420">
                  <c:v>0.14339035239712997</c:v>
                </c:pt>
                <c:pt idx="421">
                  <c:v>0.14339035239712997</c:v>
                </c:pt>
                <c:pt idx="422">
                  <c:v>0.14339035239712997</c:v>
                </c:pt>
                <c:pt idx="423">
                  <c:v>0.14339035239712997</c:v>
                </c:pt>
                <c:pt idx="424">
                  <c:v>0.14339035239712997</c:v>
                </c:pt>
                <c:pt idx="425">
                  <c:v>0.14339035239712997</c:v>
                </c:pt>
                <c:pt idx="426">
                  <c:v>0.14339035239712997</c:v>
                </c:pt>
                <c:pt idx="427">
                  <c:v>0.14339035239712997</c:v>
                </c:pt>
                <c:pt idx="428">
                  <c:v>0.14339035239712997</c:v>
                </c:pt>
                <c:pt idx="429">
                  <c:v>0.14339035239712997</c:v>
                </c:pt>
                <c:pt idx="430">
                  <c:v>0.14339035239712997</c:v>
                </c:pt>
                <c:pt idx="431">
                  <c:v>0.14339035239712997</c:v>
                </c:pt>
                <c:pt idx="432">
                  <c:v>0.14339035239712997</c:v>
                </c:pt>
                <c:pt idx="433">
                  <c:v>0.14339035239712997</c:v>
                </c:pt>
                <c:pt idx="434">
                  <c:v>0.14339035239712997</c:v>
                </c:pt>
                <c:pt idx="435">
                  <c:v>0.14339035239712997</c:v>
                </c:pt>
                <c:pt idx="436">
                  <c:v>0.14339035239712997</c:v>
                </c:pt>
                <c:pt idx="437">
                  <c:v>0.14339035239712997</c:v>
                </c:pt>
                <c:pt idx="438">
                  <c:v>0.14339035239712997</c:v>
                </c:pt>
                <c:pt idx="439">
                  <c:v>0.14339035239712997</c:v>
                </c:pt>
                <c:pt idx="440">
                  <c:v>0.14339035239712997</c:v>
                </c:pt>
                <c:pt idx="441">
                  <c:v>0.14339035239712997</c:v>
                </c:pt>
                <c:pt idx="442">
                  <c:v>0.14339035239712997</c:v>
                </c:pt>
                <c:pt idx="443">
                  <c:v>0.14339035239712997</c:v>
                </c:pt>
                <c:pt idx="444">
                  <c:v>0.14339035239712997</c:v>
                </c:pt>
                <c:pt idx="445">
                  <c:v>0.14339035239712997</c:v>
                </c:pt>
                <c:pt idx="446">
                  <c:v>0.14339035239712997</c:v>
                </c:pt>
                <c:pt idx="447">
                  <c:v>0.14339035239712997</c:v>
                </c:pt>
                <c:pt idx="448">
                  <c:v>0.14339035239712997</c:v>
                </c:pt>
                <c:pt idx="449">
                  <c:v>0.14339035239712997</c:v>
                </c:pt>
                <c:pt idx="450">
                  <c:v>0.14339035239712997</c:v>
                </c:pt>
                <c:pt idx="451">
                  <c:v>0.14339035239712997</c:v>
                </c:pt>
                <c:pt idx="452">
                  <c:v>0.14339035239712997</c:v>
                </c:pt>
                <c:pt idx="453">
                  <c:v>0.14339035239712997</c:v>
                </c:pt>
                <c:pt idx="454">
                  <c:v>0.14339035239712997</c:v>
                </c:pt>
                <c:pt idx="455">
                  <c:v>0.14339035239712997</c:v>
                </c:pt>
                <c:pt idx="456">
                  <c:v>0.14339035239712997</c:v>
                </c:pt>
                <c:pt idx="457">
                  <c:v>0.14339035239712997</c:v>
                </c:pt>
                <c:pt idx="458">
                  <c:v>0.14339035239712997</c:v>
                </c:pt>
                <c:pt idx="459">
                  <c:v>0.14339035239712997</c:v>
                </c:pt>
                <c:pt idx="460">
                  <c:v>0.14339035239712997</c:v>
                </c:pt>
                <c:pt idx="461">
                  <c:v>0.14339035239712997</c:v>
                </c:pt>
                <c:pt idx="462">
                  <c:v>0.14339035239712997</c:v>
                </c:pt>
                <c:pt idx="463">
                  <c:v>0.14339035239712997</c:v>
                </c:pt>
                <c:pt idx="464">
                  <c:v>0.14339035239712997</c:v>
                </c:pt>
                <c:pt idx="465">
                  <c:v>0.14339035239712997</c:v>
                </c:pt>
                <c:pt idx="466">
                  <c:v>0.14339035239712997</c:v>
                </c:pt>
                <c:pt idx="467">
                  <c:v>0.14339035239712997</c:v>
                </c:pt>
                <c:pt idx="468">
                  <c:v>0.14339035239712997</c:v>
                </c:pt>
                <c:pt idx="469">
                  <c:v>0.14339035239712997</c:v>
                </c:pt>
                <c:pt idx="470">
                  <c:v>0.14339035239712997</c:v>
                </c:pt>
                <c:pt idx="471">
                  <c:v>0.14339035239712997</c:v>
                </c:pt>
                <c:pt idx="472">
                  <c:v>0.14339035239712997</c:v>
                </c:pt>
                <c:pt idx="473">
                  <c:v>0.14339035239712997</c:v>
                </c:pt>
                <c:pt idx="474">
                  <c:v>0.14339035239712997</c:v>
                </c:pt>
                <c:pt idx="475">
                  <c:v>0.14339035239712997</c:v>
                </c:pt>
                <c:pt idx="476">
                  <c:v>0.14339035239712997</c:v>
                </c:pt>
                <c:pt idx="477">
                  <c:v>0.14339035239712997</c:v>
                </c:pt>
                <c:pt idx="478">
                  <c:v>0.14339035239712997</c:v>
                </c:pt>
                <c:pt idx="479">
                  <c:v>0.14339035239712997</c:v>
                </c:pt>
                <c:pt idx="480">
                  <c:v>0.14339035239712997</c:v>
                </c:pt>
                <c:pt idx="481">
                  <c:v>0.14339035239712997</c:v>
                </c:pt>
                <c:pt idx="482">
                  <c:v>0.14339035239712997</c:v>
                </c:pt>
                <c:pt idx="483">
                  <c:v>0.14339035239712997</c:v>
                </c:pt>
                <c:pt idx="484">
                  <c:v>0.14339035239712997</c:v>
                </c:pt>
                <c:pt idx="485">
                  <c:v>0.14339035239712997</c:v>
                </c:pt>
                <c:pt idx="486">
                  <c:v>0.14339035239712997</c:v>
                </c:pt>
                <c:pt idx="487">
                  <c:v>0.14339035239712997</c:v>
                </c:pt>
                <c:pt idx="488">
                  <c:v>0.14339035239712997</c:v>
                </c:pt>
                <c:pt idx="489">
                  <c:v>0.14339035239712997</c:v>
                </c:pt>
                <c:pt idx="490">
                  <c:v>0.14339035239712997</c:v>
                </c:pt>
                <c:pt idx="491">
                  <c:v>0.14339035239712997</c:v>
                </c:pt>
                <c:pt idx="492">
                  <c:v>0.14339035239712997</c:v>
                </c:pt>
                <c:pt idx="493">
                  <c:v>0.14339035239712997</c:v>
                </c:pt>
                <c:pt idx="494">
                  <c:v>0.14339035239712997</c:v>
                </c:pt>
                <c:pt idx="495">
                  <c:v>0.14339035239712997</c:v>
                </c:pt>
                <c:pt idx="496">
                  <c:v>0.14339035239712997</c:v>
                </c:pt>
                <c:pt idx="497">
                  <c:v>0.14339035239712997</c:v>
                </c:pt>
                <c:pt idx="498">
                  <c:v>0.14339035239712997</c:v>
                </c:pt>
                <c:pt idx="499">
                  <c:v>0.14339035239712997</c:v>
                </c:pt>
                <c:pt idx="500">
                  <c:v>0.14339035239712997</c:v>
                </c:pt>
                <c:pt idx="501">
                  <c:v>0.14339035239712997</c:v>
                </c:pt>
                <c:pt idx="502">
                  <c:v>0.14339035239712997</c:v>
                </c:pt>
                <c:pt idx="503">
                  <c:v>0.14339035239712997</c:v>
                </c:pt>
                <c:pt idx="504">
                  <c:v>0.14339035239712997</c:v>
                </c:pt>
                <c:pt idx="505">
                  <c:v>0.14339035239712997</c:v>
                </c:pt>
                <c:pt idx="506">
                  <c:v>0.14339035239712997</c:v>
                </c:pt>
                <c:pt idx="507">
                  <c:v>0.14339035239712997</c:v>
                </c:pt>
                <c:pt idx="508">
                  <c:v>0.14339035239712997</c:v>
                </c:pt>
                <c:pt idx="509">
                  <c:v>0.14339035239712997</c:v>
                </c:pt>
                <c:pt idx="510">
                  <c:v>0.14339035239712997</c:v>
                </c:pt>
                <c:pt idx="511">
                  <c:v>0.14339035239712997</c:v>
                </c:pt>
                <c:pt idx="512">
                  <c:v>0.14339035239712997</c:v>
                </c:pt>
                <c:pt idx="513">
                  <c:v>0.14339035239712997</c:v>
                </c:pt>
                <c:pt idx="514">
                  <c:v>0.14339035239712997</c:v>
                </c:pt>
                <c:pt idx="515">
                  <c:v>0.14339035239712997</c:v>
                </c:pt>
                <c:pt idx="516">
                  <c:v>0.14339035239712997</c:v>
                </c:pt>
                <c:pt idx="517">
                  <c:v>0.14339035239712997</c:v>
                </c:pt>
                <c:pt idx="518">
                  <c:v>0.14339035239712997</c:v>
                </c:pt>
                <c:pt idx="519">
                  <c:v>0.14339035239712997</c:v>
                </c:pt>
                <c:pt idx="520">
                  <c:v>0.14339035239712997</c:v>
                </c:pt>
                <c:pt idx="521">
                  <c:v>0.14339035239712997</c:v>
                </c:pt>
                <c:pt idx="522">
                  <c:v>0.14339035239712997</c:v>
                </c:pt>
                <c:pt idx="523">
                  <c:v>0.14339035239712997</c:v>
                </c:pt>
                <c:pt idx="524">
                  <c:v>0.14339035239712997</c:v>
                </c:pt>
                <c:pt idx="525">
                  <c:v>0.14339035239712997</c:v>
                </c:pt>
                <c:pt idx="526">
                  <c:v>0.14339035239712997</c:v>
                </c:pt>
                <c:pt idx="527">
                  <c:v>0.14339035239712997</c:v>
                </c:pt>
                <c:pt idx="528">
                  <c:v>0.14339035239712997</c:v>
                </c:pt>
                <c:pt idx="529">
                  <c:v>0.14339035239712997</c:v>
                </c:pt>
                <c:pt idx="530">
                  <c:v>0.14339035239712997</c:v>
                </c:pt>
                <c:pt idx="531">
                  <c:v>0.14339035239712997</c:v>
                </c:pt>
                <c:pt idx="532">
                  <c:v>0.14339035239712997</c:v>
                </c:pt>
                <c:pt idx="533">
                  <c:v>0.14339035239712997</c:v>
                </c:pt>
                <c:pt idx="534">
                  <c:v>0.14339035239712997</c:v>
                </c:pt>
                <c:pt idx="535">
                  <c:v>0.14339035239712997</c:v>
                </c:pt>
                <c:pt idx="536">
                  <c:v>0.14339035239712997</c:v>
                </c:pt>
                <c:pt idx="537">
                  <c:v>0.14339035239712997</c:v>
                </c:pt>
                <c:pt idx="538">
                  <c:v>0.14339035239712997</c:v>
                </c:pt>
                <c:pt idx="539">
                  <c:v>0.14339035239712997</c:v>
                </c:pt>
                <c:pt idx="540">
                  <c:v>0.14339035239712997</c:v>
                </c:pt>
                <c:pt idx="541">
                  <c:v>0.14339035239712997</c:v>
                </c:pt>
                <c:pt idx="542">
                  <c:v>0.14339035239712997</c:v>
                </c:pt>
                <c:pt idx="543">
                  <c:v>0.14339035239712997</c:v>
                </c:pt>
                <c:pt idx="544">
                  <c:v>0.14339035239712997</c:v>
                </c:pt>
                <c:pt idx="545">
                  <c:v>0.14339035239712997</c:v>
                </c:pt>
                <c:pt idx="546">
                  <c:v>0.14339035239712997</c:v>
                </c:pt>
                <c:pt idx="547">
                  <c:v>0.14339035239712997</c:v>
                </c:pt>
                <c:pt idx="548">
                  <c:v>0.14339035239712997</c:v>
                </c:pt>
                <c:pt idx="549">
                  <c:v>0.14339035239712997</c:v>
                </c:pt>
                <c:pt idx="550">
                  <c:v>0.14339035239712997</c:v>
                </c:pt>
                <c:pt idx="551">
                  <c:v>0.14339035239712997</c:v>
                </c:pt>
                <c:pt idx="552">
                  <c:v>0.14339035239712997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3"/>
          <c:order val="3"/>
          <c:spPr>
            <a:solidFill>
              <a:srgbClr val="DC6C7C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Sheet1!$M$2:$M$1081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0.22062230503968225</c:v>
                </c:pt>
                <c:pt idx="553">
                  <c:v>0.22062230503968225</c:v>
                </c:pt>
                <c:pt idx="554">
                  <c:v>0.22062230503968225</c:v>
                </c:pt>
                <c:pt idx="555">
                  <c:v>0.22062230503968225</c:v>
                </c:pt>
                <c:pt idx="556">
                  <c:v>0.22062230503968225</c:v>
                </c:pt>
                <c:pt idx="557">
                  <c:v>0.22062230503968225</c:v>
                </c:pt>
                <c:pt idx="558">
                  <c:v>0.22062230503968225</c:v>
                </c:pt>
                <c:pt idx="559">
                  <c:v>0.22062230503968225</c:v>
                </c:pt>
                <c:pt idx="560">
                  <c:v>0.22062230503968225</c:v>
                </c:pt>
                <c:pt idx="561">
                  <c:v>0.22062230503968225</c:v>
                </c:pt>
                <c:pt idx="562">
                  <c:v>0.22062230503968225</c:v>
                </c:pt>
                <c:pt idx="563">
                  <c:v>0.22062230503968225</c:v>
                </c:pt>
                <c:pt idx="564">
                  <c:v>0.22062230503968225</c:v>
                </c:pt>
                <c:pt idx="565">
                  <c:v>0.22062230503968225</c:v>
                </c:pt>
                <c:pt idx="566">
                  <c:v>0.22062230503968225</c:v>
                </c:pt>
                <c:pt idx="567">
                  <c:v>0.22062230503968225</c:v>
                </c:pt>
                <c:pt idx="568">
                  <c:v>0.22062230503968225</c:v>
                </c:pt>
                <c:pt idx="569">
                  <c:v>0.22062230503968225</c:v>
                </c:pt>
                <c:pt idx="570">
                  <c:v>0.22062230503968225</c:v>
                </c:pt>
                <c:pt idx="571">
                  <c:v>0.22062230503968225</c:v>
                </c:pt>
                <c:pt idx="572">
                  <c:v>0.22062230503968225</c:v>
                </c:pt>
                <c:pt idx="573">
                  <c:v>0.22062230503968225</c:v>
                </c:pt>
                <c:pt idx="574">
                  <c:v>0.22062230503968225</c:v>
                </c:pt>
                <c:pt idx="575">
                  <c:v>0.22062230503968225</c:v>
                </c:pt>
                <c:pt idx="576">
                  <c:v>0.22062230503968225</c:v>
                </c:pt>
                <c:pt idx="577">
                  <c:v>0.22062230503968225</c:v>
                </c:pt>
                <c:pt idx="578">
                  <c:v>0.22062230503968225</c:v>
                </c:pt>
                <c:pt idx="579">
                  <c:v>0.22062230503968225</c:v>
                </c:pt>
                <c:pt idx="580">
                  <c:v>0.22062230503968225</c:v>
                </c:pt>
                <c:pt idx="581">
                  <c:v>0.22062230503968225</c:v>
                </c:pt>
                <c:pt idx="582">
                  <c:v>0.22062230503968225</c:v>
                </c:pt>
                <c:pt idx="583">
                  <c:v>0.22062230503968225</c:v>
                </c:pt>
                <c:pt idx="584">
                  <c:v>0.22062230503968225</c:v>
                </c:pt>
                <c:pt idx="585">
                  <c:v>0.22062230503968225</c:v>
                </c:pt>
                <c:pt idx="586">
                  <c:v>0.22062230503968225</c:v>
                </c:pt>
                <c:pt idx="587">
                  <c:v>0.22062230503968225</c:v>
                </c:pt>
                <c:pt idx="588">
                  <c:v>0.22062230503968225</c:v>
                </c:pt>
                <c:pt idx="589">
                  <c:v>0.22062230503968225</c:v>
                </c:pt>
                <c:pt idx="590">
                  <c:v>0.22062230503968225</c:v>
                </c:pt>
                <c:pt idx="591">
                  <c:v>0.22062230503968225</c:v>
                </c:pt>
                <c:pt idx="592">
                  <c:v>0.22062230503968225</c:v>
                </c:pt>
                <c:pt idx="593">
                  <c:v>0.22062230503968225</c:v>
                </c:pt>
                <c:pt idx="594">
                  <c:v>0.22062230503968225</c:v>
                </c:pt>
                <c:pt idx="595">
                  <c:v>0.22062230503968225</c:v>
                </c:pt>
                <c:pt idx="596">
                  <c:v>0.22062230503968225</c:v>
                </c:pt>
                <c:pt idx="597">
                  <c:v>0.22062230503968225</c:v>
                </c:pt>
                <c:pt idx="598">
                  <c:v>0.22062230503968225</c:v>
                </c:pt>
                <c:pt idx="599">
                  <c:v>0.22062230503968225</c:v>
                </c:pt>
                <c:pt idx="600">
                  <c:v>0.22062230503968225</c:v>
                </c:pt>
                <c:pt idx="601">
                  <c:v>0.22062230503968225</c:v>
                </c:pt>
                <c:pt idx="602">
                  <c:v>0.22062230503968225</c:v>
                </c:pt>
                <c:pt idx="603">
                  <c:v>0.22062230503968225</c:v>
                </c:pt>
                <c:pt idx="604">
                  <c:v>0.22062230503968225</c:v>
                </c:pt>
                <c:pt idx="605">
                  <c:v>0.22062230503968225</c:v>
                </c:pt>
                <c:pt idx="606">
                  <c:v>0.22062230503968225</c:v>
                </c:pt>
                <c:pt idx="607">
                  <c:v>0.22062230503968225</c:v>
                </c:pt>
                <c:pt idx="608">
                  <c:v>0.22062230503968225</c:v>
                </c:pt>
                <c:pt idx="609">
                  <c:v>0.22062230503968225</c:v>
                </c:pt>
                <c:pt idx="610">
                  <c:v>0.22062230503968225</c:v>
                </c:pt>
                <c:pt idx="611">
                  <c:v>0.22062230503968225</c:v>
                </c:pt>
                <c:pt idx="612">
                  <c:v>0.22062230503968225</c:v>
                </c:pt>
                <c:pt idx="613">
                  <c:v>0.22062230503968225</c:v>
                </c:pt>
                <c:pt idx="614">
                  <c:v>0.22062230503968225</c:v>
                </c:pt>
                <c:pt idx="615">
                  <c:v>0.22062230503968225</c:v>
                </c:pt>
                <c:pt idx="616">
                  <c:v>0.22062230503968225</c:v>
                </c:pt>
                <c:pt idx="617">
                  <c:v>0.22062230503968225</c:v>
                </c:pt>
                <c:pt idx="618">
                  <c:v>0.22062230503968225</c:v>
                </c:pt>
                <c:pt idx="619">
                  <c:v>0.22062230503968225</c:v>
                </c:pt>
                <c:pt idx="620">
                  <c:v>0.22062230503968225</c:v>
                </c:pt>
                <c:pt idx="621">
                  <c:v>0.22062230503968225</c:v>
                </c:pt>
                <c:pt idx="622">
                  <c:v>0.22062230503968225</c:v>
                </c:pt>
                <c:pt idx="623">
                  <c:v>0.22062230503968225</c:v>
                </c:pt>
                <c:pt idx="624">
                  <c:v>0.22062230503968225</c:v>
                </c:pt>
                <c:pt idx="625">
                  <c:v>0.22062230503968225</c:v>
                </c:pt>
                <c:pt idx="626">
                  <c:v>0.22062230503968225</c:v>
                </c:pt>
                <c:pt idx="627">
                  <c:v>0.22062230503968225</c:v>
                </c:pt>
                <c:pt idx="628">
                  <c:v>0.22062230503968225</c:v>
                </c:pt>
                <c:pt idx="629">
                  <c:v>0.22062230503968225</c:v>
                </c:pt>
                <c:pt idx="630">
                  <c:v>0.22062230503968225</c:v>
                </c:pt>
                <c:pt idx="631">
                  <c:v>0.22062230503968225</c:v>
                </c:pt>
                <c:pt idx="632">
                  <c:v>0.22062230503968225</c:v>
                </c:pt>
                <c:pt idx="633">
                  <c:v>0.22062230503968225</c:v>
                </c:pt>
                <c:pt idx="634">
                  <c:v>0.22062230503968225</c:v>
                </c:pt>
                <c:pt idx="635">
                  <c:v>0.22062230503968225</c:v>
                </c:pt>
                <c:pt idx="636">
                  <c:v>0.22062230503968225</c:v>
                </c:pt>
                <c:pt idx="637">
                  <c:v>0.22062230503968225</c:v>
                </c:pt>
                <c:pt idx="638">
                  <c:v>0.22062230503968225</c:v>
                </c:pt>
                <c:pt idx="639">
                  <c:v>0.22062230503968225</c:v>
                </c:pt>
                <c:pt idx="640">
                  <c:v>0.22062230503968225</c:v>
                </c:pt>
                <c:pt idx="641">
                  <c:v>0.22062230503968225</c:v>
                </c:pt>
                <c:pt idx="642">
                  <c:v>0.22062230503968225</c:v>
                </c:pt>
                <c:pt idx="643">
                  <c:v>0.22062230503968225</c:v>
                </c:pt>
                <c:pt idx="644">
                  <c:v>0.22062230503968225</c:v>
                </c:pt>
                <c:pt idx="645">
                  <c:v>0.22062230503968225</c:v>
                </c:pt>
                <c:pt idx="646">
                  <c:v>0.22062230503968225</c:v>
                </c:pt>
                <c:pt idx="647">
                  <c:v>0.22062230503968225</c:v>
                </c:pt>
                <c:pt idx="648">
                  <c:v>0.22062230503968225</c:v>
                </c:pt>
                <c:pt idx="649">
                  <c:v>0.22062230503968225</c:v>
                </c:pt>
                <c:pt idx="650">
                  <c:v>0.22062230503968225</c:v>
                </c:pt>
                <c:pt idx="651">
                  <c:v>0.22062230503968225</c:v>
                </c:pt>
                <c:pt idx="652">
                  <c:v>0.22062230503968225</c:v>
                </c:pt>
                <c:pt idx="653">
                  <c:v>0.22062230503968225</c:v>
                </c:pt>
                <c:pt idx="654">
                  <c:v>0.22062230503968225</c:v>
                </c:pt>
                <c:pt idx="655">
                  <c:v>0.22062230503968225</c:v>
                </c:pt>
                <c:pt idx="656">
                  <c:v>0.22062230503968225</c:v>
                </c:pt>
                <c:pt idx="657">
                  <c:v>0.22062230503968225</c:v>
                </c:pt>
                <c:pt idx="658">
                  <c:v>0.22062230503968225</c:v>
                </c:pt>
                <c:pt idx="659">
                  <c:v>0.22062230503968225</c:v>
                </c:pt>
                <c:pt idx="660">
                  <c:v>0.22062230503968225</c:v>
                </c:pt>
                <c:pt idx="661">
                  <c:v>0.22062230503968225</c:v>
                </c:pt>
                <c:pt idx="662">
                  <c:v>0.22062230503968225</c:v>
                </c:pt>
                <c:pt idx="663">
                  <c:v>0.22062230503968225</c:v>
                </c:pt>
                <c:pt idx="664">
                  <c:v>0.22062230503968225</c:v>
                </c:pt>
                <c:pt idx="665">
                  <c:v>0.22062230503968225</c:v>
                </c:pt>
                <c:pt idx="666">
                  <c:v>0.22062230503968225</c:v>
                </c:pt>
                <c:pt idx="667">
                  <c:v>0.22062230503968225</c:v>
                </c:pt>
                <c:pt idx="668">
                  <c:v>0.22062230503968225</c:v>
                </c:pt>
                <c:pt idx="669">
                  <c:v>0.22062230503968225</c:v>
                </c:pt>
                <c:pt idx="670">
                  <c:v>0.22062230503968225</c:v>
                </c:pt>
                <c:pt idx="671">
                  <c:v>0.22062230503968225</c:v>
                </c:pt>
                <c:pt idx="672">
                  <c:v>0.22062230503968225</c:v>
                </c:pt>
                <c:pt idx="673">
                  <c:v>0.22062230503968225</c:v>
                </c:pt>
                <c:pt idx="674">
                  <c:v>0.22062230503968225</c:v>
                </c:pt>
                <c:pt idx="675">
                  <c:v>0.22062230503968225</c:v>
                </c:pt>
                <c:pt idx="676">
                  <c:v>0.22062230503968225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4"/>
          <c:order val="4"/>
          <c:spPr>
            <a:solidFill>
              <a:srgbClr val="3A3A3A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Sheet1!$N$2:$N$1081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0.20899200672639381</c:v>
                </c:pt>
                <c:pt idx="677">
                  <c:v>0.20899200672639381</c:v>
                </c:pt>
                <c:pt idx="678">
                  <c:v>0.20899200672639381</c:v>
                </c:pt>
                <c:pt idx="679">
                  <c:v>0.20899200672639381</c:v>
                </c:pt>
                <c:pt idx="680">
                  <c:v>0.20899200672639381</c:v>
                </c:pt>
                <c:pt idx="681">
                  <c:v>0.20899200672639381</c:v>
                </c:pt>
                <c:pt idx="682">
                  <c:v>0.20899200672639381</c:v>
                </c:pt>
                <c:pt idx="683">
                  <c:v>0.20899200672639381</c:v>
                </c:pt>
                <c:pt idx="684">
                  <c:v>0.20899200672639381</c:v>
                </c:pt>
                <c:pt idx="685">
                  <c:v>0.20899200672639381</c:v>
                </c:pt>
                <c:pt idx="686">
                  <c:v>0.20899200672639381</c:v>
                </c:pt>
                <c:pt idx="687">
                  <c:v>0.20899200672639381</c:v>
                </c:pt>
                <c:pt idx="688">
                  <c:v>0.20899200672639381</c:v>
                </c:pt>
                <c:pt idx="689">
                  <c:v>0.20899200672639381</c:v>
                </c:pt>
                <c:pt idx="690">
                  <c:v>0.20899200672639381</c:v>
                </c:pt>
                <c:pt idx="691">
                  <c:v>0.20899200672639381</c:v>
                </c:pt>
                <c:pt idx="692">
                  <c:v>0.20899200672639381</c:v>
                </c:pt>
                <c:pt idx="693">
                  <c:v>0.20899200672639381</c:v>
                </c:pt>
                <c:pt idx="694">
                  <c:v>0.20899200672639381</c:v>
                </c:pt>
                <c:pt idx="695">
                  <c:v>0.20899200672639381</c:v>
                </c:pt>
                <c:pt idx="696">
                  <c:v>0.20899200672639381</c:v>
                </c:pt>
                <c:pt idx="697">
                  <c:v>0.20899200672639381</c:v>
                </c:pt>
                <c:pt idx="698">
                  <c:v>0.20899200672639381</c:v>
                </c:pt>
                <c:pt idx="699">
                  <c:v>0.20899200672639381</c:v>
                </c:pt>
                <c:pt idx="700">
                  <c:v>0.20899200672639381</c:v>
                </c:pt>
                <c:pt idx="701">
                  <c:v>0.20899200672639381</c:v>
                </c:pt>
                <c:pt idx="702">
                  <c:v>0.20899200672639381</c:v>
                </c:pt>
                <c:pt idx="703">
                  <c:v>0.20899200672639381</c:v>
                </c:pt>
                <c:pt idx="704">
                  <c:v>0.20899200672639381</c:v>
                </c:pt>
                <c:pt idx="705">
                  <c:v>0.20899200672639381</c:v>
                </c:pt>
                <c:pt idx="706">
                  <c:v>0.20899200672639381</c:v>
                </c:pt>
                <c:pt idx="707">
                  <c:v>0.20899200672639381</c:v>
                </c:pt>
                <c:pt idx="708">
                  <c:v>0.20899200672639381</c:v>
                </c:pt>
                <c:pt idx="709">
                  <c:v>0.20899200672639381</c:v>
                </c:pt>
                <c:pt idx="710">
                  <c:v>0.20899200672639381</c:v>
                </c:pt>
                <c:pt idx="711">
                  <c:v>0.20899200672639381</c:v>
                </c:pt>
                <c:pt idx="712">
                  <c:v>0.20899200672639381</c:v>
                </c:pt>
                <c:pt idx="713">
                  <c:v>0.20899200672639381</c:v>
                </c:pt>
                <c:pt idx="714">
                  <c:v>0.20899200672639381</c:v>
                </c:pt>
                <c:pt idx="715">
                  <c:v>0.20899200672639381</c:v>
                </c:pt>
                <c:pt idx="716">
                  <c:v>0.20899200672639381</c:v>
                </c:pt>
                <c:pt idx="717">
                  <c:v>0.20899200672639381</c:v>
                </c:pt>
                <c:pt idx="718">
                  <c:v>0.20899200672639381</c:v>
                </c:pt>
                <c:pt idx="719">
                  <c:v>0.20899200672639381</c:v>
                </c:pt>
                <c:pt idx="720">
                  <c:v>0.20899200672639381</c:v>
                </c:pt>
                <c:pt idx="721">
                  <c:v>0.20899200672639381</c:v>
                </c:pt>
                <c:pt idx="722">
                  <c:v>0.20899200672639381</c:v>
                </c:pt>
                <c:pt idx="723">
                  <c:v>0.20899200672639381</c:v>
                </c:pt>
                <c:pt idx="724">
                  <c:v>0.20899200672639381</c:v>
                </c:pt>
                <c:pt idx="725">
                  <c:v>0.20899200672639381</c:v>
                </c:pt>
                <c:pt idx="726">
                  <c:v>0.20899200672639381</c:v>
                </c:pt>
                <c:pt idx="727">
                  <c:v>0.20899200672639381</c:v>
                </c:pt>
                <c:pt idx="728">
                  <c:v>0.20899200672639381</c:v>
                </c:pt>
                <c:pt idx="729">
                  <c:v>0.20899200672639381</c:v>
                </c:pt>
                <c:pt idx="730">
                  <c:v>0.20899200672639381</c:v>
                </c:pt>
                <c:pt idx="731">
                  <c:v>0.20899200672639381</c:v>
                </c:pt>
                <c:pt idx="732">
                  <c:v>0.20899200672639381</c:v>
                </c:pt>
                <c:pt idx="733">
                  <c:v>0.20899200672639381</c:v>
                </c:pt>
                <c:pt idx="734">
                  <c:v>0.20899200672639381</c:v>
                </c:pt>
                <c:pt idx="735">
                  <c:v>0.20899200672639381</c:v>
                </c:pt>
                <c:pt idx="736">
                  <c:v>0.20899200672639381</c:v>
                </c:pt>
                <c:pt idx="737">
                  <c:v>0.20899200672639381</c:v>
                </c:pt>
                <c:pt idx="738">
                  <c:v>0.20899200672639381</c:v>
                </c:pt>
                <c:pt idx="739">
                  <c:v>0.20899200672639381</c:v>
                </c:pt>
                <c:pt idx="740">
                  <c:v>0.20899200672639381</c:v>
                </c:pt>
                <c:pt idx="741">
                  <c:v>0.20899200672639381</c:v>
                </c:pt>
                <c:pt idx="742">
                  <c:v>0.20899200672639381</c:v>
                </c:pt>
                <c:pt idx="743">
                  <c:v>0.20899200672639381</c:v>
                </c:pt>
                <c:pt idx="744">
                  <c:v>0.20899200672639381</c:v>
                </c:pt>
                <c:pt idx="745">
                  <c:v>0.20899200672639381</c:v>
                </c:pt>
                <c:pt idx="746">
                  <c:v>0.20899200672639381</c:v>
                </c:pt>
                <c:pt idx="747">
                  <c:v>0.20899200672639381</c:v>
                </c:pt>
                <c:pt idx="748">
                  <c:v>0.20899200672639381</c:v>
                </c:pt>
                <c:pt idx="749">
                  <c:v>0.20899200672639381</c:v>
                </c:pt>
                <c:pt idx="750">
                  <c:v>0.20899200672639381</c:v>
                </c:pt>
                <c:pt idx="751">
                  <c:v>0.20899200672639381</c:v>
                </c:pt>
                <c:pt idx="752">
                  <c:v>0.20899200672639381</c:v>
                </c:pt>
                <c:pt idx="753">
                  <c:v>0.20899200672639381</c:v>
                </c:pt>
                <c:pt idx="754">
                  <c:v>0.20899200672639381</c:v>
                </c:pt>
                <c:pt idx="755">
                  <c:v>0.20899200672639381</c:v>
                </c:pt>
                <c:pt idx="756">
                  <c:v>0.20899200672639381</c:v>
                </c:pt>
                <c:pt idx="757">
                  <c:v>0.20899200672639381</c:v>
                </c:pt>
                <c:pt idx="758">
                  <c:v>0.20899200672639381</c:v>
                </c:pt>
                <c:pt idx="759">
                  <c:v>0.20899200672639381</c:v>
                </c:pt>
                <c:pt idx="760">
                  <c:v>0.20899200672639381</c:v>
                </c:pt>
                <c:pt idx="761">
                  <c:v>0.20899200672639381</c:v>
                </c:pt>
                <c:pt idx="762">
                  <c:v>0.20899200672639381</c:v>
                </c:pt>
                <c:pt idx="763">
                  <c:v>0.20899200672639381</c:v>
                </c:pt>
                <c:pt idx="764">
                  <c:v>0.20899200672639381</c:v>
                </c:pt>
                <c:pt idx="765">
                  <c:v>0.20899200672639381</c:v>
                </c:pt>
                <c:pt idx="766">
                  <c:v>0.20899200672639381</c:v>
                </c:pt>
                <c:pt idx="767">
                  <c:v>0.20899200672639381</c:v>
                </c:pt>
                <c:pt idx="768">
                  <c:v>0.20899200672639381</c:v>
                </c:pt>
                <c:pt idx="769">
                  <c:v>0.20899200672639381</c:v>
                </c:pt>
                <c:pt idx="770">
                  <c:v>0.20899200672639381</c:v>
                </c:pt>
                <c:pt idx="771">
                  <c:v>0.20899200672639381</c:v>
                </c:pt>
                <c:pt idx="772">
                  <c:v>0.20899200672639381</c:v>
                </c:pt>
                <c:pt idx="773">
                  <c:v>0.20899200672639381</c:v>
                </c:pt>
                <c:pt idx="774">
                  <c:v>0.20899200672639381</c:v>
                </c:pt>
                <c:pt idx="775">
                  <c:v>0.20899200672639381</c:v>
                </c:pt>
                <c:pt idx="776">
                  <c:v>0.20899200672639381</c:v>
                </c:pt>
                <c:pt idx="777">
                  <c:v>0.20899200672639381</c:v>
                </c:pt>
                <c:pt idx="778">
                  <c:v>0.20899200672639381</c:v>
                </c:pt>
                <c:pt idx="779">
                  <c:v>0.20899200672639381</c:v>
                </c:pt>
                <c:pt idx="780">
                  <c:v>0.20899200672639381</c:v>
                </c:pt>
                <c:pt idx="781">
                  <c:v>0.20899200672639381</c:v>
                </c:pt>
                <c:pt idx="782">
                  <c:v>0.20899200672639381</c:v>
                </c:pt>
                <c:pt idx="783">
                  <c:v>0.20899200672639381</c:v>
                </c:pt>
                <c:pt idx="784">
                  <c:v>0.20899200672639381</c:v>
                </c:pt>
                <c:pt idx="785">
                  <c:v>0.20899200672639381</c:v>
                </c:pt>
                <c:pt idx="786">
                  <c:v>0.20899200672639381</c:v>
                </c:pt>
                <c:pt idx="787">
                  <c:v>0.20899200672639381</c:v>
                </c:pt>
                <c:pt idx="788">
                  <c:v>0.20899200672639381</c:v>
                </c:pt>
                <c:pt idx="789">
                  <c:v>0.20899200672639381</c:v>
                </c:pt>
                <c:pt idx="790">
                  <c:v>0.20899200672639381</c:v>
                </c:pt>
                <c:pt idx="791">
                  <c:v>0.20899200672639381</c:v>
                </c:pt>
                <c:pt idx="792">
                  <c:v>0.20899200672639381</c:v>
                </c:pt>
                <c:pt idx="793">
                  <c:v>0.20899200672639381</c:v>
                </c:pt>
                <c:pt idx="794">
                  <c:v>0.20899200672639381</c:v>
                </c:pt>
                <c:pt idx="795">
                  <c:v>0.20899200672639381</c:v>
                </c:pt>
                <c:pt idx="796">
                  <c:v>0.20899200672639381</c:v>
                </c:pt>
                <c:pt idx="797">
                  <c:v>0.20899200672639381</c:v>
                </c:pt>
                <c:pt idx="798">
                  <c:v>0.20899200672639381</c:v>
                </c:pt>
                <c:pt idx="799">
                  <c:v>0.20899200672639381</c:v>
                </c:pt>
                <c:pt idx="800">
                  <c:v>0.20899200672639381</c:v>
                </c:pt>
                <c:pt idx="801">
                  <c:v>0.20899200672639381</c:v>
                </c:pt>
                <c:pt idx="802">
                  <c:v>0.20899200672639381</c:v>
                </c:pt>
                <c:pt idx="803">
                  <c:v>0.20899200672639381</c:v>
                </c:pt>
                <c:pt idx="804">
                  <c:v>0.20899200672639381</c:v>
                </c:pt>
                <c:pt idx="805">
                  <c:v>0.20899200672639381</c:v>
                </c:pt>
                <c:pt idx="806">
                  <c:v>0.20899200672639381</c:v>
                </c:pt>
                <c:pt idx="807">
                  <c:v>0.20899200672639381</c:v>
                </c:pt>
                <c:pt idx="808">
                  <c:v>0.20899200672639381</c:v>
                </c:pt>
                <c:pt idx="809">
                  <c:v>0.20899200672639381</c:v>
                </c:pt>
                <c:pt idx="810">
                  <c:v>0.20899200672639381</c:v>
                </c:pt>
                <c:pt idx="811">
                  <c:v>0.20899200672639381</c:v>
                </c:pt>
                <c:pt idx="812">
                  <c:v>0.20899200672639381</c:v>
                </c:pt>
                <c:pt idx="813">
                  <c:v>0.20899200672639381</c:v>
                </c:pt>
                <c:pt idx="814">
                  <c:v>0.20899200672639381</c:v>
                </c:pt>
                <c:pt idx="815">
                  <c:v>0.20899200672639381</c:v>
                </c:pt>
                <c:pt idx="816">
                  <c:v>0.20899200672639381</c:v>
                </c:pt>
                <c:pt idx="817">
                  <c:v>0.20899200672639381</c:v>
                </c:pt>
                <c:pt idx="818">
                  <c:v>0.20899200672639381</c:v>
                </c:pt>
                <c:pt idx="819">
                  <c:v>0.20899200672639381</c:v>
                </c:pt>
                <c:pt idx="820">
                  <c:v>0.20899200672639381</c:v>
                </c:pt>
                <c:pt idx="821">
                  <c:v>0.20899200672639381</c:v>
                </c:pt>
                <c:pt idx="822">
                  <c:v>0.20899200672639381</c:v>
                </c:pt>
                <c:pt idx="823">
                  <c:v>0.20899200672639381</c:v>
                </c:pt>
                <c:pt idx="824">
                  <c:v>0.20899200672639381</c:v>
                </c:pt>
                <c:pt idx="825">
                  <c:v>0.20899200672639381</c:v>
                </c:pt>
                <c:pt idx="826">
                  <c:v>0.20899200672639381</c:v>
                </c:pt>
                <c:pt idx="827">
                  <c:v>0.20899200672639381</c:v>
                </c:pt>
                <c:pt idx="828">
                  <c:v>0.20899200672639381</c:v>
                </c:pt>
                <c:pt idx="829">
                  <c:v>0.20899200672639381</c:v>
                </c:pt>
                <c:pt idx="830">
                  <c:v>0.20899200672639381</c:v>
                </c:pt>
                <c:pt idx="831">
                  <c:v>0.20899200672639381</c:v>
                </c:pt>
                <c:pt idx="832">
                  <c:v>0.20899200672639381</c:v>
                </c:pt>
                <c:pt idx="833">
                  <c:v>0.20899200672639381</c:v>
                </c:pt>
                <c:pt idx="834">
                  <c:v>0.20899200672639381</c:v>
                </c:pt>
                <c:pt idx="835">
                  <c:v>0.20899200672639381</c:v>
                </c:pt>
                <c:pt idx="836">
                  <c:v>0.20899200672639381</c:v>
                </c:pt>
                <c:pt idx="837">
                  <c:v>0.20899200672639381</c:v>
                </c:pt>
                <c:pt idx="838">
                  <c:v>0.20899200672639381</c:v>
                </c:pt>
                <c:pt idx="839">
                  <c:v>0.20899200672639381</c:v>
                </c:pt>
                <c:pt idx="840">
                  <c:v>0.20899200672639381</c:v>
                </c:pt>
                <c:pt idx="841">
                  <c:v>0.20899200672639381</c:v>
                </c:pt>
                <c:pt idx="842">
                  <c:v>0.20899200672639381</c:v>
                </c:pt>
                <c:pt idx="843">
                  <c:v>0.20899200672639381</c:v>
                </c:pt>
                <c:pt idx="844">
                  <c:v>0.20899200672639381</c:v>
                </c:pt>
                <c:pt idx="845">
                  <c:v>0.20899200672639381</c:v>
                </c:pt>
                <c:pt idx="846">
                  <c:v>0.20899200672639381</c:v>
                </c:pt>
                <c:pt idx="847">
                  <c:v>0.20899200672639381</c:v>
                </c:pt>
                <c:pt idx="848">
                  <c:v>0.20899200672639381</c:v>
                </c:pt>
                <c:pt idx="849">
                  <c:v>0.20899200672639381</c:v>
                </c:pt>
                <c:pt idx="850">
                  <c:v>0.20899200672639381</c:v>
                </c:pt>
                <c:pt idx="851">
                  <c:v>0.20899200672639381</c:v>
                </c:pt>
                <c:pt idx="852">
                  <c:v>0.20899200672639381</c:v>
                </c:pt>
                <c:pt idx="853">
                  <c:v>0.20899200672639381</c:v>
                </c:pt>
                <c:pt idx="854">
                  <c:v>0.20899200672639381</c:v>
                </c:pt>
                <c:pt idx="855">
                  <c:v>0.20899200672639381</c:v>
                </c:pt>
                <c:pt idx="856">
                  <c:v>0.20899200672639381</c:v>
                </c:pt>
                <c:pt idx="857">
                  <c:v>0.20899200672639381</c:v>
                </c:pt>
                <c:pt idx="858">
                  <c:v>0.20899200672639381</c:v>
                </c:pt>
                <c:pt idx="859">
                  <c:v>0.20899200672639381</c:v>
                </c:pt>
                <c:pt idx="860">
                  <c:v>0.20899200672639381</c:v>
                </c:pt>
                <c:pt idx="861">
                  <c:v>0.20899200672639381</c:v>
                </c:pt>
                <c:pt idx="862">
                  <c:v>0.20899200672639381</c:v>
                </c:pt>
                <c:pt idx="863">
                  <c:v>0.20899200672639381</c:v>
                </c:pt>
                <c:pt idx="864">
                  <c:v>0.20899200672639381</c:v>
                </c:pt>
                <c:pt idx="865">
                  <c:v>0.20899200672639381</c:v>
                </c:pt>
                <c:pt idx="866">
                  <c:v>0.20899200672639381</c:v>
                </c:pt>
                <c:pt idx="867">
                  <c:v>0.20899200672639381</c:v>
                </c:pt>
                <c:pt idx="868">
                  <c:v>0.20899200672639381</c:v>
                </c:pt>
                <c:pt idx="869">
                  <c:v>0.20899200672639381</c:v>
                </c:pt>
                <c:pt idx="870">
                  <c:v>0.20899200672639381</c:v>
                </c:pt>
                <c:pt idx="871">
                  <c:v>0.20899200672639381</c:v>
                </c:pt>
                <c:pt idx="872">
                  <c:v>0.20899200672639381</c:v>
                </c:pt>
                <c:pt idx="873">
                  <c:v>0.20899200672639381</c:v>
                </c:pt>
                <c:pt idx="874">
                  <c:v>0.20899200672639381</c:v>
                </c:pt>
                <c:pt idx="875">
                  <c:v>0.20899200672639381</c:v>
                </c:pt>
                <c:pt idx="876">
                  <c:v>0.20899200672639381</c:v>
                </c:pt>
                <c:pt idx="877">
                  <c:v>0.20899200672639381</c:v>
                </c:pt>
                <c:pt idx="878">
                  <c:v>0.20899200672639381</c:v>
                </c:pt>
                <c:pt idx="879">
                  <c:v>0.20899200672639381</c:v>
                </c:pt>
                <c:pt idx="880">
                  <c:v>0.20899200672639381</c:v>
                </c:pt>
                <c:pt idx="881">
                  <c:v>0.20899200672639381</c:v>
                </c:pt>
                <c:pt idx="882">
                  <c:v>0.20899200672639381</c:v>
                </c:pt>
                <c:pt idx="883">
                  <c:v>0.20899200672639381</c:v>
                </c:pt>
                <c:pt idx="884">
                  <c:v>0.20899200672639381</c:v>
                </c:pt>
                <c:pt idx="885">
                  <c:v>0.20899200672639381</c:v>
                </c:pt>
                <c:pt idx="886">
                  <c:v>0.20899200672639381</c:v>
                </c:pt>
                <c:pt idx="887">
                  <c:v>0.20899200672639381</c:v>
                </c:pt>
                <c:pt idx="888">
                  <c:v>0.20899200672639381</c:v>
                </c:pt>
                <c:pt idx="889">
                  <c:v>0.20899200672639381</c:v>
                </c:pt>
                <c:pt idx="890">
                  <c:v>0.20899200672639381</c:v>
                </c:pt>
                <c:pt idx="891">
                  <c:v>0.20899200672639381</c:v>
                </c:pt>
                <c:pt idx="892">
                  <c:v>0.20899200672639381</c:v>
                </c:pt>
                <c:pt idx="893">
                  <c:v>0.20899200672639381</c:v>
                </c:pt>
                <c:pt idx="894">
                  <c:v>0.20899200672639381</c:v>
                </c:pt>
                <c:pt idx="895">
                  <c:v>0.20899200672639381</c:v>
                </c:pt>
                <c:pt idx="896">
                  <c:v>0.20899200672639381</c:v>
                </c:pt>
                <c:pt idx="897">
                  <c:v>0.20899200672639381</c:v>
                </c:pt>
                <c:pt idx="898">
                  <c:v>0.20899200672639381</c:v>
                </c:pt>
                <c:pt idx="899">
                  <c:v>0.20899200672639381</c:v>
                </c:pt>
                <c:pt idx="900">
                  <c:v>0.20899200672639381</c:v>
                </c:pt>
                <c:pt idx="901">
                  <c:v>0.20899200672639381</c:v>
                </c:pt>
                <c:pt idx="902">
                  <c:v>0.20899200672639381</c:v>
                </c:pt>
                <c:pt idx="903">
                  <c:v>0.20899200672639381</c:v>
                </c:pt>
                <c:pt idx="904">
                  <c:v>0.20899200672639381</c:v>
                </c:pt>
                <c:pt idx="905">
                  <c:v>0.20899200672639381</c:v>
                </c:pt>
                <c:pt idx="906">
                  <c:v>0.20899200672639381</c:v>
                </c:pt>
                <c:pt idx="907">
                  <c:v>0.20899200672639381</c:v>
                </c:pt>
                <c:pt idx="908">
                  <c:v>0.20899200672639381</c:v>
                </c:pt>
                <c:pt idx="909">
                  <c:v>0.20899200672639381</c:v>
                </c:pt>
                <c:pt idx="910">
                  <c:v>0.20899200672639381</c:v>
                </c:pt>
                <c:pt idx="911">
                  <c:v>0.20899200672639381</c:v>
                </c:pt>
                <c:pt idx="912">
                  <c:v>0.20899200672639381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5"/>
          <c:order val="5"/>
          <c:spPr>
            <a:solidFill>
              <a:srgbClr val="681A34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Sheet1!$O$2:$O$1081</c:f>
              <c:numCache>
                <c:formatCode>0%;0;</c:formatCode>
                <c:ptCount val="1080"/>
                <c:pt idx="0">
                  <c:v>0.13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0.1288388449236747</c:v>
                </c:pt>
                <c:pt idx="913">
                  <c:v>0.1288388449236747</c:v>
                </c:pt>
                <c:pt idx="914">
                  <c:v>0.1288388449236747</c:v>
                </c:pt>
                <c:pt idx="915">
                  <c:v>0.1288388449236747</c:v>
                </c:pt>
                <c:pt idx="916">
                  <c:v>0.1288388449236747</c:v>
                </c:pt>
                <c:pt idx="917">
                  <c:v>0.1288388449236747</c:v>
                </c:pt>
                <c:pt idx="918">
                  <c:v>0.1288388449236747</c:v>
                </c:pt>
                <c:pt idx="919">
                  <c:v>0.1288388449236747</c:v>
                </c:pt>
                <c:pt idx="920">
                  <c:v>0.1288388449236747</c:v>
                </c:pt>
                <c:pt idx="921">
                  <c:v>0.1288388449236747</c:v>
                </c:pt>
                <c:pt idx="922">
                  <c:v>0.1288388449236747</c:v>
                </c:pt>
                <c:pt idx="923">
                  <c:v>0.1288388449236747</c:v>
                </c:pt>
                <c:pt idx="924">
                  <c:v>0.1288388449236747</c:v>
                </c:pt>
                <c:pt idx="925">
                  <c:v>0.1288388449236747</c:v>
                </c:pt>
                <c:pt idx="926">
                  <c:v>0.1288388449236747</c:v>
                </c:pt>
                <c:pt idx="927">
                  <c:v>0.1288388449236747</c:v>
                </c:pt>
                <c:pt idx="928">
                  <c:v>0.1288388449236747</c:v>
                </c:pt>
                <c:pt idx="929">
                  <c:v>0.1288388449236747</c:v>
                </c:pt>
                <c:pt idx="930">
                  <c:v>0.1288388449236747</c:v>
                </c:pt>
                <c:pt idx="931">
                  <c:v>0.1288388449236747</c:v>
                </c:pt>
                <c:pt idx="932">
                  <c:v>0.1288388449236747</c:v>
                </c:pt>
                <c:pt idx="933">
                  <c:v>0.1288388449236747</c:v>
                </c:pt>
                <c:pt idx="934">
                  <c:v>0.1288388449236747</c:v>
                </c:pt>
                <c:pt idx="935">
                  <c:v>0.1288388449236747</c:v>
                </c:pt>
                <c:pt idx="936">
                  <c:v>0.1288388449236747</c:v>
                </c:pt>
                <c:pt idx="937">
                  <c:v>0.1288388449236747</c:v>
                </c:pt>
                <c:pt idx="938">
                  <c:v>0.1288388449236747</c:v>
                </c:pt>
                <c:pt idx="939">
                  <c:v>0.1288388449236747</c:v>
                </c:pt>
                <c:pt idx="940">
                  <c:v>0.1288388449236747</c:v>
                </c:pt>
                <c:pt idx="941">
                  <c:v>0.1288388449236747</c:v>
                </c:pt>
                <c:pt idx="942">
                  <c:v>0.1288388449236747</c:v>
                </c:pt>
                <c:pt idx="943">
                  <c:v>0.1288388449236747</c:v>
                </c:pt>
                <c:pt idx="944">
                  <c:v>0.1288388449236747</c:v>
                </c:pt>
                <c:pt idx="945">
                  <c:v>0.1288388449236747</c:v>
                </c:pt>
                <c:pt idx="946">
                  <c:v>0.1288388449236747</c:v>
                </c:pt>
                <c:pt idx="947">
                  <c:v>0.1288388449236747</c:v>
                </c:pt>
                <c:pt idx="948">
                  <c:v>0.1288388449236747</c:v>
                </c:pt>
                <c:pt idx="949">
                  <c:v>0.1288388449236747</c:v>
                </c:pt>
                <c:pt idx="950">
                  <c:v>0.1288388449236747</c:v>
                </c:pt>
                <c:pt idx="951">
                  <c:v>0.1288388449236747</c:v>
                </c:pt>
                <c:pt idx="952">
                  <c:v>0.1288388449236747</c:v>
                </c:pt>
                <c:pt idx="953">
                  <c:v>0.1288388449236747</c:v>
                </c:pt>
                <c:pt idx="954">
                  <c:v>0.1288388449236747</c:v>
                </c:pt>
                <c:pt idx="955">
                  <c:v>0.1288388449236747</c:v>
                </c:pt>
                <c:pt idx="956">
                  <c:v>0.1288388449236747</c:v>
                </c:pt>
                <c:pt idx="957">
                  <c:v>0.1288388449236747</c:v>
                </c:pt>
                <c:pt idx="958">
                  <c:v>0.1288388449236747</c:v>
                </c:pt>
                <c:pt idx="959">
                  <c:v>0.1288388449236747</c:v>
                </c:pt>
                <c:pt idx="960">
                  <c:v>0.1288388449236747</c:v>
                </c:pt>
                <c:pt idx="961">
                  <c:v>0.1288388449236747</c:v>
                </c:pt>
                <c:pt idx="962">
                  <c:v>0.1288388449236747</c:v>
                </c:pt>
                <c:pt idx="963">
                  <c:v>0.1288388449236747</c:v>
                </c:pt>
                <c:pt idx="964">
                  <c:v>0.1288388449236747</c:v>
                </c:pt>
                <c:pt idx="965">
                  <c:v>0.1288388449236747</c:v>
                </c:pt>
                <c:pt idx="966">
                  <c:v>0.1288388449236747</c:v>
                </c:pt>
                <c:pt idx="967">
                  <c:v>0.1288388449236747</c:v>
                </c:pt>
                <c:pt idx="968">
                  <c:v>0.1288388449236747</c:v>
                </c:pt>
                <c:pt idx="969">
                  <c:v>0.1288388449236747</c:v>
                </c:pt>
                <c:pt idx="970">
                  <c:v>0.1288388449236747</c:v>
                </c:pt>
                <c:pt idx="971">
                  <c:v>0.1288388449236747</c:v>
                </c:pt>
                <c:pt idx="972">
                  <c:v>0.1288388449236747</c:v>
                </c:pt>
                <c:pt idx="973">
                  <c:v>0.1288388449236747</c:v>
                </c:pt>
                <c:pt idx="974">
                  <c:v>0.1288388449236747</c:v>
                </c:pt>
                <c:pt idx="975">
                  <c:v>0.1288388449236747</c:v>
                </c:pt>
                <c:pt idx="976">
                  <c:v>0.1288388449236747</c:v>
                </c:pt>
                <c:pt idx="977">
                  <c:v>0.1288388449236747</c:v>
                </c:pt>
                <c:pt idx="978">
                  <c:v>0.1288388449236747</c:v>
                </c:pt>
                <c:pt idx="979">
                  <c:v>0.1288388449236747</c:v>
                </c:pt>
                <c:pt idx="980">
                  <c:v>0.1288388449236747</c:v>
                </c:pt>
                <c:pt idx="981">
                  <c:v>0.1288388449236747</c:v>
                </c:pt>
                <c:pt idx="982">
                  <c:v>0.1288388449236747</c:v>
                </c:pt>
                <c:pt idx="983">
                  <c:v>0.1288388449236747</c:v>
                </c:pt>
                <c:pt idx="984">
                  <c:v>0.1288388449236747</c:v>
                </c:pt>
                <c:pt idx="985">
                  <c:v>0.1288388449236747</c:v>
                </c:pt>
                <c:pt idx="986">
                  <c:v>0.1288388449236747</c:v>
                </c:pt>
                <c:pt idx="987">
                  <c:v>0.1288388449236747</c:v>
                </c:pt>
                <c:pt idx="988">
                  <c:v>0.1288388449236747</c:v>
                </c:pt>
                <c:pt idx="989">
                  <c:v>0.1288388449236747</c:v>
                </c:pt>
                <c:pt idx="990">
                  <c:v>0.1288388449236747</c:v>
                </c:pt>
                <c:pt idx="991">
                  <c:v>0.1288388449236747</c:v>
                </c:pt>
                <c:pt idx="992">
                  <c:v>0.1288388449236747</c:v>
                </c:pt>
                <c:pt idx="993">
                  <c:v>0.1288388449236747</c:v>
                </c:pt>
                <c:pt idx="994">
                  <c:v>0.1288388449236747</c:v>
                </c:pt>
                <c:pt idx="995">
                  <c:v>0.1288388449236747</c:v>
                </c:pt>
                <c:pt idx="996">
                  <c:v>0.1288388449236747</c:v>
                </c:pt>
                <c:pt idx="997">
                  <c:v>0.1288388449236747</c:v>
                </c:pt>
                <c:pt idx="998">
                  <c:v>0.1288388449236747</c:v>
                </c:pt>
                <c:pt idx="999">
                  <c:v>0.1288388449236747</c:v>
                </c:pt>
                <c:pt idx="1000">
                  <c:v>0.1288388449236747</c:v>
                </c:pt>
                <c:pt idx="1001">
                  <c:v>0.1288388449236747</c:v>
                </c:pt>
                <c:pt idx="1002">
                  <c:v>0.1288388449236747</c:v>
                </c:pt>
                <c:pt idx="1003">
                  <c:v>0.1288388449236747</c:v>
                </c:pt>
                <c:pt idx="1004">
                  <c:v>0.1288388449236747</c:v>
                </c:pt>
                <c:pt idx="1005">
                  <c:v>0.1288388449236747</c:v>
                </c:pt>
                <c:pt idx="1006">
                  <c:v>0.1288388449236747</c:v>
                </c:pt>
                <c:pt idx="1007">
                  <c:v>0.1288388449236747</c:v>
                </c:pt>
                <c:pt idx="1008">
                  <c:v>0.1288388449236747</c:v>
                </c:pt>
                <c:pt idx="1009">
                  <c:v>0.1288388449236747</c:v>
                </c:pt>
                <c:pt idx="1010">
                  <c:v>0.1288388449236747</c:v>
                </c:pt>
                <c:pt idx="1011">
                  <c:v>0.1288388449236747</c:v>
                </c:pt>
                <c:pt idx="1012">
                  <c:v>0.1288388449236747</c:v>
                </c:pt>
                <c:pt idx="1013">
                  <c:v>0.1288388449236747</c:v>
                </c:pt>
                <c:pt idx="1014">
                  <c:v>0.1288388449236747</c:v>
                </c:pt>
                <c:pt idx="1015">
                  <c:v>0.1288388449236747</c:v>
                </c:pt>
                <c:pt idx="1016">
                  <c:v>0.1288388449236747</c:v>
                </c:pt>
                <c:pt idx="1017">
                  <c:v>0.1288388449236747</c:v>
                </c:pt>
                <c:pt idx="1018">
                  <c:v>0.1288388449236747</c:v>
                </c:pt>
                <c:pt idx="1019">
                  <c:v>0.1288388449236747</c:v>
                </c:pt>
                <c:pt idx="1020">
                  <c:v>0.1288388449236747</c:v>
                </c:pt>
                <c:pt idx="1021">
                  <c:v>0.1288388449236747</c:v>
                </c:pt>
                <c:pt idx="1022">
                  <c:v>0.1288388449236747</c:v>
                </c:pt>
                <c:pt idx="1023">
                  <c:v>0.1288388449236747</c:v>
                </c:pt>
                <c:pt idx="1024">
                  <c:v>0.1288388449236747</c:v>
                </c:pt>
                <c:pt idx="1025">
                  <c:v>0.1288388449236747</c:v>
                </c:pt>
                <c:pt idx="1026">
                  <c:v>0.1288388449236747</c:v>
                </c:pt>
                <c:pt idx="1027">
                  <c:v>0.1288388449236747</c:v>
                </c:pt>
                <c:pt idx="1028">
                  <c:v>0.1288388449236747</c:v>
                </c:pt>
                <c:pt idx="1029">
                  <c:v>0.1288388449236747</c:v>
                </c:pt>
                <c:pt idx="1030">
                  <c:v>0.1288388449236747</c:v>
                </c:pt>
                <c:pt idx="1031">
                  <c:v>0.1288388449236747</c:v>
                </c:pt>
                <c:pt idx="1032">
                  <c:v>0.1288388449236747</c:v>
                </c:pt>
                <c:pt idx="1033">
                  <c:v>0.1288388449236747</c:v>
                </c:pt>
                <c:pt idx="1034">
                  <c:v>0.1288388449236747</c:v>
                </c:pt>
                <c:pt idx="1035">
                  <c:v>0.1288388449236747</c:v>
                </c:pt>
                <c:pt idx="1036">
                  <c:v>0.1288388449236747</c:v>
                </c:pt>
                <c:pt idx="1037">
                  <c:v>0.1288388449236747</c:v>
                </c:pt>
                <c:pt idx="1038">
                  <c:v>0.1288388449236747</c:v>
                </c:pt>
                <c:pt idx="1039">
                  <c:v>0.1288388449236747</c:v>
                </c:pt>
                <c:pt idx="1040">
                  <c:v>0.1288388449236747</c:v>
                </c:pt>
                <c:pt idx="1041">
                  <c:v>0.1288388449236747</c:v>
                </c:pt>
                <c:pt idx="1042">
                  <c:v>0.1288388449236747</c:v>
                </c:pt>
                <c:pt idx="1043">
                  <c:v>0.1288388449236747</c:v>
                </c:pt>
                <c:pt idx="1044">
                  <c:v>0.1288388449236747</c:v>
                </c:pt>
                <c:pt idx="1045">
                  <c:v>0.1288388449236747</c:v>
                </c:pt>
                <c:pt idx="1046">
                  <c:v>0.1288388449236747</c:v>
                </c:pt>
                <c:pt idx="1047">
                  <c:v>0.1288388449236747</c:v>
                </c:pt>
                <c:pt idx="1048">
                  <c:v>0.1288388449236747</c:v>
                </c:pt>
                <c:pt idx="1049">
                  <c:v>0.1288388449236747</c:v>
                </c:pt>
                <c:pt idx="1050">
                  <c:v>0.1288388449236747</c:v>
                </c:pt>
                <c:pt idx="1051">
                  <c:v>0.1288388449236747</c:v>
                </c:pt>
                <c:pt idx="1052">
                  <c:v>0.1288388449236747</c:v>
                </c:pt>
                <c:pt idx="1053">
                  <c:v>0.1288388449236747</c:v>
                </c:pt>
                <c:pt idx="1054">
                  <c:v>0.1288388449236747</c:v>
                </c:pt>
                <c:pt idx="1055">
                  <c:v>0.1288388449236747</c:v>
                </c:pt>
                <c:pt idx="1056">
                  <c:v>0.1288388449236747</c:v>
                </c:pt>
                <c:pt idx="1057">
                  <c:v>0.1288388449236747</c:v>
                </c:pt>
                <c:pt idx="1058">
                  <c:v>0.1288388449236747</c:v>
                </c:pt>
                <c:pt idx="1059">
                  <c:v>0.1288388449236747</c:v>
                </c:pt>
                <c:pt idx="1060">
                  <c:v>0.1288388449236747</c:v>
                </c:pt>
                <c:pt idx="1061">
                  <c:v>0.1288388449236747</c:v>
                </c:pt>
                <c:pt idx="1062">
                  <c:v>0.1288388449236747</c:v>
                </c:pt>
                <c:pt idx="1063">
                  <c:v>0.1288388449236747</c:v>
                </c:pt>
                <c:pt idx="1064">
                  <c:v>0.1288388449236747</c:v>
                </c:pt>
                <c:pt idx="1065">
                  <c:v>0.1288388449236747</c:v>
                </c:pt>
                <c:pt idx="1066">
                  <c:v>0.1288388449236747</c:v>
                </c:pt>
                <c:pt idx="1067">
                  <c:v>0.1288388449236747</c:v>
                </c:pt>
                <c:pt idx="1068">
                  <c:v>0.1288388449236747</c:v>
                </c:pt>
                <c:pt idx="1069">
                  <c:v>0.1288388449236747</c:v>
                </c:pt>
                <c:pt idx="1070">
                  <c:v>0.1288388449236747</c:v>
                </c:pt>
                <c:pt idx="1071">
                  <c:v>0.1288388449236747</c:v>
                </c:pt>
                <c:pt idx="1072">
                  <c:v>0.1288388449236747</c:v>
                </c:pt>
                <c:pt idx="1073">
                  <c:v>0.1288388449236747</c:v>
                </c:pt>
                <c:pt idx="1074">
                  <c:v>0.1288388449236747</c:v>
                </c:pt>
                <c:pt idx="1075">
                  <c:v>0.1288388449236747</c:v>
                </c:pt>
                <c:pt idx="1076">
                  <c:v>0.1288388449236747</c:v>
                </c:pt>
                <c:pt idx="1077">
                  <c:v>0.1288388449236747</c:v>
                </c:pt>
                <c:pt idx="1078">
                  <c:v>0.1288388449236747</c:v>
                </c:pt>
                <c:pt idx="1079">
                  <c:v>0.13</c:v>
                </c:pt>
              </c:numCache>
            </c:numRef>
          </c:val>
        </c:ser>
        <c:dLbls/>
        <c:axId val="171788544"/>
        <c:axId val="172818432"/>
      </c:radarChart>
      <c:catAx>
        <c:axId val="17178854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one"/>
        <c:crossAx val="172818432"/>
        <c:crosses val="autoZero"/>
        <c:auto val="1"/>
        <c:lblAlgn val="ctr"/>
        <c:lblOffset val="100"/>
      </c:catAx>
      <c:valAx>
        <c:axId val="1728184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>
              <a:outerShdw blurRad="279400" sx="88000" sy="88000" algn="ctr" rotWithShape="0">
                <a:prstClr val="black">
                  <a:alpha val="28000"/>
                </a:prstClr>
              </a:outerShdw>
            </a:effectLst>
          </c:spPr>
        </c:majorGridlines>
        <c:numFmt formatCode="0%;0;" sourceLinked="1"/>
        <c:majorTickMark val="none"/>
        <c:tickLblPos val="none"/>
        <c:crossAx val="17178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595959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C0000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0.96378865939234692</c:v>
                </c:pt>
                <c:pt idx="1">
                  <c:v>0.66861716080522449</c:v>
                </c:pt>
                <c:pt idx="2">
                  <c:v>0.4756324289904143</c:v>
                </c:pt>
                <c:pt idx="3">
                  <c:v>0.81880507796653035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0.54748744519292625</c:v>
                </c:pt>
                <c:pt idx="1">
                  <c:v>0.73588817597811762</c:v>
                </c:pt>
                <c:pt idx="2">
                  <c:v>9.7687015380700501E-2</c:v>
                </c:pt>
                <c:pt idx="3">
                  <c:v>0.64136086390835589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spPr>
              <a:noFill/>
              <a:ln w="19050">
                <a:noFill/>
              </a:ln>
              <a:effectLst/>
            </c:spPr>
          </c:dPt>
          <c:dPt>
            <c:idx val="3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0.94609584243971623</c:v>
                </c:pt>
                <c:pt idx="1">
                  <c:v>0.79641289345732458</c:v>
                </c:pt>
                <c:pt idx="2">
                  <c:v>0.14755527055755718</c:v>
                </c:pt>
                <c:pt idx="3">
                  <c:v>8.0617703224406201E-2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0.14917</cdr:x>
      <cdr:y>0.15132</cdr:y>
    </cdr:from>
    <cdr:to>
      <cdr:x>0.8507</cdr:x>
      <cdr:y>0.85284</cdr:y>
    </cdr:to>
    <cdr:sp macro="" textlink="">
      <cdr:nvSpPr>
        <cdr:cNvPr id="2" name="同心圆 1"/>
        <cdr:cNvSpPr/>
      </cdr:nvSpPr>
      <cdr:spPr>
        <a:xfrm xmlns:a="http://schemas.openxmlformats.org/drawingml/2006/main">
          <a:off x="537028" y="544743"/>
          <a:ext cx="2525486" cy="2525486"/>
        </a:xfrm>
        <a:prstGeom xmlns:a="http://schemas.openxmlformats.org/drawingml/2006/main" prst="donut">
          <a:avLst>
            <a:gd name="adj" fmla="val 14136"/>
          </a:avLst>
        </a:prstGeom>
        <a:solidFill xmlns:a="http://schemas.openxmlformats.org/drawingml/2006/main">
          <a:schemeClr val="tx1">
            <a:alpha val="21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11937-52E3-4DAE-AEFB-095D8A14AEA8}" type="datetimeFigureOut">
              <a:rPr lang="zh-CN" altLang="en-US" smtClean="0"/>
              <a:pPr/>
              <a:t>2017/7/22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DA033-D857-488F-86A9-84E5001E81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470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2895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/>
        </p:nvGrpSpPr>
        <p:grpSpPr>
          <a:xfrm flipH="1">
            <a:off x="8180717" y="376750"/>
            <a:ext cx="3825754" cy="684000"/>
            <a:chOff x="8180717" y="376750"/>
            <a:chExt cx="3825754" cy="760821"/>
          </a:xfrm>
          <a:effectLst>
            <a:outerShdw blurRad="63500" dist="25400" dir="2700000" algn="tl" rotWithShape="0">
              <a:schemeClr val="tx2">
                <a:lumMod val="50000"/>
                <a:alpha val="40000"/>
              </a:schemeClr>
            </a:outerShdw>
          </a:effectLst>
        </p:grpSpPr>
        <p:sp>
          <p:nvSpPr>
            <p:cNvPr id="79" name="任意多边形 78"/>
            <p:cNvSpPr/>
            <p:nvPr userDrawn="1"/>
          </p:nvSpPr>
          <p:spPr>
            <a:xfrm>
              <a:off x="8180717" y="376750"/>
              <a:ext cx="3825754" cy="760821"/>
            </a:xfrm>
            <a:custGeom>
              <a:avLst/>
              <a:gdLst>
                <a:gd name="connsiteX0" fmla="*/ 61018 w 4023285"/>
                <a:gd name="connsiteY0" fmla="*/ 0 h 760821"/>
                <a:gd name="connsiteX1" fmla="*/ 4023285 w 4023285"/>
                <a:gd name="connsiteY1" fmla="*/ 0 h 760821"/>
                <a:gd name="connsiteX2" fmla="*/ 4023285 w 4023285"/>
                <a:gd name="connsiteY2" fmla="*/ 760821 h 760821"/>
                <a:gd name="connsiteX3" fmla="*/ 61018 w 4023285"/>
                <a:gd name="connsiteY3" fmla="*/ 760821 h 760821"/>
                <a:gd name="connsiteX4" fmla="*/ 0 w 4023285"/>
                <a:gd name="connsiteY4" fmla="*/ 699803 h 760821"/>
                <a:gd name="connsiteX5" fmla="*/ 0 w 4023285"/>
                <a:gd name="connsiteY5" fmla="*/ 61018 h 760821"/>
                <a:gd name="connsiteX6" fmla="*/ 61018 w 4023285"/>
                <a:gd name="connsiteY6" fmla="*/ 0 h 760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3285" h="760821">
                  <a:moveTo>
                    <a:pt x="61018" y="0"/>
                  </a:moveTo>
                  <a:lnTo>
                    <a:pt x="4023285" y="0"/>
                  </a:lnTo>
                  <a:lnTo>
                    <a:pt x="4023285" y="760821"/>
                  </a:lnTo>
                  <a:lnTo>
                    <a:pt x="61018" y="760821"/>
                  </a:lnTo>
                  <a:cubicBezTo>
                    <a:pt x="27319" y="760821"/>
                    <a:pt x="0" y="733502"/>
                    <a:pt x="0" y="699803"/>
                  </a:cubicBezTo>
                  <a:lnTo>
                    <a:pt x="0" y="61018"/>
                  </a:lnTo>
                  <a:cubicBezTo>
                    <a:pt x="0" y="27319"/>
                    <a:pt x="27319" y="0"/>
                    <a:pt x="61018" y="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 userDrawn="1"/>
          </p:nvSpPr>
          <p:spPr>
            <a:xfrm>
              <a:off x="8180717" y="376750"/>
              <a:ext cx="3825754" cy="760821"/>
            </a:xfrm>
            <a:custGeom>
              <a:avLst/>
              <a:gdLst>
                <a:gd name="connsiteX0" fmla="*/ 61018 w 4023285"/>
                <a:gd name="connsiteY0" fmla="*/ 0 h 760821"/>
                <a:gd name="connsiteX1" fmla="*/ 4023285 w 4023285"/>
                <a:gd name="connsiteY1" fmla="*/ 0 h 760821"/>
                <a:gd name="connsiteX2" fmla="*/ 4023285 w 4023285"/>
                <a:gd name="connsiteY2" fmla="*/ 760821 h 760821"/>
                <a:gd name="connsiteX3" fmla="*/ 61018 w 4023285"/>
                <a:gd name="connsiteY3" fmla="*/ 760821 h 760821"/>
                <a:gd name="connsiteX4" fmla="*/ 0 w 4023285"/>
                <a:gd name="connsiteY4" fmla="*/ 699803 h 760821"/>
                <a:gd name="connsiteX5" fmla="*/ 0 w 4023285"/>
                <a:gd name="connsiteY5" fmla="*/ 61018 h 760821"/>
                <a:gd name="connsiteX6" fmla="*/ 61018 w 4023285"/>
                <a:gd name="connsiteY6" fmla="*/ 0 h 760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3285" h="760821">
                  <a:moveTo>
                    <a:pt x="61018" y="0"/>
                  </a:moveTo>
                  <a:lnTo>
                    <a:pt x="4023285" y="0"/>
                  </a:lnTo>
                  <a:lnTo>
                    <a:pt x="4023285" y="760821"/>
                  </a:lnTo>
                  <a:lnTo>
                    <a:pt x="61018" y="760821"/>
                  </a:lnTo>
                  <a:cubicBezTo>
                    <a:pt x="27319" y="760821"/>
                    <a:pt x="0" y="733502"/>
                    <a:pt x="0" y="699803"/>
                  </a:cubicBezTo>
                  <a:lnTo>
                    <a:pt x="0" y="61018"/>
                  </a:lnTo>
                  <a:cubicBezTo>
                    <a:pt x="0" y="27319"/>
                    <a:pt x="27319" y="0"/>
                    <a:pt x="6101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/>
            </a:p>
          </p:txBody>
        </p:sp>
      </p:grpSp>
      <p:grpSp>
        <p:nvGrpSpPr>
          <p:cNvPr id="3" name="组合 2" hidden="1"/>
          <p:cNvGrpSpPr>
            <a:grpSpLocks noChangeAspect="1"/>
          </p:cNvGrpSpPr>
          <p:nvPr userDrawn="1"/>
        </p:nvGrpSpPr>
        <p:grpSpPr>
          <a:xfrm>
            <a:off x="1090268" y="365400"/>
            <a:ext cx="708133" cy="720000"/>
            <a:chOff x="988669" y="328389"/>
            <a:chExt cx="796511" cy="809858"/>
          </a:xfrm>
        </p:grpSpPr>
        <p:pic>
          <p:nvPicPr>
            <p:cNvPr id="83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669" y="328389"/>
              <a:ext cx="796511" cy="6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6" name="椭圆 715"/>
            <p:cNvSpPr>
              <a:spLocks noChangeAspect="1"/>
            </p:cNvSpPr>
            <p:nvPr userDrawn="1"/>
          </p:nvSpPr>
          <p:spPr>
            <a:xfrm>
              <a:off x="1164042" y="958247"/>
              <a:ext cx="445765" cy="180000"/>
            </a:xfrm>
            <a:prstGeom prst="ellipse">
              <a:avLst/>
            </a:prstGeom>
            <a:gradFill flip="none" rotWithShape="1">
              <a:gsLst>
                <a:gs pos="23000">
                  <a:schemeClr val="bg1">
                    <a:lumMod val="65000"/>
                    <a:alpha val="43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8" name="文本框 27" hidden="1"/>
          <p:cNvSpPr txBox="1"/>
          <p:nvPr/>
        </p:nvSpPr>
        <p:spPr>
          <a:xfrm>
            <a:off x="7847436" y="646581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 dirty="0" smtClean="0">
                <a:solidFill>
                  <a:schemeClr val="accent4"/>
                </a:solidFill>
                <a:latin typeface="Bodoni MT" panose="02070803080606020203" pitchFamily="18" charset="0"/>
                <a:ea typeface="方正正中黑简体" panose="02000000000000000000" pitchFamily="2" charset="-122"/>
              </a:rPr>
              <a:t>@</a:t>
            </a:r>
            <a:r>
              <a:rPr lang="zh-CN" altLang="en-US" dirty="0" smtClean="0">
                <a:solidFill>
                  <a:schemeClr val="accent4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雪原</a:t>
            </a:r>
            <a:r>
              <a:rPr lang="en-US" altLang="zh-CN" dirty="0" smtClean="0">
                <a:solidFill>
                  <a:schemeClr val="accent4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PPT</a:t>
            </a:r>
            <a:endParaRPr lang="zh-CN" altLang="en-US" dirty="0">
              <a:solidFill>
                <a:schemeClr val="accent4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31" name="文本框 30" hidden="1"/>
          <p:cNvSpPr txBox="1"/>
          <p:nvPr/>
        </p:nvSpPr>
        <p:spPr>
          <a:xfrm>
            <a:off x="10147959" y="6465810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 sz="1800" kern="1200" dirty="0">
                <a:solidFill>
                  <a:schemeClr val="accent4"/>
                </a:solidFill>
                <a:latin typeface="Bodoni MT" panose="02070803080606020203" pitchFamily="18" charset="0"/>
                <a:ea typeface="方正正中黑简体" panose="02000000000000000000" pitchFamily="2" charset="-122"/>
                <a:cs typeface="+mn-cs"/>
              </a:rPr>
              <a:t>xyppt.yanj.cn</a:t>
            </a:r>
            <a:endParaRPr lang="zh-CN" altLang="en-US" sz="1800" kern="1200" dirty="0">
              <a:solidFill>
                <a:schemeClr val="accent4"/>
              </a:solidFill>
              <a:latin typeface="Bodoni MT" panose="02070803080606020203" pitchFamily="18" charset="0"/>
              <a:ea typeface="方正正中黑简体" panose="02000000000000000000" pitchFamily="2" charset="-122"/>
              <a:cs typeface="+mn-cs"/>
            </a:endParaRPr>
          </a:p>
        </p:txBody>
      </p:sp>
      <p:grpSp>
        <p:nvGrpSpPr>
          <p:cNvPr id="32" name="组合 31" hidden="1"/>
          <p:cNvGrpSpPr>
            <a:grpSpLocks noChangeAspect="1"/>
          </p:cNvGrpSpPr>
          <p:nvPr/>
        </p:nvGrpSpPr>
        <p:grpSpPr>
          <a:xfrm>
            <a:off x="9591189" y="6578476"/>
            <a:ext cx="461015" cy="144000"/>
            <a:chOff x="9167649" y="4366337"/>
            <a:chExt cx="654429" cy="216000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9681342" y="4366337"/>
              <a:ext cx="68103" cy="19729"/>
            </a:xfrm>
            <a:custGeom>
              <a:avLst/>
              <a:gdLst>
                <a:gd name="T0" fmla="*/ 88 w 197"/>
                <a:gd name="T1" fmla="*/ 0 h 57"/>
                <a:gd name="T2" fmla="*/ 122 w 197"/>
                <a:gd name="T3" fmla="*/ 0 h 57"/>
                <a:gd name="T4" fmla="*/ 121 w 197"/>
                <a:gd name="T5" fmla="*/ 10 h 57"/>
                <a:gd name="T6" fmla="*/ 197 w 197"/>
                <a:gd name="T7" fmla="*/ 10 h 57"/>
                <a:gd name="T8" fmla="*/ 191 w 197"/>
                <a:gd name="T9" fmla="*/ 57 h 57"/>
                <a:gd name="T10" fmla="*/ 167 w 197"/>
                <a:gd name="T11" fmla="*/ 57 h 57"/>
                <a:gd name="T12" fmla="*/ 171 w 197"/>
                <a:gd name="T13" fmla="*/ 30 h 57"/>
                <a:gd name="T14" fmla="*/ 27 w 197"/>
                <a:gd name="T15" fmla="*/ 30 h 57"/>
                <a:gd name="T16" fmla="*/ 23 w 197"/>
                <a:gd name="T17" fmla="*/ 57 h 57"/>
                <a:gd name="T18" fmla="*/ 0 w 197"/>
                <a:gd name="T19" fmla="*/ 57 h 57"/>
                <a:gd name="T20" fmla="*/ 6 w 197"/>
                <a:gd name="T21" fmla="*/ 10 h 57"/>
                <a:gd name="T22" fmla="*/ 86 w 197"/>
                <a:gd name="T23" fmla="*/ 10 h 57"/>
                <a:gd name="T24" fmla="*/ 88 w 197"/>
                <a:gd name="T2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7" h="57">
                  <a:moveTo>
                    <a:pt x="88" y="0"/>
                  </a:moveTo>
                  <a:cubicBezTo>
                    <a:pt x="101" y="0"/>
                    <a:pt x="122" y="0"/>
                    <a:pt x="122" y="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6" y="10"/>
                    <a:pt x="86" y="10"/>
                    <a:pt x="86" y="10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9679588" y="4383290"/>
              <a:ext cx="62695" cy="48958"/>
            </a:xfrm>
            <a:custGeom>
              <a:avLst/>
              <a:gdLst>
                <a:gd name="T0" fmla="*/ 393 w 429"/>
                <a:gd name="T1" fmla="*/ 335 h 335"/>
                <a:gd name="T2" fmla="*/ 429 w 429"/>
                <a:gd name="T3" fmla="*/ 90 h 335"/>
                <a:gd name="T4" fmla="*/ 261 w 429"/>
                <a:gd name="T5" fmla="*/ 90 h 335"/>
                <a:gd name="T6" fmla="*/ 265 w 429"/>
                <a:gd name="T7" fmla="*/ 45 h 335"/>
                <a:gd name="T8" fmla="*/ 372 w 429"/>
                <a:gd name="T9" fmla="*/ 45 h 335"/>
                <a:gd name="T10" fmla="*/ 377 w 429"/>
                <a:gd name="T11" fmla="*/ 0 h 335"/>
                <a:gd name="T12" fmla="*/ 109 w 429"/>
                <a:gd name="T13" fmla="*/ 0 h 335"/>
                <a:gd name="T14" fmla="*/ 102 w 429"/>
                <a:gd name="T15" fmla="*/ 45 h 335"/>
                <a:gd name="T16" fmla="*/ 211 w 429"/>
                <a:gd name="T17" fmla="*/ 45 h 335"/>
                <a:gd name="T18" fmla="*/ 206 w 429"/>
                <a:gd name="T19" fmla="*/ 90 h 335"/>
                <a:gd name="T20" fmla="*/ 36 w 429"/>
                <a:gd name="T21" fmla="*/ 90 h 335"/>
                <a:gd name="T22" fmla="*/ 0 w 429"/>
                <a:gd name="T23" fmla="*/ 335 h 335"/>
                <a:gd name="T24" fmla="*/ 393 w 429"/>
                <a:gd name="T25" fmla="*/ 335 h 335"/>
                <a:gd name="T26" fmla="*/ 178 w 429"/>
                <a:gd name="T27" fmla="*/ 287 h 335"/>
                <a:gd name="T28" fmla="*/ 62 w 429"/>
                <a:gd name="T29" fmla="*/ 287 h 335"/>
                <a:gd name="T30" fmla="*/ 71 w 429"/>
                <a:gd name="T31" fmla="*/ 235 h 335"/>
                <a:gd name="T32" fmla="*/ 185 w 429"/>
                <a:gd name="T33" fmla="*/ 235 h 335"/>
                <a:gd name="T34" fmla="*/ 178 w 429"/>
                <a:gd name="T35" fmla="*/ 287 h 335"/>
                <a:gd name="T36" fmla="*/ 190 w 429"/>
                <a:gd name="T37" fmla="*/ 190 h 335"/>
                <a:gd name="T38" fmla="*/ 76 w 429"/>
                <a:gd name="T39" fmla="*/ 190 h 335"/>
                <a:gd name="T40" fmla="*/ 83 w 429"/>
                <a:gd name="T41" fmla="*/ 135 h 335"/>
                <a:gd name="T42" fmla="*/ 199 w 429"/>
                <a:gd name="T43" fmla="*/ 135 h 335"/>
                <a:gd name="T44" fmla="*/ 190 w 429"/>
                <a:gd name="T45" fmla="*/ 190 h 335"/>
                <a:gd name="T46" fmla="*/ 254 w 429"/>
                <a:gd name="T47" fmla="*/ 135 h 335"/>
                <a:gd name="T48" fmla="*/ 365 w 429"/>
                <a:gd name="T49" fmla="*/ 135 h 335"/>
                <a:gd name="T50" fmla="*/ 358 w 429"/>
                <a:gd name="T51" fmla="*/ 190 h 335"/>
                <a:gd name="T52" fmla="*/ 246 w 429"/>
                <a:gd name="T53" fmla="*/ 190 h 335"/>
                <a:gd name="T54" fmla="*/ 254 w 429"/>
                <a:gd name="T55" fmla="*/ 135 h 335"/>
                <a:gd name="T56" fmla="*/ 232 w 429"/>
                <a:gd name="T57" fmla="*/ 287 h 335"/>
                <a:gd name="T58" fmla="*/ 239 w 429"/>
                <a:gd name="T59" fmla="*/ 235 h 335"/>
                <a:gd name="T60" fmla="*/ 351 w 429"/>
                <a:gd name="T61" fmla="*/ 235 h 335"/>
                <a:gd name="T62" fmla="*/ 343 w 429"/>
                <a:gd name="T63" fmla="*/ 287 h 335"/>
                <a:gd name="T64" fmla="*/ 232 w 429"/>
                <a:gd name="T65" fmla="*/ 2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9" h="335">
                  <a:moveTo>
                    <a:pt x="393" y="335"/>
                  </a:moveTo>
                  <a:lnTo>
                    <a:pt x="429" y="90"/>
                  </a:lnTo>
                  <a:lnTo>
                    <a:pt x="261" y="90"/>
                  </a:lnTo>
                  <a:lnTo>
                    <a:pt x="265" y="45"/>
                  </a:lnTo>
                  <a:lnTo>
                    <a:pt x="372" y="45"/>
                  </a:lnTo>
                  <a:lnTo>
                    <a:pt x="377" y="0"/>
                  </a:lnTo>
                  <a:lnTo>
                    <a:pt x="109" y="0"/>
                  </a:lnTo>
                  <a:lnTo>
                    <a:pt x="102" y="45"/>
                  </a:lnTo>
                  <a:lnTo>
                    <a:pt x="211" y="45"/>
                  </a:lnTo>
                  <a:lnTo>
                    <a:pt x="206" y="90"/>
                  </a:lnTo>
                  <a:lnTo>
                    <a:pt x="36" y="90"/>
                  </a:lnTo>
                  <a:lnTo>
                    <a:pt x="0" y="335"/>
                  </a:lnTo>
                  <a:lnTo>
                    <a:pt x="393" y="335"/>
                  </a:lnTo>
                  <a:close/>
                  <a:moveTo>
                    <a:pt x="178" y="287"/>
                  </a:moveTo>
                  <a:lnTo>
                    <a:pt x="62" y="287"/>
                  </a:lnTo>
                  <a:lnTo>
                    <a:pt x="71" y="235"/>
                  </a:lnTo>
                  <a:lnTo>
                    <a:pt x="185" y="235"/>
                  </a:lnTo>
                  <a:lnTo>
                    <a:pt x="178" y="287"/>
                  </a:lnTo>
                  <a:close/>
                  <a:moveTo>
                    <a:pt x="190" y="190"/>
                  </a:moveTo>
                  <a:lnTo>
                    <a:pt x="76" y="190"/>
                  </a:lnTo>
                  <a:lnTo>
                    <a:pt x="83" y="135"/>
                  </a:lnTo>
                  <a:lnTo>
                    <a:pt x="199" y="135"/>
                  </a:lnTo>
                  <a:lnTo>
                    <a:pt x="190" y="190"/>
                  </a:lnTo>
                  <a:close/>
                  <a:moveTo>
                    <a:pt x="254" y="135"/>
                  </a:moveTo>
                  <a:lnTo>
                    <a:pt x="365" y="135"/>
                  </a:lnTo>
                  <a:lnTo>
                    <a:pt x="358" y="190"/>
                  </a:lnTo>
                  <a:lnTo>
                    <a:pt x="246" y="190"/>
                  </a:lnTo>
                  <a:lnTo>
                    <a:pt x="254" y="135"/>
                  </a:lnTo>
                  <a:close/>
                  <a:moveTo>
                    <a:pt x="232" y="287"/>
                  </a:moveTo>
                  <a:lnTo>
                    <a:pt x="239" y="235"/>
                  </a:lnTo>
                  <a:lnTo>
                    <a:pt x="351" y="235"/>
                  </a:lnTo>
                  <a:lnTo>
                    <a:pt x="343" y="287"/>
                  </a:lnTo>
                  <a:lnTo>
                    <a:pt x="232" y="2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9677542" y="4435024"/>
              <a:ext cx="20022" cy="12130"/>
            </a:xfrm>
            <a:custGeom>
              <a:avLst/>
              <a:gdLst>
                <a:gd name="T0" fmla="*/ 81 w 137"/>
                <a:gd name="T1" fmla="*/ 0 h 83"/>
                <a:gd name="T2" fmla="*/ 52 w 137"/>
                <a:gd name="T3" fmla="*/ 35 h 83"/>
                <a:gd name="T4" fmla="*/ 7 w 137"/>
                <a:gd name="T5" fmla="*/ 35 h 83"/>
                <a:gd name="T6" fmla="*/ 0 w 137"/>
                <a:gd name="T7" fmla="*/ 83 h 83"/>
                <a:gd name="T8" fmla="*/ 71 w 137"/>
                <a:gd name="T9" fmla="*/ 83 h 83"/>
                <a:gd name="T10" fmla="*/ 137 w 137"/>
                <a:gd name="T11" fmla="*/ 0 h 83"/>
                <a:gd name="T12" fmla="*/ 81 w 13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3">
                  <a:moveTo>
                    <a:pt x="81" y="0"/>
                  </a:moveTo>
                  <a:lnTo>
                    <a:pt x="52" y="35"/>
                  </a:lnTo>
                  <a:lnTo>
                    <a:pt x="7" y="35"/>
                  </a:lnTo>
                  <a:lnTo>
                    <a:pt x="0" y="83"/>
                  </a:lnTo>
                  <a:lnTo>
                    <a:pt x="71" y="83"/>
                  </a:lnTo>
                  <a:lnTo>
                    <a:pt x="137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9718316" y="4435024"/>
              <a:ext cx="17683" cy="12130"/>
            </a:xfrm>
            <a:custGeom>
              <a:avLst/>
              <a:gdLst>
                <a:gd name="T0" fmla="*/ 52 w 121"/>
                <a:gd name="T1" fmla="*/ 0 h 83"/>
                <a:gd name="T2" fmla="*/ 74 w 121"/>
                <a:gd name="T3" fmla="*/ 35 h 83"/>
                <a:gd name="T4" fmla="*/ 121 w 121"/>
                <a:gd name="T5" fmla="*/ 35 h 83"/>
                <a:gd name="T6" fmla="*/ 114 w 121"/>
                <a:gd name="T7" fmla="*/ 83 h 83"/>
                <a:gd name="T8" fmla="*/ 41 w 121"/>
                <a:gd name="T9" fmla="*/ 83 h 83"/>
                <a:gd name="T10" fmla="*/ 0 w 121"/>
                <a:gd name="T11" fmla="*/ 0 h 83"/>
                <a:gd name="T12" fmla="*/ 52 w 121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83">
                  <a:moveTo>
                    <a:pt x="52" y="0"/>
                  </a:moveTo>
                  <a:lnTo>
                    <a:pt x="74" y="35"/>
                  </a:lnTo>
                  <a:lnTo>
                    <a:pt x="121" y="35"/>
                  </a:lnTo>
                  <a:lnTo>
                    <a:pt x="114" y="83"/>
                  </a:lnTo>
                  <a:lnTo>
                    <a:pt x="41" y="83"/>
                  </a:lnTo>
                  <a:lnTo>
                    <a:pt x="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9666874" y="4370137"/>
              <a:ext cx="14907" cy="8623"/>
            </a:xfrm>
            <a:custGeom>
              <a:avLst/>
              <a:gdLst>
                <a:gd name="T0" fmla="*/ 92 w 102"/>
                <a:gd name="T1" fmla="*/ 59 h 59"/>
                <a:gd name="T2" fmla="*/ 0 w 102"/>
                <a:gd name="T3" fmla="*/ 59 h 59"/>
                <a:gd name="T4" fmla="*/ 7 w 102"/>
                <a:gd name="T5" fmla="*/ 0 h 59"/>
                <a:gd name="T6" fmla="*/ 102 w 102"/>
                <a:gd name="T7" fmla="*/ 0 h 59"/>
                <a:gd name="T8" fmla="*/ 92 w 102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9">
                  <a:moveTo>
                    <a:pt x="92" y="59"/>
                  </a:moveTo>
                  <a:lnTo>
                    <a:pt x="0" y="59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92" y="5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9662051" y="4403750"/>
              <a:ext cx="14907" cy="9061"/>
            </a:xfrm>
            <a:custGeom>
              <a:avLst/>
              <a:gdLst>
                <a:gd name="T0" fmla="*/ 92 w 102"/>
                <a:gd name="T1" fmla="*/ 62 h 62"/>
                <a:gd name="T2" fmla="*/ 0 w 102"/>
                <a:gd name="T3" fmla="*/ 62 h 62"/>
                <a:gd name="T4" fmla="*/ 9 w 102"/>
                <a:gd name="T5" fmla="*/ 0 h 62"/>
                <a:gd name="T6" fmla="*/ 102 w 102"/>
                <a:gd name="T7" fmla="*/ 0 h 62"/>
                <a:gd name="T8" fmla="*/ 92 w 102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62">
                  <a:moveTo>
                    <a:pt x="92" y="62"/>
                  </a:moveTo>
                  <a:lnTo>
                    <a:pt x="0" y="62"/>
                  </a:lnTo>
                  <a:lnTo>
                    <a:pt x="9" y="0"/>
                  </a:lnTo>
                  <a:lnTo>
                    <a:pt x="102" y="0"/>
                  </a:lnTo>
                  <a:lnTo>
                    <a:pt x="92" y="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9657229" y="4437801"/>
              <a:ext cx="14761" cy="8623"/>
            </a:xfrm>
            <a:custGeom>
              <a:avLst/>
              <a:gdLst>
                <a:gd name="T0" fmla="*/ 94 w 101"/>
                <a:gd name="T1" fmla="*/ 59 h 59"/>
                <a:gd name="T2" fmla="*/ 0 w 101"/>
                <a:gd name="T3" fmla="*/ 59 h 59"/>
                <a:gd name="T4" fmla="*/ 9 w 101"/>
                <a:gd name="T5" fmla="*/ 0 h 59"/>
                <a:gd name="T6" fmla="*/ 101 w 101"/>
                <a:gd name="T7" fmla="*/ 0 h 59"/>
                <a:gd name="T8" fmla="*/ 94 w 101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9">
                  <a:moveTo>
                    <a:pt x="94" y="59"/>
                  </a:moveTo>
                  <a:lnTo>
                    <a:pt x="0" y="59"/>
                  </a:lnTo>
                  <a:lnTo>
                    <a:pt x="9" y="0"/>
                  </a:lnTo>
                  <a:lnTo>
                    <a:pt x="101" y="0"/>
                  </a:lnTo>
                  <a:lnTo>
                    <a:pt x="94" y="5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9748422" y="4366337"/>
              <a:ext cx="73656" cy="36682"/>
            </a:xfrm>
            <a:custGeom>
              <a:avLst/>
              <a:gdLst>
                <a:gd name="T0" fmla="*/ 469 w 504"/>
                <a:gd name="T1" fmla="*/ 251 h 251"/>
                <a:gd name="T2" fmla="*/ 504 w 504"/>
                <a:gd name="T3" fmla="*/ 0 h 251"/>
                <a:gd name="T4" fmla="*/ 36 w 504"/>
                <a:gd name="T5" fmla="*/ 0 h 251"/>
                <a:gd name="T6" fmla="*/ 0 w 504"/>
                <a:gd name="T7" fmla="*/ 251 h 251"/>
                <a:gd name="T8" fmla="*/ 469 w 504"/>
                <a:gd name="T9" fmla="*/ 251 h 251"/>
                <a:gd name="T10" fmla="*/ 215 w 504"/>
                <a:gd name="T11" fmla="*/ 206 h 251"/>
                <a:gd name="T12" fmla="*/ 62 w 504"/>
                <a:gd name="T13" fmla="*/ 206 h 251"/>
                <a:gd name="T14" fmla="*/ 71 w 504"/>
                <a:gd name="T15" fmla="*/ 145 h 251"/>
                <a:gd name="T16" fmla="*/ 225 w 504"/>
                <a:gd name="T17" fmla="*/ 145 h 251"/>
                <a:gd name="T18" fmla="*/ 215 w 504"/>
                <a:gd name="T19" fmla="*/ 206 h 251"/>
                <a:gd name="T20" fmla="*/ 230 w 504"/>
                <a:gd name="T21" fmla="*/ 107 h 251"/>
                <a:gd name="T22" fmla="*/ 76 w 504"/>
                <a:gd name="T23" fmla="*/ 107 h 251"/>
                <a:gd name="T24" fmla="*/ 85 w 504"/>
                <a:gd name="T25" fmla="*/ 42 h 251"/>
                <a:gd name="T26" fmla="*/ 239 w 504"/>
                <a:gd name="T27" fmla="*/ 42 h 251"/>
                <a:gd name="T28" fmla="*/ 230 w 504"/>
                <a:gd name="T29" fmla="*/ 107 h 251"/>
                <a:gd name="T30" fmla="*/ 291 w 504"/>
                <a:gd name="T31" fmla="*/ 42 h 251"/>
                <a:gd name="T32" fmla="*/ 445 w 504"/>
                <a:gd name="T33" fmla="*/ 42 h 251"/>
                <a:gd name="T34" fmla="*/ 435 w 504"/>
                <a:gd name="T35" fmla="*/ 107 h 251"/>
                <a:gd name="T36" fmla="*/ 282 w 504"/>
                <a:gd name="T37" fmla="*/ 107 h 251"/>
                <a:gd name="T38" fmla="*/ 291 w 504"/>
                <a:gd name="T39" fmla="*/ 42 h 251"/>
                <a:gd name="T40" fmla="*/ 267 w 504"/>
                <a:gd name="T41" fmla="*/ 206 h 251"/>
                <a:gd name="T42" fmla="*/ 277 w 504"/>
                <a:gd name="T43" fmla="*/ 145 h 251"/>
                <a:gd name="T44" fmla="*/ 431 w 504"/>
                <a:gd name="T45" fmla="*/ 145 h 251"/>
                <a:gd name="T46" fmla="*/ 421 w 504"/>
                <a:gd name="T47" fmla="*/ 206 h 251"/>
                <a:gd name="T48" fmla="*/ 267 w 504"/>
                <a:gd name="T49" fmla="*/ 20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4" h="251">
                  <a:moveTo>
                    <a:pt x="469" y="251"/>
                  </a:moveTo>
                  <a:lnTo>
                    <a:pt x="504" y="0"/>
                  </a:lnTo>
                  <a:lnTo>
                    <a:pt x="36" y="0"/>
                  </a:lnTo>
                  <a:lnTo>
                    <a:pt x="0" y="251"/>
                  </a:lnTo>
                  <a:lnTo>
                    <a:pt x="469" y="251"/>
                  </a:lnTo>
                  <a:close/>
                  <a:moveTo>
                    <a:pt x="215" y="206"/>
                  </a:moveTo>
                  <a:lnTo>
                    <a:pt x="62" y="206"/>
                  </a:lnTo>
                  <a:lnTo>
                    <a:pt x="71" y="145"/>
                  </a:lnTo>
                  <a:lnTo>
                    <a:pt x="225" y="145"/>
                  </a:lnTo>
                  <a:lnTo>
                    <a:pt x="215" y="206"/>
                  </a:lnTo>
                  <a:close/>
                  <a:moveTo>
                    <a:pt x="230" y="107"/>
                  </a:moveTo>
                  <a:lnTo>
                    <a:pt x="76" y="107"/>
                  </a:lnTo>
                  <a:lnTo>
                    <a:pt x="85" y="42"/>
                  </a:lnTo>
                  <a:lnTo>
                    <a:pt x="239" y="42"/>
                  </a:lnTo>
                  <a:lnTo>
                    <a:pt x="230" y="107"/>
                  </a:lnTo>
                  <a:close/>
                  <a:moveTo>
                    <a:pt x="291" y="42"/>
                  </a:moveTo>
                  <a:lnTo>
                    <a:pt x="445" y="42"/>
                  </a:lnTo>
                  <a:lnTo>
                    <a:pt x="435" y="107"/>
                  </a:lnTo>
                  <a:lnTo>
                    <a:pt x="282" y="107"/>
                  </a:lnTo>
                  <a:lnTo>
                    <a:pt x="291" y="42"/>
                  </a:lnTo>
                  <a:close/>
                  <a:moveTo>
                    <a:pt x="267" y="206"/>
                  </a:moveTo>
                  <a:lnTo>
                    <a:pt x="277" y="145"/>
                  </a:lnTo>
                  <a:lnTo>
                    <a:pt x="431" y="145"/>
                  </a:lnTo>
                  <a:lnTo>
                    <a:pt x="421" y="206"/>
                  </a:lnTo>
                  <a:lnTo>
                    <a:pt x="267" y="20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9746376" y="4405211"/>
              <a:ext cx="24552" cy="12130"/>
            </a:xfrm>
            <a:custGeom>
              <a:avLst/>
              <a:gdLst>
                <a:gd name="T0" fmla="*/ 114 w 168"/>
                <a:gd name="T1" fmla="*/ 0 h 83"/>
                <a:gd name="T2" fmla="*/ 85 w 168"/>
                <a:gd name="T3" fmla="*/ 38 h 83"/>
                <a:gd name="T4" fmla="*/ 7 w 168"/>
                <a:gd name="T5" fmla="*/ 38 h 83"/>
                <a:gd name="T6" fmla="*/ 0 w 168"/>
                <a:gd name="T7" fmla="*/ 83 h 83"/>
                <a:gd name="T8" fmla="*/ 114 w 168"/>
                <a:gd name="T9" fmla="*/ 83 h 83"/>
                <a:gd name="T10" fmla="*/ 168 w 168"/>
                <a:gd name="T11" fmla="*/ 0 h 83"/>
                <a:gd name="T12" fmla="*/ 114 w 168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3">
                  <a:moveTo>
                    <a:pt x="114" y="0"/>
                  </a:moveTo>
                  <a:lnTo>
                    <a:pt x="85" y="38"/>
                  </a:lnTo>
                  <a:lnTo>
                    <a:pt x="7" y="38"/>
                  </a:lnTo>
                  <a:lnTo>
                    <a:pt x="0" y="83"/>
                  </a:lnTo>
                  <a:lnTo>
                    <a:pt x="114" y="83"/>
                  </a:lnTo>
                  <a:lnTo>
                    <a:pt x="168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9793726" y="4405211"/>
              <a:ext cx="22068" cy="12130"/>
            </a:xfrm>
            <a:custGeom>
              <a:avLst/>
              <a:gdLst>
                <a:gd name="T0" fmla="*/ 54 w 151"/>
                <a:gd name="T1" fmla="*/ 0 h 83"/>
                <a:gd name="T2" fmla="*/ 73 w 151"/>
                <a:gd name="T3" fmla="*/ 38 h 83"/>
                <a:gd name="T4" fmla="*/ 151 w 151"/>
                <a:gd name="T5" fmla="*/ 38 h 83"/>
                <a:gd name="T6" fmla="*/ 147 w 151"/>
                <a:gd name="T7" fmla="*/ 83 h 83"/>
                <a:gd name="T8" fmla="*/ 36 w 151"/>
                <a:gd name="T9" fmla="*/ 83 h 83"/>
                <a:gd name="T10" fmla="*/ 0 w 151"/>
                <a:gd name="T11" fmla="*/ 0 h 83"/>
                <a:gd name="T12" fmla="*/ 54 w 151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83">
                  <a:moveTo>
                    <a:pt x="54" y="0"/>
                  </a:moveTo>
                  <a:lnTo>
                    <a:pt x="73" y="38"/>
                  </a:lnTo>
                  <a:lnTo>
                    <a:pt x="151" y="38"/>
                  </a:lnTo>
                  <a:lnTo>
                    <a:pt x="147" y="83"/>
                  </a:lnTo>
                  <a:lnTo>
                    <a:pt x="36" y="8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9742284" y="4420118"/>
              <a:ext cx="20314" cy="27037"/>
            </a:xfrm>
            <a:custGeom>
              <a:avLst/>
              <a:gdLst>
                <a:gd name="T0" fmla="*/ 59 w 139"/>
                <a:gd name="T1" fmla="*/ 185 h 185"/>
                <a:gd name="T2" fmla="*/ 0 w 139"/>
                <a:gd name="T3" fmla="*/ 185 h 185"/>
                <a:gd name="T4" fmla="*/ 68 w 139"/>
                <a:gd name="T5" fmla="*/ 106 h 185"/>
                <a:gd name="T6" fmla="*/ 85 w 139"/>
                <a:gd name="T7" fmla="*/ 0 h 185"/>
                <a:gd name="T8" fmla="*/ 139 w 139"/>
                <a:gd name="T9" fmla="*/ 0 h 185"/>
                <a:gd name="T10" fmla="*/ 125 w 139"/>
                <a:gd name="T11" fmla="*/ 106 h 185"/>
                <a:gd name="T12" fmla="*/ 59 w 139"/>
                <a:gd name="T13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85">
                  <a:moveTo>
                    <a:pt x="59" y="185"/>
                  </a:moveTo>
                  <a:lnTo>
                    <a:pt x="0" y="185"/>
                  </a:lnTo>
                  <a:lnTo>
                    <a:pt x="68" y="106"/>
                  </a:lnTo>
                  <a:lnTo>
                    <a:pt x="85" y="0"/>
                  </a:lnTo>
                  <a:lnTo>
                    <a:pt x="139" y="0"/>
                  </a:lnTo>
                  <a:lnTo>
                    <a:pt x="125" y="106"/>
                  </a:lnTo>
                  <a:lnTo>
                    <a:pt x="59" y="1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9794749" y="4420118"/>
              <a:ext cx="11838" cy="27037"/>
            </a:xfrm>
            <a:custGeom>
              <a:avLst/>
              <a:gdLst>
                <a:gd name="T0" fmla="*/ 55 w 81"/>
                <a:gd name="T1" fmla="*/ 185 h 185"/>
                <a:gd name="T2" fmla="*/ 0 w 81"/>
                <a:gd name="T3" fmla="*/ 185 h 185"/>
                <a:gd name="T4" fmla="*/ 26 w 81"/>
                <a:gd name="T5" fmla="*/ 0 h 185"/>
                <a:gd name="T6" fmla="*/ 81 w 81"/>
                <a:gd name="T7" fmla="*/ 0 h 185"/>
                <a:gd name="T8" fmla="*/ 55 w 81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5">
                  <a:moveTo>
                    <a:pt x="55" y="185"/>
                  </a:moveTo>
                  <a:lnTo>
                    <a:pt x="0" y="185"/>
                  </a:lnTo>
                  <a:lnTo>
                    <a:pt x="26" y="0"/>
                  </a:lnTo>
                  <a:lnTo>
                    <a:pt x="81" y="0"/>
                  </a:lnTo>
                  <a:lnTo>
                    <a:pt x="55" y="1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9723139" y="4460015"/>
              <a:ext cx="85494" cy="79356"/>
            </a:xfrm>
            <a:custGeom>
              <a:avLst/>
              <a:gdLst>
                <a:gd name="T0" fmla="*/ 497 w 585"/>
                <a:gd name="T1" fmla="*/ 0 h 543"/>
                <a:gd name="T2" fmla="*/ 431 w 585"/>
                <a:gd name="T3" fmla="*/ 427 h 543"/>
                <a:gd name="T4" fmla="*/ 192 w 585"/>
                <a:gd name="T5" fmla="*/ 0 h 543"/>
                <a:gd name="T6" fmla="*/ 81 w 585"/>
                <a:gd name="T7" fmla="*/ 0 h 543"/>
                <a:gd name="T8" fmla="*/ 0 w 585"/>
                <a:gd name="T9" fmla="*/ 543 h 543"/>
                <a:gd name="T10" fmla="*/ 88 w 585"/>
                <a:gd name="T11" fmla="*/ 543 h 543"/>
                <a:gd name="T12" fmla="*/ 152 w 585"/>
                <a:gd name="T13" fmla="*/ 113 h 543"/>
                <a:gd name="T14" fmla="*/ 391 w 585"/>
                <a:gd name="T15" fmla="*/ 543 h 543"/>
                <a:gd name="T16" fmla="*/ 502 w 585"/>
                <a:gd name="T17" fmla="*/ 543 h 543"/>
                <a:gd name="T18" fmla="*/ 585 w 585"/>
                <a:gd name="T19" fmla="*/ 0 h 543"/>
                <a:gd name="T20" fmla="*/ 497 w 585"/>
                <a:gd name="T2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5" h="543">
                  <a:moveTo>
                    <a:pt x="497" y="0"/>
                  </a:moveTo>
                  <a:lnTo>
                    <a:pt x="431" y="427"/>
                  </a:lnTo>
                  <a:lnTo>
                    <a:pt x="192" y="0"/>
                  </a:lnTo>
                  <a:lnTo>
                    <a:pt x="81" y="0"/>
                  </a:lnTo>
                  <a:lnTo>
                    <a:pt x="0" y="543"/>
                  </a:lnTo>
                  <a:lnTo>
                    <a:pt x="88" y="543"/>
                  </a:lnTo>
                  <a:lnTo>
                    <a:pt x="152" y="113"/>
                  </a:lnTo>
                  <a:lnTo>
                    <a:pt x="391" y="543"/>
                  </a:lnTo>
                  <a:lnTo>
                    <a:pt x="502" y="543"/>
                  </a:lnTo>
                  <a:lnTo>
                    <a:pt x="585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9656790" y="4460015"/>
              <a:ext cx="68833" cy="79356"/>
            </a:xfrm>
            <a:custGeom>
              <a:avLst/>
              <a:gdLst>
                <a:gd name="T0" fmla="*/ 95 w 199"/>
                <a:gd name="T1" fmla="*/ 36 h 229"/>
                <a:gd name="T2" fmla="*/ 194 w 199"/>
                <a:gd name="T3" fmla="*/ 36 h 229"/>
                <a:gd name="T4" fmla="*/ 199 w 199"/>
                <a:gd name="T5" fmla="*/ 0 h 229"/>
                <a:gd name="T6" fmla="*/ 77 w 199"/>
                <a:gd name="T7" fmla="*/ 0 h 229"/>
                <a:gd name="T8" fmla="*/ 16 w 199"/>
                <a:gd name="T9" fmla="*/ 53 h 229"/>
                <a:gd name="T10" fmla="*/ 0 w 199"/>
                <a:gd name="T11" fmla="*/ 167 h 229"/>
                <a:gd name="T12" fmla="*/ 23 w 199"/>
                <a:gd name="T13" fmla="*/ 200 h 229"/>
                <a:gd name="T14" fmla="*/ 15 w 199"/>
                <a:gd name="T15" fmla="*/ 219 h 229"/>
                <a:gd name="T16" fmla="*/ 45 w 199"/>
                <a:gd name="T17" fmla="*/ 229 h 229"/>
                <a:gd name="T18" fmla="*/ 165 w 199"/>
                <a:gd name="T19" fmla="*/ 229 h 229"/>
                <a:gd name="T20" fmla="*/ 170 w 199"/>
                <a:gd name="T21" fmla="*/ 192 h 229"/>
                <a:gd name="T22" fmla="*/ 73 w 199"/>
                <a:gd name="T23" fmla="*/ 192 h 229"/>
                <a:gd name="T24" fmla="*/ 38 w 199"/>
                <a:gd name="T25" fmla="*/ 159 h 229"/>
                <a:gd name="T26" fmla="*/ 50 w 199"/>
                <a:gd name="T27" fmla="*/ 70 h 229"/>
                <a:gd name="T28" fmla="*/ 95 w 199"/>
                <a:gd name="T29" fmla="*/ 3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29">
                  <a:moveTo>
                    <a:pt x="95" y="36"/>
                  </a:moveTo>
                  <a:cubicBezTo>
                    <a:pt x="194" y="36"/>
                    <a:pt x="194" y="36"/>
                    <a:pt x="194" y="36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7" y="0"/>
                    <a:pt x="20" y="24"/>
                    <a:pt x="16" y="53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" y="170"/>
                    <a:pt x="26" y="186"/>
                    <a:pt x="23" y="200"/>
                  </a:cubicBezTo>
                  <a:cubicBezTo>
                    <a:pt x="22" y="207"/>
                    <a:pt x="20" y="214"/>
                    <a:pt x="15" y="219"/>
                  </a:cubicBezTo>
                  <a:cubicBezTo>
                    <a:pt x="24" y="225"/>
                    <a:pt x="32" y="229"/>
                    <a:pt x="45" y="229"/>
                  </a:cubicBezTo>
                  <a:cubicBezTo>
                    <a:pt x="165" y="229"/>
                    <a:pt x="165" y="229"/>
                    <a:pt x="165" y="229"/>
                  </a:cubicBezTo>
                  <a:cubicBezTo>
                    <a:pt x="170" y="192"/>
                    <a:pt x="170" y="192"/>
                    <a:pt x="170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54" y="192"/>
                    <a:pt x="35" y="181"/>
                    <a:pt x="38" y="159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4" y="45"/>
                    <a:pt x="71" y="36"/>
                    <a:pt x="95" y="36"/>
                  </a:cubicBez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9643637" y="4518618"/>
              <a:ext cx="19729" cy="197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9173933" y="4477991"/>
              <a:ext cx="461082" cy="63426"/>
            </a:xfrm>
            <a:custGeom>
              <a:avLst/>
              <a:gdLst>
                <a:gd name="T0" fmla="*/ 1295 w 1334"/>
                <a:gd name="T1" fmla="*/ 170 h 183"/>
                <a:gd name="T2" fmla="*/ 730 w 1334"/>
                <a:gd name="T3" fmla="*/ 64 h 183"/>
                <a:gd name="T4" fmla="*/ 118 w 1334"/>
                <a:gd name="T5" fmla="*/ 132 h 183"/>
                <a:gd name="T6" fmla="*/ 0 w 1334"/>
                <a:gd name="T7" fmla="*/ 177 h 183"/>
                <a:gd name="T8" fmla="*/ 72 w 1334"/>
                <a:gd name="T9" fmla="*/ 140 h 183"/>
                <a:gd name="T10" fmla="*/ 723 w 1334"/>
                <a:gd name="T11" fmla="*/ 24 h 183"/>
                <a:gd name="T12" fmla="*/ 1334 w 1334"/>
                <a:gd name="T13" fmla="*/ 183 h 183"/>
                <a:gd name="T14" fmla="*/ 1295 w 1334"/>
                <a:gd name="T15" fmla="*/ 17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4" h="183">
                  <a:moveTo>
                    <a:pt x="1295" y="170"/>
                  </a:moveTo>
                  <a:cubicBezTo>
                    <a:pt x="1224" y="146"/>
                    <a:pt x="1037" y="81"/>
                    <a:pt x="730" y="64"/>
                  </a:cubicBezTo>
                  <a:cubicBezTo>
                    <a:pt x="436" y="47"/>
                    <a:pt x="227" y="99"/>
                    <a:pt x="118" y="132"/>
                  </a:cubicBezTo>
                  <a:cubicBezTo>
                    <a:pt x="100" y="139"/>
                    <a:pt x="0" y="177"/>
                    <a:pt x="0" y="177"/>
                  </a:cubicBezTo>
                  <a:cubicBezTo>
                    <a:pt x="0" y="177"/>
                    <a:pt x="60" y="146"/>
                    <a:pt x="72" y="140"/>
                  </a:cubicBezTo>
                  <a:cubicBezTo>
                    <a:pt x="85" y="132"/>
                    <a:pt x="336" y="0"/>
                    <a:pt x="723" y="24"/>
                  </a:cubicBezTo>
                  <a:cubicBezTo>
                    <a:pt x="1085" y="47"/>
                    <a:pt x="1303" y="163"/>
                    <a:pt x="1334" y="183"/>
                  </a:cubicBezTo>
                  <a:cubicBezTo>
                    <a:pt x="1334" y="183"/>
                    <a:pt x="1310" y="175"/>
                    <a:pt x="1295" y="170"/>
                  </a:cubicBez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9167649" y="4366337"/>
              <a:ext cx="138251" cy="153304"/>
            </a:xfrm>
            <a:custGeom>
              <a:avLst/>
              <a:gdLst>
                <a:gd name="T0" fmla="*/ 212 w 400"/>
                <a:gd name="T1" fmla="*/ 405 h 442"/>
                <a:gd name="T2" fmla="*/ 231 w 400"/>
                <a:gd name="T3" fmla="*/ 271 h 442"/>
                <a:gd name="T4" fmla="*/ 400 w 400"/>
                <a:gd name="T5" fmla="*/ 0 h 442"/>
                <a:gd name="T6" fmla="*/ 311 w 400"/>
                <a:gd name="T7" fmla="*/ 0 h 442"/>
                <a:gd name="T8" fmla="*/ 195 w 400"/>
                <a:gd name="T9" fmla="*/ 192 h 442"/>
                <a:gd name="T10" fmla="*/ 87 w 400"/>
                <a:gd name="T11" fmla="*/ 0 h 442"/>
                <a:gd name="T12" fmla="*/ 0 w 400"/>
                <a:gd name="T13" fmla="*/ 0 h 442"/>
                <a:gd name="T14" fmla="*/ 148 w 400"/>
                <a:gd name="T15" fmla="*/ 263 h 442"/>
                <a:gd name="T16" fmla="*/ 121 w 400"/>
                <a:gd name="T17" fmla="*/ 442 h 442"/>
                <a:gd name="T18" fmla="*/ 212 w 400"/>
                <a:gd name="T19" fmla="*/ 40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442">
                  <a:moveTo>
                    <a:pt x="212" y="405"/>
                  </a:moveTo>
                  <a:cubicBezTo>
                    <a:pt x="231" y="271"/>
                    <a:pt x="231" y="271"/>
                    <a:pt x="231" y="271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195" y="192"/>
                    <a:pt x="195" y="192"/>
                    <a:pt x="195" y="192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8" y="263"/>
                    <a:pt x="148" y="263"/>
                    <a:pt x="148" y="263"/>
                  </a:cubicBezTo>
                  <a:cubicBezTo>
                    <a:pt x="145" y="288"/>
                    <a:pt x="121" y="442"/>
                    <a:pt x="121" y="442"/>
                  </a:cubicBezTo>
                  <a:cubicBezTo>
                    <a:pt x="121" y="442"/>
                    <a:pt x="148" y="429"/>
                    <a:pt x="212" y="405"/>
                  </a:cubicBez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9550690" y="4366629"/>
              <a:ext cx="105515" cy="158858"/>
            </a:xfrm>
            <a:custGeom>
              <a:avLst/>
              <a:gdLst>
                <a:gd name="T0" fmla="*/ 183 w 305"/>
                <a:gd name="T1" fmla="*/ 448 h 458"/>
                <a:gd name="T2" fmla="*/ 213 w 305"/>
                <a:gd name="T3" fmla="*/ 428 h 458"/>
                <a:gd name="T4" fmla="*/ 232 w 305"/>
                <a:gd name="T5" fmla="*/ 405 h 458"/>
                <a:gd name="T6" fmla="*/ 246 w 305"/>
                <a:gd name="T7" fmla="*/ 373 h 458"/>
                <a:gd name="T8" fmla="*/ 305 w 305"/>
                <a:gd name="T9" fmla="*/ 0 h 458"/>
                <a:gd name="T10" fmla="*/ 228 w 305"/>
                <a:gd name="T11" fmla="*/ 0 h 458"/>
                <a:gd name="T12" fmla="*/ 181 w 305"/>
                <a:gd name="T13" fmla="*/ 312 h 458"/>
                <a:gd name="T14" fmla="*/ 112 w 305"/>
                <a:gd name="T15" fmla="*/ 397 h 458"/>
                <a:gd name="T16" fmla="*/ 0 w 305"/>
                <a:gd name="T17" fmla="*/ 398 h 458"/>
                <a:gd name="T18" fmla="*/ 160 w 305"/>
                <a:gd name="T19" fmla="*/ 458 h 458"/>
                <a:gd name="T20" fmla="*/ 183 w 305"/>
                <a:gd name="T21" fmla="*/ 44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458">
                  <a:moveTo>
                    <a:pt x="183" y="448"/>
                  </a:moveTo>
                  <a:cubicBezTo>
                    <a:pt x="194" y="442"/>
                    <a:pt x="204" y="435"/>
                    <a:pt x="213" y="428"/>
                  </a:cubicBezTo>
                  <a:cubicBezTo>
                    <a:pt x="220" y="421"/>
                    <a:pt x="227" y="413"/>
                    <a:pt x="232" y="405"/>
                  </a:cubicBezTo>
                  <a:cubicBezTo>
                    <a:pt x="238" y="396"/>
                    <a:pt x="244" y="386"/>
                    <a:pt x="246" y="373"/>
                  </a:cubicBezTo>
                  <a:cubicBezTo>
                    <a:pt x="250" y="351"/>
                    <a:pt x="305" y="0"/>
                    <a:pt x="305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8" y="0"/>
                    <a:pt x="185" y="293"/>
                    <a:pt x="181" y="312"/>
                  </a:cubicBezTo>
                  <a:cubicBezTo>
                    <a:pt x="177" y="327"/>
                    <a:pt x="163" y="389"/>
                    <a:pt x="112" y="397"/>
                  </a:cubicBezTo>
                  <a:cubicBezTo>
                    <a:pt x="71" y="403"/>
                    <a:pt x="0" y="398"/>
                    <a:pt x="0" y="398"/>
                  </a:cubicBezTo>
                  <a:cubicBezTo>
                    <a:pt x="70" y="418"/>
                    <a:pt x="122" y="441"/>
                    <a:pt x="160" y="458"/>
                  </a:cubicBezTo>
                  <a:cubicBezTo>
                    <a:pt x="167" y="455"/>
                    <a:pt x="176" y="451"/>
                    <a:pt x="183" y="448"/>
                  </a:cubicBez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9406593" y="4366629"/>
              <a:ext cx="161781" cy="137082"/>
            </a:xfrm>
            <a:custGeom>
              <a:avLst/>
              <a:gdLst>
                <a:gd name="T0" fmla="*/ 468 w 468"/>
                <a:gd name="T1" fmla="*/ 0 h 395"/>
                <a:gd name="T2" fmla="*/ 387 w 468"/>
                <a:gd name="T3" fmla="*/ 0 h 395"/>
                <a:gd name="T4" fmla="*/ 332 w 468"/>
                <a:gd name="T5" fmla="*/ 358 h 395"/>
                <a:gd name="T6" fmla="*/ 132 w 468"/>
                <a:gd name="T7" fmla="*/ 0 h 395"/>
                <a:gd name="T8" fmla="*/ 49 w 468"/>
                <a:gd name="T9" fmla="*/ 0 h 395"/>
                <a:gd name="T10" fmla="*/ 0 w 468"/>
                <a:gd name="T11" fmla="*/ 326 h 395"/>
                <a:gd name="T12" fmla="*/ 22 w 468"/>
                <a:gd name="T13" fmla="*/ 327 h 395"/>
                <a:gd name="T14" fmla="*/ 74 w 468"/>
                <a:gd name="T15" fmla="*/ 330 h 395"/>
                <a:gd name="T16" fmla="*/ 107 w 468"/>
                <a:gd name="T17" fmla="*/ 109 h 395"/>
                <a:gd name="T18" fmla="*/ 245 w 468"/>
                <a:gd name="T19" fmla="*/ 355 h 395"/>
                <a:gd name="T20" fmla="*/ 408 w 468"/>
                <a:gd name="T21" fmla="*/ 395 h 395"/>
                <a:gd name="T22" fmla="*/ 468 w 468"/>
                <a:gd name="T23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395">
                  <a:moveTo>
                    <a:pt x="468" y="0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332" y="358"/>
                    <a:pt x="332" y="358"/>
                    <a:pt x="332" y="358"/>
                  </a:cubicBezTo>
                  <a:cubicBezTo>
                    <a:pt x="301" y="297"/>
                    <a:pt x="132" y="0"/>
                    <a:pt x="13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9" y="326"/>
                    <a:pt x="12" y="326"/>
                    <a:pt x="22" y="327"/>
                  </a:cubicBezTo>
                  <a:cubicBezTo>
                    <a:pt x="39" y="328"/>
                    <a:pt x="57" y="329"/>
                    <a:pt x="74" y="33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07" y="109"/>
                    <a:pt x="191" y="257"/>
                    <a:pt x="245" y="355"/>
                  </a:cubicBezTo>
                  <a:cubicBezTo>
                    <a:pt x="318" y="367"/>
                    <a:pt x="383" y="388"/>
                    <a:pt x="408" y="395"/>
                  </a:cubicBezTo>
                  <a:lnTo>
                    <a:pt x="468" y="0"/>
                  </a:ln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9253435" y="4366629"/>
              <a:ext cx="146874" cy="135621"/>
            </a:xfrm>
            <a:custGeom>
              <a:avLst/>
              <a:gdLst>
                <a:gd name="T0" fmla="*/ 335 w 425"/>
                <a:gd name="T1" fmla="*/ 0 h 391"/>
                <a:gd name="T2" fmla="*/ 226 w 425"/>
                <a:gd name="T3" fmla="*/ 0 h 391"/>
                <a:gd name="T4" fmla="*/ 0 w 425"/>
                <a:gd name="T5" fmla="*/ 391 h 391"/>
                <a:gd name="T6" fmla="*/ 304 w 425"/>
                <a:gd name="T7" fmla="*/ 330 h 391"/>
                <a:gd name="T8" fmla="*/ 150 w 425"/>
                <a:gd name="T9" fmla="*/ 272 h 391"/>
                <a:gd name="T10" fmla="*/ 272 w 425"/>
                <a:gd name="T11" fmla="*/ 60 h 391"/>
                <a:gd name="T12" fmla="*/ 349 w 425"/>
                <a:gd name="T13" fmla="*/ 327 h 391"/>
                <a:gd name="T14" fmla="*/ 389 w 425"/>
                <a:gd name="T15" fmla="*/ 326 h 391"/>
                <a:gd name="T16" fmla="*/ 425 w 425"/>
                <a:gd name="T17" fmla="*/ 326 h 391"/>
                <a:gd name="T18" fmla="*/ 335 w 425"/>
                <a:gd name="T1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91">
                  <a:moveTo>
                    <a:pt x="335" y="0"/>
                  </a:moveTo>
                  <a:cubicBezTo>
                    <a:pt x="314" y="0"/>
                    <a:pt x="256" y="0"/>
                    <a:pt x="226" y="0"/>
                  </a:cubicBezTo>
                  <a:cubicBezTo>
                    <a:pt x="208" y="32"/>
                    <a:pt x="0" y="391"/>
                    <a:pt x="0" y="391"/>
                  </a:cubicBezTo>
                  <a:cubicBezTo>
                    <a:pt x="138" y="341"/>
                    <a:pt x="268" y="333"/>
                    <a:pt x="304" y="330"/>
                  </a:cubicBezTo>
                  <a:cubicBezTo>
                    <a:pt x="150" y="272"/>
                    <a:pt x="150" y="272"/>
                    <a:pt x="150" y="272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349" y="327"/>
                    <a:pt x="349" y="327"/>
                    <a:pt x="349" y="327"/>
                  </a:cubicBezTo>
                  <a:cubicBezTo>
                    <a:pt x="370" y="326"/>
                    <a:pt x="368" y="326"/>
                    <a:pt x="389" y="326"/>
                  </a:cubicBezTo>
                  <a:cubicBezTo>
                    <a:pt x="397" y="326"/>
                    <a:pt x="417" y="326"/>
                    <a:pt x="425" y="326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9324314" y="4423917"/>
              <a:ext cx="29959" cy="41212"/>
            </a:xfrm>
            <a:custGeom>
              <a:avLst/>
              <a:gdLst>
                <a:gd name="T0" fmla="*/ 205 w 205"/>
                <a:gd name="T1" fmla="*/ 282 h 282"/>
                <a:gd name="T2" fmla="*/ 0 w 205"/>
                <a:gd name="T3" fmla="*/ 213 h 282"/>
                <a:gd name="T4" fmla="*/ 123 w 205"/>
                <a:gd name="T5" fmla="*/ 0 h 282"/>
                <a:gd name="T6" fmla="*/ 205 w 205"/>
                <a:gd name="T7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82">
                  <a:moveTo>
                    <a:pt x="205" y="282"/>
                  </a:moveTo>
                  <a:lnTo>
                    <a:pt x="0" y="213"/>
                  </a:lnTo>
                  <a:lnTo>
                    <a:pt x="123" y="0"/>
                  </a:lnTo>
                  <a:lnTo>
                    <a:pt x="205" y="282"/>
                  </a:lnTo>
                  <a:close/>
                </a:path>
              </a:pathLst>
            </a:custGeom>
            <a:solidFill>
              <a:srgbClr val="D72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26"/>
            <p:cNvSpPr>
              <a:spLocks noEditPoints="1"/>
            </p:cNvSpPr>
            <p:nvPr/>
          </p:nvSpPr>
          <p:spPr bwMode="auto">
            <a:xfrm>
              <a:off x="9190155" y="4545655"/>
              <a:ext cx="39751" cy="36682"/>
            </a:xfrm>
            <a:custGeom>
              <a:avLst/>
              <a:gdLst>
                <a:gd name="T0" fmla="*/ 24 w 115"/>
                <a:gd name="T1" fmla="*/ 52 h 106"/>
                <a:gd name="T2" fmla="*/ 14 w 115"/>
                <a:gd name="T3" fmla="*/ 33 h 106"/>
                <a:gd name="T4" fmla="*/ 21 w 115"/>
                <a:gd name="T5" fmla="*/ 84 h 106"/>
                <a:gd name="T6" fmla="*/ 7 w 115"/>
                <a:gd name="T7" fmla="*/ 104 h 106"/>
                <a:gd name="T8" fmla="*/ 13 w 115"/>
                <a:gd name="T9" fmla="*/ 81 h 106"/>
                <a:gd name="T10" fmla="*/ 31 w 115"/>
                <a:gd name="T11" fmla="*/ 70 h 106"/>
                <a:gd name="T12" fmla="*/ 38 w 115"/>
                <a:gd name="T13" fmla="*/ 16 h 106"/>
                <a:gd name="T14" fmla="*/ 16 w 115"/>
                <a:gd name="T15" fmla="*/ 11 h 106"/>
                <a:gd name="T16" fmla="*/ 38 w 115"/>
                <a:gd name="T17" fmla="*/ 16 h 106"/>
                <a:gd name="T18" fmla="*/ 33 w 115"/>
                <a:gd name="T19" fmla="*/ 106 h 106"/>
                <a:gd name="T20" fmla="*/ 41 w 115"/>
                <a:gd name="T21" fmla="*/ 94 h 106"/>
                <a:gd name="T22" fmla="*/ 60 w 115"/>
                <a:gd name="T23" fmla="*/ 90 h 106"/>
                <a:gd name="T24" fmla="*/ 83 w 115"/>
                <a:gd name="T25" fmla="*/ 14 h 106"/>
                <a:gd name="T26" fmla="*/ 114 w 115"/>
                <a:gd name="T27" fmla="*/ 24 h 106"/>
                <a:gd name="T28" fmla="*/ 104 w 115"/>
                <a:gd name="T29" fmla="*/ 33 h 106"/>
                <a:gd name="T30" fmla="*/ 49 w 115"/>
                <a:gd name="T31" fmla="*/ 20 h 106"/>
                <a:gd name="T32" fmla="*/ 39 w 115"/>
                <a:gd name="T33" fmla="*/ 32 h 106"/>
                <a:gd name="T34" fmla="*/ 41 w 115"/>
                <a:gd name="T35" fmla="*/ 14 h 106"/>
                <a:gd name="T36" fmla="*/ 68 w 115"/>
                <a:gd name="T37" fmla="*/ 3 h 106"/>
                <a:gd name="T38" fmla="*/ 83 w 115"/>
                <a:gd name="T39" fmla="*/ 14 h 106"/>
                <a:gd name="T40" fmla="*/ 98 w 115"/>
                <a:gd name="T41" fmla="*/ 30 h 106"/>
                <a:gd name="T42" fmla="*/ 83 w 115"/>
                <a:gd name="T43" fmla="*/ 36 h 106"/>
                <a:gd name="T44" fmla="*/ 77 w 115"/>
                <a:gd name="T45" fmla="*/ 46 h 106"/>
                <a:gd name="T46" fmla="*/ 101 w 115"/>
                <a:gd name="T47" fmla="*/ 58 h 106"/>
                <a:gd name="T48" fmla="*/ 98 w 115"/>
                <a:gd name="T49" fmla="*/ 83 h 106"/>
                <a:gd name="T50" fmla="*/ 92 w 115"/>
                <a:gd name="T51" fmla="*/ 89 h 106"/>
                <a:gd name="T52" fmla="*/ 97 w 115"/>
                <a:gd name="T53" fmla="*/ 105 h 106"/>
                <a:gd name="T54" fmla="*/ 75 w 115"/>
                <a:gd name="T55" fmla="*/ 89 h 106"/>
                <a:gd name="T56" fmla="*/ 38 w 115"/>
                <a:gd name="T57" fmla="*/ 83 h 106"/>
                <a:gd name="T58" fmla="*/ 42 w 115"/>
                <a:gd name="T59" fmla="*/ 58 h 106"/>
                <a:gd name="T60" fmla="*/ 69 w 115"/>
                <a:gd name="T61" fmla="*/ 46 h 106"/>
                <a:gd name="T62" fmla="*/ 66 w 115"/>
                <a:gd name="T63" fmla="*/ 36 h 106"/>
                <a:gd name="T64" fmla="*/ 53 w 115"/>
                <a:gd name="T65" fmla="*/ 30 h 106"/>
                <a:gd name="T66" fmla="*/ 84 w 115"/>
                <a:gd name="T67" fmla="*/ 30 h 106"/>
                <a:gd name="T68" fmla="*/ 68 w 115"/>
                <a:gd name="T69" fmla="*/ 52 h 106"/>
                <a:gd name="T70" fmla="*/ 49 w 115"/>
                <a:gd name="T71" fmla="*/ 61 h 106"/>
                <a:gd name="T72" fmla="*/ 65 w 115"/>
                <a:gd name="T73" fmla="*/ 76 h 106"/>
                <a:gd name="T74" fmla="*/ 48 w 115"/>
                <a:gd name="T75" fmla="*/ 68 h 106"/>
                <a:gd name="T76" fmla="*/ 65 w 115"/>
                <a:gd name="T77" fmla="*/ 76 h 106"/>
                <a:gd name="T78" fmla="*/ 94 w 115"/>
                <a:gd name="T79" fmla="*/ 52 h 106"/>
                <a:gd name="T80" fmla="*/ 75 w 115"/>
                <a:gd name="T81" fmla="*/ 61 h 106"/>
                <a:gd name="T82" fmla="*/ 91 w 115"/>
                <a:gd name="T83" fmla="*/ 76 h 106"/>
                <a:gd name="T84" fmla="*/ 74 w 115"/>
                <a:gd name="T85" fmla="*/ 68 h 106"/>
                <a:gd name="T86" fmla="*/ 91 w 115"/>
                <a:gd name="T87" fmla="*/ 7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06">
                  <a:moveTo>
                    <a:pt x="30" y="45"/>
                  </a:moveTo>
                  <a:cubicBezTo>
                    <a:pt x="28" y="47"/>
                    <a:pt x="26" y="50"/>
                    <a:pt x="24" y="52"/>
                  </a:cubicBezTo>
                  <a:cubicBezTo>
                    <a:pt x="22" y="50"/>
                    <a:pt x="17" y="46"/>
                    <a:pt x="8" y="40"/>
                  </a:cubicBezTo>
                  <a:cubicBezTo>
                    <a:pt x="10" y="38"/>
                    <a:pt x="12" y="36"/>
                    <a:pt x="14" y="33"/>
                  </a:cubicBezTo>
                  <a:cubicBezTo>
                    <a:pt x="22" y="38"/>
                    <a:pt x="27" y="42"/>
                    <a:pt x="30" y="45"/>
                  </a:cubicBezTo>
                  <a:close/>
                  <a:moveTo>
                    <a:pt x="21" y="84"/>
                  </a:moveTo>
                  <a:cubicBezTo>
                    <a:pt x="18" y="87"/>
                    <a:pt x="16" y="90"/>
                    <a:pt x="14" y="93"/>
                  </a:cubicBezTo>
                  <a:cubicBezTo>
                    <a:pt x="12" y="96"/>
                    <a:pt x="9" y="100"/>
                    <a:pt x="7" y="104"/>
                  </a:cubicBezTo>
                  <a:cubicBezTo>
                    <a:pt x="5" y="101"/>
                    <a:pt x="2" y="99"/>
                    <a:pt x="0" y="97"/>
                  </a:cubicBezTo>
                  <a:cubicBezTo>
                    <a:pt x="5" y="93"/>
                    <a:pt x="9" y="87"/>
                    <a:pt x="13" y="81"/>
                  </a:cubicBezTo>
                  <a:cubicBezTo>
                    <a:pt x="18" y="74"/>
                    <a:pt x="22" y="69"/>
                    <a:pt x="25" y="64"/>
                  </a:cubicBezTo>
                  <a:cubicBezTo>
                    <a:pt x="27" y="66"/>
                    <a:pt x="28" y="68"/>
                    <a:pt x="31" y="70"/>
                  </a:cubicBezTo>
                  <a:cubicBezTo>
                    <a:pt x="26" y="76"/>
                    <a:pt x="23" y="80"/>
                    <a:pt x="21" y="84"/>
                  </a:cubicBezTo>
                  <a:close/>
                  <a:moveTo>
                    <a:pt x="38" y="16"/>
                  </a:moveTo>
                  <a:cubicBezTo>
                    <a:pt x="35" y="18"/>
                    <a:pt x="33" y="20"/>
                    <a:pt x="32" y="23"/>
                  </a:cubicBezTo>
                  <a:cubicBezTo>
                    <a:pt x="24" y="16"/>
                    <a:pt x="19" y="12"/>
                    <a:pt x="16" y="11"/>
                  </a:cubicBezTo>
                  <a:cubicBezTo>
                    <a:pt x="18" y="8"/>
                    <a:pt x="20" y="6"/>
                    <a:pt x="21" y="4"/>
                  </a:cubicBezTo>
                  <a:cubicBezTo>
                    <a:pt x="29" y="10"/>
                    <a:pt x="35" y="14"/>
                    <a:pt x="38" y="16"/>
                  </a:cubicBezTo>
                  <a:close/>
                  <a:moveTo>
                    <a:pt x="49" y="97"/>
                  </a:moveTo>
                  <a:cubicBezTo>
                    <a:pt x="43" y="100"/>
                    <a:pt x="38" y="103"/>
                    <a:pt x="33" y="106"/>
                  </a:cubicBezTo>
                  <a:cubicBezTo>
                    <a:pt x="31" y="104"/>
                    <a:pt x="30" y="102"/>
                    <a:pt x="28" y="100"/>
                  </a:cubicBezTo>
                  <a:cubicBezTo>
                    <a:pt x="32" y="98"/>
                    <a:pt x="36" y="96"/>
                    <a:pt x="41" y="94"/>
                  </a:cubicBezTo>
                  <a:cubicBezTo>
                    <a:pt x="45" y="91"/>
                    <a:pt x="50" y="88"/>
                    <a:pt x="54" y="84"/>
                  </a:cubicBezTo>
                  <a:cubicBezTo>
                    <a:pt x="56" y="86"/>
                    <a:pt x="58" y="88"/>
                    <a:pt x="60" y="90"/>
                  </a:cubicBezTo>
                  <a:cubicBezTo>
                    <a:pt x="58" y="91"/>
                    <a:pt x="54" y="93"/>
                    <a:pt x="49" y="97"/>
                  </a:cubicBezTo>
                  <a:close/>
                  <a:moveTo>
                    <a:pt x="83" y="14"/>
                  </a:moveTo>
                  <a:cubicBezTo>
                    <a:pt x="115" y="14"/>
                    <a:pt x="115" y="14"/>
                    <a:pt x="115" y="14"/>
                  </a:cubicBezTo>
                  <a:cubicBezTo>
                    <a:pt x="115" y="18"/>
                    <a:pt x="114" y="21"/>
                    <a:pt x="114" y="24"/>
                  </a:cubicBezTo>
                  <a:cubicBezTo>
                    <a:pt x="113" y="27"/>
                    <a:pt x="113" y="30"/>
                    <a:pt x="113" y="33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29"/>
                    <a:pt x="40" y="26"/>
                    <a:pt x="40" y="23"/>
                  </a:cubicBezTo>
                  <a:cubicBezTo>
                    <a:pt x="41" y="20"/>
                    <a:pt x="41" y="17"/>
                    <a:pt x="41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2" y="11"/>
                    <a:pt x="71" y="7"/>
                    <a:pt x="68" y="3"/>
                  </a:cubicBezTo>
                  <a:cubicBezTo>
                    <a:pt x="72" y="2"/>
                    <a:pt x="75" y="1"/>
                    <a:pt x="77" y="0"/>
                  </a:cubicBezTo>
                  <a:cubicBezTo>
                    <a:pt x="80" y="5"/>
                    <a:pt x="82" y="10"/>
                    <a:pt x="83" y="14"/>
                  </a:cubicBezTo>
                  <a:close/>
                  <a:moveTo>
                    <a:pt x="84" y="30"/>
                  </a:moveTo>
                  <a:cubicBezTo>
                    <a:pt x="88" y="30"/>
                    <a:pt x="93" y="30"/>
                    <a:pt x="98" y="30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2" y="37"/>
                    <a:pt x="88" y="36"/>
                    <a:pt x="83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03" y="50"/>
                    <a:pt x="102" y="54"/>
                    <a:pt x="101" y="58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9" y="75"/>
                    <a:pt x="98" y="79"/>
                    <a:pt x="98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5" y="84"/>
                    <a:pt x="88" y="87"/>
                    <a:pt x="92" y="89"/>
                  </a:cubicBezTo>
                  <a:cubicBezTo>
                    <a:pt x="96" y="92"/>
                    <a:pt x="100" y="95"/>
                    <a:pt x="104" y="98"/>
                  </a:cubicBezTo>
                  <a:cubicBezTo>
                    <a:pt x="101" y="101"/>
                    <a:pt x="99" y="103"/>
                    <a:pt x="97" y="105"/>
                  </a:cubicBezTo>
                  <a:cubicBezTo>
                    <a:pt x="93" y="102"/>
                    <a:pt x="89" y="99"/>
                    <a:pt x="86" y="96"/>
                  </a:cubicBezTo>
                  <a:cubicBezTo>
                    <a:pt x="82" y="93"/>
                    <a:pt x="78" y="91"/>
                    <a:pt x="75" y="89"/>
                  </a:cubicBezTo>
                  <a:cubicBezTo>
                    <a:pt x="78" y="86"/>
                    <a:pt x="79" y="84"/>
                    <a:pt x="8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9" y="79"/>
                    <a:pt x="40" y="75"/>
                    <a:pt x="40" y="7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3" y="54"/>
                    <a:pt x="43" y="50"/>
                    <a:pt x="43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1" y="36"/>
                    <a:pt x="57" y="37"/>
                    <a:pt x="52" y="37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8" y="30"/>
                    <a:pt x="62" y="30"/>
                    <a:pt x="66" y="30"/>
                  </a:cubicBezTo>
                  <a:lnTo>
                    <a:pt x="84" y="30"/>
                  </a:lnTo>
                  <a:close/>
                  <a:moveTo>
                    <a:pt x="67" y="61"/>
                  </a:moveTo>
                  <a:cubicBezTo>
                    <a:pt x="68" y="52"/>
                    <a:pt x="68" y="52"/>
                    <a:pt x="68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61"/>
                    <a:pt x="49" y="61"/>
                    <a:pt x="49" y="61"/>
                  </a:cubicBezTo>
                  <a:lnTo>
                    <a:pt x="67" y="61"/>
                  </a:lnTo>
                  <a:close/>
                  <a:moveTo>
                    <a:pt x="65" y="76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7" y="76"/>
                    <a:pt x="47" y="76"/>
                    <a:pt x="47" y="76"/>
                  </a:cubicBezTo>
                  <a:lnTo>
                    <a:pt x="65" y="76"/>
                  </a:lnTo>
                  <a:close/>
                  <a:moveTo>
                    <a:pt x="93" y="61"/>
                  </a:moveTo>
                  <a:cubicBezTo>
                    <a:pt x="94" y="52"/>
                    <a:pt x="94" y="52"/>
                    <a:pt x="94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5" y="61"/>
                    <a:pt x="75" y="61"/>
                    <a:pt x="75" y="61"/>
                  </a:cubicBezTo>
                  <a:lnTo>
                    <a:pt x="93" y="61"/>
                  </a:lnTo>
                  <a:close/>
                  <a:moveTo>
                    <a:pt x="91" y="76"/>
                  </a:moveTo>
                  <a:cubicBezTo>
                    <a:pt x="92" y="68"/>
                    <a:pt x="92" y="68"/>
                    <a:pt x="92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2" y="76"/>
                    <a:pt x="72" y="76"/>
                    <a:pt x="72" y="76"/>
                  </a:cubicBezTo>
                  <a:lnTo>
                    <a:pt x="91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27"/>
            <p:cNvSpPr>
              <a:spLocks noEditPoints="1"/>
            </p:cNvSpPr>
            <p:nvPr/>
          </p:nvSpPr>
          <p:spPr bwMode="auto">
            <a:xfrm>
              <a:off x="9285587" y="4546970"/>
              <a:ext cx="36243" cy="34051"/>
            </a:xfrm>
            <a:custGeom>
              <a:avLst/>
              <a:gdLst>
                <a:gd name="T0" fmla="*/ 90 w 105"/>
                <a:gd name="T1" fmla="*/ 32 h 98"/>
                <a:gd name="T2" fmla="*/ 105 w 105"/>
                <a:gd name="T3" fmla="*/ 31 h 98"/>
                <a:gd name="T4" fmla="*/ 103 w 105"/>
                <a:gd name="T5" fmla="*/ 40 h 98"/>
                <a:gd name="T6" fmla="*/ 89 w 105"/>
                <a:gd name="T7" fmla="*/ 39 h 98"/>
                <a:gd name="T8" fmla="*/ 59 w 105"/>
                <a:gd name="T9" fmla="*/ 39 h 98"/>
                <a:gd name="T10" fmla="*/ 53 w 105"/>
                <a:gd name="T11" fmla="*/ 87 h 98"/>
                <a:gd name="T12" fmla="*/ 47 w 105"/>
                <a:gd name="T13" fmla="*/ 95 h 98"/>
                <a:gd name="T14" fmla="*/ 32 w 105"/>
                <a:gd name="T15" fmla="*/ 98 h 98"/>
                <a:gd name="T16" fmla="*/ 29 w 105"/>
                <a:gd name="T17" fmla="*/ 88 h 98"/>
                <a:gd name="T18" fmla="*/ 41 w 105"/>
                <a:gd name="T19" fmla="*/ 87 h 98"/>
                <a:gd name="T20" fmla="*/ 45 w 105"/>
                <a:gd name="T21" fmla="*/ 83 h 98"/>
                <a:gd name="T22" fmla="*/ 51 w 105"/>
                <a:gd name="T23" fmla="*/ 39 h 98"/>
                <a:gd name="T24" fmla="*/ 22 w 105"/>
                <a:gd name="T25" fmla="*/ 39 h 98"/>
                <a:gd name="T26" fmla="*/ 6 w 105"/>
                <a:gd name="T27" fmla="*/ 40 h 98"/>
                <a:gd name="T28" fmla="*/ 7 w 105"/>
                <a:gd name="T29" fmla="*/ 31 h 98"/>
                <a:gd name="T30" fmla="*/ 23 w 105"/>
                <a:gd name="T31" fmla="*/ 32 h 98"/>
                <a:gd name="T32" fmla="*/ 90 w 105"/>
                <a:gd name="T33" fmla="*/ 32 h 98"/>
                <a:gd name="T34" fmla="*/ 22 w 105"/>
                <a:gd name="T35" fmla="*/ 70 h 98"/>
                <a:gd name="T36" fmla="*/ 8 w 105"/>
                <a:gd name="T37" fmla="*/ 88 h 98"/>
                <a:gd name="T38" fmla="*/ 0 w 105"/>
                <a:gd name="T39" fmla="*/ 83 h 98"/>
                <a:gd name="T40" fmla="*/ 15 w 105"/>
                <a:gd name="T41" fmla="*/ 67 h 98"/>
                <a:gd name="T42" fmla="*/ 27 w 105"/>
                <a:gd name="T43" fmla="*/ 49 h 98"/>
                <a:gd name="T44" fmla="*/ 35 w 105"/>
                <a:gd name="T45" fmla="*/ 53 h 98"/>
                <a:gd name="T46" fmla="*/ 22 w 105"/>
                <a:gd name="T47" fmla="*/ 70 h 98"/>
                <a:gd name="T48" fmla="*/ 81 w 105"/>
                <a:gd name="T49" fmla="*/ 1 h 98"/>
                <a:gd name="T50" fmla="*/ 96 w 105"/>
                <a:gd name="T51" fmla="*/ 0 h 98"/>
                <a:gd name="T52" fmla="*/ 94 w 105"/>
                <a:gd name="T53" fmla="*/ 9 h 98"/>
                <a:gd name="T54" fmla="*/ 80 w 105"/>
                <a:gd name="T55" fmla="*/ 8 h 98"/>
                <a:gd name="T56" fmla="*/ 39 w 105"/>
                <a:gd name="T57" fmla="*/ 8 h 98"/>
                <a:gd name="T58" fmla="*/ 23 w 105"/>
                <a:gd name="T59" fmla="*/ 9 h 98"/>
                <a:gd name="T60" fmla="*/ 24 w 105"/>
                <a:gd name="T61" fmla="*/ 0 h 98"/>
                <a:gd name="T62" fmla="*/ 40 w 105"/>
                <a:gd name="T63" fmla="*/ 1 h 98"/>
                <a:gd name="T64" fmla="*/ 81 w 105"/>
                <a:gd name="T65" fmla="*/ 1 h 98"/>
                <a:gd name="T66" fmla="*/ 97 w 105"/>
                <a:gd name="T67" fmla="*/ 81 h 98"/>
                <a:gd name="T68" fmla="*/ 88 w 105"/>
                <a:gd name="T69" fmla="*/ 86 h 98"/>
                <a:gd name="T70" fmla="*/ 68 w 105"/>
                <a:gd name="T71" fmla="*/ 55 h 98"/>
                <a:gd name="T72" fmla="*/ 76 w 105"/>
                <a:gd name="T73" fmla="*/ 50 h 98"/>
                <a:gd name="T74" fmla="*/ 97 w 105"/>
                <a:gd name="T75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98">
                  <a:moveTo>
                    <a:pt x="90" y="32"/>
                  </a:moveTo>
                  <a:cubicBezTo>
                    <a:pt x="94" y="32"/>
                    <a:pt x="99" y="31"/>
                    <a:pt x="105" y="31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98" y="39"/>
                    <a:pt x="93" y="39"/>
                    <a:pt x="8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2" y="90"/>
                    <a:pt x="50" y="93"/>
                    <a:pt x="47" y="95"/>
                  </a:cubicBezTo>
                  <a:cubicBezTo>
                    <a:pt x="43" y="96"/>
                    <a:pt x="38" y="97"/>
                    <a:pt x="32" y="98"/>
                  </a:cubicBezTo>
                  <a:cubicBezTo>
                    <a:pt x="32" y="95"/>
                    <a:pt x="31" y="91"/>
                    <a:pt x="29" y="88"/>
                  </a:cubicBezTo>
                  <a:cubicBezTo>
                    <a:pt x="34" y="88"/>
                    <a:pt x="38" y="88"/>
                    <a:pt x="41" y="87"/>
                  </a:cubicBezTo>
                  <a:cubicBezTo>
                    <a:pt x="43" y="87"/>
                    <a:pt x="45" y="85"/>
                    <a:pt x="45" y="8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6" y="39"/>
                    <a:pt x="11" y="39"/>
                    <a:pt x="6" y="4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12" y="31"/>
                    <a:pt x="18" y="32"/>
                    <a:pt x="23" y="32"/>
                  </a:cubicBezTo>
                  <a:lnTo>
                    <a:pt x="90" y="32"/>
                  </a:lnTo>
                  <a:close/>
                  <a:moveTo>
                    <a:pt x="22" y="70"/>
                  </a:moveTo>
                  <a:cubicBezTo>
                    <a:pt x="18" y="76"/>
                    <a:pt x="13" y="82"/>
                    <a:pt x="8" y="88"/>
                  </a:cubicBezTo>
                  <a:cubicBezTo>
                    <a:pt x="6" y="86"/>
                    <a:pt x="3" y="84"/>
                    <a:pt x="0" y="83"/>
                  </a:cubicBezTo>
                  <a:cubicBezTo>
                    <a:pt x="5" y="78"/>
                    <a:pt x="10" y="72"/>
                    <a:pt x="15" y="67"/>
                  </a:cubicBezTo>
                  <a:cubicBezTo>
                    <a:pt x="19" y="61"/>
                    <a:pt x="23" y="55"/>
                    <a:pt x="27" y="49"/>
                  </a:cubicBezTo>
                  <a:cubicBezTo>
                    <a:pt x="29" y="51"/>
                    <a:pt x="32" y="52"/>
                    <a:pt x="35" y="53"/>
                  </a:cubicBezTo>
                  <a:cubicBezTo>
                    <a:pt x="31" y="58"/>
                    <a:pt x="27" y="64"/>
                    <a:pt x="22" y="70"/>
                  </a:cubicBezTo>
                  <a:close/>
                  <a:moveTo>
                    <a:pt x="81" y="1"/>
                  </a:moveTo>
                  <a:cubicBezTo>
                    <a:pt x="85" y="1"/>
                    <a:pt x="90" y="1"/>
                    <a:pt x="96" y="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9" y="9"/>
                    <a:pt x="84" y="8"/>
                    <a:pt x="8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3" y="8"/>
                    <a:pt x="28" y="9"/>
                    <a:pt x="23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1"/>
                    <a:pt x="34" y="1"/>
                    <a:pt x="40" y="1"/>
                  </a:cubicBezTo>
                  <a:lnTo>
                    <a:pt x="81" y="1"/>
                  </a:lnTo>
                  <a:close/>
                  <a:moveTo>
                    <a:pt x="97" y="81"/>
                  </a:moveTo>
                  <a:cubicBezTo>
                    <a:pt x="93" y="83"/>
                    <a:pt x="90" y="85"/>
                    <a:pt x="88" y="86"/>
                  </a:cubicBezTo>
                  <a:cubicBezTo>
                    <a:pt x="85" y="79"/>
                    <a:pt x="78" y="69"/>
                    <a:pt x="68" y="55"/>
                  </a:cubicBezTo>
                  <a:cubicBezTo>
                    <a:pt x="71" y="54"/>
                    <a:pt x="73" y="52"/>
                    <a:pt x="76" y="50"/>
                  </a:cubicBezTo>
                  <a:cubicBezTo>
                    <a:pt x="85" y="63"/>
                    <a:pt x="92" y="73"/>
                    <a:pt x="97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28"/>
            <p:cNvSpPr>
              <a:spLocks noEditPoints="1"/>
            </p:cNvSpPr>
            <p:nvPr/>
          </p:nvSpPr>
          <p:spPr bwMode="auto">
            <a:xfrm>
              <a:off x="9380287" y="4545947"/>
              <a:ext cx="35659" cy="36097"/>
            </a:xfrm>
            <a:custGeom>
              <a:avLst/>
              <a:gdLst>
                <a:gd name="T0" fmla="*/ 26 w 103"/>
                <a:gd name="T1" fmla="*/ 35 h 104"/>
                <a:gd name="T2" fmla="*/ 23 w 103"/>
                <a:gd name="T3" fmla="*/ 53 h 104"/>
                <a:gd name="T4" fmla="*/ 19 w 103"/>
                <a:gd name="T5" fmla="*/ 80 h 104"/>
                <a:gd name="T6" fmla="*/ 30 w 103"/>
                <a:gd name="T7" fmla="*/ 69 h 104"/>
                <a:gd name="T8" fmla="*/ 33 w 103"/>
                <a:gd name="T9" fmla="*/ 78 h 104"/>
                <a:gd name="T10" fmla="*/ 21 w 103"/>
                <a:gd name="T11" fmla="*/ 89 h 104"/>
                <a:gd name="T12" fmla="*/ 11 w 103"/>
                <a:gd name="T13" fmla="*/ 99 h 104"/>
                <a:gd name="T14" fmla="*/ 5 w 103"/>
                <a:gd name="T15" fmla="*/ 92 h 104"/>
                <a:gd name="T16" fmla="*/ 10 w 103"/>
                <a:gd name="T17" fmla="*/ 81 h 104"/>
                <a:gd name="T18" fmla="*/ 16 w 103"/>
                <a:gd name="T19" fmla="*/ 42 h 104"/>
                <a:gd name="T20" fmla="*/ 0 w 103"/>
                <a:gd name="T21" fmla="*/ 43 h 104"/>
                <a:gd name="T22" fmla="*/ 1 w 103"/>
                <a:gd name="T23" fmla="*/ 34 h 104"/>
                <a:gd name="T24" fmla="*/ 13 w 103"/>
                <a:gd name="T25" fmla="*/ 35 h 104"/>
                <a:gd name="T26" fmla="*/ 26 w 103"/>
                <a:gd name="T27" fmla="*/ 35 h 104"/>
                <a:gd name="T28" fmla="*/ 34 w 103"/>
                <a:gd name="T29" fmla="*/ 18 h 104"/>
                <a:gd name="T30" fmla="*/ 26 w 103"/>
                <a:gd name="T31" fmla="*/ 24 h 104"/>
                <a:gd name="T32" fmla="*/ 13 w 103"/>
                <a:gd name="T33" fmla="*/ 6 h 104"/>
                <a:gd name="T34" fmla="*/ 20 w 103"/>
                <a:gd name="T35" fmla="*/ 0 h 104"/>
                <a:gd name="T36" fmla="*/ 34 w 103"/>
                <a:gd name="T37" fmla="*/ 18 h 104"/>
                <a:gd name="T38" fmla="*/ 35 w 103"/>
                <a:gd name="T39" fmla="*/ 47 h 104"/>
                <a:gd name="T40" fmla="*/ 51 w 103"/>
                <a:gd name="T41" fmla="*/ 48 h 104"/>
                <a:gd name="T42" fmla="*/ 91 w 103"/>
                <a:gd name="T43" fmla="*/ 48 h 104"/>
                <a:gd name="T44" fmla="*/ 81 w 103"/>
                <a:gd name="T45" fmla="*/ 65 h 104"/>
                <a:gd name="T46" fmla="*/ 66 w 103"/>
                <a:gd name="T47" fmla="*/ 84 h 104"/>
                <a:gd name="T48" fmla="*/ 98 w 103"/>
                <a:gd name="T49" fmla="*/ 94 h 104"/>
                <a:gd name="T50" fmla="*/ 91 w 103"/>
                <a:gd name="T51" fmla="*/ 103 h 104"/>
                <a:gd name="T52" fmla="*/ 59 w 103"/>
                <a:gd name="T53" fmla="*/ 89 h 104"/>
                <a:gd name="T54" fmla="*/ 44 w 103"/>
                <a:gd name="T55" fmla="*/ 97 h 104"/>
                <a:gd name="T56" fmla="*/ 25 w 103"/>
                <a:gd name="T57" fmla="*/ 104 h 104"/>
                <a:gd name="T58" fmla="*/ 20 w 103"/>
                <a:gd name="T59" fmla="*/ 98 h 104"/>
                <a:gd name="T60" fmla="*/ 39 w 103"/>
                <a:gd name="T61" fmla="*/ 92 h 104"/>
                <a:gd name="T62" fmla="*/ 53 w 103"/>
                <a:gd name="T63" fmla="*/ 84 h 104"/>
                <a:gd name="T64" fmla="*/ 41 w 103"/>
                <a:gd name="T65" fmla="*/ 55 h 104"/>
                <a:gd name="T66" fmla="*/ 34 w 103"/>
                <a:gd name="T67" fmla="*/ 55 h 104"/>
                <a:gd name="T68" fmla="*/ 35 w 103"/>
                <a:gd name="T69" fmla="*/ 47 h 104"/>
                <a:gd name="T70" fmla="*/ 81 w 103"/>
                <a:gd name="T71" fmla="*/ 43 h 104"/>
                <a:gd name="T72" fmla="*/ 74 w 103"/>
                <a:gd name="T73" fmla="*/ 37 h 104"/>
                <a:gd name="T74" fmla="*/ 78 w 103"/>
                <a:gd name="T75" fmla="*/ 12 h 104"/>
                <a:gd name="T76" fmla="*/ 58 w 103"/>
                <a:gd name="T77" fmla="*/ 12 h 104"/>
                <a:gd name="T78" fmla="*/ 52 w 103"/>
                <a:gd name="T79" fmla="*/ 31 h 104"/>
                <a:gd name="T80" fmla="*/ 38 w 103"/>
                <a:gd name="T81" fmla="*/ 46 h 104"/>
                <a:gd name="T82" fmla="*/ 32 w 103"/>
                <a:gd name="T83" fmla="*/ 41 h 104"/>
                <a:gd name="T84" fmla="*/ 47 w 103"/>
                <a:gd name="T85" fmla="*/ 23 h 104"/>
                <a:gd name="T86" fmla="*/ 51 w 103"/>
                <a:gd name="T87" fmla="*/ 5 h 104"/>
                <a:gd name="T88" fmla="*/ 88 w 103"/>
                <a:gd name="T89" fmla="*/ 5 h 104"/>
                <a:gd name="T90" fmla="*/ 86 w 103"/>
                <a:gd name="T91" fmla="*/ 18 h 104"/>
                <a:gd name="T92" fmla="*/ 84 w 103"/>
                <a:gd name="T93" fmla="*/ 30 h 104"/>
                <a:gd name="T94" fmla="*/ 86 w 103"/>
                <a:gd name="T95" fmla="*/ 34 h 104"/>
                <a:gd name="T96" fmla="*/ 93 w 103"/>
                <a:gd name="T97" fmla="*/ 35 h 104"/>
                <a:gd name="T98" fmla="*/ 103 w 103"/>
                <a:gd name="T99" fmla="*/ 34 h 104"/>
                <a:gd name="T100" fmla="*/ 102 w 103"/>
                <a:gd name="T101" fmla="*/ 43 h 104"/>
                <a:gd name="T102" fmla="*/ 81 w 103"/>
                <a:gd name="T103" fmla="*/ 43 h 104"/>
                <a:gd name="T104" fmla="*/ 78 w 103"/>
                <a:gd name="T105" fmla="*/ 55 h 104"/>
                <a:gd name="T106" fmla="*/ 50 w 103"/>
                <a:gd name="T107" fmla="*/ 55 h 104"/>
                <a:gd name="T108" fmla="*/ 61 w 103"/>
                <a:gd name="T109" fmla="*/ 78 h 104"/>
                <a:gd name="T110" fmla="*/ 78 w 103"/>
                <a:gd name="T111" fmla="*/ 5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" h="104">
                  <a:moveTo>
                    <a:pt x="26" y="35"/>
                  </a:moveTo>
                  <a:cubicBezTo>
                    <a:pt x="25" y="40"/>
                    <a:pt x="24" y="46"/>
                    <a:pt x="23" y="53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3" y="76"/>
                    <a:pt x="27" y="73"/>
                    <a:pt x="30" y="69"/>
                  </a:cubicBezTo>
                  <a:cubicBezTo>
                    <a:pt x="31" y="72"/>
                    <a:pt x="32" y="75"/>
                    <a:pt x="33" y="78"/>
                  </a:cubicBezTo>
                  <a:cubicBezTo>
                    <a:pt x="29" y="82"/>
                    <a:pt x="25" y="85"/>
                    <a:pt x="21" y="89"/>
                  </a:cubicBezTo>
                  <a:cubicBezTo>
                    <a:pt x="18" y="92"/>
                    <a:pt x="14" y="95"/>
                    <a:pt x="11" y="99"/>
                  </a:cubicBezTo>
                  <a:cubicBezTo>
                    <a:pt x="9" y="96"/>
                    <a:pt x="8" y="94"/>
                    <a:pt x="5" y="92"/>
                  </a:cubicBezTo>
                  <a:cubicBezTo>
                    <a:pt x="8" y="89"/>
                    <a:pt x="10" y="86"/>
                    <a:pt x="10" y="81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0" y="42"/>
                    <a:pt x="4" y="43"/>
                    <a:pt x="0" y="4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5" y="35"/>
                    <a:pt x="9" y="35"/>
                    <a:pt x="13" y="35"/>
                  </a:cubicBezTo>
                  <a:lnTo>
                    <a:pt x="26" y="35"/>
                  </a:lnTo>
                  <a:close/>
                  <a:moveTo>
                    <a:pt x="34" y="18"/>
                  </a:moveTo>
                  <a:cubicBezTo>
                    <a:pt x="32" y="20"/>
                    <a:pt x="29" y="22"/>
                    <a:pt x="26" y="24"/>
                  </a:cubicBezTo>
                  <a:cubicBezTo>
                    <a:pt x="22" y="17"/>
                    <a:pt x="18" y="11"/>
                    <a:pt x="13" y="6"/>
                  </a:cubicBezTo>
                  <a:cubicBezTo>
                    <a:pt x="15" y="5"/>
                    <a:pt x="17" y="3"/>
                    <a:pt x="20" y="0"/>
                  </a:cubicBezTo>
                  <a:cubicBezTo>
                    <a:pt x="24" y="4"/>
                    <a:pt x="29" y="10"/>
                    <a:pt x="34" y="18"/>
                  </a:cubicBezTo>
                  <a:close/>
                  <a:moveTo>
                    <a:pt x="35" y="47"/>
                  </a:moveTo>
                  <a:cubicBezTo>
                    <a:pt x="40" y="48"/>
                    <a:pt x="45" y="48"/>
                    <a:pt x="5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89" y="53"/>
                    <a:pt x="85" y="59"/>
                    <a:pt x="81" y="65"/>
                  </a:cubicBezTo>
                  <a:cubicBezTo>
                    <a:pt x="77" y="72"/>
                    <a:pt x="72" y="78"/>
                    <a:pt x="66" y="84"/>
                  </a:cubicBezTo>
                  <a:cubicBezTo>
                    <a:pt x="75" y="90"/>
                    <a:pt x="85" y="94"/>
                    <a:pt x="98" y="94"/>
                  </a:cubicBezTo>
                  <a:cubicBezTo>
                    <a:pt x="95" y="97"/>
                    <a:pt x="93" y="100"/>
                    <a:pt x="91" y="103"/>
                  </a:cubicBezTo>
                  <a:cubicBezTo>
                    <a:pt x="79" y="101"/>
                    <a:pt x="68" y="96"/>
                    <a:pt x="59" y="89"/>
                  </a:cubicBezTo>
                  <a:cubicBezTo>
                    <a:pt x="54" y="92"/>
                    <a:pt x="49" y="94"/>
                    <a:pt x="44" y="97"/>
                  </a:cubicBezTo>
                  <a:cubicBezTo>
                    <a:pt x="38" y="100"/>
                    <a:pt x="32" y="102"/>
                    <a:pt x="25" y="104"/>
                  </a:cubicBezTo>
                  <a:cubicBezTo>
                    <a:pt x="25" y="102"/>
                    <a:pt x="23" y="100"/>
                    <a:pt x="20" y="98"/>
                  </a:cubicBezTo>
                  <a:cubicBezTo>
                    <a:pt x="26" y="96"/>
                    <a:pt x="33" y="94"/>
                    <a:pt x="39" y="92"/>
                  </a:cubicBezTo>
                  <a:cubicBezTo>
                    <a:pt x="45" y="89"/>
                    <a:pt x="50" y="86"/>
                    <a:pt x="53" y="84"/>
                  </a:cubicBezTo>
                  <a:cubicBezTo>
                    <a:pt x="48" y="77"/>
                    <a:pt x="44" y="67"/>
                    <a:pt x="41" y="55"/>
                  </a:cubicBezTo>
                  <a:cubicBezTo>
                    <a:pt x="34" y="55"/>
                    <a:pt x="34" y="55"/>
                    <a:pt x="34" y="55"/>
                  </a:cubicBezTo>
                  <a:lnTo>
                    <a:pt x="35" y="47"/>
                  </a:lnTo>
                  <a:close/>
                  <a:moveTo>
                    <a:pt x="81" y="43"/>
                  </a:moveTo>
                  <a:cubicBezTo>
                    <a:pt x="76" y="43"/>
                    <a:pt x="74" y="41"/>
                    <a:pt x="74" y="37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20"/>
                    <a:pt x="55" y="26"/>
                    <a:pt x="52" y="31"/>
                  </a:cubicBezTo>
                  <a:cubicBezTo>
                    <a:pt x="50" y="36"/>
                    <a:pt x="45" y="41"/>
                    <a:pt x="38" y="46"/>
                  </a:cubicBezTo>
                  <a:cubicBezTo>
                    <a:pt x="37" y="44"/>
                    <a:pt x="35" y="42"/>
                    <a:pt x="32" y="41"/>
                  </a:cubicBezTo>
                  <a:cubicBezTo>
                    <a:pt x="40" y="36"/>
                    <a:pt x="45" y="30"/>
                    <a:pt x="47" y="23"/>
                  </a:cubicBezTo>
                  <a:cubicBezTo>
                    <a:pt x="49" y="17"/>
                    <a:pt x="50" y="10"/>
                    <a:pt x="51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8"/>
                    <a:pt x="86" y="13"/>
                    <a:pt x="86" y="1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2"/>
                    <a:pt x="84" y="34"/>
                    <a:pt x="86" y="34"/>
                  </a:cubicBezTo>
                  <a:cubicBezTo>
                    <a:pt x="87" y="35"/>
                    <a:pt x="90" y="35"/>
                    <a:pt x="93" y="35"/>
                  </a:cubicBezTo>
                  <a:cubicBezTo>
                    <a:pt x="96" y="34"/>
                    <a:pt x="99" y="34"/>
                    <a:pt x="103" y="34"/>
                  </a:cubicBezTo>
                  <a:cubicBezTo>
                    <a:pt x="102" y="37"/>
                    <a:pt x="101" y="40"/>
                    <a:pt x="102" y="43"/>
                  </a:cubicBezTo>
                  <a:lnTo>
                    <a:pt x="81" y="43"/>
                  </a:lnTo>
                  <a:close/>
                  <a:moveTo>
                    <a:pt x="78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51" y="64"/>
                    <a:pt x="54" y="72"/>
                    <a:pt x="61" y="78"/>
                  </a:cubicBezTo>
                  <a:cubicBezTo>
                    <a:pt x="67" y="72"/>
                    <a:pt x="73" y="64"/>
                    <a:pt x="78" y="5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7" name="Freeform 29"/>
            <p:cNvSpPr>
              <a:spLocks noEditPoints="1"/>
            </p:cNvSpPr>
            <p:nvPr/>
          </p:nvSpPr>
          <p:spPr bwMode="auto">
            <a:xfrm>
              <a:off x="9475280" y="4546678"/>
              <a:ext cx="36390" cy="35074"/>
            </a:xfrm>
            <a:custGeom>
              <a:avLst/>
              <a:gdLst>
                <a:gd name="T0" fmla="*/ 28 w 105"/>
                <a:gd name="T1" fmla="*/ 35 h 101"/>
                <a:gd name="T2" fmla="*/ 25 w 105"/>
                <a:gd name="T3" fmla="*/ 53 h 101"/>
                <a:gd name="T4" fmla="*/ 21 w 105"/>
                <a:gd name="T5" fmla="*/ 80 h 101"/>
                <a:gd name="T6" fmla="*/ 35 w 105"/>
                <a:gd name="T7" fmla="*/ 66 h 101"/>
                <a:gd name="T8" fmla="*/ 41 w 105"/>
                <a:gd name="T9" fmla="*/ 73 h 101"/>
                <a:gd name="T10" fmla="*/ 26 w 105"/>
                <a:gd name="T11" fmla="*/ 86 h 101"/>
                <a:gd name="T12" fmla="*/ 14 w 105"/>
                <a:gd name="T13" fmla="*/ 97 h 101"/>
                <a:gd name="T14" fmla="*/ 9 w 105"/>
                <a:gd name="T15" fmla="*/ 90 h 101"/>
                <a:gd name="T16" fmla="*/ 13 w 105"/>
                <a:gd name="T17" fmla="*/ 79 h 101"/>
                <a:gd name="T18" fmla="*/ 18 w 105"/>
                <a:gd name="T19" fmla="*/ 42 h 101"/>
                <a:gd name="T20" fmla="*/ 0 w 105"/>
                <a:gd name="T21" fmla="*/ 43 h 101"/>
                <a:gd name="T22" fmla="*/ 1 w 105"/>
                <a:gd name="T23" fmla="*/ 34 h 101"/>
                <a:gd name="T24" fmla="*/ 11 w 105"/>
                <a:gd name="T25" fmla="*/ 35 h 101"/>
                <a:gd name="T26" fmla="*/ 28 w 105"/>
                <a:gd name="T27" fmla="*/ 35 h 101"/>
                <a:gd name="T28" fmla="*/ 37 w 105"/>
                <a:gd name="T29" fmla="*/ 20 h 101"/>
                <a:gd name="T30" fmla="*/ 29 w 105"/>
                <a:gd name="T31" fmla="*/ 26 h 101"/>
                <a:gd name="T32" fmla="*/ 14 w 105"/>
                <a:gd name="T33" fmla="*/ 6 h 101"/>
                <a:gd name="T34" fmla="*/ 22 w 105"/>
                <a:gd name="T35" fmla="*/ 1 h 101"/>
                <a:gd name="T36" fmla="*/ 37 w 105"/>
                <a:gd name="T37" fmla="*/ 20 h 101"/>
                <a:gd name="T38" fmla="*/ 66 w 105"/>
                <a:gd name="T39" fmla="*/ 36 h 101"/>
                <a:gd name="T40" fmla="*/ 69 w 105"/>
                <a:gd name="T41" fmla="*/ 13 h 101"/>
                <a:gd name="T42" fmla="*/ 71 w 105"/>
                <a:gd name="T43" fmla="*/ 0 h 101"/>
                <a:gd name="T44" fmla="*/ 80 w 105"/>
                <a:gd name="T45" fmla="*/ 0 h 101"/>
                <a:gd name="T46" fmla="*/ 78 w 105"/>
                <a:gd name="T47" fmla="*/ 10 h 101"/>
                <a:gd name="T48" fmla="*/ 75 w 105"/>
                <a:gd name="T49" fmla="*/ 36 h 101"/>
                <a:gd name="T50" fmla="*/ 93 w 105"/>
                <a:gd name="T51" fmla="*/ 36 h 101"/>
                <a:gd name="T52" fmla="*/ 105 w 105"/>
                <a:gd name="T53" fmla="*/ 35 h 101"/>
                <a:gd name="T54" fmla="*/ 103 w 105"/>
                <a:gd name="T55" fmla="*/ 44 h 101"/>
                <a:gd name="T56" fmla="*/ 92 w 105"/>
                <a:gd name="T57" fmla="*/ 43 h 101"/>
                <a:gd name="T58" fmla="*/ 74 w 105"/>
                <a:gd name="T59" fmla="*/ 43 h 101"/>
                <a:gd name="T60" fmla="*/ 67 w 105"/>
                <a:gd name="T61" fmla="*/ 88 h 101"/>
                <a:gd name="T62" fmla="*/ 66 w 105"/>
                <a:gd name="T63" fmla="*/ 101 h 101"/>
                <a:gd name="T64" fmla="*/ 57 w 105"/>
                <a:gd name="T65" fmla="*/ 101 h 101"/>
                <a:gd name="T66" fmla="*/ 59 w 105"/>
                <a:gd name="T67" fmla="*/ 88 h 101"/>
                <a:gd name="T68" fmla="*/ 65 w 105"/>
                <a:gd name="T69" fmla="*/ 43 h 101"/>
                <a:gd name="T70" fmla="*/ 48 w 105"/>
                <a:gd name="T71" fmla="*/ 43 h 101"/>
                <a:gd name="T72" fmla="*/ 34 w 105"/>
                <a:gd name="T73" fmla="*/ 44 h 101"/>
                <a:gd name="T74" fmla="*/ 36 w 105"/>
                <a:gd name="T75" fmla="*/ 35 h 101"/>
                <a:gd name="T76" fmla="*/ 48 w 105"/>
                <a:gd name="T77" fmla="*/ 36 h 101"/>
                <a:gd name="T78" fmla="*/ 66 w 105"/>
                <a:gd name="T79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5" h="101">
                  <a:moveTo>
                    <a:pt x="28" y="35"/>
                  </a:moveTo>
                  <a:cubicBezTo>
                    <a:pt x="27" y="40"/>
                    <a:pt x="26" y="46"/>
                    <a:pt x="25" y="53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7" y="75"/>
                    <a:pt x="32" y="70"/>
                    <a:pt x="35" y="66"/>
                  </a:cubicBezTo>
                  <a:cubicBezTo>
                    <a:pt x="37" y="68"/>
                    <a:pt x="39" y="71"/>
                    <a:pt x="41" y="73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2" y="89"/>
                    <a:pt x="18" y="93"/>
                    <a:pt x="14" y="97"/>
                  </a:cubicBezTo>
                  <a:cubicBezTo>
                    <a:pt x="12" y="94"/>
                    <a:pt x="10" y="92"/>
                    <a:pt x="9" y="90"/>
                  </a:cubicBezTo>
                  <a:cubicBezTo>
                    <a:pt x="11" y="88"/>
                    <a:pt x="13" y="84"/>
                    <a:pt x="13" y="79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0" y="42"/>
                    <a:pt x="4" y="43"/>
                    <a:pt x="0" y="4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6" y="35"/>
                    <a:pt x="9" y="35"/>
                    <a:pt x="11" y="35"/>
                  </a:cubicBezTo>
                  <a:lnTo>
                    <a:pt x="28" y="35"/>
                  </a:lnTo>
                  <a:close/>
                  <a:moveTo>
                    <a:pt x="37" y="20"/>
                  </a:moveTo>
                  <a:cubicBezTo>
                    <a:pt x="34" y="22"/>
                    <a:pt x="32" y="24"/>
                    <a:pt x="29" y="26"/>
                  </a:cubicBezTo>
                  <a:cubicBezTo>
                    <a:pt x="26" y="21"/>
                    <a:pt x="21" y="14"/>
                    <a:pt x="14" y="6"/>
                  </a:cubicBezTo>
                  <a:cubicBezTo>
                    <a:pt x="17" y="5"/>
                    <a:pt x="19" y="3"/>
                    <a:pt x="22" y="1"/>
                  </a:cubicBezTo>
                  <a:cubicBezTo>
                    <a:pt x="25" y="5"/>
                    <a:pt x="30" y="11"/>
                    <a:pt x="37" y="20"/>
                  </a:cubicBezTo>
                  <a:close/>
                  <a:moveTo>
                    <a:pt x="66" y="36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70" y="8"/>
                    <a:pt x="71" y="3"/>
                    <a:pt x="7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4"/>
                    <a:pt x="79" y="7"/>
                    <a:pt x="78" y="10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7" y="36"/>
                    <a:pt x="100" y="36"/>
                    <a:pt x="105" y="35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99" y="43"/>
                    <a:pt x="95" y="43"/>
                    <a:pt x="92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91"/>
                    <a:pt x="66" y="96"/>
                    <a:pt x="66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96"/>
                    <a:pt x="58" y="91"/>
                    <a:pt x="59" y="88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3" y="43"/>
                    <a:pt x="39" y="43"/>
                    <a:pt x="34" y="4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40" y="36"/>
                    <a:pt x="44" y="36"/>
                    <a:pt x="48" y="36"/>
                  </a:cubicBezTo>
                  <a:lnTo>
                    <a:pt x="66" y="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30"/>
            <p:cNvSpPr>
              <a:spLocks noEditPoints="1"/>
            </p:cNvSpPr>
            <p:nvPr/>
          </p:nvSpPr>
          <p:spPr bwMode="auto">
            <a:xfrm>
              <a:off x="9567935" y="4545655"/>
              <a:ext cx="40189" cy="36682"/>
            </a:xfrm>
            <a:custGeom>
              <a:avLst/>
              <a:gdLst>
                <a:gd name="T0" fmla="*/ 6 w 116"/>
                <a:gd name="T1" fmla="*/ 96 h 106"/>
                <a:gd name="T2" fmla="*/ 18 w 116"/>
                <a:gd name="T3" fmla="*/ 69 h 106"/>
                <a:gd name="T4" fmla="*/ 18 w 116"/>
                <a:gd name="T5" fmla="*/ 83 h 106"/>
                <a:gd name="T6" fmla="*/ 65 w 116"/>
                <a:gd name="T7" fmla="*/ 39 h 106"/>
                <a:gd name="T8" fmla="*/ 41 w 116"/>
                <a:gd name="T9" fmla="*/ 48 h 106"/>
                <a:gd name="T10" fmla="*/ 61 w 116"/>
                <a:gd name="T11" fmla="*/ 58 h 106"/>
                <a:gd name="T12" fmla="*/ 38 w 116"/>
                <a:gd name="T13" fmla="*/ 67 h 106"/>
                <a:gd name="T14" fmla="*/ 29 w 116"/>
                <a:gd name="T15" fmla="*/ 103 h 106"/>
                <a:gd name="T16" fmla="*/ 15 w 116"/>
                <a:gd name="T17" fmla="*/ 95 h 106"/>
                <a:gd name="T18" fmla="*/ 26 w 116"/>
                <a:gd name="T19" fmla="*/ 91 h 106"/>
                <a:gd name="T20" fmla="*/ 7 w 116"/>
                <a:gd name="T21" fmla="*/ 67 h 106"/>
                <a:gd name="T22" fmla="*/ 31 w 116"/>
                <a:gd name="T23" fmla="*/ 59 h 106"/>
                <a:gd name="T24" fmla="*/ 8 w 116"/>
                <a:gd name="T25" fmla="*/ 48 h 106"/>
                <a:gd name="T26" fmla="*/ 24 w 116"/>
                <a:gd name="T27" fmla="*/ 40 h 106"/>
                <a:gd name="T28" fmla="*/ 49 w 116"/>
                <a:gd name="T29" fmla="*/ 23 h 106"/>
                <a:gd name="T30" fmla="*/ 49 w 116"/>
                <a:gd name="T31" fmla="*/ 40 h 106"/>
                <a:gd name="T32" fmla="*/ 67 w 116"/>
                <a:gd name="T33" fmla="*/ 12 h 106"/>
                <a:gd name="T34" fmla="*/ 50 w 116"/>
                <a:gd name="T35" fmla="*/ 21 h 106"/>
                <a:gd name="T36" fmla="*/ 14 w 116"/>
                <a:gd name="T37" fmla="*/ 21 h 106"/>
                <a:gd name="T38" fmla="*/ 30 w 116"/>
                <a:gd name="T39" fmla="*/ 13 h 106"/>
                <a:gd name="T40" fmla="*/ 37 w 116"/>
                <a:gd name="T41" fmla="*/ 3 h 106"/>
                <a:gd name="T42" fmla="*/ 47 w 116"/>
                <a:gd name="T43" fmla="*/ 13 h 106"/>
                <a:gd name="T44" fmla="*/ 24 w 116"/>
                <a:gd name="T45" fmla="*/ 39 h 106"/>
                <a:gd name="T46" fmla="*/ 28 w 116"/>
                <a:gd name="T47" fmla="*/ 24 h 106"/>
                <a:gd name="T48" fmla="*/ 55 w 116"/>
                <a:gd name="T49" fmla="*/ 85 h 106"/>
                <a:gd name="T50" fmla="*/ 40 w 116"/>
                <a:gd name="T51" fmla="*/ 76 h 106"/>
                <a:gd name="T52" fmla="*/ 55 w 116"/>
                <a:gd name="T53" fmla="*/ 85 h 106"/>
                <a:gd name="T54" fmla="*/ 80 w 116"/>
                <a:gd name="T55" fmla="*/ 36 h 106"/>
                <a:gd name="T56" fmla="*/ 113 w 116"/>
                <a:gd name="T57" fmla="*/ 36 h 106"/>
                <a:gd name="T58" fmla="*/ 101 w 116"/>
                <a:gd name="T59" fmla="*/ 44 h 106"/>
                <a:gd name="T60" fmla="*/ 93 w 116"/>
                <a:gd name="T61" fmla="*/ 106 h 106"/>
                <a:gd name="T62" fmla="*/ 86 w 116"/>
                <a:gd name="T63" fmla="*/ 90 h 106"/>
                <a:gd name="T64" fmla="*/ 79 w 116"/>
                <a:gd name="T65" fmla="*/ 44 h 106"/>
                <a:gd name="T66" fmla="*/ 68 w 116"/>
                <a:gd name="T67" fmla="*/ 86 h 106"/>
                <a:gd name="T68" fmla="*/ 48 w 116"/>
                <a:gd name="T69" fmla="*/ 102 h 106"/>
                <a:gd name="T70" fmla="*/ 67 w 116"/>
                <a:gd name="T71" fmla="*/ 60 h 106"/>
                <a:gd name="T72" fmla="*/ 75 w 116"/>
                <a:gd name="T73" fmla="*/ 8 h 106"/>
                <a:gd name="T74" fmla="*/ 116 w 116"/>
                <a:gd name="T75" fmla="*/ 1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06">
                  <a:moveTo>
                    <a:pt x="18" y="83"/>
                  </a:moveTo>
                  <a:cubicBezTo>
                    <a:pt x="15" y="86"/>
                    <a:pt x="11" y="90"/>
                    <a:pt x="6" y="96"/>
                  </a:cubicBezTo>
                  <a:cubicBezTo>
                    <a:pt x="4" y="94"/>
                    <a:pt x="2" y="92"/>
                    <a:pt x="0" y="91"/>
                  </a:cubicBezTo>
                  <a:cubicBezTo>
                    <a:pt x="7" y="84"/>
                    <a:pt x="13" y="77"/>
                    <a:pt x="18" y="69"/>
                  </a:cubicBezTo>
                  <a:cubicBezTo>
                    <a:pt x="20" y="72"/>
                    <a:pt x="23" y="74"/>
                    <a:pt x="25" y="75"/>
                  </a:cubicBezTo>
                  <a:cubicBezTo>
                    <a:pt x="23" y="77"/>
                    <a:pt x="21" y="80"/>
                    <a:pt x="18" y="83"/>
                  </a:cubicBezTo>
                  <a:close/>
                  <a:moveTo>
                    <a:pt x="49" y="40"/>
                  </a:moveTo>
                  <a:cubicBezTo>
                    <a:pt x="54" y="40"/>
                    <a:pt x="59" y="39"/>
                    <a:pt x="65" y="3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8"/>
                    <a:pt x="51" y="48"/>
                    <a:pt x="41" y="4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8" y="59"/>
                    <a:pt x="56" y="59"/>
                    <a:pt x="61" y="58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5" y="67"/>
                    <a:pt x="47" y="67"/>
                    <a:pt x="38" y="6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8"/>
                    <a:pt x="32" y="101"/>
                    <a:pt x="29" y="103"/>
                  </a:cubicBezTo>
                  <a:cubicBezTo>
                    <a:pt x="26" y="104"/>
                    <a:pt x="22" y="105"/>
                    <a:pt x="18" y="105"/>
                  </a:cubicBezTo>
                  <a:cubicBezTo>
                    <a:pt x="17" y="101"/>
                    <a:pt x="16" y="98"/>
                    <a:pt x="15" y="95"/>
                  </a:cubicBezTo>
                  <a:cubicBezTo>
                    <a:pt x="19" y="95"/>
                    <a:pt x="22" y="95"/>
                    <a:pt x="23" y="95"/>
                  </a:cubicBezTo>
                  <a:cubicBezTo>
                    <a:pt x="25" y="95"/>
                    <a:pt x="26" y="94"/>
                    <a:pt x="26" y="91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13" y="67"/>
                    <a:pt x="7" y="6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4" y="59"/>
                    <a:pt x="22" y="59"/>
                    <a:pt x="31" y="5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1" y="48"/>
                    <a:pt x="13" y="48"/>
                    <a:pt x="8" y="4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4" y="39"/>
                    <a:pt x="19" y="40"/>
                    <a:pt x="24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4" y="32"/>
                    <a:pt x="47" y="27"/>
                    <a:pt x="49" y="23"/>
                  </a:cubicBezTo>
                  <a:cubicBezTo>
                    <a:pt x="51" y="24"/>
                    <a:pt x="54" y="25"/>
                    <a:pt x="58" y="26"/>
                  </a:cubicBezTo>
                  <a:cubicBezTo>
                    <a:pt x="56" y="27"/>
                    <a:pt x="53" y="32"/>
                    <a:pt x="49" y="40"/>
                  </a:cubicBezTo>
                  <a:close/>
                  <a:moveTo>
                    <a:pt x="47" y="13"/>
                  </a:moveTo>
                  <a:cubicBezTo>
                    <a:pt x="54" y="13"/>
                    <a:pt x="61" y="13"/>
                    <a:pt x="67" y="1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59" y="21"/>
                    <a:pt x="54" y="21"/>
                    <a:pt x="5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4" y="21"/>
                    <a:pt x="19" y="21"/>
                    <a:pt x="14" y="2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20" y="13"/>
                    <a:pt x="25" y="13"/>
                    <a:pt x="30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0"/>
                    <a:pt x="38" y="6"/>
                    <a:pt x="37" y="3"/>
                  </a:cubicBezTo>
                  <a:cubicBezTo>
                    <a:pt x="40" y="2"/>
                    <a:pt x="43" y="1"/>
                    <a:pt x="47" y="0"/>
                  </a:cubicBezTo>
                  <a:cubicBezTo>
                    <a:pt x="47" y="6"/>
                    <a:pt x="47" y="11"/>
                    <a:pt x="47" y="13"/>
                  </a:cubicBezTo>
                  <a:close/>
                  <a:moveTo>
                    <a:pt x="32" y="36"/>
                  </a:moveTo>
                  <a:cubicBezTo>
                    <a:pt x="29" y="37"/>
                    <a:pt x="26" y="38"/>
                    <a:pt x="24" y="39"/>
                  </a:cubicBezTo>
                  <a:cubicBezTo>
                    <a:pt x="23" y="34"/>
                    <a:pt x="22" y="30"/>
                    <a:pt x="21" y="27"/>
                  </a:cubicBezTo>
                  <a:cubicBezTo>
                    <a:pt x="23" y="26"/>
                    <a:pt x="25" y="24"/>
                    <a:pt x="28" y="24"/>
                  </a:cubicBezTo>
                  <a:cubicBezTo>
                    <a:pt x="30" y="28"/>
                    <a:pt x="31" y="32"/>
                    <a:pt x="32" y="36"/>
                  </a:cubicBezTo>
                  <a:close/>
                  <a:moveTo>
                    <a:pt x="55" y="85"/>
                  </a:moveTo>
                  <a:cubicBezTo>
                    <a:pt x="52" y="87"/>
                    <a:pt x="49" y="89"/>
                    <a:pt x="47" y="91"/>
                  </a:cubicBezTo>
                  <a:cubicBezTo>
                    <a:pt x="45" y="86"/>
                    <a:pt x="43" y="81"/>
                    <a:pt x="40" y="76"/>
                  </a:cubicBezTo>
                  <a:cubicBezTo>
                    <a:pt x="42" y="74"/>
                    <a:pt x="45" y="72"/>
                    <a:pt x="47" y="71"/>
                  </a:cubicBezTo>
                  <a:cubicBezTo>
                    <a:pt x="50" y="75"/>
                    <a:pt x="53" y="80"/>
                    <a:pt x="55" y="85"/>
                  </a:cubicBezTo>
                  <a:close/>
                  <a:moveTo>
                    <a:pt x="83" y="14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6" y="36"/>
                    <a:pt x="110" y="36"/>
                    <a:pt x="113" y="36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08" y="44"/>
                    <a:pt x="104" y="44"/>
                    <a:pt x="101" y="4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94" y="95"/>
                    <a:pt x="94" y="100"/>
                    <a:pt x="93" y="106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5" y="100"/>
                    <a:pt x="86" y="95"/>
                    <a:pt x="86" y="90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8" y="51"/>
                    <a:pt x="76" y="59"/>
                    <a:pt x="75" y="65"/>
                  </a:cubicBezTo>
                  <a:cubicBezTo>
                    <a:pt x="73" y="72"/>
                    <a:pt x="71" y="79"/>
                    <a:pt x="68" y="86"/>
                  </a:cubicBezTo>
                  <a:cubicBezTo>
                    <a:pt x="65" y="92"/>
                    <a:pt x="61" y="99"/>
                    <a:pt x="57" y="106"/>
                  </a:cubicBezTo>
                  <a:cubicBezTo>
                    <a:pt x="54" y="105"/>
                    <a:pt x="51" y="103"/>
                    <a:pt x="48" y="102"/>
                  </a:cubicBezTo>
                  <a:cubicBezTo>
                    <a:pt x="54" y="95"/>
                    <a:pt x="58" y="88"/>
                    <a:pt x="61" y="80"/>
                  </a:cubicBezTo>
                  <a:cubicBezTo>
                    <a:pt x="64" y="73"/>
                    <a:pt x="66" y="66"/>
                    <a:pt x="67" y="60"/>
                  </a:cubicBezTo>
                  <a:cubicBezTo>
                    <a:pt x="69" y="55"/>
                    <a:pt x="70" y="46"/>
                    <a:pt x="71" y="35"/>
                  </a:cubicBezTo>
                  <a:cubicBezTo>
                    <a:pt x="73" y="24"/>
                    <a:pt x="74" y="14"/>
                    <a:pt x="75" y="8"/>
                  </a:cubicBezTo>
                  <a:cubicBezTo>
                    <a:pt x="88" y="7"/>
                    <a:pt x="101" y="5"/>
                    <a:pt x="112" y="1"/>
                  </a:cubicBezTo>
                  <a:cubicBezTo>
                    <a:pt x="113" y="6"/>
                    <a:pt x="115" y="9"/>
                    <a:pt x="116" y="11"/>
                  </a:cubicBezTo>
                  <a:cubicBezTo>
                    <a:pt x="112" y="11"/>
                    <a:pt x="101" y="12"/>
                    <a:pt x="83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Freeform 31"/>
            <p:cNvSpPr>
              <a:spLocks noEditPoints="1"/>
            </p:cNvSpPr>
            <p:nvPr/>
          </p:nvSpPr>
          <p:spPr bwMode="auto">
            <a:xfrm>
              <a:off x="9665851" y="4546970"/>
              <a:ext cx="35951" cy="34051"/>
            </a:xfrm>
            <a:custGeom>
              <a:avLst/>
              <a:gdLst>
                <a:gd name="T0" fmla="*/ 85 w 104"/>
                <a:gd name="T1" fmla="*/ 0 h 98"/>
                <a:gd name="T2" fmla="*/ 80 w 104"/>
                <a:gd name="T3" fmla="*/ 32 h 98"/>
                <a:gd name="T4" fmla="*/ 91 w 104"/>
                <a:gd name="T5" fmla="*/ 32 h 98"/>
                <a:gd name="T6" fmla="*/ 104 w 104"/>
                <a:gd name="T7" fmla="*/ 31 h 98"/>
                <a:gd name="T8" fmla="*/ 103 w 104"/>
                <a:gd name="T9" fmla="*/ 40 h 98"/>
                <a:gd name="T10" fmla="*/ 90 w 104"/>
                <a:gd name="T11" fmla="*/ 40 h 98"/>
                <a:gd name="T12" fmla="*/ 79 w 104"/>
                <a:gd name="T13" fmla="*/ 40 h 98"/>
                <a:gd name="T14" fmla="*/ 75 w 104"/>
                <a:gd name="T15" fmla="*/ 74 h 98"/>
                <a:gd name="T16" fmla="*/ 35 w 104"/>
                <a:gd name="T17" fmla="*/ 74 h 98"/>
                <a:gd name="T18" fmla="*/ 40 w 104"/>
                <a:gd name="T19" fmla="*/ 40 h 98"/>
                <a:gd name="T20" fmla="*/ 23 w 104"/>
                <a:gd name="T21" fmla="*/ 40 h 98"/>
                <a:gd name="T22" fmla="*/ 16 w 104"/>
                <a:gd name="T23" fmla="*/ 90 h 98"/>
                <a:gd name="T24" fmla="*/ 72 w 104"/>
                <a:gd name="T25" fmla="*/ 90 h 98"/>
                <a:gd name="T26" fmla="*/ 89 w 104"/>
                <a:gd name="T27" fmla="*/ 89 h 98"/>
                <a:gd name="T28" fmla="*/ 88 w 104"/>
                <a:gd name="T29" fmla="*/ 98 h 98"/>
                <a:gd name="T30" fmla="*/ 71 w 104"/>
                <a:gd name="T31" fmla="*/ 98 h 98"/>
                <a:gd name="T32" fmla="*/ 4 w 104"/>
                <a:gd name="T33" fmla="*/ 98 h 98"/>
                <a:gd name="T34" fmla="*/ 7 w 104"/>
                <a:gd name="T35" fmla="*/ 84 h 98"/>
                <a:gd name="T36" fmla="*/ 14 w 104"/>
                <a:gd name="T37" fmla="*/ 40 h 98"/>
                <a:gd name="T38" fmla="*/ 0 w 104"/>
                <a:gd name="T39" fmla="*/ 40 h 98"/>
                <a:gd name="T40" fmla="*/ 1 w 104"/>
                <a:gd name="T41" fmla="*/ 31 h 98"/>
                <a:gd name="T42" fmla="*/ 15 w 104"/>
                <a:gd name="T43" fmla="*/ 32 h 98"/>
                <a:gd name="T44" fmla="*/ 18 w 104"/>
                <a:gd name="T45" fmla="*/ 5 h 98"/>
                <a:gd name="T46" fmla="*/ 29 w 104"/>
                <a:gd name="T47" fmla="*/ 5 h 98"/>
                <a:gd name="T48" fmla="*/ 24 w 104"/>
                <a:gd name="T49" fmla="*/ 32 h 98"/>
                <a:gd name="T50" fmla="*/ 41 w 104"/>
                <a:gd name="T51" fmla="*/ 32 h 98"/>
                <a:gd name="T52" fmla="*/ 45 w 104"/>
                <a:gd name="T53" fmla="*/ 0 h 98"/>
                <a:gd name="T54" fmla="*/ 56 w 104"/>
                <a:gd name="T55" fmla="*/ 0 h 98"/>
                <a:gd name="T56" fmla="*/ 51 w 104"/>
                <a:gd name="T57" fmla="*/ 32 h 98"/>
                <a:gd name="T58" fmla="*/ 70 w 104"/>
                <a:gd name="T59" fmla="*/ 32 h 98"/>
                <a:gd name="T60" fmla="*/ 74 w 104"/>
                <a:gd name="T61" fmla="*/ 0 h 98"/>
                <a:gd name="T62" fmla="*/ 85 w 104"/>
                <a:gd name="T63" fmla="*/ 0 h 98"/>
                <a:gd name="T64" fmla="*/ 66 w 104"/>
                <a:gd name="T65" fmla="*/ 66 h 98"/>
                <a:gd name="T66" fmla="*/ 69 w 104"/>
                <a:gd name="T67" fmla="*/ 40 h 98"/>
                <a:gd name="T68" fmla="*/ 50 w 104"/>
                <a:gd name="T69" fmla="*/ 40 h 98"/>
                <a:gd name="T70" fmla="*/ 46 w 104"/>
                <a:gd name="T71" fmla="*/ 66 h 98"/>
                <a:gd name="T72" fmla="*/ 66 w 104"/>
                <a:gd name="T73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" h="98">
                  <a:moveTo>
                    <a:pt x="85" y="0"/>
                  </a:moveTo>
                  <a:cubicBezTo>
                    <a:pt x="84" y="4"/>
                    <a:pt x="82" y="15"/>
                    <a:pt x="80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4" y="32"/>
                    <a:pt x="98" y="32"/>
                    <a:pt x="104" y="31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98" y="40"/>
                    <a:pt x="94" y="40"/>
                    <a:pt x="9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6" y="58"/>
                    <a:pt x="75" y="69"/>
                    <a:pt x="7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6" y="70"/>
                    <a:pt x="38" y="58"/>
                    <a:pt x="40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8" y="90"/>
                    <a:pt x="84" y="89"/>
                    <a:pt x="89" y="8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2" y="98"/>
                    <a:pt x="77" y="98"/>
                    <a:pt x="71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6" y="94"/>
                    <a:pt x="7" y="89"/>
                    <a:pt x="7" y="8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9" y="40"/>
                    <a:pt x="4" y="40"/>
                    <a:pt x="0" y="4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5" y="32"/>
                    <a:pt x="10" y="32"/>
                    <a:pt x="15" y="32"/>
                  </a:cubicBezTo>
                  <a:cubicBezTo>
                    <a:pt x="17" y="18"/>
                    <a:pt x="18" y="9"/>
                    <a:pt x="18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8"/>
                    <a:pt x="26" y="17"/>
                    <a:pt x="24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4" y="15"/>
                    <a:pt x="45" y="4"/>
                    <a:pt x="4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4"/>
                    <a:pt x="53" y="14"/>
                    <a:pt x="51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3" y="15"/>
                    <a:pt x="74" y="5"/>
                    <a:pt x="74" y="0"/>
                  </a:cubicBezTo>
                  <a:lnTo>
                    <a:pt x="85" y="0"/>
                  </a:lnTo>
                  <a:close/>
                  <a:moveTo>
                    <a:pt x="66" y="66"/>
                  </a:moveTo>
                  <a:cubicBezTo>
                    <a:pt x="69" y="40"/>
                    <a:pt x="69" y="40"/>
                    <a:pt x="6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6" y="66"/>
                    <a:pt x="46" y="66"/>
                    <a:pt x="46" y="66"/>
                  </a:cubicBezTo>
                  <a:lnTo>
                    <a:pt x="66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0" name="Freeform 32"/>
            <p:cNvSpPr>
              <a:spLocks noEditPoints="1"/>
            </p:cNvSpPr>
            <p:nvPr/>
          </p:nvSpPr>
          <p:spPr bwMode="auto">
            <a:xfrm>
              <a:off x="9759236" y="4546386"/>
              <a:ext cx="35951" cy="35659"/>
            </a:xfrm>
            <a:custGeom>
              <a:avLst/>
              <a:gdLst>
                <a:gd name="T0" fmla="*/ 79 w 104"/>
                <a:gd name="T1" fmla="*/ 58 h 103"/>
                <a:gd name="T2" fmla="*/ 104 w 104"/>
                <a:gd name="T3" fmla="*/ 65 h 103"/>
                <a:gd name="T4" fmla="*/ 97 w 104"/>
                <a:gd name="T5" fmla="*/ 74 h 103"/>
                <a:gd name="T6" fmla="*/ 76 w 104"/>
                <a:gd name="T7" fmla="*/ 66 h 103"/>
                <a:gd name="T8" fmla="*/ 75 w 104"/>
                <a:gd name="T9" fmla="*/ 74 h 103"/>
                <a:gd name="T10" fmla="*/ 73 w 104"/>
                <a:gd name="T11" fmla="*/ 87 h 103"/>
                <a:gd name="T12" fmla="*/ 71 w 104"/>
                <a:gd name="T13" fmla="*/ 101 h 103"/>
                <a:gd name="T14" fmla="*/ 61 w 104"/>
                <a:gd name="T15" fmla="*/ 101 h 103"/>
                <a:gd name="T16" fmla="*/ 64 w 104"/>
                <a:gd name="T17" fmla="*/ 87 h 103"/>
                <a:gd name="T18" fmla="*/ 65 w 104"/>
                <a:gd name="T19" fmla="*/ 75 h 103"/>
                <a:gd name="T20" fmla="*/ 66 w 104"/>
                <a:gd name="T21" fmla="*/ 64 h 103"/>
                <a:gd name="T22" fmla="*/ 72 w 104"/>
                <a:gd name="T23" fmla="*/ 64 h 103"/>
                <a:gd name="T24" fmla="*/ 52 w 104"/>
                <a:gd name="T25" fmla="*/ 51 h 103"/>
                <a:gd name="T26" fmla="*/ 32 w 104"/>
                <a:gd name="T27" fmla="*/ 62 h 103"/>
                <a:gd name="T28" fmla="*/ 5 w 104"/>
                <a:gd name="T29" fmla="*/ 72 h 103"/>
                <a:gd name="T30" fmla="*/ 0 w 104"/>
                <a:gd name="T31" fmla="*/ 65 h 103"/>
                <a:gd name="T32" fmla="*/ 19 w 104"/>
                <a:gd name="T33" fmla="*/ 59 h 103"/>
                <a:gd name="T34" fmla="*/ 39 w 104"/>
                <a:gd name="T35" fmla="*/ 50 h 103"/>
                <a:gd name="T36" fmla="*/ 52 w 104"/>
                <a:gd name="T37" fmla="*/ 40 h 103"/>
                <a:gd name="T38" fmla="*/ 60 w 104"/>
                <a:gd name="T39" fmla="*/ 45 h 103"/>
                <a:gd name="T40" fmla="*/ 58 w 104"/>
                <a:gd name="T41" fmla="*/ 46 h 103"/>
                <a:gd name="T42" fmla="*/ 79 w 104"/>
                <a:gd name="T43" fmla="*/ 58 h 103"/>
                <a:gd name="T44" fmla="*/ 35 w 104"/>
                <a:gd name="T45" fmla="*/ 72 h 103"/>
                <a:gd name="T46" fmla="*/ 33 w 104"/>
                <a:gd name="T47" fmla="*/ 81 h 103"/>
                <a:gd name="T48" fmla="*/ 27 w 104"/>
                <a:gd name="T49" fmla="*/ 91 h 103"/>
                <a:gd name="T50" fmla="*/ 13 w 104"/>
                <a:gd name="T51" fmla="*/ 103 h 103"/>
                <a:gd name="T52" fmla="*/ 7 w 104"/>
                <a:gd name="T53" fmla="*/ 96 h 103"/>
                <a:gd name="T54" fmla="*/ 19 w 104"/>
                <a:gd name="T55" fmla="*/ 88 h 103"/>
                <a:gd name="T56" fmla="*/ 25 w 104"/>
                <a:gd name="T57" fmla="*/ 79 h 103"/>
                <a:gd name="T58" fmla="*/ 27 w 104"/>
                <a:gd name="T59" fmla="*/ 72 h 103"/>
                <a:gd name="T60" fmla="*/ 29 w 104"/>
                <a:gd name="T61" fmla="*/ 64 h 103"/>
                <a:gd name="T62" fmla="*/ 37 w 104"/>
                <a:gd name="T63" fmla="*/ 66 h 103"/>
                <a:gd name="T64" fmla="*/ 35 w 104"/>
                <a:gd name="T65" fmla="*/ 72 h 103"/>
                <a:gd name="T66" fmla="*/ 97 w 104"/>
                <a:gd name="T67" fmla="*/ 15 h 103"/>
                <a:gd name="T68" fmla="*/ 96 w 104"/>
                <a:gd name="T69" fmla="*/ 25 h 103"/>
                <a:gd name="T70" fmla="*/ 95 w 104"/>
                <a:gd name="T71" fmla="*/ 39 h 103"/>
                <a:gd name="T72" fmla="*/ 16 w 104"/>
                <a:gd name="T73" fmla="*/ 39 h 103"/>
                <a:gd name="T74" fmla="*/ 18 w 104"/>
                <a:gd name="T75" fmla="*/ 24 h 103"/>
                <a:gd name="T76" fmla="*/ 20 w 104"/>
                <a:gd name="T77" fmla="*/ 15 h 103"/>
                <a:gd name="T78" fmla="*/ 21 w 104"/>
                <a:gd name="T79" fmla="*/ 0 h 103"/>
                <a:gd name="T80" fmla="*/ 100 w 104"/>
                <a:gd name="T81" fmla="*/ 0 h 103"/>
                <a:gd name="T82" fmla="*/ 97 w 104"/>
                <a:gd name="T83" fmla="*/ 15 h 103"/>
                <a:gd name="T84" fmla="*/ 54 w 104"/>
                <a:gd name="T85" fmla="*/ 16 h 103"/>
                <a:gd name="T86" fmla="*/ 55 w 104"/>
                <a:gd name="T87" fmla="*/ 6 h 103"/>
                <a:gd name="T88" fmla="*/ 30 w 104"/>
                <a:gd name="T89" fmla="*/ 6 h 103"/>
                <a:gd name="T90" fmla="*/ 28 w 104"/>
                <a:gd name="T91" fmla="*/ 16 h 103"/>
                <a:gd name="T92" fmla="*/ 54 w 104"/>
                <a:gd name="T93" fmla="*/ 16 h 103"/>
                <a:gd name="T94" fmla="*/ 51 w 104"/>
                <a:gd name="T95" fmla="*/ 33 h 103"/>
                <a:gd name="T96" fmla="*/ 53 w 104"/>
                <a:gd name="T97" fmla="*/ 22 h 103"/>
                <a:gd name="T98" fmla="*/ 27 w 104"/>
                <a:gd name="T99" fmla="*/ 22 h 103"/>
                <a:gd name="T100" fmla="*/ 26 w 104"/>
                <a:gd name="T101" fmla="*/ 33 h 103"/>
                <a:gd name="T102" fmla="*/ 51 w 104"/>
                <a:gd name="T103" fmla="*/ 33 h 103"/>
                <a:gd name="T104" fmla="*/ 88 w 104"/>
                <a:gd name="T105" fmla="*/ 16 h 103"/>
                <a:gd name="T106" fmla="*/ 90 w 104"/>
                <a:gd name="T107" fmla="*/ 6 h 103"/>
                <a:gd name="T108" fmla="*/ 64 w 104"/>
                <a:gd name="T109" fmla="*/ 6 h 103"/>
                <a:gd name="T110" fmla="*/ 62 w 104"/>
                <a:gd name="T111" fmla="*/ 16 h 103"/>
                <a:gd name="T112" fmla="*/ 88 w 104"/>
                <a:gd name="T113" fmla="*/ 16 h 103"/>
                <a:gd name="T114" fmla="*/ 86 w 104"/>
                <a:gd name="T115" fmla="*/ 33 h 103"/>
                <a:gd name="T116" fmla="*/ 87 w 104"/>
                <a:gd name="T117" fmla="*/ 22 h 103"/>
                <a:gd name="T118" fmla="*/ 61 w 104"/>
                <a:gd name="T119" fmla="*/ 22 h 103"/>
                <a:gd name="T120" fmla="*/ 60 w 104"/>
                <a:gd name="T121" fmla="*/ 33 h 103"/>
                <a:gd name="T122" fmla="*/ 86 w 104"/>
                <a:gd name="T123" fmla="*/ 3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03">
                  <a:moveTo>
                    <a:pt x="79" y="58"/>
                  </a:moveTo>
                  <a:cubicBezTo>
                    <a:pt x="89" y="62"/>
                    <a:pt x="97" y="64"/>
                    <a:pt x="104" y="65"/>
                  </a:cubicBezTo>
                  <a:cubicBezTo>
                    <a:pt x="101" y="67"/>
                    <a:pt x="99" y="70"/>
                    <a:pt x="97" y="74"/>
                  </a:cubicBezTo>
                  <a:cubicBezTo>
                    <a:pt x="90" y="72"/>
                    <a:pt x="83" y="69"/>
                    <a:pt x="76" y="66"/>
                  </a:cubicBezTo>
                  <a:cubicBezTo>
                    <a:pt x="75" y="68"/>
                    <a:pt x="75" y="71"/>
                    <a:pt x="75" y="7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2" y="92"/>
                    <a:pt x="71" y="96"/>
                    <a:pt x="71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97"/>
                    <a:pt x="63" y="92"/>
                    <a:pt x="64" y="87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6" y="72"/>
                    <a:pt x="66" y="68"/>
                    <a:pt x="66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66" y="62"/>
                    <a:pt x="59" y="57"/>
                    <a:pt x="52" y="51"/>
                  </a:cubicBezTo>
                  <a:cubicBezTo>
                    <a:pt x="47" y="54"/>
                    <a:pt x="40" y="58"/>
                    <a:pt x="32" y="62"/>
                  </a:cubicBezTo>
                  <a:cubicBezTo>
                    <a:pt x="24" y="66"/>
                    <a:pt x="15" y="69"/>
                    <a:pt x="5" y="72"/>
                  </a:cubicBezTo>
                  <a:cubicBezTo>
                    <a:pt x="4" y="70"/>
                    <a:pt x="2" y="67"/>
                    <a:pt x="0" y="65"/>
                  </a:cubicBezTo>
                  <a:cubicBezTo>
                    <a:pt x="5" y="64"/>
                    <a:pt x="11" y="62"/>
                    <a:pt x="19" y="59"/>
                  </a:cubicBezTo>
                  <a:cubicBezTo>
                    <a:pt x="26" y="57"/>
                    <a:pt x="33" y="54"/>
                    <a:pt x="39" y="50"/>
                  </a:cubicBezTo>
                  <a:cubicBezTo>
                    <a:pt x="45" y="46"/>
                    <a:pt x="49" y="43"/>
                    <a:pt x="52" y="40"/>
                  </a:cubicBezTo>
                  <a:cubicBezTo>
                    <a:pt x="54" y="42"/>
                    <a:pt x="57" y="43"/>
                    <a:pt x="60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3" y="51"/>
                    <a:pt x="70" y="55"/>
                    <a:pt x="79" y="58"/>
                  </a:cubicBezTo>
                  <a:close/>
                  <a:moveTo>
                    <a:pt x="35" y="72"/>
                  </a:moveTo>
                  <a:cubicBezTo>
                    <a:pt x="35" y="75"/>
                    <a:pt x="34" y="77"/>
                    <a:pt x="33" y="81"/>
                  </a:cubicBezTo>
                  <a:cubicBezTo>
                    <a:pt x="32" y="84"/>
                    <a:pt x="30" y="87"/>
                    <a:pt x="27" y="91"/>
                  </a:cubicBezTo>
                  <a:cubicBezTo>
                    <a:pt x="24" y="94"/>
                    <a:pt x="19" y="98"/>
                    <a:pt x="13" y="103"/>
                  </a:cubicBezTo>
                  <a:cubicBezTo>
                    <a:pt x="11" y="100"/>
                    <a:pt x="9" y="98"/>
                    <a:pt x="7" y="96"/>
                  </a:cubicBezTo>
                  <a:cubicBezTo>
                    <a:pt x="12" y="93"/>
                    <a:pt x="16" y="90"/>
                    <a:pt x="19" y="88"/>
                  </a:cubicBezTo>
                  <a:cubicBezTo>
                    <a:pt x="22" y="85"/>
                    <a:pt x="24" y="82"/>
                    <a:pt x="25" y="79"/>
                  </a:cubicBezTo>
                  <a:cubicBezTo>
                    <a:pt x="26" y="77"/>
                    <a:pt x="27" y="74"/>
                    <a:pt x="27" y="72"/>
                  </a:cubicBezTo>
                  <a:cubicBezTo>
                    <a:pt x="28" y="71"/>
                    <a:pt x="28" y="68"/>
                    <a:pt x="29" y="64"/>
                  </a:cubicBezTo>
                  <a:cubicBezTo>
                    <a:pt x="32" y="65"/>
                    <a:pt x="35" y="65"/>
                    <a:pt x="37" y="66"/>
                  </a:cubicBezTo>
                  <a:cubicBezTo>
                    <a:pt x="36" y="68"/>
                    <a:pt x="36" y="70"/>
                    <a:pt x="35" y="72"/>
                  </a:cubicBezTo>
                  <a:close/>
                  <a:moveTo>
                    <a:pt x="97" y="15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9"/>
                    <a:pt x="95" y="33"/>
                    <a:pt x="95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3"/>
                    <a:pt x="18" y="28"/>
                    <a:pt x="18" y="2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9"/>
                    <a:pt x="21" y="4"/>
                    <a:pt x="21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9" y="3"/>
                    <a:pt x="98" y="8"/>
                    <a:pt x="97" y="15"/>
                  </a:cubicBezTo>
                  <a:close/>
                  <a:moveTo>
                    <a:pt x="54" y="16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54" y="16"/>
                  </a:lnTo>
                  <a:close/>
                  <a:moveTo>
                    <a:pt x="51" y="33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33"/>
                    <a:pt x="26" y="33"/>
                    <a:pt x="26" y="33"/>
                  </a:cubicBezTo>
                  <a:lnTo>
                    <a:pt x="51" y="33"/>
                  </a:lnTo>
                  <a:close/>
                  <a:moveTo>
                    <a:pt x="88" y="16"/>
                  </a:moveTo>
                  <a:cubicBezTo>
                    <a:pt x="90" y="6"/>
                    <a:pt x="90" y="6"/>
                    <a:pt x="9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2" y="16"/>
                    <a:pt x="62" y="16"/>
                    <a:pt x="62" y="16"/>
                  </a:cubicBezTo>
                  <a:lnTo>
                    <a:pt x="88" y="16"/>
                  </a:lnTo>
                  <a:close/>
                  <a:moveTo>
                    <a:pt x="86" y="33"/>
                  </a:moveTo>
                  <a:cubicBezTo>
                    <a:pt x="87" y="22"/>
                    <a:pt x="87" y="22"/>
                    <a:pt x="87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33"/>
                    <a:pt x="60" y="33"/>
                    <a:pt x="60" y="33"/>
                  </a:cubicBezTo>
                  <a:lnTo>
                    <a:pt x="86" y="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Line 33"/>
            <p:cNvSpPr>
              <a:spLocks noChangeShapeType="1"/>
            </p:cNvSpPr>
            <p:nvPr/>
          </p:nvSpPr>
          <p:spPr bwMode="auto">
            <a:xfrm flipH="1">
              <a:off x="9255481" y="4548432"/>
              <a:ext cx="4530" cy="31129"/>
            </a:xfrm>
            <a:prstGeom prst="line">
              <a:avLst/>
            </a:prstGeom>
            <a:noFill/>
            <a:ln w="14288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Line 34"/>
            <p:cNvSpPr>
              <a:spLocks noChangeShapeType="1"/>
            </p:cNvSpPr>
            <p:nvPr/>
          </p:nvSpPr>
          <p:spPr bwMode="auto">
            <a:xfrm flipH="1">
              <a:off x="9348136" y="4548432"/>
              <a:ext cx="4530" cy="31129"/>
            </a:xfrm>
            <a:prstGeom prst="line">
              <a:avLst/>
            </a:prstGeom>
            <a:noFill/>
            <a:ln w="14288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3" name="Line 35"/>
            <p:cNvSpPr>
              <a:spLocks noChangeShapeType="1"/>
            </p:cNvSpPr>
            <p:nvPr/>
          </p:nvSpPr>
          <p:spPr bwMode="auto">
            <a:xfrm flipH="1">
              <a:off x="9443129" y="4548432"/>
              <a:ext cx="4530" cy="31129"/>
            </a:xfrm>
            <a:prstGeom prst="line">
              <a:avLst/>
            </a:prstGeom>
            <a:noFill/>
            <a:ln w="14288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4" name="Line 36"/>
            <p:cNvSpPr>
              <a:spLocks noChangeShapeType="1"/>
            </p:cNvSpPr>
            <p:nvPr/>
          </p:nvSpPr>
          <p:spPr bwMode="auto">
            <a:xfrm flipH="1">
              <a:off x="9538268" y="4548432"/>
              <a:ext cx="4092" cy="31129"/>
            </a:xfrm>
            <a:prstGeom prst="line">
              <a:avLst/>
            </a:prstGeom>
            <a:noFill/>
            <a:ln w="14288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5" name="Line 37"/>
            <p:cNvSpPr>
              <a:spLocks noChangeShapeType="1"/>
            </p:cNvSpPr>
            <p:nvPr/>
          </p:nvSpPr>
          <p:spPr bwMode="auto">
            <a:xfrm flipH="1">
              <a:off x="9633700" y="4548432"/>
              <a:ext cx="4092" cy="31129"/>
            </a:xfrm>
            <a:prstGeom prst="line">
              <a:avLst/>
            </a:prstGeom>
            <a:noFill/>
            <a:ln w="14288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6" name="Line 38"/>
            <p:cNvSpPr>
              <a:spLocks noChangeShapeType="1"/>
            </p:cNvSpPr>
            <p:nvPr/>
          </p:nvSpPr>
          <p:spPr bwMode="auto">
            <a:xfrm flipH="1">
              <a:off x="9728108" y="4548432"/>
              <a:ext cx="4384" cy="31129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69" name="Picture 3" descr="C:\Documents and Settings\tdz\桌面\未标题-2.png" hidden="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80114" y="6542476"/>
            <a:ext cx="253705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内容占位符 10"/>
          <p:cNvSpPr>
            <a:spLocks noGrp="1"/>
          </p:cNvSpPr>
          <p:nvPr>
            <p:ph sz="quarter" idx="10"/>
          </p:nvPr>
        </p:nvSpPr>
        <p:spPr>
          <a:xfrm>
            <a:off x="8377547" y="464837"/>
            <a:ext cx="3553195" cy="430338"/>
          </a:xfrm>
        </p:spPr>
        <p:txBody>
          <a:bodyPr>
            <a:noAutofit/>
            <a:scene3d>
              <a:camera prst="orthographicFront"/>
              <a:lightRig rig="threePt" dir="t">
                <a:rot lat="0" lon="0" rev="2700000"/>
              </a:lightRig>
            </a:scene3d>
            <a:sp3d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方正美黑简体" panose="03000509000000000000" pitchFamily="65" charset="-122"/>
                <a:ea typeface="方正美黑简体" panose="03000509000000000000" pitchFamily="65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</a:t>
            </a:r>
          </a:p>
        </p:txBody>
      </p:sp>
      <p:grpSp>
        <p:nvGrpSpPr>
          <p:cNvPr id="80" name="组合 79"/>
          <p:cNvGrpSpPr/>
          <p:nvPr userDrawn="1"/>
        </p:nvGrpSpPr>
        <p:grpSpPr>
          <a:xfrm flipH="1">
            <a:off x="11767439" y="569466"/>
            <a:ext cx="424561" cy="355906"/>
            <a:chOff x="0" y="291031"/>
            <a:chExt cx="424561" cy="355906"/>
          </a:xfrm>
        </p:grpSpPr>
        <p:sp>
          <p:nvSpPr>
            <p:cNvPr id="81" name="椭圆 80"/>
            <p:cNvSpPr/>
            <p:nvPr/>
          </p:nvSpPr>
          <p:spPr>
            <a:xfrm rot="16200000">
              <a:off x="268364" y="490740"/>
              <a:ext cx="156198" cy="156196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 rot="16200000">
              <a:off x="282563" y="504942"/>
              <a:ext cx="127798" cy="1277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 rot="16200000">
              <a:off x="268364" y="291032"/>
              <a:ext cx="156198" cy="156196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 rot="16200000">
              <a:off x="282563" y="305235"/>
              <a:ext cx="127798" cy="1277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圆角矩形 85"/>
            <p:cNvSpPr/>
            <p:nvPr/>
          </p:nvSpPr>
          <p:spPr>
            <a:xfrm rot="16200000">
              <a:off x="166643" y="421630"/>
              <a:ext cx="18656" cy="35194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63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圆角矩形 86"/>
            <p:cNvSpPr/>
            <p:nvPr/>
          </p:nvSpPr>
          <p:spPr>
            <a:xfrm rot="16200000">
              <a:off x="166643" y="371588"/>
              <a:ext cx="18656" cy="35194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63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圆角矩形 87"/>
            <p:cNvSpPr/>
            <p:nvPr/>
          </p:nvSpPr>
          <p:spPr>
            <a:xfrm rot="16200000">
              <a:off x="166643" y="217207"/>
              <a:ext cx="18656" cy="35194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63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 rot="16200000">
              <a:off x="166643" y="167164"/>
              <a:ext cx="18656" cy="35194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63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4" name="任意多边形 73" hidden="1"/>
          <p:cNvSpPr/>
          <p:nvPr userDrawn="1"/>
        </p:nvSpPr>
        <p:spPr>
          <a:xfrm rot="894806">
            <a:off x="779120" y="139286"/>
            <a:ext cx="541052" cy="828000"/>
          </a:xfrm>
          <a:custGeom>
            <a:avLst/>
            <a:gdLst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7767 w 2990085"/>
              <a:gd name="connsiteY6" fmla="*/ 2869607 h 4575877"/>
              <a:gd name="connsiteX7" fmla="*/ 1636496 w 2990085"/>
              <a:gd name="connsiteY7" fmla="*/ 2945690 h 4575877"/>
              <a:gd name="connsiteX8" fmla="*/ 1633673 w 2990085"/>
              <a:gd name="connsiteY8" fmla="*/ 2946442 h 4575877"/>
              <a:gd name="connsiteX9" fmla="*/ 1633673 w 2990085"/>
              <a:gd name="connsiteY9" fmla="*/ 3401224 h 4575877"/>
              <a:gd name="connsiteX10" fmla="*/ 1630823 w 2990085"/>
              <a:gd name="connsiteY10" fmla="*/ 3401224 h 4575877"/>
              <a:gd name="connsiteX11" fmla="*/ 1635750 w 2990085"/>
              <a:gd name="connsiteY11" fmla="*/ 3723073 h 4575877"/>
              <a:gd name="connsiteX12" fmla="*/ 1626318 w 2990085"/>
              <a:gd name="connsiteY12" fmla="*/ 4162116 h 4575877"/>
              <a:gd name="connsiteX13" fmla="*/ 1998521 w 2990085"/>
              <a:gd name="connsiteY13" fmla="*/ 4114682 h 4575877"/>
              <a:gd name="connsiteX14" fmla="*/ 2387572 w 2990085"/>
              <a:gd name="connsiteY14" fmla="*/ 3936393 h 4575877"/>
              <a:gd name="connsiteX15" fmla="*/ 2393959 w 2990085"/>
              <a:gd name="connsiteY15" fmla="*/ 4089779 h 4575877"/>
              <a:gd name="connsiteX16" fmla="*/ 2032803 w 2990085"/>
              <a:gd name="connsiteY16" fmla="*/ 4243403 h 4575877"/>
              <a:gd name="connsiteX17" fmla="*/ 1655587 w 2990085"/>
              <a:gd name="connsiteY17" fmla="*/ 4315149 h 4575877"/>
              <a:gd name="connsiteX18" fmla="*/ 1273004 w 2990085"/>
              <a:gd name="connsiteY18" fmla="*/ 4388324 h 4575877"/>
              <a:gd name="connsiteX19" fmla="*/ 806011 w 2990085"/>
              <a:gd name="connsiteY19" fmla="*/ 4575877 h 4575877"/>
              <a:gd name="connsiteX20" fmla="*/ 801054 w 2990085"/>
              <a:gd name="connsiteY20" fmla="*/ 4427857 h 4575877"/>
              <a:gd name="connsiteX21" fmla="*/ 1160457 w 2990085"/>
              <a:gd name="connsiteY21" fmla="*/ 4159821 h 4575877"/>
              <a:gd name="connsiteX22" fmla="*/ 1241769 w 2990085"/>
              <a:gd name="connsiteY22" fmla="*/ 3667174 h 4575877"/>
              <a:gd name="connsiteX23" fmla="*/ 1237922 w 2990085"/>
              <a:gd name="connsiteY23" fmla="*/ 3428438 h 4575877"/>
              <a:gd name="connsiteX24" fmla="*/ 1240031 w 2990085"/>
              <a:gd name="connsiteY24" fmla="*/ 3428438 h 4575877"/>
              <a:gd name="connsiteX25" fmla="*/ 1240031 w 2990085"/>
              <a:gd name="connsiteY25" fmla="*/ 3401224 h 4575877"/>
              <a:gd name="connsiteX26" fmla="*/ 1239219 w 2990085"/>
              <a:gd name="connsiteY26" fmla="*/ 3401224 h 4575877"/>
              <a:gd name="connsiteX27" fmla="*/ 1239219 w 2990085"/>
              <a:gd name="connsiteY27" fmla="*/ 2606619 h 4575877"/>
              <a:gd name="connsiteX28" fmla="*/ 1240448 w 2990085"/>
              <a:gd name="connsiteY28" fmla="*/ 2606619 h 4575877"/>
              <a:gd name="connsiteX29" fmla="*/ 1216781 w 2990085"/>
              <a:gd name="connsiteY29" fmla="*/ 1137952 h 4575877"/>
              <a:gd name="connsiteX30" fmla="*/ 1205031 w 2990085"/>
              <a:gd name="connsiteY30" fmla="*/ 986000 h 4575877"/>
              <a:gd name="connsiteX31" fmla="*/ 1010196 w 2990085"/>
              <a:gd name="connsiteY31" fmla="*/ 923011 h 4575877"/>
              <a:gd name="connsiteX32" fmla="*/ 1010953 w 2990085"/>
              <a:gd name="connsiteY32" fmla="*/ 796446 h 4575877"/>
              <a:gd name="connsiteX33" fmla="*/ 1631355 w 2990085"/>
              <a:gd name="connsiteY33" fmla="*/ 516335 h 4575877"/>
              <a:gd name="connsiteX34" fmla="*/ 1619038 w 2990085"/>
              <a:gd name="connsiteY34" fmla="*/ 1030819 h 4575877"/>
              <a:gd name="connsiteX35" fmla="*/ 1617716 w 2990085"/>
              <a:gd name="connsiteY35" fmla="*/ 1823823 h 4575877"/>
              <a:gd name="connsiteX36" fmla="*/ 1868719 w 2990085"/>
              <a:gd name="connsiteY36" fmla="*/ 1774203 h 4575877"/>
              <a:gd name="connsiteX37" fmla="*/ 2397287 w 2990085"/>
              <a:gd name="connsiteY37" fmla="*/ 1343368 h 4575877"/>
              <a:gd name="connsiteX38" fmla="*/ 2504404 w 2990085"/>
              <a:gd name="connsiteY38" fmla="*/ 645679 h 4575877"/>
              <a:gd name="connsiteX39" fmla="*/ 2200442 w 2990085"/>
              <a:gd name="connsiteY39" fmla="*/ 269996 h 4575877"/>
              <a:gd name="connsiteX40" fmla="*/ 1592464 w 2990085"/>
              <a:gd name="connsiteY40" fmla="*/ 262479 h 4575877"/>
              <a:gd name="connsiteX41" fmla="*/ 774828 w 2990085"/>
              <a:gd name="connsiteY41" fmla="*/ 718607 h 4575877"/>
              <a:gd name="connsiteX42" fmla="*/ 255817 w 2990085"/>
              <a:gd name="connsiteY42" fmla="*/ 1465682 h 4575877"/>
              <a:gd name="connsiteX43" fmla="*/ 203204 w 2990085"/>
              <a:gd name="connsiteY43" fmla="*/ 2206292 h 4575877"/>
              <a:gd name="connsiteX44" fmla="*/ 348810 w 2990085"/>
              <a:gd name="connsiteY44" fmla="*/ 2483428 h 4575877"/>
              <a:gd name="connsiteX45" fmla="*/ 622088 w 2990085"/>
              <a:gd name="connsiteY45" fmla="*/ 2657629 h 4575877"/>
              <a:gd name="connsiteX46" fmla="*/ 800805 w 2990085"/>
              <a:gd name="connsiteY46" fmla="*/ 2811066 h 4575877"/>
              <a:gd name="connsiteX47" fmla="*/ 779502 w 2990085"/>
              <a:gd name="connsiteY47" fmla="*/ 2914384 h 4575877"/>
              <a:gd name="connsiteX48" fmla="*/ 686344 w 2990085"/>
              <a:gd name="connsiteY48" fmla="*/ 2985143 h 4575877"/>
              <a:gd name="connsiteX49" fmla="*/ 347086 w 2990085"/>
              <a:gd name="connsiteY49" fmla="*/ 2854362 h 4575877"/>
              <a:gd name="connsiteX50" fmla="*/ 51924 w 2990085"/>
              <a:gd name="connsiteY50" fmla="*/ 2349974 h 4575877"/>
              <a:gd name="connsiteX51" fmla="*/ 301903 w 2990085"/>
              <a:gd name="connsiteY51" fmla="*/ 1002519 h 4575877"/>
              <a:gd name="connsiteX52" fmla="*/ 1651515 w 2990085"/>
              <a:gd name="connsiteY52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7767 w 2990085"/>
              <a:gd name="connsiteY6" fmla="*/ 2869607 h 4575877"/>
              <a:gd name="connsiteX7" fmla="*/ 1636496 w 2990085"/>
              <a:gd name="connsiteY7" fmla="*/ 2945690 h 4575877"/>
              <a:gd name="connsiteX8" fmla="*/ 1633673 w 2990085"/>
              <a:gd name="connsiteY8" fmla="*/ 3401224 h 4575877"/>
              <a:gd name="connsiteX9" fmla="*/ 1630823 w 2990085"/>
              <a:gd name="connsiteY9" fmla="*/ 3401224 h 4575877"/>
              <a:gd name="connsiteX10" fmla="*/ 1635750 w 2990085"/>
              <a:gd name="connsiteY10" fmla="*/ 3723073 h 4575877"/>
              <a:gd name="connsiteX11" fmla="*/ 1626318 w 2990085"/>
              <a:gd name="connsiteY11" fmla="*/ 4162116 h 4575877"/>
              <a:gd name="connsiteX12" fmla="*/ 1998521 w 2990085"/>
              <a:gd name="connsiteY12" fmla="*/ 4114682 h 4575877"/>
              <a:gd name="connsiteX13" fmla="*/ 2387572 w 2990085"/>
              <a:gd name="connsiteY13" fmla="*/ 3936393 h 4575877"/>
              <a:gd name="connsiteX14" fmla="*/ 2393959 w 2990085"/>
              <a:gd name="connsiteY14" fmla="*/ 4089779 h 4575877"/>
              <a:gd name="connsiteX15" fmla="*/ 2032803 w 2990085"/>
              <a:gd name="connsiteY15" fmla="*/ 4243403 h 4575877"/>
              <a:gd name="connsiteX16" fmla="*/ 1655587 w 2990085"/>
              <a:gd name="connsiteY16" fmla="*/ 4315149 h 4575877"/>
              <a:gd name="connsiteX17" fmla="*/ 1273004 w 2990085"/>
              <a:gd name="connsiteY17" fmla="*/ 4388324 h 4575877"/>
              <a:gd name="connsiteX18" fmla="*/ 806011 w 2990085"/>
              <a:gd name="connsiteY18" fmla="*/ 4575877 h 4575877"/>
              <a:gd name="connsiteX19" fmla="*/ 801054 w 2990085"/>
              <a:gd name="connsiteY19" fmla="*/ 4427857 h 4575877"/>
              <a:gd name="connsiteX20" fmla="*/ 1160457 w 2990085"/>
              <a:gd name="connsiteY20" fmla="*/ 4159821 h 4575877"/>
              <a:gd name="connsiteX21" fmla="*/ 1241769 w 2990085"/>
              <a:gd name="connsiteY21" fmla="*/ 3667174 h 4575877"/>
              <a:gd name="connsiteX22" fmla="*/ 1237922 w 2990085"/>
              <a:gd name="connsiteY22" fmla="*/ 3428438 h 4575877"/>
              <a:gd name="connsiteX23" fmla="*/ 1240031 w 2990085"/>
              <a:gd name="connsiteY23" fmla="*/ 3428438 h 4575877"/>
              <a:gd name="connsiteX24" fmla="*/ 1240031 w 2990085"/>
              <a:gd name="connsiteY24" fmla="*/ 3401224 h 4575877"/>
              <a:gd name="connsiteX25" fmla="*/ 1239219 w 2990085"/>
              <a:gd name="connsiteY25" fmla="*/ 3401224 h 4575877"/>
              <a:gd name="connsiteX26" fmla="*/ 1239219 w 2990085"/>
              <a:gd name="connsiteY26" fmla="*/ 2606619 h 4575877"/>
              <a:gd name="connsiteX27" fmla="*/ 1240448 w 2990085"/>
              <a:gd name="connsiteY27" fmla="*/ 2606619 h 4575877"/>
              <a:gd name="connsiteX28" fmla="*/ 1216781 w 2990085"/>
              <a:gd name="connsiteY28" fmla="*/ 1137952 h 4575877"/>
              <a:gd name="connsiteX29" fmla="*/ 1205031 w 2990085"/>
              <a:gd name="connsiteY29" fmla="*/ 986000 h 4575877"/>
              <a:gd name="connsiteX30" fmla="*/ 1010196 w 2990085"/>
              <a:gd name="connsiteY30" fmla="*/ 923011 h 4575877"/>
              <a:gd name="connsiteX31" fmla="*/ 1010953 w 2990085"/>
              <a:gd name="connsiteY31" fmla="*/ 796446 h 4575877"/>
              <a:gd name="connsiteX32" fmla="*/ 1631355 w 2990085"/>
              <a:gd name="connsiteY32" fmla="*/ 516335 h 4575877"/>
              <a:gd name="connsiteX33" fmla="*/ 1619038 w 2990085"/>
              <a:gd name="connsiteY33" fmla="*/ 1030819 h 4575877"/>
              <a:gd name="connsiteX34" fmla="*/ 1617716 w 2990085"/>
              <a:gd name="connsiteY34" fmla="*/ 1823823 h 4575877"/>
              <a:gd name="connsiteX35" fmla="*/ 1868719 w 2990085"/>
              <a:gd name="connsiteY35" fmla="*/ 1774203 h 4575877"/>
              <a:gd name="connsiteX36" fmla="*/ 2397287 w 2990085"/>
              <a:gd name="connsiteY36" fmla="*/ 1343368 h 4575877"/>
              <a:gd name="connsiteX37" fmla="*/ 2504404 w 2990085"/>
              <a:gd name="connsiteY37" fmla="*/ 645679 h 4575877"/>
              <a:gd name="connsiteX38" fmla="*/ 2200442 w 2990085"/>
              <a:gd name="connsiteY38" fmla="*/ 269996 h 4575877"/>
              <a:gd name="connsiteX39" fmla="*/ 1592464 w 2990085"/>
              <a:gd name="connsiteY39" fmla="*/ 262479 h 4575877"/>
              <a:gd name="connsiteX40" fmla="*/ 774828 w 2990085"/>
              <a:gd name="connsiteY40" fmla="*/ 718607 h 4575877"/>
              <a:gd name="connsiteX41" fmla="*/ 255817 w 2990085"/>
              <a:gd name="connsiteY41" fmla="*/ 1465682 h 4575877"/>
              <a:gd name="connsiteX42" fmla="*/ 203204 w 2990085"/>
              <a:gd name="connsiteY42" fmla="*/ 2206292 h 4575877"/>
              <a:gd name="connsiteX43" fmla="*/ 348810 w 2990085"/>
              <a:gd name="connsiteY43" fmla="*/ 2483428 h 4575877"/>
              <a:gd name="connsiteX44" fmla="*/ 622088 w 2990085"/>
              <a:gd name="connsiteY44" fmla="*/ 2657629 h 4575877"/>
              <a:gd name="connsiteX45" fmla="*/ 800805 w 2990085"/>
              <a:gd name="connsiteY45" fmla="*/ 2811066 h 4575877"/>
              <a:gd name="connsiteX46" fmla="*/ 779502 w 2990085"/>
              <a:gd name="connsiteY46" fmla="*/ 2914384 h 4575877"/>
              <a:gd name="connsiteX47" fmla="*/ 686344 w 2990085"/>
              <a:gd name="connsiteY47" fmla="*/ 2985143 h 4575877"/>
              <a:gd name="connsiteX48" fmla="*/ 347086 w 2990085"/>
              <a:gd name="connsiteY48" fmla="*/ 2854362 h 4575877"/>
              <a:gd name="connsiteX49" fmla="*/ 51924 w 2990085"/>
              <a:gd name="connsiteY49" fmla="*/ 2349974 h 4575877"/>
              <a:gd name="connsiteX50" fmla="*/ 301903 w 2990085"/>
              <a:gd name="connsiteY50" fmla="*/ 1002519 h 4575877"/>
              <a:gd name="connsiteX51" fmla="*/ 1651515 w 2990085"/>
              <a:gd name="connsiteY51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7767 w 2990085"/>
              <a:gd name="connsiteY6" fmla="*/ 2869607 h 4575877"/>
              <a:gd name="connsiteX7" fmla="*/ 1633673 w 2990085"/>
              <a:gd name="connsiteY7" fmla="*/ 3401224 h 4575877"/>
              <a:gd name="connsiteX8" fmla="*/ 1630823 w 2990085"/>
              <a:gd name="connsiteY8" fmla="*/ 3401224 h 4575877"/>
              <a:gd name="connsiteX9" fmla="*/ 1635750 w 2990085"/>
              <a:gd name="connsiteY9" fmla="*/ 3723073 h 4575877"/>
              <a:gd name="connsiteX10" fmla="*/ 1626318 w 2990085"/>
              <a:gd name="connsiteY10" fmla="*/ 4162116 h 4575877"/>
              <a:gd name="connsiteX11" fmla="*/ 1998521 w 2990085"/>
              <a:gd name="connsiteY11" fmla="*/ 4114682 h 4575877"/>
              <a:gd name="connsiteX12" fmla="*/ 2387572 w 2990085"/>
              <a:gd name="connsiteY12" fmla="*/ 3936393 h 4575877"/>
              <a:gd name="connsiteX13" fmla="*/ 2393959 w 2990085"/>
              <a:gd name="connsiteY13" fmla="*/ 4089779 h 4575877"/>
              <a:gd name="connsiteX14" fmla="*/ 2032803 w 2990085"/>
              <a:gd name="connsiteY14" fmla="*/ 4243403 h 4575877"/>
              <a:gd name="connsiteX15" fmla="*/ 1655587 w 2990085"/>
              <a:gd name="connsiteY15" fmla="*/ 4315149 h 4575877"/>
              <a:gd name="connsiteX16" fmla="*/ 1273004 w 2990085"/>
              <a:gd name="connsiteY16" fmla="*/ 4388324 h 4575877"/>
              <a:gd name="connsiteX17" fmla="*/ 806011 w 2990085"/>
              <a:gd name="connsiteY17" fmla="*/ 4575877 h 4575877"/>
              <a:gd name="connsiteX18" fmla="*/ 801054 w 2990085"/>
              <a:gd name="connsiteY18" fmla="*/ 4427857 h 4575877"/>
              <a:gd name="connsiteX19" fmla="*/ 1160457 w 2990085"/>
              <a:gd name="connsiteY19" fmla="*/ 4159821 h 4575877"/>
              <a:gd name="connsiteX20" fmla="*/ 1241769 w 2990085"/>
              <a:gd name="connsiteY20" fmla="*/ 3667174 h 4575877"/>
              <a:gd name="connsiteX21" fmla="*/ 1237922 w 2990085"/>
              <a:gd name="connsiteY21" fmla="*/ 3428438 h 4575877"/>
              <a:gd name="connsiteX22" fmla="*/ 1240031 w 2990085"/>
              <a:gd name="connsiteY22" fmla="*/ 3428438 h 4575877"/>
              <a:gd name="connsiteX23" fmla="*/ 1240031 w 2990085"/>
              <a:gd name="connsiteY23" fmla="*/ 3401224 h 4575877"/>
              <a:gd name="connsiteX24" fmla="*/ 1239219 w 2990085"/>
              <a:gd name="connsiteY24" fmla="*/ 3401224 h 4575877"/>
              <a:gd name="connsiteX25" fmla="*/ 1239219 w 2990085"/>
              <a:gd name="connsiteY25" fmla="*/ 2606619 h 4575877"/>
              <a:gd name="connsiteX26" fmla="*/ 1240448 w 2990085"/>
              <a:gd name="connsiteY26" fmla="*/ 2606619 h 4575877"/>
              <a:gd name="connsiteX27" fmla="*/ 1216781 w 2990085"/>
              <a:gd name="connsiteY27" fmla="*/ 1137952 h 4575877"/>
              <a:gd name="connsiteX28" fmla="*/ 1205031 w 2990085"/>
              <a:gd name="connsiteY28" fmla="*/ 986000 h 4575877"/>
              <a:gd name="connsiteX29" fmla="*/ 1010196 w 2990085"/>
              <a:gd name="connsiteY29" fmla="*/ 923011 h 4575877"/>
              <a:gd name="connsiteX30" fmla="*/ 1010953 w 2990085"/>
              <a:gd name="connsiteY30" fmla="*/ 796446 h 4575877"/>
              <a:gd name="connsiteX31" fmla="*/ 1631355 w 2990085"/>
              <a:gd name="connsiteY31" fmla="*/ 516335 h 4575877"/>
              <a:gd name="connsiteX32" fmla="*/ 1619038 w 2990085"/>
              <a:gd name="connsiteY32" fmla="*/ 1030819 h 4575877"/>
              <a:gd name="connsiteX33" fmla="*/ 1617716 w 2990085"/>
              <a:gd name="connsiteY33" fmla="*/ 1823823 h 4575877"/>
              <a:gd name="connsiteX34" fmla="*/ 1868719 w 2990085"/>
              <a:gd name="connsiteY34" fmla="*/ 1774203 h 4575877"/>
              <a:gd name="connsiteX35" fmla="*/ 2397287 w 2990085"/>
              <a:gd name="connsiteY35" fmla="*/ 1343368 h 4575877"/>
              <a:gd name="connsiteX36" fmla="*/ 2504404 w 2990085"/>
              <a:gd name="connsiteY36" fmla="*/ 645679 h 4575877"/>
              <a:gd name="connsiteX37" fmla="*/ 2200442 w 2990085"/>
              <a:gd name="connsiteY37" fmla="*/ 269996 h 4575877"/>
              <a:gd name="connsiteX38" fmla="*/ 1592464 w 2990085"/>
              <a:gd name="connsiteY38" fmla="*/ 262479 h 4575877"/>
              <a:gd name="connsiteX39" fmla="*/ 774828 w 2990085"/>
              <a:gd name="connsiteY39" fmla="*/ 718607 h 4575877"/>
              <a:gd name="connsiteX40" fmla="*/ 255817 w 2990085"/>
              <a:gd name="connsiteY40" fmla="*/ 1465682 h 4575877"/>
              <a:gd name="connsiteX41" fmla="*/ 203204 w 2990085"/>
              <a:gd name="connsiteY41" fmla="*/ 2206292 h 4575877"/>
              <a:gd name="connsiteX42" fmla="*/ 348810 w 2990085"/>
              <a:gd name="connsiteY42" fmla="*/ 2483428 h 4575877"/>
              <a:gd name="connsiteX43" fmla="*/ 622088 w 2990085"/>
              <a:gd name="connsiteY43" fmla="*/ 2657629 h 4575877"/>
              <a:gd name="connsiteX44" fmla="*/ 800805 w 2990085"/>
              <a:gd name="connsiteY44" fmla="*/ 2811066 h 4575877"/>
              <a:gd name="connsiteX45" fmla="*/ 779502 w 2990085"/>
              <a:gd name="connsiteY45" fmla="*/ 2914384 h 4575877"/>
              <a:gd name="connsiteX46" fmla="*/ 686344 w 2990085"/>
              <a:gd name="connsiteY46" fmla="*/ 2985143 h 4575877"/>
              <a:gd name="connsiteX47" fmla="*/ 347086 w 2990085"/>
              <a:gd name="connsiteY47" fmla="*/ 2854362 h 4575877"/>
              <a:gd name="connsiteX48" fmla="*/ 51924 w 2990085"/>
              <a:gd name="connsiteY48" fmla="*/ 2349974 h 4575877"/>
              <a:gd name="connsiteX49" fmla="*/ 301903 w 2990085"/>
              <a:gd name="connsiteY49" fmla="*/ 1002519 h 4575877"/>
              <a:gd name="connsiteX50" fmla="*/ 1651515 w 2990085"/>
              <a:gd name="connsiteY50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0823 w 2990085"/>
              <a:gd name="connsiteY7" fmla="*/ 3401224 h 4575877"/>
              <a:gd name="connsiteX8" fmla="*/ 1635750 w 2990085"/>
              <a:gd name="connsiteY8" fmla="*/ 3723073 h 4575877"/>
              <a:gd name="connsiteX9" fmla="*/ 1626318 w 2990085"/>
              <a:gd name="connsiteY9" fmla="*/ 4162116 h 4575877"/>
              <a:gd name="connsiteX10" fmla="*/ 1998521 w 2990085"/>
              <a:gd name="connsiteY10" fmla="*/ 4114682 h 4575877"/>
              <a:gd name="connsiteX11" fmla="*/ 2387572 w 2990085"/>
              <a:gd name="connsiteY11" fmla="*/ 3936393 h 4575877"/>
              <a:gd name="connsiteX12" fmla="*/ 2393959 w 2990085"/>
              <a:gd name="connsiteY12" fmla="*/ 4089779 h 4575877"/>
              <a:gd name="connsiteX13" fmla="*/ 2032803 w 2990085"/>
              <a:gd name="connsiteY13" fmla="*/ 4243403 h 4575877"/>
              <a:gd name="connsiteX14" fmla="*/ 1655587 w 2990085"/>
              <a:gd name="connsiteY14" fmla="*/ 4315149 h 4575877"/>
              <a:gd name="connsiteX15" fmla="*/ 1273004 w 2990085"/>
              <a:gd name="connsiteY15" fmla="*/ 4388324 h 4575877"/>
              <a:gd name="connsiteX16" fmla="*/ 806011 w 2990085"/>
              <a:gd name="connsiteY16" fmla="*/ 4575877 h 4575877"/>
              <a:gd name="connsiteX17" fmla="*/ 801054 w 2990085"/>
              <a:gd name="connsiteY17" fmla="*/ 4427857 h 4575877"/>
              <a:gd name="connsiteX18" fmla="*/ 1160457 w 2990085"/>
              <a:gd name="connsiteY18" fmla="*/ 4159821 h 4575877"/>
              <a:gd name="connsiteX19" fmla="*/ 1241769 w 2990085"/>
              <a:gd name="connsiteY19" fmla="*/ 3667174 h 4575877"/>
              <a:gd name="connsiteX20" fmla="*/ 1237922 w 2990085"/>
              <a:gd name="connsiteY20" fmla="*/ 3428438 h 4575877"/>
              <a:gd name="connsiteX21" fmla="*/ 1240031 w 2990085"/>
              <a:gd name="connsiteY21" fmla="*/ 3428438 h 4575877"/>
              <a:gd name="connsiteX22" fmla="*/ 1240031 w 2990085"/>
              <a:gd name="connsiteY22" fmla="*/ 3401224 h 4575877"/>
              <a:gd name="connsiteX23" fmla="*/ 1239219 w 2990085"/>
              <a:gd name="connsiteY23" fmla="*/ 3401224 h 4575877"/>
              <a:gd name="connsiteX24" fmla="*/ 1239219 w 2990085"/>
              <a:gd name="connsiteY24" fmla="*/ 2606619 h 4575877"/>
              <a:gd name="connsiteX25" fmla="*/ 1240448 w 2990085"/>
              <a:gd name="connsiteY25" fmla="*/ 2606619 h 4575877"/>
              <a:gd name="connsiteX26" fmla="*/ 1216781 w 2990085"/>
              <a:gd name="connsiteY26" fmla="*/ 1137952 h 4575877"/>
              <a:gd name="connsiteX27" fmla="*/ 1205031 w 2990085"/>
              <a:gd name="connsiteY27" fmla="*/ 986000 h 4575877"/>
              <a:gd name="connsiteX28" fmla="*/ 1010196 w 2990085"/>
              <a:gd name="connsiteY28" fmla="*/ 923011 h 4575877"/>
              <a:gd name="connsiteX29" fmla="*/ 1010953 w 2990085"/>
              <a:gd name="connsiteY29" fmla="*/ 796446 h 4575877"/>
              <a:gd name="connsiteX30" fmla="*/ 1631355 w 2990085"/>
              <a:gd name="connsiteY30" fmla="*/ 516335 h 4575877"/>
              <a:gd name="connsiteX31" fmla="*/ 1619038 w 2990085"/>
              <a:gd name="connsiteY31" fmla="*/ 1030819 h 4575877"/>
              <a:gd name="connsiteX32" fmla="*/ 1617716 w 2990085"/>
              <a:gd name="connsiteY32" fmla="*/ 1823823 h 4575877"/>
              <a:gd name="connsiteX33" fmla="*/ 1868719 w 2990085"/>
              <a:gd name="connsiteY33" fmla="*/ 1774203 h 4575877"/>
              <a:gd name="connsiteX34" fmla="*/ 2397287 w 2990085"/>
              <a:gd name="connsiteY34" fmla="*/ 1343368 h 4575877"/>
              <a:gd name="connsiteX35" fmla="*/ 2504404 w 2990085"/>
              <a:gd name="connsiteY35" fmla="*/ 645679 h 4575877"/>
              <a:gd name="connsiteX36" fmla="*/ 2200442 w 2990085"/>
              <a:gd name="connsiteY36" fmla="*/ 269996 h 4575877"/>
              <a:gd name="connsiteX37" fmla="*/ 1592464 w 2990085"/>
              <a:gd name="connsiteY37" fmla="*/ 262479 h 4575877"/>
              <a:gd name="connsiteX38" fmla="*/ 774828 w 2990085"/>
              <a:gd name="connsiteY38" fmla="*/ 718607 h 4575877"/>
              <a:gd name="connsiteX39" fmla="*/ 255817 w 2990085"/>
              <a:gd name="connsiteY39" fmla="*/ 1465682 h 4575877"/>
              <a:gd name="connsiteX40" fmla="*/ 203204 w 2990085"/>
              <a:gd name="connsiteY40" fmla="*/ 2206292 h 4575877"/>
              <a:gd name="connsiteX41" fmla="*/ 348810 w 2990085"/>
              <a:gd name="connsiteY41" fmla="*/ 2483428 h 4575877"/>
              <a:gd name="connsiteX42" fmla="*/ 622088 w 2990085"/>
              <a:gd name="connsiteY42" fmla="*/ 2657629 h 4575877"/>
              <a:gd name="connsiteX43" fmla="*/ 800805 w 2990085"/>
              <a:gd name="connsiteY43" fmla="*/ 2811066 h 4575877"/>
              <a:gd name="connsiteX44" fmla="*/ 779502 w 2990085"/>
              <a:gd name="connsiteY44" fmla="*/ 2914384 h 4575877"/>
              <a:gd name="connsiteX45" fmla="*/ 686344 w 2990085"/>
              <a:gd name="connsiteY45" fmla="*/ 2985143 h 4575877"/>
              <a:gd name="connsiteX46" fmla="*/ 347086 w 2990085"/>
              <a:gd name="connsiteY46" fmla="*/ 2854362 h 4575877"/>
              <a:gd name="connsiteX47" fmla="*/ 51924 w 2990085"/>
              <a:gd name="connsiteY47" fmla="*/ 2349974 h 4575877"/>
              <a:gd name="connsiteX48" fmla="*/ 301903 w 2990085"/>
              <a:gd name="connsiteY48" fmla="*/ 1002519 h 4575877"/>
              <a:gd name="connsiteX49" fmla="*/ 1651515 w 2990085"/>
              <a:gd name="connsiteY49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0823 w 2990085"/>
              <a:gd name="connsiteY7" fmla="*/ 3401224 h 4575877"/>
              <a:gd name="connsiteX8" fmla="*/ 1635750 w 2990085"/>
              <a:gd name="connsiteY8" fmla="*/ 3723073 h 4575877"/>
              <a:gd name="connsiteX9" fmla="*/ 1626318 w 2990085"/>
              <a:gd name="connsiteY9" fmla="*/ 4162116 h 4575877"/>
              <a:gd name="connsiteX10" fmla="*/ 1998521 w 2990085"/>
              <a:gd name="connsiteY10" fmla="*/ 4114682 h 4575877"/>
              <a:gd name="connsiteX11" fmla="*/ 2387572 w 2990085"/>
              <a:gd name="connsiteY11" fmla="*/ 3936393 h 4575877"/>
              <a:gd name="connsiteX12" fmla="*/ 2393959 w 2990085"/>
              <a:gd name="connsiteY12" fmla="*/ 4089779 h 4575877"/>
              <a:gd name="connsiteX13" fmla="*/ 2032803 w 2990085"/>
              <a:gd name="connsiteY13" fmla="*/ 4243403 h 4575877"/>
              <a:gd name="connsiteX14" fmla="*/ 1655587 w 2990085"/>
              <a:gd name="connsiteY14" fmla="*/ 4315149 h 4575877"/>
              <a:gd name="connsiteX15" fmla="*/ 1273004 w 2990085"/>
              <a:gd name="connsiteY15" fmla="*/ 4388324 h 4575877"/>
              <a:gd name="connsiteX16" fmla="*/ 806011 w 2990085"/>
              <a:gd name="connsiteY16" fmla="*/ 4575877 h 4575877"/>
              <a:gd name="connsiteX17" fmla="*/ 801054 w 2990085"/>
              <a:gd name="connsiteY17" fmla="*/ 4427857 h 4575877"/>
              <a:gd name="connsiteX18" fmla="*/ 1160457 w 2990085"/>
              <a:gd name="connsiteY18" fmla="*/ 4159821 h 4575877"/>
              <a:gd name="connsiteX19" fmla="*/ 1241769 w 2990085"/>
              <a:gd name="connsiteY19" fmla="*/ 3667174 h 4575877"/>
              <a:gd name="connsiteX20" fmla="*/ 1237922 w 2990085"/>
              <a:gd name="connsiteY20" fmla="*/ 3428438 h 4575877"/>
              <a:gd name="connsiteX21" fmla="*/ 1240031 w 2990085"/>
              <a:gd name="connsiteY21" fmla="*/ 3428438 h 4575877"/>
              <a:gd name="connsiteX22" fmla="*/ 1240031 w 2990085"/>
              <a:gd name="connsiteY22" fmla="*/ 3401224 h 4575877"/>
              <a:gd name="connsiteX23" fmla="*/ 1239219 w 2990085"/>
              <a:gd name="connsiteY23" fmla="*/ 2606619 h 4575877"/>
              <a:gd name="connsiteX24" fmla="*/ 1240448 w 2990085"/>
              <a:gd name="connsiteY24" fmla="*/ 2606619 h 4575877"/>
              <a:gd name="connsiteX25" fmla="*/ 1216781 w 2990085"/>
              <a:gd name="connsiteY25" fmla="*/ 1137952 h 4575877"/>
              <a:gd name="connsiteX26" fmla="*/ 1205031 w 2990085"/>
              <a:gd name="connsiteY26" fmla="*/ 986000 h 4575877"/>
              <a:gd name="connsiteX27" fmla="*/ 1010196 w 2990085"/>
              <a:gd name="connsiteY27" fmla="*/ 923011 h 4575877"/>
              <a:gd name="connsiteX28" fmla="*/ 1010953 w 2990085"/>
              <a:gd name="connsiteY28" fmla="*/ 796446 h 4575877"/>
              <a:gd name="connsiteX29" fmla="*/ 1631355 w 2990085"/>
              <a:gd name="connsiteY29" fmla="*/ 516335 h 4575877"/>
              <a:gd name="connsiteX30" fmla="*/ 1619038 w 2990085"/>
              <a:gd name="connsiteY30" fmla="*/ 1030819 h 4575877"/>
              <a:gd name="connsiteX31" fmla="*/ 1617716 w 2990085"/>
              <a:gd name="connsiteY31" fmla="*/ 1823823 h 4575877"/>
              <a:gd name="connsiteX32" fmla="*/ 1868719 w 2990085"/>
              <a:gd name="connsiteY32" fmla="*/ 1774203 h 4575877"/>
              <a:gd name="connsiteX33" fmla="*/ 2397287 w 2990085"/>
              <a:gd name="connsiteY33" fmla="*/ 1343368 h 4575877"/>
              <a:gd name="connsiteX34" fmla="*/ 2504404 w 2990085"/>
              <a:gd name="connsiteY34" fmla="*/ 645679 h 4575877"/>
              <a:gd name="connsiteX35" fmla="*/ 2200442 w 2990085"/>
              <a:gd name="connsiteY35" fmla="*/ 269996 h 4575877"/>
              <a:gd name="connsiteX36" fmla="*/ 1592464 w 2990085"/>
              <a:gd name="connsiteY36" fmla="*/ 262479 h 4575877"/>
              <a:gd name="connsiteX37" fmla="*/ 774828 w 2990085"/>
              <a:gd name="connsiteY37" fmla="*/ 718607 h 4575877"/>
              <a:gd name="connsiteX38" fmla="*/ 255817 w 2990085"/>
              <a:gd name="connsiteY38" fmla="*/ 1465682 h 4575877"/>
              <a:gd name="connsiteX39" fmla="*/ 203204 w 2990085"/>
              <a:gd name="connsiteY39" fmla="*/ 2206292 h 4575877"/>
              <a:gd name="connsiteX40" fmla="*/ 348810 w 2990085"/>
              <a:gd name="connsiteY40" fmla="*/ 2483428 h 4575877"/>
              <a:gd name="connsiteX41" fmla="*/ 622088 w 2990085"/>
              <a:gd name="connsiteY41" fmla="*/ 2657629 h 4575877"/>
              <a:gd name="connsiteX42" fmla="*/ 800805 w 2990085"/>
              <a:gd name="connsiteY42" fmla="*/ 2811066 h 4575877"/>
              <a:gd name="connsiteX43" fmla="*/ 779502 w 2990085"/>
              <a:gd name="connsiteY43" fmla="*/ 2914384 h 4575877"/>
              <a:gd name="connsiteX44" fmla="*/ 686344 w 2990085"/>
              <a:gd name="connsiteY44" fmla="*/ 2985143 h 4575877"/>
              <a:gd name="connsiteX45" fmla="*/ 347086 w 2990085"/>
              <a:gd name="connsiteY45" fmla="*/ 2854362 h 4575877"/>
              <a:gd name="connsiteX46" fmla="*/ 51924 w 2990085"/>
              <a:gd name="connsiteY46" fmla="*/ 2349974 h 4575877"/>
              <a:gd name="connsiteX47" fmla="*/ 301903 w 2990085"/>
              <a:gd name="connsiteY47" fmla="*/ 1002519 h 4575877"/>
              <a:gd name="connsiteX48" fmla="*/ 1651515 w 2990085"/>
              <a:gd name="connsiteY48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0823 w 2990085"/>
              <a:gd name="connsiteY7" fmla="*/ 3401224 h 4575877"/>
              <a:gd name="connsiteX8" fmla="*/ 1635750 w 2990085"/>
              <a:gd name="connsiteY8" fmla="*/ 3723073 h 4575877"/>
              <a:gd name="connsiteX9" fmla="*/ 1626318 w 2990085"/>
              <a:gd name="connsiteY9" fmla="*/ 4162116 h 4575877"/>
              <a:gd name="connsiteX10" fmla="*/ 1998521 w 2990085"/>
              <a:gd name="connsiteY10" fmla="*/ 4114682 h 4575877"/>
              <a:gd name="connsiteX11" fmla="*/ 2387572 w 2990085"/>
              <a:gd name="connsiteY11" fmla="*/ 3936393 h 4575877"/>
              <a:gd name="connsiteX12" fmla="*/ 2393959 w 2990085"/>
              <a:gd name="connsiteY12" fmla="*/ 4089779 h 4575877"/>
              <a:gd name="connsiteX13" fmla="*/ 2032803 w 2990085"/>
              <a:gd name="connsiteY13" fmla="*/ 4243403 h 4575877"/>
              <a:gd name="connsiteX14" fmla="*/ 1655587 w 2990085"/>
              <a:gd name="connsiteY14" fmla="*/ 4315149 h 4575877"/>
              <a:gd name="connsiteX15" fmla="*/ 1273004 w 2990085"/>
              <a:gd name="connsiteY15" fmla="*/ 4388324 h 4575877"/>
              <a:gd name="connsiteX16" fmla="*/ 806011 w 2990085"/>
              <a:gd name="connsiteY16" fmla="*/ 4575877 h 4575877"/>
              <a:gd name="connsiteX17" fmla="*/ 801054 w 2990085"/>
              <a:gd name="connsiteY17" fmla="*/ 4427857 h 4575877"/>
              <a:gd name="connsiteX18" fmla="*/ 1160457 w 2990085"/>
              <a:gd name="connsiteY18" fmla="*/ 4159821 h 4575877"/>
              <a:gd name="connsiteX19" fmla="*/ 1241769 w 2990085"/>
              <a:gd name="connsiteY19" fmla="*/ 3667174 h 4575877"/>
              <a:gd name="connsiteX20" fmla="*/ 1237922 w 2990085"/>
              <a:gd name="connsiteY20" fmla="*/ 3428438 h 4575877"/>
              <a:gd name="connsiteX21" fmla="*/ 1240031 w 2990085"/>
              <a:gd name="connsiteY21" fmla="*/ 3428438 h 4575877"/>
              <a:gd name="connsiteX22" fmla="*/ 1239219 w 2990085"/>
              <a:gd name="connsiteY22" fmla="*/ 2606619 h 4575877"/>
              <a:gd name="connsiteX23" fmla="*/ 1240448 w 2990085"/>
              <a:gd name="connsiteY23" fmla="*/ 2606619 h 4575877"/>
              <a:gd name="connsiteX24" fmla="*/ 1216781 w 2990085"/>
              <a:gd name="connsiteY24" fmla="*/ 1137952 h 4575877"/>
              <a:gd name="connsiteX25" fmla="*/ 1205031 w 2990085"/>
              <a:gd name="connsiteY25" fmla="*/ 986000 h 4575877"/>
              <a:gd name="connsiteX26" fmla="*/ 1010196 w 2990085"/>
              <a:gd name="connsiteY26" fmla="*/ 923011 h 4575877"/>
              <a:gd name="connsiteX27" fmla="*/ 1010953 w 2990085"/>
              <a:gd name="connsiteY27" fmla="*/ 796446 h 4575877"/>
              <a:gd name="connsiteX28" fmla="*/ 1631355 w 2990085"/>
              <a:gd name="connsiteY28" fmla="*/ 516335 h 4575877"/>
              <a:gd name="connsiteX29" fmla="*/ 1619038 w 2990085"/>
              <a:gd name="connsiteY29" fmla="*/ 1030819 h 4575877"/>
              <a:gd name="connsiteX30" fmla="*/ 1617716 w 2990085"/>
              <a:gd name="connsiteY30" fmla="*/ 1823823 h 4575877"/>
              <a:gd name="connsiteX31" fmla="*/ 1868719 w 2990085"/>
              <a:gd name="connsiteY31" fmla="*/ 1774203 h 4575877"/>
              <a:gd name="connsiteX32" fmla="*/ 2397287 w 2990085"/>
              <a:gd name="connsiteY32" fmla="*/ 1343368 h 4575877"/>
              <a:gd name="connsiteX33" fmla="*/ 2504404 w 2990085"/>
              <a:gd name="connsiteY33" fmla="*/ 645679 h 4575877"/>
              <a:gd name="connsiteX34" fmla="*/ 2200442 w 2990085"/>
              <a:gd name="connsiteY34" fmla="*/ 269996 h 4575877"/>
              <a:gd name="connsiteX35" fmla="*/ 1592464 w 2990085"/>
              <a:gd name="connsiteY35" fmla="*/ 262479 h 4575877"/>
              <a:gd name="connsiteX36" fmla="*/ 774828 w 2990085"/>
              <a:gd name="connsiteY36" fmla="*/ 718607 h 4575877"/>
              <a:gd name="connsiteX37" fmla="*/ 255817 w 2990085"/>
              <a:gd name="connsiteY37" fmla="*/ 1465682 h 4575877"/>
              <a:gd name="connsiteX38" fmla="*/ 203204 w 2990085"/>
              <a:gd name="connsiteY38" fmla="*/ 2206292 h 4575877"/>
              <a:gd name="connsiteX39" fmla="*/ 348810 w 2990085"/>
              <a:gd name="connsiteY39" fmla="*/ 2483428 h 4575877"/>
              <a:gd name="connsiteX40" fmla="*/ 622088 w 2990085"/>
              <a:gd name="connsiteY40" fmla="*/ 2657629 h 4575877"/>
              <a:gd name="connsiteX41" fmla="*/ 800805 w 2990085"/>
              <a:gd name="connsiteY41" fmla="*/ 2811066 h 4575877"/>
              <a:gd name="connsiteX42" fmla="*/ 779502 w 2990085"/>
              <a:gd name="connsiteY42" fmla="*/ 2914384 h 4575877"/>
              <a:gd name="connsiteX43" fmla="*/ 686344 w 2990085"/>
              <a:gd name="connsiteY43" fmla="*/ 2985143 h 4575877"/>
              <a:gd name="connsiteX44" fmla="*/ 347086 w 2990085"/>
              <a:gd name="connsiteY44" fmla="*/ 2854362 h 4575877"/>
              <a:gd name="connsiteX45" fmla="*/ 51924 w 2990085"/>
              <a:gd name="connsiteY45" fmla="*/ 2349974 h 4575877"/>
              <a:gd name="connsiteX46" fmla="*/ 301903 w 2990085"/>
              <a:gd name="connsiteY46" fmla="*/ 1002519 h 4575877"/>
              <a:gd name="connsiteX47" fmla="*/ 1651515 w 2990085"/>
              <a:gd name="connsiteY47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0823 w 2990085"/>
              <a:gd name="connsiteY7" fmla="*/ 3401224 h 4575877"/>
              <a:gd name="connsiteX8" fmla="*/ 1635750 w 2990085"/>
              <a:gd name="connsiteY8" fmla="*/ 3723073 h 4575877"/>
              <a:gd name="connsiteX9" fmla="*/ 1626318 w 2990085"/>
              <a:gd name="connsiteY9" fmla="*/ 4162116 h 4575877"/>
              <a:gd name="connsiteX10" fmla="*/ 1998521 w 2990085"/>
              <a:gd name="connsiteY10" fmla="*/ 4114682 h 4575877"/>
              <a:gd name="connsiteX11" fmla="*/ 2387572 w 2990085"/>
              <a:gd name="connsiteY11" fmla="*/ 3936393 h 4575877"/>
              <a:gd name="connsiteX12" fmla="*/ 2393959 w 2990085"/>
              <a:gd name="connsiteY12" fmla="*/ 4089779 h 4575877"/>
              <a:gd name="connsiteX13" fmla="*/ 2032803 w 2990085"/>
              <a:gd name="connsiteY13" fmla="*/ 4243403 h 4575877"/>
              <a:gd name="connsiteX14" fmla="*/ 1655587 w 2990085"/>
              <a:gd name="connsiteY14" fmla="*/ 4315149 h 4575877"/>
              <a:gd name="connsiteX15" fmla="*/ 1273004 w 2990085"/>
              <a:gd name="connsiteY15" fmla="*/ 4388324 h 4575877"/>
              <a:gd name="connsiteX16" fmla="*/ 806011 w 2990085"/>
              <a:gd name="connsiteY16" fmla="*/ 4575877 h 4575877"/>
              <a:gd name="connsiteX17" fmla="*/ 801054 w 2990085"/>
              <a:gd name="connsiteY17" fmla="*/ 4427857 h 4575877"/>
              <a:gd name="connsiteX18" fmla="*/ 1160457 w 2990085"/>
              <a:gd name="connsiteY18" fmla="*/ 4159821 h 4575877"/>
              <a:gd name="connsiteX19" fmla="*/ 1241769 w 2990085"/>
              <a:gd name="connsiteY19" fmla="*/ 3667174 h 4575877"/>
              <a:gd name="connsiteX20" fmla="*/ 1237922 w 2990085"/>
              <a:gd name="connsiteY20" fmla="*/ 3428438 h 4575877"/>
              <a:gd name="connsiteX21" fmla="*/ 1239219 w 2990085"/>
              <a:gd name="connsiteY21" fmla="*/ 2606619 h 4575877"/>
              <a:gd name="connsiteX22" fmla="*/ 1240448 w 2990085"/>
              <a:gd name="connsiteY22" fmla="*/ 2606619 h 4575877"/>
              <a:gd name="connsiteX23" fmla="*/ 1216781 w 2990085"/>
              <a:gd name="connsiteY23" fmla="*/ 1137952 h 4575877"/>
              <a:gd name="connsiteX24" fmla="*/ 1205031 w 2990085"/>
              <a:gd name="connsiteY24" fmla="*/ 986000 h 4575877"/>
              <a:gd name="connsiteX25" fmla="*/ 1010196 w 2990085"/>
              <a:gd name="connsiteY25" fmla="*/ 923011 h 4575877"/>
              <a:gd name="connsiteX26" fmla="*/ 1010953 w 2990085"/>
              <a:gd name="connsiteY26" fmla="*/ 796446 h 4575877"/>
              <a:gd name="connsiteX27" fmla="*/ 1631355 w 2990085"/>
              <a:gd name="connsiteY27" fmla="*/ 516335 h 4575877"/>
              <a:gd name="connsiteX28" fmla="*/ 1619038 w 2990085"/>
              <a:gd name="connsiteY28" fmla="*/ 1030819 h 4575877"/>
              <a:gd name="connsiteX29" fmla="*/ 1617716 w 2990085"/>
              <a:gd name="connsiteY29" fmla="*/ 1823823 h 4575877"/>
              <a:gd name="connsiteX30" fmla="*/ 1868719 w 2990085"/>
              <a:gd name="connsiteY30" fmla="*/ 1774203 h 4575877"/>
              <a:gd name="connsiteX31" fmla="*/ 2397287 w 2990085"/>
              <a:gd name="connsiteY31" fmla="*/ 1343368 h 4575877"/>
              <a:gd name="connsiteX32" fmla="*/ 2504404 w 2990085"/>
              <a:gd name="connsiteY32" fmla="*/ 645679 h 4575877"/>
              <a:gd name="connsiteX33" fmla="*/ 2200442 w 2990085"/>
              <a:gd name="connsiteY33" fmla="*/ 269996 h 4575877"/>
              <a:gd name="connsiteX34" fmla="*/ 1592464 w 2990085"/>
              <a:gd name="connsiteY34" fmla="*/ 262479 h 4575877"/>
              <a:gd name="connsiteX35" fmla="*/ 774828 w 2990085"/>
              <a:gd name="connsiteY35" fmla="*/ 718607 h 4575877"/>
              <a:gd name="connsiteX36" fmla="*/ 255817 w 2990085"/>
              <a:gd name="connsiteY36" fmla="*/ 1465682 h 4575877"/>
              <a:gd name="connsiteX37" fmla="*/ 203204 w 2990085"/>
              <a:gd name="connsiteY37" fmla="*/ 2206292 h 4575877"/>
              <a:gd name="connsiteX38" fmla="*/ 348810 w 2990085"/>
              <a:gd name="connsiteY38" fmla="*/ 2483428 h 4575877"/>
              <a:gd name="connsiteX39" fmla="*/ 622088 w 2990085"/>
              <a:gd name="connsiteY39" fmla="*/ 2657629 h 4575877"/>
              <a:gd name="connsiteX40" fmla="*/ 800805 w 2990085"/>
              <a:gd name="connsiteY40" fmla="*/ 2811066 h 4575877"/>
              <a:gd name="connsiteX41" fmla="*/ 779502 w 2990085"/>
              <a:gd name="connsiteY41" fmla="*/ 2914384 h 4575877"/>
              <a:gd name="connsiteX42" fmla="*/ 686344 w 2990085"/>
              <a:gd name="connsiteY42" fmla="*/ 2985143 h 4575877"/>
              <a:gd name="connsiteX43" fmla="*/ 347086 w 2990085"/>
              <a:gd name="connsiteY43" fmla="*/ 2854362 h 4575877"/>
              <a:gd name="connsiteX44" fmla="*/ 51924 w 2990085"/>
              <a:gd name="connsiteY44" fmla="*/ 2349974 h 4575877"/>
              <a:gd name="connsiteX45" fmla="*/ 301903 w 2990085"/>
              <a:gd name="connsiteY45" fmla="*/ 1002519 h 4575877"/>
              <a:gd name="connsiteX46" fmla="*/ 1651515 w 2990085"/>
              <a:gd name="connsiteY46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0823 w 2990085"/>
              <a:gd name="connsiteY7" fmla="*/ 3401224 h 4575877"/>
              <a:gd name="connsiteX8" fmla="*/ 1635750 w 2990085"/>
              <a:gd name="connsiteY8" fmla="*/ 3723073 h 4575877"/>
              <a:gd name="connsiteX9" fmla="*/ 1626318 w 2990085"/>
              <a:gd name="connsiteY9" fmla="*/ 4162116 h 4575877"/>
              <a:gd name="connsiteX10" fmla="*/ 1998521 w 2990085"/>
              <a:gd name="connsiteY10" fmla="*/ 4114682 h 4575877"/>
              <a:gd name="connsiteX11" fmla="*/ 2387572 w 2990085"/>
              <a:gd name="connsiteY11" fmla="*/ 3936393 h 4575877"/>
              <a:gd name="connsiteX12" fmla="*/ 2393959 w 2990085"/>
              <a:gd name="connsiteY12" fmla="*/ 4089779 h 4575877"/>
              <a:gd name="connsiteX13" fmla="*/ 2032803 w 2990085"/>
              <a:gd name="connsiteY13" fmla="*/ 4243403 h 4575877"/>
              <a:gd name="connsiteX14" fmla="*/ 1655587 w 2990085"/>
              <a:gd name="connsiteY14" fmla="*/ 4315149 h 4575877"/>
              <a:gd name="connsiteX15" fmla="*/ 1273004 w 2990085"/>
              <a:gd name="connsiteY15" fmla="*/ 4388324 h 4575877"/>
              <a:gd name="connsiteX16" fmla="*/ 806011 w 2990085"/>
              <a:gd name="connsiteY16" fmla="*/ 4575877 h 4575877"/>
              <a:gd name="connsiteX17" fmla="*/ 801054 w 2990085"/>
              <a:gd name="connsiteY17" fmla="*/ 4427857 h 4575877"/>
              <a:gd name="connsiteX18" fmla="*/ 1160457 w 2990085"/>
              <a:gd name="connsiteY18" fmla="*/ 4159821 h 4575877"/>
              <a:gd name="connsiteX19" fmla="*/ 1241769 w 2990085"/>
              <a:gd name="connsiteY19" fmla="*/ 3667174 h 4575877"/>
              <a:gd name="connsiteX20" fmla="*/ 1239219 w 2990085"/>
              <a:gd name="connsiteY20" fmla="*/ 2606619 h 4575877"/>
              <a:gd name="connsiteX21" fmla="*/ 1240448 w 2990085"/>
              <a:gd name="connsiteY21" fmla="*/ 2606619 h 4575877"/>
              <a:gd name="connsiteX22" fmla="*/ 1216781 w 2990085"/>
              <a:gd name="connsiteY22" fmla="*/ 1137952 h 4575877"/>
              <a:gd name="connsiteX23" fmla="*/ 1205031 w 2990085"/>
              <a:gd name="connsiteY23" fmla="*/ 986000 h 4575877"/>
              <a:gd name="connsiteX24" fmla="*/ 1010196 w 2990085"/>
              <a:gd name="connsiteY24" fmla="*/ 923011 h 4575877"/>
              <a:gd name="connsiteX25" fmla="*/ 1010953 w 2990085"/>
              <a:gd name="connsiteY25" fmla="*/ 796446 h 4575877"/>
              <a:gd name="connsiteX26" fmla="*/ 1631355 w 2990085"/>
              <a:gd name="connsiteY26" fmla="*/ 516335 h 4575877"/>
              <a:gd name="connsiteX27" fmla="*/ 1619038 w 2990085"/>
              <a:gd name="connsiteY27" fmla="*/ 1030819 h 4575877"/>
              <a:gd name="connsiteX28" fmla="*/ 1617716 w 2990085"/>
              <a:gd name="connsiteY28" fmla="*/ 1823823 h 4575877"/>
              <a:gd name="connsiteX29" fmla="*/ 1868719 w 2990085"/>
              <a:gd name="connsiteY29" fmla="*/ 1774203 h 4575877"/>
              <a:gd name="connsiteX30" fmla="*/ 2397287 w 2990085"/>
              <a:gd name="connsiteY30" fmla="*/ 1343368 h 4575877"/>
              <a:gd name="connsiteX31" fmla="*/ 2504404 w 2990085"/>
              <a:gd name="connsiteY31" fmla="*/ 645679 h 4575877"/>
              <a:gd name="connsiteX32" fmla="*/ 2200442 w 2990085"/>
              <a:gd name="connsiteY32" fmla="*/ 269996 h 4575877"/>
              <a:gd name="connsiteX33" fmla="*/ 1592464 w 2990085"/>
              <a:gd name="connsiteY33" fmla="*/ 262479 h 4575877"/>
              <a:gd name="connsiteX34" fmla="*/ 774828 w 2990085"/>
              <a:gd name="connsiteY34" fmla="*/ 718607 h 4575877"/>
              <a:gd name="connsiteX35" fmla="*/ 255817 w 2990085"/>
              <a:gd name="connsiteY35" fmla="*/ 1465682 h 4575877"/>
              <a:gd name="connsiteX36" fmla="*/ 203204 w 2990085"/>
              <a:gd name="connsiteY36" fmla="*/ 2206292 h 4575877"/>
              <a:gd name="connsiteX37" fmla="*/ 348810 w 2990085"/>
              <a:gd name="connsiteY37" fmla="*/ 2483428 h 4575877"/>
              <a:gd name="connsiteX38" fmla="*/ 622088 w 2990085"/>
              <a:gd name="connsiteY38" fmla="*/ 2657629 h 4575877"/>
              <a:gd name="connsiteX39" fmla="*/ 800805 w 2990085"/>
              <a:gd name="connsiteY39" fmla="*/ 2811066 h 4575877"/>
              <a:gd name="connsiteX40" fmla="*/ 779502 w 2990085"/>
              <a:gd name="connsiteY40" fmla="*/ 2914384 h 4575877"/>
              <a:gd name="connsiteX41" fmla="*/ 686344 w 2990085"/>
              <a:gd name="connsiteY41" fmla="*/ 2985143 h 4575877"/>
              <a:gd name="connsiteX42" fmla="*/ 347086 w 2990085"/>
              <a:gd name="connsiteY42" fmla="*/ 2854362 h 4575877"/>
              <a:gd name="connsiteX43" fmla="*/ 51924 w 2990085"/>
              <a:gd name="connsiteY43" fmla="*/ 2349974 h 4575877"/>
              <a:gd name="connsiteX44" fmla="*/ 301903 w 2990085"/>
              <a:gd name="connsiteY44" fmla="*/ 1002519 h 4575877"/>
              <a:gd name="connsiteX45" fmla="*/ 1651515 w 2990085"/>
              <a:gd name="connsiteY45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3673 w 2990085"/>
              <a:gd name="connsiteY6" fmla="*/ 3401224 h 4575877"/>
              <a:gd name="connsiteX7" fmla="*/ 1635750 w 2990085"/>
              <a:gd name="connsiteY7" fmla="*/ 3723073 h 4575877"/>
              <a:gd name="connsiteX8" fmla="*/ 1626318 w 2990085"/>
              <a:gd name="connsiteY8" fmla="*/ 4162116 h 4575877"/>
              <a:gd name="connsiteX9" fmla="*/ 1998521 w 2990085"/>
              <a:gd name="connsiteY9" fmla="*/ 4114682 h 4575877"/>
              <a:gd name="connsiteX10" fmla="*/ 2387572 w 2990085"/>
              <a:gd name="connsiteY10" fmla="*/ 3936393 h 4575877"/>
              <a:gd name="connsiteX11" fmla="*/ 2393959 w 2990085"/>
              <a:gd name="connsiteY11" fmla="*/ 4089779 h 4575877"/>
              <a:gd name="connsiteX12" fmla="*/ 2032803 w 2990085"/>
              <a:gd name="connsiteY12" fmla="*/ 4243403 h 4575877"/>
              <a:gd name="connsiteX13" fmla="*/ 1655587 w 2990085"/>
              <a:gd name="connsiteY13" fmla="*/ 4315149 h 4575877"/>
              <a:gd name="connsiteX14" fmla="*/ 1273004 w 2990085"/>
              <a:gd name="connsiteY14" fmla="*/ 4388324 h 4575877"/>
              <a:gd name="connsiteX15" fmla="*/ 806011 w 2990085"/>
              <a:gd name="connsiteY15" fmla="*/ 4575877 h 4575877"/>
              <a:gd name="connsiteX16" fmla="*/ 801054 w 2990085"/>
              <a:gd name="connsiteY16" fmla="*/ 4427857 h 4575877"/>
              <a:gd name="connsiteX17" fmla="*/ 1160457 w 2990085"/>
              <a:gd name="connsiteY17" fmla="*/ 4159821 h 4575877"/>
              <a:gd name="connsiteX18" fmla="*/ 1241769 w 2990085"/>
              <a:gd name="connsiteY18" fmla="*/ 3667174 h 4575877"/>
              <a:gd name="connsiteX19" fmla="*/ 1239219 w 2990085"/>
              <a:gd name="connsiteY19" fmla="*/ 2606619 h 4575877"/>
              <a:gd name="connsiteX20" fmla="*/ 1240448 w 2990085"/>
              <a:gd name="connsiteY20" fmla="*/ 2606619 h 4575877"/>
              <a:gd name="connsiteX21" fmla="*/ 1216781 w 2990085"/>
              <a:gd name="connsiteY21" fmla="*/ 1137952 h 4575877"/>
              <a:gd name="connsiteX22" fmla="*/ 1205031 w 2990085"/>
              <a:gd name="connsiteY22" fmla="*/ 986000 h 4575877"/>
              <a:gd name="connsiteX23" fmla="*/ 1010196 w 2990085"/>
              <a:gd name="connsiteY23" fmla="*/ 923011 h 4575877"/>
              <a:gd name="connsiteX24" fmla="*/ 1010953 w 2990085"/>
              <a:gd name="connsiteY24" fmla="*/ 796446 h 4575877"/>
              <a:gd name="connsiteX25" fmla="*/ 1631355 w 2990085"/>
              <a:gd name="connsiteY25" fmla="*/ 516335 h 4575877"/>
              <a:gd name="connsiteX26" fmla="*/ 1619038 w 2990085"/>
              <a:gd name="connsiteY26" fmla="*/ 1030819 h 4575877"/>
              <a:gd name="connsiteX27" fmla="*/ 1617716 w 2990085"/>
              <a:gd name="connsiteY27" fmla="*/ 1823823 h 4575877"/>
              <a:gd name="connsiteX28" fmla="*/ 1868719 w 2990085"/>
              <a:gd name="connsiteY28" fmla="*/ 1774203 h 4575877"/>
              <a:gd name="connsiteX29" fmla="*/ 2397287 w 2990085"/>
              <a:gd name="connsiteY29" fmla="*/ 1343368 h 4575877"/>
              <a:gd name="connsiteX30" fmla="*/ 2504404 w 2990085"/>
              <a:gd name="connsiteY30" fmla="*/ 645679 h 4575877"/>
              <a:gd name="connsiteX31" fmla="*/ 2200442 w 2990085"/>
              <a:gd name="connsiteY31" fmla="*/ 269996 h 4575877"/>
              <a:gd name="connsiteX32" fmla="*/ 1592464 w 2990085"/>
              <a:gd name="connsiteY32" fmla="*/ 262479 h 4575877"/>
              <a:gd name="connsiteX33" fmla="*/ 774828 w 2990085"/>
              <a:gd name="connsiteY33" fmla="*/ 718607 h 4575877"/>
              <a:gd name="connsiteX34" fmla="*/ 255817 w 2990085"/>
              <a:gd name="connsiteY34" fmla="*/ 1465682 h 4575877"/>
              <a:gd name="connsiteX35" fmla="*/ 203204 w 2990085"/>
              <a:gd name="connsiteY35" fmla="*/ 2206292 h 4575877"/>
              <a:gd name="connsiteX36" fmla="*/ 348810 w 2990085"/>
              <a:gd name="connsiteY36" fmla="*/ 2483428 h 4575877"/>
              <a:gd name="connsiteX37" fmla="*/ 622088 w 2990085"/>
              <a:gd name="connsiteY37" fmla="*/ 2657629 h 4575877"/>
              <a:gd name="connsiteX38" fmla="*/ 800805 w 2990085"/>
              <a:gd name="connsiteY38" fmla="*/ 2811066 h 4575877"/>
              <a:gd name="connsiteX39" fmla="*/ 779502 w 2990085"/>
              <a:gd name="connsiteY39" fmla="*/ 2914384 h 4575877"/>
              <a:gd name="connsiteX40" fmla="*/ 686344 w 2990085"/>
              <a:gd name="connsiteY40" fmla="*/ 2985143 h 4575877"/>
              <a:gd name="connsiteX41" fmla="*/ 347086 w 2990085"/>
              <a:gd name="connsiteY41" fmla="*/ 2854362 h 4575877"/>
              <a:gd name="connsiteX42" fmla="*/ 51924 w 2990085"/>
              <a:gd name="connsiteY42" fmla="*/ 2349974 h 4575877"/>
              <a:gd name="connsiteX43" fmla="*/ 301903 w 2990085"/>
              <a:gd name="connsiteY43" fmla="*/ 1002519 h 4575877"/>
              <a:gd name="connsiteX44" fmla="*/ 1651515 w 2990085"/>
              <a:gd name="connsiteY44" fmla="*/ 74436 h 4575877"/>
              <a:gd name="connsiteX0" fmla="*/ 1651515 w 2990085"/>
              <a:gd name="connsiteY0" fmla="*/ 74436 h 4575877"/>
              <a:gd name="connsiteX1" fmla="*/ 2523002 w 2990085"/>
              <a:gd name="connsiteY1" fmla="*/ 57726 h 4575877"/>
              <a:gd name="connsiteX2" fmla="*/ 2960293 w 2990085"/>
              <a:gd name="connsiteY2" fmla="*/ 524262 h 4575877"/>
              <a:gd name="connsiteX3" fmla="*/ 2750515 w 2990085"/>
              <a:gd name="connsiteY3" fmla="*/ 1375655 h 4575877"/>
              <a:gd name="connsiteX4" fmla="*/ 1825757 w 2990085"/>
              <a:gd name="connsiteY4" fmla="*/ 1957962 h 4575877"/>
              <a:gd name="connsiteX5" fmla="*/ 1624453 w 2990085"/>
              <a:gd name="connsiteY5" fmla="*/ 2000087 h 4575877"/>
              <a:gd name="connsiteX6" fmla="*/ 1635750 w 2990085"/>
              <a:gd name="connsiteY6" fmla="*/ 3723073 h 4575877"/>
              <a:gd name="connsiteX7" fmla="*/ 1626318 w 2990085"/>
              <a:gd name="connsiteY7" fmla="*/ 4162116 h 4575877"/>
              <a:gd name="connsiteX8" fmla="*/ 1998521 w 2990085"/>
              <a:gd name="connsiteY8" fmla="*/ 4114682 h 4575877"/>
              <a:gd name="connsiteX9" fmla="*/ 2387572 w 2990085"/>
              <a:gd name="connsiteY9" fmla="*/ 3936393 h 4575877"/>
              <a:gd name="connsiteX10" fmla="*/ 2393959 w 2990085"/>
              <a:gd name="connsiteY10" fmla="*/ 4089779 h 4575877"/>
              <a:gd name="connsiteX11" fmla="*/ 2032803 w 2990085"/>
              <a:gd name="connsiteY11" fmla="*/ 4243403 h 4575877"/>
              <a:gd name="connsiteX12" fmla="*/ 1655587 w 2990085"/>
              <a:gd name="connsiteY12" fmla="*/ 4315149 h 4575877"/>
              <a:gd name="connsiteX13" fmla="*/ 1273004 w 2990085"/>
              <a:gd name="connsiteY13" fmla="*/ 4388324 h 4575877"/>
              <a:gd name="connsiteX14" fmla="*/ 806011 w 2990085"/>
              <a:gd name="connsiteY14" fmla="*/ 4575877 h 4575877"/>
              <a:gd name="connsiteX15" fmla="*/ 801054 w 2990085"/>
              <a:gd name="connsiteY15" fmla="*/ 4427857 h 4575877"/>
              <a:gd name="connsiteX16" fmla="*/ 1160457 w 2990085"/>
              <a:gd name="connsiteY16" fmla="*/ 4159821 h 4575877"/>
              <a:gd name="connsiteX17" fmla="*/ 1241769 w 2990085"/>
              <a:gd name="connsiteY17" fmla="*/ 3667174 h 4575877"/>
              <a:gd name="connsiteX18" fmla="*/ 1239219 w 2990085"/>
              <a:gd name="connsiteY18" fmla="*/ 2606619 h 4575877"/>
              <a:gd name="connsiteX19" fmla="*/ 1240448 w 2990085"/>
              <a:gd name="connsiteY19" fmla="*/ 2606619 h 4575877"/>
              <a:gd name="connsiteX20" fmla="*/ 1216781 w 2990085"/>
              <a:gd name="connsiteY20" fmla="*/ 1137952 h 4575877"/>
              <a:gd name="connsiteX21" fmla="*/ 1205031 w 2990085"/>
              <a:gd name="connsiteY21" fmla="*/ 986000 h 4575877"/>
              <a:gd name="connsiteX22" fmla="*/ 1010196 w 2990085"/>
              <a:gd name="connsiteY22" fmla="*/ 923011 h 4575877"/>
              <a:gd name="connsiteX23" fmla="*/ 1010953 w 2990085"/>
              <a:gd name="connsiteY23" fmla="*/ 796446 h 4575877"/>
              <a:gd name="connsiteX24" fmla="*/ 1631355 w 2990085"/>
              <a:gd name="connsiteY24" fmla="*/ 516335 h 4575877"/>
              <a:gd name="connsiteX25" fmla="*/ 1619038 w 2990085"/>
              <a:gd name="connsiteY25" fmla="*/ 1030819 h 4575877"/>
              <a:gd name="connsiteX26" fmla="*/ 1617716 w 2990085"/>
              <a:gd name="connsiteY26" fmla="*/ 1823823 h 4575877"/>
              <a:gd name="connsiteX27" fmla="*/ 1868719 w 2990085"/>
              <a:gd name="connsiteY27" fmla="*/ 1774203 h 4575877"/>
              <a:gd name="connsiteX28" fmla="*/ 2397287 w 2990085"/>
              <a:gd name="connsiteY28" fmla="*/ 1343368 h 4575877"/>
              <a:gd name="connsiteX29" fmla="*/ 2504404 w 2990085"/>
              <a:gd name="connsiteY29" fmla="*/ 645679 h 4575877"/>
              <a:gd name="connsiteX30" fmla="*/ 2200442 w 2990085"/>
              <a:gd name="connsiteY30" fmla="*/ 269996 h 4575877"/>
              <a:gd name="connsiteX31" fmla="*/ 1592464 w 2990085"/>
              <a:gd name="connsiteY31" fmla="*/ 262479 h 4575877"/>
              <a:gd name="connsiteX32" fmla="*/ 774828 w 2990085"/>
              <a:gd name="connsiteY32" fmla="*/ 718607 h 4575877"/>
              <a:gd name="connsiteX33" fmla="*/ 255817 w 2990085"/>
              <a:gd name="connsiteY33" fmla="*/ 1465682 h 4575877"/>
              <a:gd name="connsiteX34" fmla="*/ 203204 w 2990085"/>
              <a:gd name="connsiteY34" fmla="*/ 2206292 h 4575877"/>
              <a:gd name="connsiteX35" fmla="*/ 348810 w 2990085"/>
              <a:gd name="connsiteY35" fmla="*/ 2483428 h 4575877"/>
              <a:gd name="connsiteX36" fmla="*/ 622088 w 2990085"/>
              <a:gd name="connsiteY36" fmla="*/ 2657629 h 4575877"/>
              <a:gd name="connsiteX37" fmla="*/ 800805 w 2990085"/>
              <a:gd name="connsiteY37" fmla="*/ 2811066 h 4575877"/>
              <a:gd name="connsiteX38" fmla="*/ 779502 w 2990085"/>
              <a:gd name="connsiteY38" fmla="*/ 2914384 h 4575877"/>
              <a:gd name="connsiteX39" fmla="*/ 686344 w 2990085"/>
              <a:gd name="connsiteY39" fmla="*/ 2985143 h 4575877"/>
              <a:gd name="connsiteX40" fmla="*/ 347086 w 2990085"/>
              <a:gd name="connsiteY40" fmla="*/ 2854362 h 4575877"/>
              <a:gd name="connsiteX41" fmla="*/ 51924 w 2990085"/>
              <a:gd name="connsiteY41" fmla="*/ 2349974 h 4575877"/>
              <a:gd name="connsiteX42" fmla="*/ 301903 w 2990085"/>
              <a:gd name="connsiteY42" fmla="*/ 1002519 h 4575877"/>
              <a:gd name="connsiteX43" fmla="*/ 1651515 w 2990085"/>
              <a:gd name="connsiteY43" fmla="*/ 74436 h 457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990085" h="4575877">
                <a:moveTo>
                  <a:pt x="1651515" y="74436"/>
                </a:moveTo>
                <a:cubicBezTo>
                  <a:pt x="2001923" y="-18889"/>
                  <a:pt x="2292418" y="-24460"/>
                  <a:pt x="2523002" y="57726"/>
                </a:cubicBezTo>
                <a:cubicBezTo>
                  <a:pt x="2753585" y="139913"/>
                  <a:pt x="2899346" y="295422"/>
                  <a:pt x="2960293" y="524262"/>
                </a:cubicBezTo>
                <a:cubicBezTo>
                  <a:pt x="3036476" y="810310"/>
                  <a:pt x="2966550" y="1094107"/>
                  <a:pt x="2750515" y="1375655"/>
                </a:cubicBezTo>
                <a:cubicBezTo>
                  <a:pt x="2534478" y="1657199"/>
                  <a:pt x="2226227" y="1851304"/>
                  <a:pt x="1825757" y="1957962"/>
                </a:cubicBezTo>
                <a:cubicBezTo>
                  <a:pt x="1761397" y="1975103"/>
                  <a:pt x="1694293" y="1989146"/>
                  <a:pt x="1624453" y="2000087"/>
                </a:cubicBezTo>
                <a:cubicBezTo>
                  <a:pt x="1592785" y="2294272"/>
                  <a:pt x="1635439" y="3362735"/>
                  <a:pt x="1635750" y="3723073"/>
                </a:cubicBezTo>
                <a:cubicBezTo>
                  <a:pt x="1632335" y="3969049"/>
                  <a:pt x="1629193" y="4115396"/>
                  <a:pt x="1626318" y="4162116"/>
                </a:cubicBezTo>
                <a:cubicBezTo>
                  <a:pt x="1763609" y="4160011"/>
                  <a:pt x="1887678" y="4144203"/>
                  <a:pt x="1998521" y="4114682"/>
                </a:cubicBezTo>
                <a:cubicBezTo>
                  <a:pt x="2127246" y="4080399"/>
                  <a:pt x="2256927" y="4020966"/>
                  <a:pt x="2387572" y="3936393"/>
                </a:cubicBezTo>
                <a:lnTo>
                  <a:pt x="2393959" y="4089779"/>
                </a:lnTo>
                <a:cubicBezTo>
                  <a:pt x="2274760" y="4159815"/>
                  <a:pt x="2154376" y="4211024"/>
                  <a:pt x="2032803" y="4243403"/>
                </a:cubicBezTo>
                <a:cubicBezTo>
                  <a:pt x="1939841" y="4268162"/>
                  <a:pt x="1814099" y="4292074"/>
                  <a:pt x="1655587" y="4315149"/>
                </a:cubicBezTo>
                <a:cubicBezTo>
                  <a:pt x="1507801" y="4335361"/>
                  <a:pt x="1380275" y="4359754"/>
                  <a:pt x="1273004" y="4388324"/>
                </a:cubicBezTo>
                <a:cubicBezTo>
                  <a:pt x="1126405" y="4427368"/>
                  <a:pt x="970743" y="4489885"/>
                  <a:pt x="806011" y="4575877"/>
                </a:cubicBezTo>
                <a:lnTo>
                  <a:pt x="801054" y="4427857"/>
                </a:lnTo>
                <a:cubicBezTo>
                  <a:pt x="983894" y="4352360"/>
                  <a:pt x="1103696" y="4263011"/>
                  <a:pt x="1160457" y="4159821"/>
                </a:cubicBezTo>
                <a:cubicBezTo>
                  <a:pt x="1217214" y="4056636"/>
                  <a:pt x="1244321" y="3892418"/>
                  <a:pt x="1241769" y="3667174"/>
                </a:cubicBezTo>
                <a:cubicBezTo>
                  <a:pt x="1254896" y="3408307"/>
                  <a:pt x="1239439" y="2783378"/>
                  <a:pt x="1239219" y="2606619"/>
                </a:cubicBezTo>
                <a:lnTo>
                  <a:pt x="1240448" y="2606619"/>
                </a:lnTo>
                <a:lnTo>
                  <a:pt x="1216781" y="1137952"/>
                </a:lnTo>
                <a:cubicBezTo>
                  <a:pt x="1218472" y="1072405"/>
                  <a:pt x="1214553" y="1021753"/>
                  <a:pt x="1205031" y="986000"/>
                </a:cubicBezTo>
                <a:cubicBezTo>
                  <a:pt x="1183128" y="903760"/>
                  <a:pt x="1118185" y="882762"/>
                  <a:pt x="1010196" y="923011"/>
                </a:cubicBezTo>
                <a:cubicBezTo>
                  <a:pt x="1010448" y="880823"/>
                  <a:pt x="1010701" y="838634"/>
                  <a:pt x="1010953" y="796446"/>
                </a:cubicBezTo>
                <a:cubicBezTo>
                  <a:pt x="1275080" y="695466"/>
                  <a:pt x="1481880" y="602099"/>
                  <a:pt x="1631355" y="516335"/>
                </a:cubicBezTo>
                <a:cubicBezTo>
                  <a:pt x="1622751" y="599041"/>
                  <a:pt x="1618641" y="770534"/>
                  <a:pt x="1619038" y="1030819"/>
                </a:cubicBezTo>
                <a:cubicBezTo>
                  <a:pt x="1618597" y="1295154"/>
                  <a:pt x="1618157" y="1559488"/>
                  <a:pt x="1617716" y="1823823"/>
                </a:cubicBezTo>
                <a:lnTo>
                  <a:pt x="1868719" y="1774203"/>
                </a:lnTo>
                <a:cubicBezTo>
                  <a:pt x="2089688" y="1726840"/>
                  <a:pt x="2265876" y="1583226"/>
                  <a:pt x="2397287" y="1343368"/>
                </a:cubicBezTo>
                <a:cubicBezTo>
                  <a:pt x="2528693" y="1103506"/>
                  <a:pt x="2564398" y="870943"/>
                  <a:pt x="2504404" y="645679"/>
                </a:cubicBezTo>
                <a:cubicBezTo>
                  <a:pt x="2456790" y="466901"/>
                  <a:pt x="2355470" y="341669"/>
                  <a:pt x="2200442" y="269996"/>
                </a:cubicBezTo>
                <a:cubicBezTo>
                  <a:pt x="2045415" y="198323"/>
                  <a:pt x="1842759" y="195818"/>
                  <a:pt x="1592464" y="262479"/>
                </a:cubicBezTo>
                <a:cubicBezTo>
                  <a:pt x="1299263" y="340567"/>
                  <a:pt x="1026718" y="492610"/>
                  <a:pt x="774828" y="718607"/>
                </a:cubicBezTo>
                <a:cubicBezTo>
                  <a:pt x="522934" y="944610"/>
                  <a:pt x="349932" y="1193633"/>
                  <a:pt x="255817" y="1465682"/>
                </a:cubicBezTo>
                <a:cubicBezTo>
                  <a:pt x="161699" y="1737738"/>
                  <a:pt x="144162" y="1984605"/>
                  <a:pt x="203204" y="2206292"/>
                </a:cubicBezTo>
                <a:cubicBezTo>
                  <a:pt x="233678" y="2320714"/>
                  <a:pt x="282216" y="2413090"/>
                  <a:pt x="348810" y="2483428"/>
                </a:cubicBezTo>
                <a:cubicBezTo>
                  <a:pt x="415407" y="2553758"/>
                  <a:pt x="506504" y="2611828"/>
                  <a:pt x="622088" y="2657629"/>
                </a:cubicBezTo>
                <a:cubicBezTo>
                  <a:pt x="725045" y="2699134"/>
                  <a:pt x="784616" y="2750282"/>
                  <a:pt x="800805" y="2811066"/>
                </a:cubicBezTo>
                <a:cubicBezTo>
                  <a:pt x="809375" y="2843244"/>
                  <a:pt x="802275" y="2877683"/>
                  <a:pt x="779502" y="2914384"/>
                </a:cubicBezTo>
                <a:cubicBezTo>
                  <a:pt x="756727" y="2951080"/>
                  <a:pt x="725673" y="2974669"/>
                  <a:pt x="686344" y="2985143"/>
                </a:cubicBezTo>
                <a:cubicBezTo>
                  <a:pt x="596952" y="3008951"/>
                  <a:pt x="483868" y="2965356"/>
                  <a:pt x="347086" y="2854362"/>
                </a:cubicBezTo>
                <a:cubicBezTo>
                  <a:pt x="210304" y="2743365"/>
                  <a:pt x="111918" y="2575238"/>
                  <a:pt x="51924" y="2349974"/>
                </a:cubicBezTo>
                <a:cubicBezTo>
                  <a:pt x="-66161" y="1906597"/>
                  <a:pt x="17164" y="1457447"/>
                  <a:pt x="301903" y="1002519"/>
                </a:cubicBezTo>
                <a:cubicBezTo>
                  <a:pt x="586642" y="547591"/>
                  <a:pt x="1036512" y="238230"/>
                  <a:pt x="1651515" y="74436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2">
                  <a:lumMod val="75000"/>
                </a:schemeClr>
              </a:gs>
              <a:gs pos="34000">
                <a:schemeClr val="accent2">
                  <a:lumMod val="50000"/>
                </a:schemeClr>
              </a:gs>
              <a:gs pos="81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innerShdw blurRad="63500" dist="2540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0399994" rev="0"/>
            </a:camera>
            <a:lightRig rig="threePt" dir="t"/>
          </a:scene3d>
          <a:sp3d extrusionH="88900">
            <a:bevelT w="19050" h="381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2159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76" name="文本框 75" hidden="1"/>
          <p:cNvSpPr txBox="1"/>
          <p:nvPr/>
        </p:nvSpPr>
        <p:spPr>
          <a:xfrm>
            <a:off x="1150276" y="593118"/>
            <a:ext cx="587795" cy="287998"/>
          </a:xfrm>
          <a:custGeom>
            <a:avLst/>
            <a:gdLst>
              <a:gd name="connsiteX0" fmla="*/ 1163985 w 1318021"/>
              <a:gd name="connsiteY0" fmla="*/ 451396 h 632893"/>
              <a:gd name="connsiteX1" fmla="*/ 1233637 w 1318021"/>
              <a:gd name="connsiteY1" fmla="*/ 451396 h 632893"/>
              <a:gd name="connsiteX2" fmla="*/ 1280517 w 1318021"/>
              <a:gd name="connsiteY2" fmla="*/ 479524 h 632893"/>
              <a:gd name="connsiteX3" fmla="*/ 1311325 w 1318021"/>
              <a:gd name="connsiteY3" fmla="*/ 632222 h 632893"/>
              <a:gd name="connsiteX4" fmla="*/ 1203499 w 1318021"/>
              <a:gd name="connsiteY4" fmla="*/ 632222 h 632893"/>
              <a:gd name="connsiteX5" fmla="*/ 862608 w 1318021"/>
              <a:gd name="connsiteY5" fmla="*/ 451396 h 632893"/>
              <a:gd name="connsiteX6" fmla="*/ 964406 w 1318021"/>
              <a:gd name="connsiteY6" fmla="*/ 451396 h 632893"/>
              <a:gd name="connsiteX7" fmla="*/ 936278 w 1318021"/>
              <a:gd name="connsiteY7" fmla="*/ 632222 h 632893"/>
              <a:gd name="connsiteX8" fmla="*/ 828452 w 1318021"/>
              <a:gd name="connsiteY8" fmla="*/ 632222 h 632893"/>
              <a:gd name="connsiteX9" fmla="*/ 946995 w 1318021"/>
              <a:gd name="connsiteY9" fmla="*/ 309415 h 632893"/>
              <a:gd name="connsiteX10" fmla="*/ 946995 w 1318021"/>
              <a:gd name="connsiteY10" fmla="*/ 341562 h 632893"/>
              <a:gd name="connsiteX11" fmla="*/ 1202160 w 1318021"/>
              <a:gd name="connsiteY11" fmla="*/ 341562 h 632893"/>
              <a:gd name="connsiteX12" fmla="*/ 1202160 w 1318021"/>
              <a:gd name="connsiteY12" fmla="*/ 332185 h 632893"/>
              <a:gd name="connsiteX13" fmla="*/ 1168004 w 1318021"/>
              <a:gd name="connsiteY13" fmla="*/ 309415 h 632893"/>
              <a:gd name="connsiteX14" fmla="*/ 391122 w 1318021"/>
              <a:gd name="connsiteY14" fmla="*/ 289323 h 632893"/>
              <a:gd name="connsiteX15" fmla="*/ 506315 w 1318021"/>
              <a:gd name="connsiteY15" fmla="*/ 289323 h 632893"/>
              <a:gd name="connsiteX16" fmla="*/ 475507 w 1318021"/>
              <a:gd name="connsiteY16" fmla="*/ 336204 h 632893"/>
              <a:gd name="connsiteX17" fmla="*/ 391122 w 1318021"/>
              <a:gd name="connsiteY17" fmla="*/ 336204 h 632893"/>
              <a:gd name="connsiteX18" fmla="*/ 123230 w 1318021"/>
              <a:gd name="connsiteY18" fmla="*/ 289323 h 632893"/>
              <a:gd name="connsiteX19" fmla="*/ 241102 w 1318021"/>
              <a:gd name="connsiteY19" fmla="*/ 289323 h 632893"/>
              <a:gd name="connsiteX20" fmla="*/ 207616 w 1318021"/>
              <a:gd name="connsiteY20" fmla="*/ 336204 h 632893"/>
              <a:gd name="connsiteX21" fmla="*/ 123230 w 1318021"/>
              <a:gd name="connsiteY21" fmla="*/ 336204 h 632893"/>
              <a:gd name="connsiteX22" fmla="*/ 391122 w 1318021"/>
              <a:gd name="connsiteY22" fmla="*/ 215653 h 632893"/>
              <a:gd name="connsiteX23" fmla="*/ 506315 w 1318021"/>
              <a:gd name="connsiteY23" fmla="*/ 215653 h 632893"/>
              <a:gd name="connsiteX24" fmla="*/ 474168 w 1318021"/>
              <a:gd name="connsiteY24" fmla="*/ 261194 h 632893"/>
              <a:gd name="connsiteX25" fmla="*/ 391122 w 1318021"/>
              <a:gd name="connsiteY25" fmla="*/ 261194 h 632893"/>
              <a:gd name="connsiteX26" fmla="*/ 123230 w 1318021"/>
              <a:gd name="connsiteY26" fmla="*/ 215653 h 632893"/>
              <a:gd name="connsiteX27" fmla="*/ 241102 w 1318021"/>
              <a:gd name="connsiteY27" fmla="*/ 215653 h 632893"/>
              <a:gd name="connsiteX28" fmla="*/ 209625 w 1318021"/>
              <a:gd name="connsiteY28" fmla="*/ 261194 h 632893"/>
              <a:gd name="connsiteX29" fmla="*/ 123230 w 1318021"/>
              <a:gd name="connsiteY29" fmla="*/ 261194 h 632893"/>
              <a:gd name="connsiteX30" fmla="*/ 946995 w 1318021"/>
              <a:gd name="connsiteY30" fmla="*/ 203598 h 632893"/>
              <a:gd name="connsiteX31" fmla="*/ 946995 w 1318021"/>
              <a:gd name="connsiteY31" fmla="*/ 235745 h 632893"/>
              <a:gd name="connsiteX32" fmla="*/ 1202160 w 1318021"/>
              <a:gd name="connsiteY32" fmla="*/ 235745 h 632893"/>
              <a:gd name="connsiteX33" fmla="*/ 1202160 w 1318021"/>
              <a:gd name="connsiteY33" fmla="*/ 226369 h 632893"/>
              <a:gd name="connsiteX34" fmla="*/ 1168004 w 1318021"/>
              <a:gd name="connsiteY34" fmla="*/ 203598 h 632893"/>
              <a:gd name="connsiteX35" fmla="*/ 871316 w 1318021"/>
              <a:gd name="connsiteY35" fmla="*/ 104478 h 632893"/>
              <a:gd name="connsiteX36" fmla="*/ 975793 w 1318021"/>
              <a:gd name="connsiteY36" fmla="*/ 104478 h 632893"/>
              <a:gd name="connsiteX37" fmla="*/ 962398 w 1318021"/>
              <a:gd name="connsiteY37" fmla="*/ 131267 h 632893"/>
              <a:gd name="connsiteX38" fmla="*/ 1212206 w 1318021"/>
              <a:gd name="connsiteY38" fmla="*/ 131267 h 632893"/>
              <a:gd name="connsiteX39" fmla="*/ 1307977 w 1318021"/>
              <a:gd name="connsiteY39" fmla="*/ 214313 h 632893"/>
              <a:gd name="connsiteX40" fmla="*/ 1308647 w 1318021"/>
              <a:gd name="connsiteY40" fmla="*/ 413892 h 632893"/>
              <a:gd name="connsiteX41" fmla="*/ 1121793 w 1318021"/>
              <a:gd name="connsiteY41" fmla="*/ 413892 h 632893"/>
              <a:gd name="connsiteX42" fmla="*/ 1121793 w 1318021"/>
              <a:gd name="connsiteY42" fmla="*/ 632893 h 632893"/>
              <a:gd name="connsiteX43" fmla="*/ 1009279 w 1318021"/>
              <a:gd name="connsiteY43" fmla="*/ 632223 h 632893"/>
              <a:gd name="connsiteX44" fmla="*/ 1009279 w 1318021"/>
              <a:gd name="connsiteY44" fmla="*/ 467470 h 632893"/>
              <a:gd name="connsiteX45" fmla="*/ 942976 w 1318021"/>
              <a:gd name="connsiteY45" fmla="*/ 413892 h 632893"/>
              <a:gd name="connsiteX46" fmla="*/ 834481 w 1318021"/>
              <a:gd name="connsiteY46" fmla="*/ 413892 h 632893"/>
              <a:gd name="connsiteX47" fmla="*/ 834481 w 1318021"/>
              <a:gd name="connsiteY47" fmla="*/ 377727 h 632893"/>
              <a:gd name="connsiteX48" fmla="*/ 834481 w 1318021"/>
              <a:gd name="connsiteY48" fmla="*/ 341562 h 632893"/>
              <a:gd name="connsiteX49" fmla="*/ 834481 w 1318021"/>
              <a:gd name="connsiteY49" fmla="*/ 249139 h 632893"/>
              <a:gd name="connsiteX50" fmla="*/ 810370 w 1318021"/>
              <a:gd name="connsiteY50" fmla="*/ 265213 h 632893"/>
              <a:gd name="connsiteX51" fmla="*/ 810370 w 1318021"/>
              <a:gd name="connsiteY51" fmla="*/ 162075 h 632893"/>
              <a:gd name="connsiteX52" fmla="*/ 871316 w 1318021"/>
              <a:gd name="connsiteY52" fmla="*/ 104478 h 632893"/>
              <a:gd name="connsiteX53" fmla="*/ 798983 w 1318021"/>
              <a:gd name="connsiteY53" fmla="*/ 0 h 632893"/>
              <a:gd name="connsiteX54" fmla="*/ 1318021 w 1318021"/>
              <a:gd name="connsiteY54" fmla="*/ 0 h 632893"/>
              <a:gd name="connsiteX55" fmla="*/ 1318021 w 1318021"/>
              <a:gd name="connsiteY55" fmla="*/ 83046 h 632893"/>
              <a:gd name="connsiteX56" fmla="*/ 792286 w 1318021"/>
              <a:gd name="connsiteY56" fmla="*/ 83046 h 632893"/>
              <a:gd name="connsiteX57" fmla="*/ 792286 w 1318021"/>
              <a:gd name="connsiteY57" fmla="*/ 567928 h 632893"/>
              <a:gd name="connsiteX58" fmla="*/ 732680 w 1318021"/>
              <a:gd name="connsiteY58" fmla="*/ 632222 h 632893"/>
              <a:gd name="connsiteX59" fmla="*/ 608113 w 1318021"/>
              <a:gd name="connsiteY59" fmla="*/ 632222 h 632893"/>
              <a:gd name="connsiteX60" fmla="*/ 602455 w 1318021"/>
              <a:gd name="connsiteY60" fmla="*/ 632222 h 632893"/>
              <a:gd name="connsiteX61" fmla="*/ 8038 w 1318021"/>
              <a:gd name="connsiteY61" fmla="*/ 632222 h 632893"/>
              <a:gd name="connsiteX62" fmla="*/ 8038 w 1318021"/>
              <a:gd name="connsiteY62" fmla="*/ 562570 h 632893"/>
              <a:gd name="connsiteX63" fmla="*/ 498948 w 1318021"/>
              <a:gd name="connsiteY63" fmla="*/ 562570 h 632893"/>
              <a:gd name="connsiteX64" fmla="*/ 498948 w 1318021"/>
              <a:gd name="connsiteY64" fmla="*/ 556904 h 632893"/>
              <a:gd name="connsiteX65" fmla="*/ 496818 w 1318021"/>
              <a:gd name="connsiteY65" fmla="*/ 555900 h 632893"/>
              <a:gd name="connsiteX66" fmla="*/ 498948 w 1318021"/>
              <a:gd name="connsiteY66" fmla="*/ 555815 h 632893"/>
              <a:gd name="connsiteX67" fmla="*/ 498948 w 1318021"/>
              <a:gd name="connsiteY67" fmla="*/ 553194 h 632893"/>
              <a:gd name="connsiteX68" fmla="*/ 461443 w 1318021"/>
              <a:gd name="connsiteY68" fmla="*/ 531763 h 632893"/>
              <a:gd name="connsiteX69" fmla="*/ 18084 w 1318021"/>
              <a:gd name="connsiteY69" fmla="*/ 531763 h 632893"/>
              <a:gd name="connsiteX70" fmla="*/ 18084 w 1318021"/>
              <a:gd name="connsiteY70" fmla="*/ 452735 h 632893"/>
              <a:gd name="connsiteX71" fmla="*/ 498948 w 1318021"/>
              <a:gd name="connsiteY71" fmla="*/ 452735 h 632893"/>
              <a:gd name="connsiteX72" fmla="*/ 498948 w 1318021"/>
              <a:gd name="connsiteY72" fmla="*/ 443359 h 632893"/>
              <a:gd name="connsiteX73" fmla="*/ 456755 w 1318021"/>
              <a:gd name="connsiteY73" fmla="*/ 419249 h 632893"/>
              <a:gd name="connsiteX74" fmla="*/ 8038 w 1318021"/>
              <a:gd name="connsiteY74" fmla="*/ 419249 h 632893"/>
              <a:gd name="connsiteX75" fmla="*/ 8038 w 1318021"/>
              <a:gd name="connsiteY75" fmla="*/ 348258 h 632893"/>
              <a:gd name="connsiteX76" fmla="*/ 511672 w 1318021"/>
              <a:gd name="connsiteY76" fmla="*/ 348258 h 632893"/>
              <a:gd name="connsiteX77" fmla="*/ 608783 w 1318021"/>
              <a:gd name="connsiteY77" fmla="*/ 446038 h 632893"/>
              <a:gd name="connsiteX78" fmla="*/ 608354 w 1318021"/>
              <a:gd name="connsiteY78" fmla="*/ 565351 h 632893"/>
              <a:gd name="connsiteX79" fmla="*/ 630169 w 1318021"/>
              <a:gd name="connsiteY79" fmla="*/ 564102 h 632893"/>
              <a:gd name="connsiteX80" fmla="*/ 683651 w 1318021"/>
              <a:gd name="connsiteY80" fmla="*/ 533315 h 632893"/>
              <a:gd name="connsiteX81" fmla="*/ 685799 w 1318021"/>
              <a:gd name="connsiteY81" fmla="*/ 111175 h 632893"/>
              <a:gd name="connsiteX82" fmla="*/ 798983 w 1318021"/>
              <a:gd name="connsiteY82" fmla="*/ 0 h 632893"/>
              <a:gd name="connsiteX83" fmla="*/ 0 w 1318021"/>
              <a:gd name="connsiteY83" fmla="*/ 0 h 632893"/>
              <a:gd name="connsiteX84" fmla="*/ 632222 w 1318021"/>
              <a:gd name="connsiteY84" fmla="*/ 0 h 632893"/>
              <a:gd name="connsiteX85" fmla="*/ 632222 w 1318021"/>
              <a:gd name="connsiteY85" fmla="*/ 84386 h 632893"/>
              <a:gd name="connsiteX86" fmla="*/ 369689 w 1318021"/>
              <a:gd name="connsiteY86" fmla="*/ 84386 h 632893"/>
              <a:gd name="connsiteX87" fmla="*/ 369689 w 1318021"/>
              <a:gd name="connsiteY87" fmla="*/ 112514 h 632893"/>
              <a:gd name="connsiteX88" fmla="*/ 523727 w 1318021"/>
              <a:gd name="connsiteY88" fmla="*/ 112514 h 632893"/>
              <a:gd name="connsiteX89" fmla="*/ 620167 w 1318021"/>
              <a:gd name="connsiteY89" fmla="*/ 207615 h 632893"/>
              <a:gd name="connsiteX90" fmla="*/ 620167 w 1318021"/>
              <a:gd name="connsiteY90" fmla="*/ 332184 h 632893"/>
              <a:gd name="connsiteX91" fmla="*/ 522387 w 1318021"/>
              <a:gd name="connsiteY91" fmla="*/ 332184 h 632893"/>
              <a:gd name="connsiteX92" fmla="*/ 522387 w 1318021"/>
              <a:gd name="connsiteY92" fmla="*/ 221010 h 632893"/>
              <a:gd name="connsiteX93" fmla="*/ 483543 w 1318021"/>
              <a:gd name="connsiteY93" fmla="*/ 184844 h 632893"/>
              <a:gd name="connsiteX94" fmla="*/ 369689 w 1318021"/>
              <a:gd name="connsiteY94" fmla="*/ 184844 h 632893"/>
              <a:gd name="connsiteX95" fmla="*/ 369689 w 1318021"/>
              <a:gd name="connsiteY95" fmla="*/ 332184 h 632893"/>
              <a:gd name="connsiteX96" fmla="*/ 260524 w 1318021"/>
              <a:gd name="connsiteY96" fmla="*/ 332184 h 632893"/>
              <a:gd name="connsiteX97" fmla="*/ 260524 w 1318021"/>
              <a:gd name="connsiteY97" fmla="*/ 239762 h 632893"/>
              <a:gd name="connsiteX98" fmla="*/ 200249 w 1318021"/>
              <a:gd name="connsiteY98" fmla="*/ 184844 h 632893"/>
              <a:gd name="connsiteX99" fmla="*/ 101129 w 1318021"/>
              <a:gd name="connsiteY99" fmla="*/ 184844 h 632893"/>
              <a:gd name="connsiteX100" fmla="*/ 101129 w 1318021"/>
              <a:gd name="connsiteY100" fmla="*/ 332184 h 632893"/>
              <a:gd name="connsiteX101" fmla="*/ 4688 w 1318021"/>
              <a:gd name="connsiteY101" fmla="*/ 332184 h 632893"/>
              <a:gd name="connsiteX102" fmla="*/ 4688 w 1318021"/>
              <a:gd name="connsiteY102" fmla="*/ 204936 h 632893"/>
              <a:gd name="connsiteX103" fmla="*/ 92423 w 1318021"/>
              <a:gd name="connsiteY103" fmla="*/ 112514 h 632893"/>
              <a:gd name="connsiteX104" fmla="*/ 260524 w 1318021"/>
              <a:gd name="connsiteY104" fmla="*/ 112514 h 632893"/>
              <a:gd name="connsiteX105" fmla="*/ 198909 w 1318021"/>
              <a:gd name="connsiteY105" fmla="*/ 84386 h 632893"/>
              <a:gd name="connsiteX106" fmla="*/ 0 w 1318021"/>
              <a:gd name="connsiteY106" fmla="*/ 84386 h 63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318021" h="632893">
                <a:moveTo>
                  <a:pt x="1163985" y="451396"/>
                </a:moveTo>
                <a:lnTo>
                  <a:pt x="1233637" y="451396"/>
                </a:lnTo>
                <a:cubicBezTo>
                  <a:pt x="1259533" y="451396"/>
                  <a:pt x="1275160" y="460772"/>
                  <a:pt x="1280517" y="479524"/>
                </a:cubicBezTo>
                <a:lnTo>
                  <a:pt x="1311325" y="632222"/>
                </a:lnTo>
                <a:lnTo>
                  <a:pt x="1203499" y="632222"/>
                </a:lnTo>
                <a:close/>
                <a:moveTo>
                  <a:pt x="862608" y="451396"/>
                </a:moveTo>
                <a:lnTo>
                  <a:pt x="964406" y="451396"/>
                </a:lnTo>
                <a:lnTo>
                  <a:pt x="936278" y="632222"/>
                </a:lnTo>
                <a:lnTo>
                  <a:pt x="828452" y="632222"/>
                </a:lnTo>
                <a:close/>
                <a:moveTo>
                  <a:pt x="946995" y="309415"/>
                </a:moveTo>
                <a:lnTo>
                  <a:pt x="946995" y="341562"/>
                </a:lnTo>
                <a:lnTo>
                  <a:pt x="1202160" y="341562"/>
                </a:lnTo>
                <a:lnTo>
                  <a:pt x="1202160" y="332185"/>
                </a:lnTo>
                <a:cubicBezTo>
                  <a:pt x="1202160" y="317005"/>
                  <a:pt x="1190775" y="309415"/>
                  <a:pt x="1168004" y="309415"/>
                </a:cubicBezTo>
                <a:close/>
                <a:moveTo>
                  <a:pt x="391122" y="289323"/>
                </a:moveTo>
                <a:lnTo>
                  <a:pt x="506315" y="289323"/>
                </a:lnTo>
                <a:cubicBezTo>
                  <a:pt x="506315" y="320577"/>
                  <a:pt x="496045" y="336204"/>
                  <a:pt x="475507" y="336204"/>
                </a:cubicBezTo>
                <a:lnTo>
                  <a:pt x="391122" y="336204"/>
                </a:lnTo>
                <a:close/>
                <a:moveTo>
                  <a:pt x="123230" y="289323"/>
                </a:moveTo>
                <a:lnTo>
                  <a:pt x="241102" y="289323"/>
                </a:lnTo>
                <a:cubicBezTo>
                  <a:pt x="241102" y="320577"/>
                  <a:pt x="229940" y="336204"/>
                  <a:pt x="207616" y="336204"/>
                </a:cubicBezTo>
                <a:lnTo>
                  <a:pt x="123230" y="336204"/>
                </a:lnTo>
                <a:close/>
                <a:moveTo>
                  <a:pt x="391122" y="215653"/>
                </a:moveTo>
                <a:lnTo>
                  <a:pt x="506315" y="215653"/>
                </a:lnTo>
                <a:cubicBezTo>
                  <a:pt x="506315" y="246014"/>
                  <a:pt x="495599" y="261194"/>
                  <a:pt x="474168" y="261194"/>
                </a:cubicBezTo>
                <a:lnTo>
                  <a:pt x="391122" y="261194"/>
                </a:lnTo>
                <a:close/>
                <a:moveTo>
                  <a:pt x="123230" y="215653"/>
                </a:moveTo>
                <a:lnTo>
                  <a:pt x="241102" y="215653"/>
                </a:lnTo>
                <a:cubicBezTo>
                  <a:pt x="241102" y="246014"/>
                  <a:pt x="230609" y="261194"/>
                  <a:pt x="209625" y="261194"/>
                </a:cubicBezTo>
                <a:lnTo>
                  <a:pt x="123230" y="261194"/>
                </a:lnTo>
                <a:close/>
                <a:moveTo>
                  <a:pt x="946995" y="203598"/>
                </a:moveTo>
                <a:lnTo>
                  <a:pt x="946995" y="235745"/>
                </a:lnTo>
                <a:lnTo>
                  <a:pt x="1202160" y="235745"/>
                </a:lnTo>
                <a:lnTo>
                  <a:pt x="1202160" y="226369"/>
                </a:lnTo>
                <a:cubicBezTo>
                  <a:pt x="1202160" y="211188"/>
                  <a:pt x="1190775" y="203598"/>
                  <a:pt x="1168004" y="203598"/>
                </a:cubicBezTo>
                <a:close/>
                <a:moveTo>
                  <a:pt x="871316" y="104478"/>
                </a:moveTo>
                <a:lnTo>
                  <a:pt x="975793" y="104478"/>
                </a:lnTo>
                <a:lnTo>
                  <a:pt x="962398" y="131267"/>
                </a:lnTo>
                <a:lnTo>
                  <a:pt x="1212206" y="131267"/>
                </a:lnTo>
                <a:cubicBezTo>
                  <a:pt x="1275607" y="131267"/>
                  <a:pt x="1307531" y="158949"/>
                  <a:pt x="1307977" y="214313"/>
                </a:cubicBezTo>
                <a:lnTo>
                  <a:pt x="1308647" y="413892"/>
                </a:lnTo>
                <a:lnTo>
                  <a:pt x="1121793" y="413892"/>
                </a:lnTo>
                <a:lnTo>
                  <a:pt x="1121793" y="632893"/>
                </a:lnTo>
                <a:lnTo>
                  <a:pt x="1009279" y="632223"/>
                </a:lnTo>
                <a:lnTo>
                  <a:pt x="1009279" y="467470"/>
                </a:lnTo>
                <a:cubicBezTo>
                  <a:pt x="1009279" y="431751"/>
                  <a:pt x="987178" y="413892"/>
                  <a:pt x="942976" y="413892"/>
                </a:cubicBezTo>
                <a:lnTo>
                  <a:pt x="834481" y="413892"/>
                </a:lnTo>
                <a:lnTo>
                  <a:pt x="834481" y="377727"/>
                </a:lnTo>
                <a:lnTo>
                  <a:pt x="834481" y="341562"/>
                </a:lnTo>
                <a:lnTo>
                  <a:pt x="834481" y="249139"/>
                </a:lnTo>
                <a:lnTo>
                  <a:pt x="810370" y="265213"/>
                </a:lnTo>
                <a:lnTo>
                  <a:pt x="810370" y="162075"/>
                </a:lnTo>
                <a:cubicBezTo>
                  <a:pt x="833141" y="149573"/>
                  <a:pt x="853456" y="130374"/>
                  <a:pt x="871316" y="104478"/>
                </a:cubicBezTo>
                <a:close/>
                <a:moveTo>
                  <a:pt x="798983" y="0"/>
                </a:moveTo>
                <a:lnTo>
                  <a:pt x="1318021" y="0"/>
                </a:lnTo>
                <a:lnTo>
                  <a:pt x="1318021" y="83046"/>
                </a:lnTo>
                <a:lnTo>
                  <a:pt x="792286" y="83046"/>
                </a:lnTo>
                <a:lnTo>
                  <a:pt x="792286" y="567928"/>
                </a:lnTo>
                <a:cubicBezTo>
                  <a:pt x="791839" y="610791"/>
                  <a:pt x="771971" y="632222"/>
                  <a:pt x="732680" y="632222"/>
                </a:cubicBezTo>
                <a:lnTo>
                  <a:pt x="608113" y="632222"/>
                </a:lnTo>
                <a:lnTo>
                  <a:pt x="602455" y="632222"/>
                </a:lnTo>
                <a:lnTo>
                  <a:pt x="8038" y="632222"/>
                </a:lnTo>
                <a:lnTo>
                  <a:pt x="8038" y="562570"/>
                </a:lnTo>
                <a:lnTo>
                  <a:pt x="498948" y="562570"/>
                </a:lnTo>
                <a:lnTo>
                  <a:pt x="498948" y="556904"/>
                </a:lnTo>
                <a:lnTo>
                  <a:pt x="496818" y="555900"/>
                </a:lnTo>
                <a:lnTo>
                  <a:pt x="498948" y="555815"/>
                </a:lnTo>
                <a:lnTo>
                  <a:pt x="498948" y="553194"/>
                </a:lnTo>
                <a:cubicBezTo>
                  <a:pt x="498948" y="538907"/>
                  <a:pt x="486446" y="531763"/>
                  <a:pt x="461443" y="531763"/>
                </a:cubicBezTo>
                <a:lnTo>
                  <a:pt x="18084" y="531763"/>
                </a:lnTo>
                <a:lnTo>
                  <a:pt x="18084" y="452735"/>
                </a:lnTo>
                <a:lnTo>
                  <a:pt x="498948" y="452735"/>
                </a:lnTo>
                <a:lnTo>
                  <a:pt x="498948" y="443359"/>
                </a:lnTo>
                <a:cubicBezTo>
                  <a:pt x="498948" y="427285"/>
                  <a:pt x="484883" y="419249"/>
                  <a:pt x="456755" y="419249"/>
                </a:cubicBezTo>
                <a:lnTo>
                  <a:pt x="8038" y="419249"/>
                </a:lnTo>
                <a:lnTo>
                  <a:pt x="8038" y="348258"/>
                </a:lnTo>
                <a:lnTo>
                  <a:pt x="511672" y="348258"/>
                </a:lnTo>
                <a:cubicBezTo>
                  <a:pt x="576413" y="348258"/>
                  <a:pt x="608783" y="380851"/>
                  <a:pt x="608783" y="446038"/>
                </a:cubicBezTo>
                <a:lnTo>
                  <a:pt x="608354" y="565351"/>
                </a:lnTo>
                <a:lnTo>
                  <a:pt x="630169" y="564102"/>
                </a:lnTo>
                <a:cubicBezTo>
                  <a:pt x="659384" y="560083"/>
                  <a:pt x="682173" y="551004"/>
                  <a:pt x="683651" y="533315"/>
                </a:cubicBezTo>
                <a:cubicBezTo>
                  <a:pt x="685636" y="429805"/>
                  <a:pt x="685877" y="240776"/>
                  <a:pt x="685799" y="111175"/>
                </a:cubicBezTo>
                <a:cubicBezTo>
                  <a:pt x="685799" y="37058"/>
                  <a:pt x="723527" y="0"/>
                  <a:pt x="798983" y="0"/>
                </a:cubicBezTo>
                <a:close/>
                <a:moveTo>
                  <a:pt x="0" y="0"/>
                </a:moveTo>
                <a:lnTo>
                  <a:pt x="632222" y="0"/>
                </a:lnTo>
                <a:lnTo>
                  <a:pt x="632222" y="84386"/>
                </a:lnTo>
                <a:lnTo>
                  <a:pt x="369689" y="84386"/>
                </a:lnTo>
                <a:lnTo>
                  <a:pt x="369689" y="112514"/>
                </a:lnTo>
                <a:lnTo>
                  <a:pt x="523727" y="112514"/>
                </a:lnTo>
                <a:cubicBezTo>
                  <a:pt x="588020" y="112514"/>
                  <a:pt x="620167" y="144214"/>
                  <a:pt x="620167" y="207615"/>
                </a:cubicBezTo>
                <a:lnTo>
                  <a:pt x="620167" y="332184"/>
                </a:lnTo>
                <a:lnTo>
                  <a:pt x="522387" y="332184"/>
                </a:lnTo>
                <a:lnTo>
                  <a:pt x="522387" y="221010"/>
                </a:lnTo>
                <a:cubicBezTo>
                  <a:pt x="523280" y="196900"/>
                  <a:pt x="510332" y="184844"/>
                  <a:pt x="483543" y="184844"/>
                </a:cubicBezTo>
                <a:lnTo>
                  <a:pt x="369689" y="184844"/>
                </a:lnTo>
                <a:lnTo>
                  <a:pt x="369689" y="332184"/>
                </a:lnTo>
                <a:lnTo>
                  <a:pt x="260524" y="332184"/>
                </a:lnTo>
                <a:lnTo>
                  <a:pt x="260524" y="239762"/>
                </a:lnTo>
                <a:cubicBezTo>
                  <a:pt x="260524" y="203150"/>
                  <a:pt x="240432" y="184844"/>
                  <a:pt x="200249" y="184844"/>
                </a:cubicBezTo>
                <a:lnTo>
                  <a:pt x="101129" y="184844"/>
                </a:lnTo>
                <a:lnTo>
                  <a:pt x="101129" y="332184"/>
                </a:lnTo>
                <a:lnTo>
                  <a:pt x="4688" y="332184"/>
                </a:lnTo>
                <a:lnTo>
                  <a:pt x="4688" y="204936"/>
                </a:lnTo>
                <a:cubicBezTo>
                  <a:pt x="4688" y="143321"/>
                  <a:pt x="33933" y="112514"/>
                  <a:pt x="92423" y="112514"/>
                </a:cubicBezTo>
                <a:lnTo>
                  <a:pt x="260524" y="112514"/>
                </a:lnTo>
                <a:cubicBezTo>
                  <a:pt x="260524" y="93762"/>
                  <a:pt x="239986" y="84386"/>
                  <a:pt x="198909" y="84386"/>
                </a:cubicBezTo>
                <a:lnTo>
                  <a:pt x="0" y="84386"/>
                </a:lnTo>
                <a:close/>
              </a:path>
            </a:pathLst>
          </a:custGeom>
          <a:gradFill>
            <a:gsLst>
              <a:gs pos="81000">
                <a:schemeClr val="accent4">
                  <a:lumMod val="50000"/>
                </a:schemeClr>
              </a:gs>
              <a:gs pos="32130">
                <a:schemeClr val="accent4"/>
              </a:gs>
              <a:gs pos="68000">
                <a:schemeClr val="accent4">
                  <a:lumMod val="75000"/>
                </a:schemeClr>
              </a:gs>
              <a:gs pos="4000">
                <a:schemeClr val="accent4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  <a:effectLst/>
          <a:scene3d>
            <a:camera prst="orthographicFront">
              <a:rot lat="0" lon="20699996" rev="0"/>
            </a:camera>
            <a:lightRig rig="threePt" dir="t">
              <a:rot lat="0" lon="0" rev="17400000"/>
            </a:lightRig>
          </a:scene3d>
          <a:sp3d extrusionH="76200">
            <a:bevelT w="19050" h="635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5400" dirty="0"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89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7532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F58CE-AA9F-44F2-B75A-34227CEABCB3}" type="datetimeFigureOut">
              <a:rPr lang="zh-CN" altLang="en-US" smtClean="0"/>
              <a:pPr/>
              <a:t>2017/7/22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A3193-ACCB-4C06-8234-FD09602D75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52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566637" y="1942876"/>
            <a:ext cx="2456420" cy="1006928"/>
          </a:xfrm>
          <a:custGeom>
            <a:avLst/>
            <a:gdLst>
              <a:gd name="connsiteX0" fmla="*/ 480802 w 2736322"/>
              <a:gd name="connsiteY0" fmla="*/ 0 h 1121664"/>
              <a:gd name="connsiteX1" fmla="*/ 1132931 w 2736322"/>
              <a:gd name="connsiteY1" fmla="*/ 0 h 1121664"/>
              <a:gd name="connsiteX2" fmla="*/ 1132931 w 2736322"/>
              <a:gd name="connsiteY2" fmla="*/ 48051 h 1121664"/>
              <a:gd name="connsiteX3" fmla="*/ 1081909 w 2736322"/>
              <a:gd name="connsiteY3" fmla="*/ 74926 h 1121664"/>
              <a:gd name="connsiteX4" fmla="*/ 1024774 w 2736322"/>
              <a:gd name="connsiteY4" fmla="*/ 182689 h 1121664"/>
              <a:gd name="connsiteX5" fmla="*/ 1219846 w 2736322"/>
              <a:gd name="connsiteY5" fmla="*/ 335089 h 1121664"/>
              <a:gd name="connsiteX6" fmla="*/ 1414918 w 2736322"/>
              <a:gd name="connsiteY6" fmla="*/ 182689 h 1121664"/>
              <a:gd name="connsiteX7" fmla="*/ 1357783 w 2736322"/>
              <a:gd name="connsiteY7" fmla="*/ 74926 h 1121664"/>
              <a:gd name="connsiteX8" fmla="*/ 1306762 w 2736322"/>
              <a:gd name="connsiteY8" fmla="*/ 48052 h 1121664"/>
              <a:gd name="connsiteX9" fmla="*/ 1306762 w 2736322"/>
              <a:gd name="connsiteY9" fmla="*/ 0 h 1121664"/>
              <a:gd name="connsiteX10" fmla="*/ 2736322 w 2736322"/>
              <a:gd name="connsiteY10" fmla="*/ 0 h 1121664"/>
              <a:gd name="connsiteX11" fmla="*/ 2736322 w 2736322"/>
              <a:gd name="connsiteY11" fmla="*/ 1121664 h 1121664"/>
              <a:gd name="connsiteX12" fmla="*/ 480802 w 2736322"/>
              <a:gd name="connsiteY12" fmla="*/ 1121664 h 1121664"/>
              <a:gd name="connsiteX13" fmla="*/ 480802 w 2736322"/>
              <a:gd name="connsiteY13" fmla="*/ 592171 h 1121664"/>
              <a:gd name="connsiteX14" fmla="*/ 233183 w 2736322"/>
              <a:gd name="connsiteY14" fmla="*/ 592171 h 1121664"/>
              <a:gd name="connsiteX15" fmla="*/ 228769 w 2736322"/>
              <a:gd name="connsiteY15" fmla="*/ 620154 h 1121664"/>
              <a:gd name="connsiteX16" fmla="*/ 119063 w 2736322"/>
              <a:gd name="connsiteY16" fmla="*/ 713233 h 1121664"/>
              <a:gd name="connsiteX17" fmla="*/ 0 w 2736322"/>
              <a:gd name="connsiteY17" fmla="*/ 560833 h 1121664"/>
              <a:gd name="connsiteX18" fmla="*/ 119063 w 2736322"/>
              <a:gd name="connsiteY18" fmla="*/ 408433 h 1121664"/>
              <a:gd name="connsiteX19" fmla="*/ 228769 w 2736322"/>
              <a:gd name="connsiteY19" fmla="*/ 501512 h 1121664"/>
              <a:gd name="connsiteX20" fmla="*/ 232552 w 2736322"/>
              <a:gd name="connsiteY20" fmla="*/ 525496 h 1121664"/>
              <a:gd name="connsiteX21" fmla="*/ 480802 w 2736322"/>
              <a:gd name="connsiteY21" fmla="*/ 525496 h 112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36322" h="1121664">
                <a:moveTo>
                  <a:pt x="480802" y="0"/>
                </a:moveTo>
                <a:lnTo>
                  <a:pt x="1132931" y="0"/>
                </a:lnTo>
                <a:lnTo>
                  <a:pt x="1132931" y="48051"/>
                </a:lnTo>
                <a:lnTo>
                  <a:pt x="1081909" y="74926"/>
                </a:lnTo>
                <a:cubicBezTo>
                  <a:pt x="1046608" y="102505"/>
                  <a:pt x="1024774" y="140605"/>
                  <a:pt x="1024774" y="182689"/>
                </a:cubicBezTo>
                <a:cubicBezTo>
                  <a:pt x="1024774" y="266857"/>
                  <a:pt x="1112111" y="335089"/>
                  <a:pt x="1219846" y="335089"/>
                </a:cubicBezTo>
                <a:cubicBezTo>
                  <a:pt x="1327581" y="335089"/>
                  <a:pt x="1414918" y="266857"/>
                  <a:pt x="1414918" y="182689"/>
                </a:cubicBezTo>
                <a:cubicBezTo>
                  <a:pt x="1414918" y="140605"/>
                  <a:pt x="1393084" y="102505"/>
                  <a:pt x="1357783" y="74926"/>
                </a:cubicBezTo>
                <a:lnTo>
                  <a:pt x="1306762" y="48052"/>
                </a:lnTo>
                <a:lnTo>
                  <a:pt x="1306762" y="0"/>
                </a:lnTo>
                <a:lnTo>
                  <a:pt x="2736322" y="0"/>
                </a:lnTo>
                <a:lnTo>
                  <a:pt x="2736322" y="1121664"/>
                </a:lnTo>
                <a:lnTo>
                  <a:pt x="480802" y="1121664"/>
                </a:lnTo>
                <a:lnTo>
                  <a:pt x="480802" y="592171"/>
                </a:lnTo>
                <a:lnTo>
                  <a:pt x="233183" y="592171"/>
                </a:lnTo>
                <a:lnTo>
                  <a:pt x="228769" y="620154"/>
                </a:lnTo>
                <a:cubicBezTo>
                  <a:pt x="210695" y="674853"/>
                  <a:pt x="168381" y="713233"/>
                  <a:pt x="119063" y="713233"/>
                </a:cubicBezTo>
                <a:cubicBezTo>
                  <a:pt x="53306" y="713233"/>
                  <a:pt x="0" y="645001"/>
                  <a:pt x="0" y="560833"/>
                </a:cubicBezTo>
                <a:cubicBezTo>
                  <a:pt x="0" y="476665"/>
                  <a:pt x="53306" y="408433"/>
                  <a:pt x="119063" y="408433"/>
                </a:cubicBezTo>
                <a:cubicBezTo>
                  <a:pt x="168381" y="408433"/>
                  <a:pt x="210695" y="446813"/>
                  <a:pt x="228769" y="501512"/>
                </a:cubicBezTo>
                <a:lnTo>
                  <a:pt x="232552" y="525496"/>
                </a:lnTo>
                <a:lnTo>
                  <a:pt x="480802" y="525496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929975" y="1942874"/>
            <a:ext cx="1000430" cy="1418387"/>
          </a:xfrm>
          <a:custGeom>
            <a:avLst/>
            <a:gdLst>
              <a:gd name="connsiteX0" fmla="*/ 834199 w 1114426"/>
              <a:gd name="connsiteY0" fmla="*/ 364618 h 1580008"/>
              <a:gd name="connsiteX1" fmla="*/ 681799 w 1114426"/>
              <a:gd name="connsiteY1" fmla="*/ 559690 h 1580008"/>
              <a:gd name="connsiteX2" fmla="*/ 834199 w 1114426"/>
              <a:gd name="connsiteY2" fmla="*/ 754762 h 1580008"/>
              <a:gd name="connsiteX3" fmla="*/ 941962 w 1114426"/>
              <a:gd name="connsiteY3" fmla="*/ 697627 h 1580008"/>
              <a:gd name="connsiteX4" fmla="*/ 968836 w 1114426"/>
              <a:gd name="connsiteY4" fmla="*/ 646606 h 1580008"/>
              <a:gd name="connsiteX5" fmla="*/ 1114425 w 1114426"/>
              <a:gd name="connsiteY5" fmla="*/ 646606 h 1580008"/>
              <a:gd name="connsiteX6" fmla="*/ 1114425 w 1114426"/>
              <a:gd name="connsiteY6" fmla="*/ 472775 h 1580008"/>
              <a:gd name="connsiteX7" fmla="*/ 968837 w 1114426"/>
              <a:gd name="connsiteY7" fmla="*/ 472775 h 1580008"/>
              <a:gd name="connsiteX8" fmla="*/ 941962 w 1114426"/>
              <a:gd name="connsiteY8" fmla="*/ 421753 h 1580008"/>
              <a:gd name="connsiteX9" fmla="*/ 834199 w 1114426"/>
              <a:gd name="connsiteY9" fmla="*/ 364618 h 1580008"/>
              <a:gd name="connsiteX10" fmla="*/ 1114426 w 1114426"/>
              <a:gd name="connsiteY10" fmla="*/ 0 h 1580008"/>
              <a:gd name="connsiteX11" fmla="*/ 1114426 w 1114426"/>
              <a:gd name="connsiteY11" fmla="*/ 1033479 h 1580008"/>
              <a:gd name="connsiteX12" fmla="*/ 1089811 w 1114426"/>
              <a:gd name="connsiteY12" fmla="*/ 1028509 h 1580008"/>
              <a:gd name="connsiteX13" fmla="*/ 983966 w 1114426"/>
              <a:gd name="connsiteY13" fmla="*/ 1098668 h 1580008"/>
              <a:gd name="connsiteX14" fmla="*/ 980785 w 1114426"/>
              <a:gd name="connsiteY14" fmla="*/ 1114427 h 1580008"/>
              <a:gd name="connsiteX15" fmla="*/ 588551 w 1114426"/>
              <a:gd name="connsiteY15" fmla="*/ 1114427 h 1580008"/>
              <a:gd name="connsiteX16" fmla="*/ 588551 w 1114426"/>
              <a:gd name="connsiteY16" fmla="*/ 1346825 h 1580008"/>
              <a:gd name="connsiteX17" fmla="*/ 616534 w 1114426"/>
              <a:gd name="connsiteY17" fmla="*/ 1351239 h 1580008"/>
              <a:gd name="connsiteX18" fmla="*/ 709613 w 1114426"/>
              <a:gd name="connsiteY18" fmla="*/ 1460945 h 1580008"/>
              <a:gd name="connsiteX19" fmla="*/ 557213 w 1114426"/>
              <a:gd name="connsiteY19" fmla="*/ 1580008 h 1580008"/>
              <a:gd name="connsiteX20" fmla="*/ 404813 w 1114426"/>
              <a:gd name="connsiteY20" fmla="*/ 1460945 h 1580008"/>
              <a:gd name="connsiteX21" fmla="*/ 497892 w 1114426"/>
              <a:gd name="connsiteY21" fmla="*/ 1351239 h 1580008"/>
              <a:gd name="connsiteX22" fmla="*/ 521876 w 1114426"/>
              <a:gd name="connsiteY22" fmla="*/ 1347456 h 1580008"/>
              <a:gd name="connsiteX23" fmla="*/ 521876 w 1114426"/>
              <a:gd name="connsiteY23" fmla="*/ 1114427 h 1580008"/>
              <a:gd name="connsiteX24" fmla="*/ 0 w 1114426"/>
              <a:gd name="connsiteY24" fmla="*/ 1114427 h 1580008"/>
              <a:gd name="connsiteX25" fmla="*/ 326408 w 1114426"/>
              <a:gd name="connsiteY25" fmla="*/ 326408 h 1580008"/>
              <a:gd name="connsiteX26" fmla="*/ 1114426 w 1114426"/>
              <a:gd name="connsiteY26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14426" h="1580008">
                <a:moveTo>
                  <a:pt x="834199" y="364618"/>
                </a:move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lnTo>
                  <a:pt x="1114425" y="472775"/>
                </a:ln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lose/>
                <a:moveTo>
                  <a:pt x="1114426" y="0"/>
                </a:moveTo>
                <a:lnTo>
                  <a:pt x="1114426" y="1033479"/>
                </a:lnTo>
                <a:lnTo>
                  <a:pt x="1089811" y="1028509"/>
                </a:lnTo>
                <a:cubicBezTo>
                  <a:pt x="1042230" y="1028509"/>
                  <a:pt x="1001405" y="1057439"/>
                  <a:pt x="983966" y="1098668"/>
                </a:cubicBezTo>
                <a:lnTo>
                  <a:pt x="980785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DC6C7C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4998257" y="3084027"/>
            <a:ext cx="2118105" cy="1485680"/>
          </a:xfrm>
          <a:custGeom>
            <a:avLst/>
            <a:gdLst>
              <a:gd name="connsiteX0" fmla="*/ 0 w 2359457"/>
              <a:gd name="connsiteY0" fmla="*/ 0 h 1654969"/>
              <a:gd name="connsiteX1" fmla="*/ 1192159 w 2359457"/>
              <a:gd name="connsiteY1" fmla="*/ 0 h 1654969"/>
              <a:gd name="connsiteX2" fmla="*/ 2017563 w 2359457"/>
              <a:gd name="connsiteY2" fmla="*/ 341894 h 1654969"/>
              <a:gd name="connsiteX3" fmla="*/ 2359457 w 2359457"/>
              <a:gd name="connsiteY3" fmla="*/ 1167299 h 1654969"/>
              <a:gd name="connsiteX4" fmla="*/ 1812822 w 2359457"/>
              <a:gd name="connsiteY4" fmla="*/ 1167299 h 1654969"/>
              <a:gd name="connsiteX5" fmla="*/ 1812822 w 2359457"/>
              <a:gd name="connsiteY5" fmla="*/ 1411384 h 1654969"/>
              <a:gd name="connsiteX6" fmla="*/ 1837943 w 2359457"/>
              <a:gd name="connsiteY6" fmla="*/ 1415347 h 1654969"/>
              <a:gd name="connsiteX7" fmla="*/ 1935438 w 2359457"/>
              <a:gd name="connsiteY7" fmla="*/ 1530257 h 1654969"/>
              <a:gd name="connsiteX8" fmla="*/ 1775808 w 2359457"/>
              <a:gd name="connsiteY8" fmla="*/ 1654969 h 1654969"/>
              <a:gd name="connsiteX9" fmla="*/ 1616178 w 2359457"/>
              <a:gd name="connsiteY9" fmla="*/ 1530257 h 1654969"/>
              <a:gd name="connsiteX10" fmla="*/ 1713673 w 2359457"/>
              <a:gd name="connsiteY10" fmla="*/ 1415347 h 1654969"/>
              <a:gd name="connsiteX11" fmla="*/ 1742983 w 2359457"/>
              <a:gd name="connsiteY11" fmla="*/ 1410723 h 1654969"/>
              <a:gd name="connsiteX12" fmla="*/ 1742983 w 2359457"/>
              <a:gd name="connsiteY12" fmla="*/ 1167299 h 1654969"/>
              <a:gd name="connsiteX13" fmla="*/ 1283857 w 2359457"/>
              <a:gd name="connsiteY13" fmla="*/ 1167299 h 1654969"/>
              <a:gd name="connsiteX14" fmla="*/ 1289736 w 2359457"/>
              <a:gd name="connsiteY14" fmla="*/ 1138185 h 1654969"/>
              <a:gd name="connsiteX15" fmla="*/ 1216248 w 2359457"/>
              <a:gd name="connsiteY15" fmla="*/ 1027318 h 1654969"/>
              <a:gd name="connsiteX16" fmla="*/ 1192159 w 2359457"/>
              <a:gd name="connsiteY16" fmla="*/ 1022455 h 1654969"/>
              <a:gd name="connsiteX17" fmla="*/ 1192159 w 2359457"/>
              <a:gd name="connsiteY17" fmla="*/ 1024506 h 1654969"/>
              <a:gd name="connsiteX18" fmla="*/ 0 w 2359457"/>
              <a:gd name="connsiteY18" fmla="*/ 1024506 h 1654969"/>
              <a:gd name="connsiteX19" fmla="*/ 0 w 2359457"/>
              <a:gd name="connsiteY19" fmla="*/ 554207 h 1654969"/>
              <a:gd name="connsiteX20" fmla="*/ 145588 w 2359457"/>
              <a:gd name="connsiteY20" fmla="*/ 554207 h 1654969"/>
              <a:gd name="connsiteX21" fmla="*/ 172463 w 2359457"/>
              <a:gd name="connsiteY21" fmla="*/ 605229 h 1654969"/>
              <a:gd name="connsiteX22" fmla="*/ 280226 w 2359457"/>
              <a:gd name="connsiteY22" fmla="*/ 662364 h 1654969"/>
              <a:gd name="connsiteX23" fmla="*/ 432626 w 2359457"/>
              <a:gd name="connsiteY23" fmla="*/ 467292 h 1654969"/>
              <a:gd name="connsiteX24" fmla="*/ 280226 w 2359457"/>
              <a:gd name="connsiteY24" fmla="*/ 272220 h 1654969"/>
              <a:gd name="connsiteX25" fmla="*/ 172463 w 2359457"/>
              <a:gd name="connsiteY25" fmla="*/ 329355 h 1654969"/>
              <a:gd name="connsiteX26" fmla="*/ 145589 w 2359457"/>
              <a:gd name="connsiteY26" fmla="*/ 380376 h 1654969"/>
              <a:gd name="connsiteX27" fmla="*/ 0 w 2359457"/>
              <a:gd name="connsiteY27" fmla="*/ 380376 h 165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59457" h="1654969">
                <a:moveTo>
                  <a:pt x="0" y="0"/>
                </a:moveTo>
                <a:lnTo>
                  <a:pt x="1192159" y="0"/>
                </a:lnTo>
                <a:cubicBezTo>
                  <a:pt x="1501746" y="0"/>
                  <a:pt x="1798653" y="122983"/>
                  <a:pt x="2017563" y="341894"/>
                </a:cubicBezTo>
                <a:cubicBezTo>
                  <a:pt x="2236475" y="560806"/>
                  <a:pt x="2359457" y="857713"/>
                  <a:pt x="2359457" y="1167299"/>
                </a:cubicBezTo>
                <a:lnTo>
                  <a:pt x="1812822" y="1167299"/>
                </a:lnTo>
                <a:lnTo>
                  <a:pt x="1812822" y="1411384"/>
                </a:lnTo>
                <a:lnTo>
                  <a:pt x="1837943" y="1415347"/>
                </a:lnTo>
                <a:cubicBezTo>
                  <a:pt x="1895237" y="1434278"/>
                  <a:pt x="1935438" y="1478600"/>
                  <a:pt x="1935438" y="1530257"/>
                </a:cubicBezTo>
                <a:cubicBezTo>
                  <a:pt x="1935438" y="1599134"/>
                  <a:pt x="1863969" y="1654969"/>
                  <a:pt x="1775808" y="1654969"/>
                </a:cubicBezTo>
                <a:cubicBezTo>
                  <a:pt x="1687647" y="1654969"/>
                  <a:pt x="1616178" y="1599134"/>
                  <a:pt x="1616178" y="1530257"/>
                </a:cubicBezTo>
                <a:cubicBezTo>
                  <a:pt x="1616178" y="1478600"/>
                  <a:pt x="1656378" y="1434278"/>
                  <a:pt x="1713673" y="1415347"/>
                </a:cubicBezTo>
                <a:lnTo>
                  <a:pt x="1742983" y="1410723"/>
                </a:lnTo>
                <a:lnTo>
                  <a:pt x="1742983" y="1167299"/>
                </a:lnTo>
                <a:lnTo>
                  <a:pt x="1283857" y="1167299"/>
                </a:lnTo>
                <a:lnTo>
                  <a:pt x="1289736" y="1138185"/>
                </a:lnTo>
                <a:cubicBezTo>
                  <a:pt x="1289736" y="1088346"/>
                  <a:pt x="1259434" y="1045584"/>
                  <a:pt x="1216248" y="1027318"/>
                </a:cubicBezTo>
                <a:lnTo>
                  <a:pt x="1192159" y="1022455"/>
                </a:lnTo>
                <a:lnTo>
                  <a:pt x="1192159" y="1024506"/>
                </a:lnTo>
                <a:lnTo>
                  <a:pt x="0" y="1024506"/>
                </a:lnTo>
                <a:lnTo>
                  <a:pt x="0" y="554207"/>
                </a:lnTo>
                <a:lnTo>
                  <a:pt x="145588" y="554207"/>
                </a:lnTo>
                <a:lnTo>
                  <a:pt x="172463" y="605229"/>
                </a:lnTo>
                <a:cubicBezTo>
                  <a:pt x="200042" y="640530"/>
                  <a:pt x="238142" y="662364"/>
                  <a:pt x="280226" y="662364"/>
                </a:cubicBezTo>
                <a:cubicBezTo>
                  <a:pt x="364394" y="662364"/>
                  <a:pt x="432626" y="575027"/>
                  <a:pt x="432626" y="467292"/>
                </a:cubicBezTo>
                <a:cubicBezTo>
                  <a:pt x="432626" y="359557"/>
                  <a:pt x="364394" y="272220"/>
                  <a:pt x="280226" y="272220"/>
                </a:cubicBezTo>
                <a:cubicBezTo>
                  <a:pt x="238142" y="272220"/>
                  <a:pt x="200042" y="294054"/>
                  <a:pt x="172463" y="329355"/>
                </a:cubicBezTo>
                <a:lnTo>
                  <a:pt x="145589" y="380376"/>
                </a:lnTo>
                <a:lnTo>
                  <a:pt x="0" y="380376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6200000">
            <a:off x="4137306" y="2794326"/>
            <a:ext cx="1000430" cy="1418387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3928328" y="4281121"/>
            <a:ext cx="2044706" cy="991878"/>
          </a:xfrm>
          <a:custGeom>
            <a:avLst/>
            <a:gdLst>
              <a:gd name="connsiteX0" fmla="*/ 0 w 2277695"/>
              <a:gd name="connsiteY0" fmla="*/ 0 h 1104900"/>
              <a:gd name="connsiteX1" fmla="*/ 2277695 w 2277695"/>
              <a:gd name="connsiteY1" fmla="*/ 0 h 1104900"/>
              <a:gd name="connsiteX2" fmla="*/ 2277695 w 2277695"/>
              <a:gd name="connsiteY2" fmla="*/ 417909 h 1104900"/>
              <a:gd name="connsiteX3" fmla="*/ 2231604 w 2277695"/>
              <a:gd name="connsiteY3" fmla="*/ 417909 h 1104900"/>
              <a:gd name="connsiteX4" fmla="*/ 2231604 w 2277695"/>
              <a:gd name="connsiteY4" fmla="*/ 417910 h 1104900"/>
              <a:gd name="connsiteX5" fmla="*/ 2106707 w 2277695"/>
              <a:gd name="connsiteY5" fmla="*/ 417910 h 1104900"/>
              <a:gd name="connsiteX6" fmla="*/ 2079832 w 2277695"/>
              <a:gd name="connsiteY6" fmla="*/ 366888 h 1104900"/>
              <a:gd name="connsiteX7" fmla="*/ 1972069 w 2277695"/>
              <a:gd name="connsiteY7" fmla="*/ 309753 h 1104900"/>
              <a:gd name="connsiteX8" fmla="*/ 1819669 w 2277695"/>
              <a:gd name="connsiteY8" fmla="*/ 504825 h 1104900"/>
              <a:gd name="connsiteX9" fmla="*/ 1972069 w 2277695"/>
              <a:gd name="connsiteY9" fmla="*/ 699897 h 1104900"/>
              <a:gd name="connsiteX10" fmla="*/ 2079832 w 2277695"/>
              <a:gd name="connsiteY10" fmla="*/ 642762 h 1104900"/>
              <a:gd name="connsiteX11" fmla="*/ 2106706 w 2277695"/>
              <a:gd name="connsiteY11" fmla="*/ 591741 h 1104900"/>
              <a:gd name="connsiteX12" fmla="*/ 2252295 w 2277695"/>
              <a:gd name="connsiteY12" fmla="*/ 591741 h 1104900"/>
              <a:gd name="connsiteX13" fmla="*/ 2252295 w 2277695"/>
              <a:gd name="connsiteY13" fmla="*/ 591740 h 1104900"/>
              <a:gd name="connsiteX14" fmla="*/ 2277695 w 2277695"/>
              <a:gd name="connsiteY14" fmla="*/ 591740 h 1104900"/>
              <a:gd name="connsiteX15" fmla="*/ 2277695 w 2277695"/>
              <a:gd name="connsiteY15" fmla="*/ 1104900 h 1104900"/>
              <a:gd name="connsiteX16" fmla="*/ 0 w 2277695"/>
              <a:gd name="connsiteY16" fmla="*/ 110490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77695" h="1104900">
                <a:moveTo>
                  <a:pt x="0" y="0"/>
                </a:moveTo>
                <a:lnTo>
                  <a:pt x="2277695" y="0"/>
                </a:lnTo>
                <a:lnTo>
                  <a:pt x="2277695" y="417909"/>
                </a:lnTo>
                <a:lnTo>
                  <a:pt x="2231604" y="417909"/>
                </a:lnTo>
                <a:lnTo>
                  <a:pt x="2231604" y="417910"/>
                </a:lnTo>
                <a:lnTo>
                  <a:pt x="2106707" y="417910"/>
                </a:lnTo>
                <a:lnTo>
                  <a:pt x="2079832" y="366888"/>
                </a:lnTo>
                <a:cubicBezTo>
                  <a:pt x="2052253" y="331587"/>
                  <a:pt x="2014153" y="309753"/>
                  <a:pt x="1972069" y="309753"/>
                </a:cubicBezTo>
                <a:cubicBezTo>
                  <a:pt x="1887901" y="309753"/>
                  <a:pt x="1819669" y="397090"/>
                  <a:pt x="1819669" y="504825"/>
                </a:cubicBezTo>
                <a:cubicBezTo>
                  <a:pt x="1819669" y="612560"/>
                  <a:pt x="1887901" y="699897"/>
                  <a:pt x="1972069" y="699897"/>
                </a:cubicBezTo>
                <a:cubicBezTo>
                  <a:pt x="2014153" y="699897"/>
                  <a:pt x="2052253" y="678063"/>
                  <a:pt x="2079832" y="642762"/>
                </a:cubicBezTo>
                <a:lnTo>
                  <a:pt x="2106706" y="591741"/>
                </a:lnTo>
                <a:lnTo>
                  <a:pt x="2252295" y="591741"/>
                </a:lnTo>
                <a:lnTo>
                  <a:pt x="2252295" y="591740"/>
                </a:lnTo>
                <a:lnTo>
                  <a:pt x="2277695" y="591740"/>
                </a:lnTo>
                <a:lnTo>
                  <a:pt x="2277695" y="1104900"/>
                </a:lnTo>
                <a:lnTo>
                  <a:pt x="0" y="11049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5400000" flipH="1">
            <a:off x="5814722" y="3962808"/>
            <a:ext cx="1083798" cy="1536584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215900" dist="50800" dir="27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462178" y="3349121"/>
            <a:ext cx="315001" cy="315002"/>
            <a:chOff x="8146929" y="3160395"/>
            <a:chExt cx="477656" cy="47765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27132" y="2214045"/>
            <a:ext cx="323501" cy="484538"/>
            <a:chOff x="658813" y="3189288"/>
            <a:chExt cx="360363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749300" y="3594100"/>
              <a:ext cx="179388" cy="134938"/>
            </a:xfrm>
            <a:custGeom>
              <a:avLst/>
              <a:gdLst>
                <a:gd name="T0" fmla="*/ 0 w 64"/>
                <a:gd name="T1" fmla="*/ 4 h 48"/>
                <a:gd name="T2" fmla="*/ 0 w 64"/>
                <a:gd name="T3" fmla="*/ 28 h 48"/>
                <a:gd name="T4" fmla="*/ 4 w 64"/>
                <a:gd name="T5" fmla="*/ 32 h 48"/>
                <a:gd name="T6" fmla="*/ 8 w 64"/>
                <a:gd name="T7" fmla="*/ 32 h 48"/>
                <a:gd name="T8" fmla="*/ 8 w 64"/>
                <a:gd name="T9" fmla="*/ 36 h 48"/>
                <a:gd name="T10" fmla="*/ 20 w 64"/>
                <a:gd name="T11" fmla="*/ 48 h 48"/>
                <a:gd name="T12" fmla="*/ 44 w 64"/>
                <a:gd name="T13" fmla="*/ 48 h 48"/>
                <a:gd name="T14" fmla="*/ 56 w 64"/>
                <a:gd name="T15" fmla="*/ 36 h 48"/>
                <a:gd name="T16" fmla="*/ 56 w 64"/>
                <a:gd name="T17" fmla="*/ 32 h 48"/>
                <a:gd name="T18" fmla="*/ 60 w 64"/>
                <a:gd name="T19" fmla="*/ 32 h 48"/>
                <a:gd name="T20" fmla="*/ 64 w 64"/>
                <a:gd name="T21" fmla="*/ 28 h 48"/>
                <a:gd name="T22" fmla="*/ 64 w 64"/>
                <a:gd name="T23" fmla="*/ 4 h 48"/>
                <a:gd name="T24" fmla="*/ 64 w 64"/>
                <a:gd name="T25" fmla="*/ 0 h 48"/>
                <a:gd name="T26" fmla="*/ 0 w 64"/>
                <a:gd name="T27" fmla="*/ 0 h 48"/>
                <a:gd name="T28" fmla="*/ 0 w 64"/>
                <a:gd name="T2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48">
                  <a:moveTo>
                    <a:pt x="0" y="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42"/>
                    <a:pt x="14" y="48"/>
                    <a:pt x="2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51" y="48"/>
                    <a:pt x="56" y="42"/>
                    <a:pt x="56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2" y="32"/>
                    <a:pt x="64" y="30"/>
                    <a:pt x="64" y="28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4" y="1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6"/>
            <p:cNvSpPr>
              <a:spLocks noEditPoints="1"/>
            </p:cNvSpPr>
            <p:nvPr/>
          </p:nvSpPr>
          <p:spPr bwMode="auto">
            <a:xfrm>
              <a:off x="658813" y="3189288"/>
              <a:ext cx="360363" cy="382588"/>
            </a:xfrm>
            <a:custGeom>
              <a:avLst/>
              <a:gdLst>
                <a:gd name="T0" fmla="*/ 64 w 128"/>
                <a:gd name="T1" fmla="*/ 0 h 136"/>
                <a:gd name="T2" fmla="*/ 0 w 128"/>
                <a:gd name="T3" fmla="*/ 64 h 136"/>
                <a:gd name="T4" fmla="*/ 19 w 128"/>
                <a:gd name="T5" fmla="*/ 115 h 136"/>
                <a:gd name="T6" fmla="*/ 30 w 128"/>
                <a:gd name="T7" fmla="*/ 136 h 136"/>
                <a:gd name="T8" fmla="*/ 99 w 128"/>
                <a:gd name="T9" fmla="*/ 136 h 136"/>
                <a:gd name="T10" fmla="*/ 110 w 128"/>
                <a:gd name="T11" fmla="*/ 115 h 136"/>
                <a:gd name="T12" fmla="*/ 128 w 128"/>
                <a:gd name="T13" fmla="*/ 64 h 136"/>
                <a:gd name="T14" fmla="*/ 64 w 128"/>
                <a:gd name="T15" fmla="*/ 0 h 136"/>
                <a:gd name="T16" fmla="*/ 61 w 128"/>
                <a:gd name="T17" fmla="*/ 32 h 136"/>
                <a:gd name="T18" fmla="*/ 32 w 128"/>
                <a:gd name="T19" fmla="*/ 64 h 136"/>
                <a:gd name="T20" fmla="*/ 45 w 128"/>
                <a:gd name="T21" fmla="*/ 94 h 136"/>
                <a:gd name="T22" fmla="*/ 48 w 128"/>
                <a:gd name="T23" fmla="*/ 98 h 136"/>
                <a:gd name="T24" fmla="*/ 46 w 128"/>
                <a:gd name="T25" fmla="*/ 104 h 136"/>
                <a:gd name="T26" fmla="*/ 44 w 128"/>
                <a:gd name="T27" fmla="*/ 104 h 136"/>
                <a:gd name="T28" fmla="*/ 41 w 128"/>
                <a:gd name="T29" fmla="*/ 102 h 136"/>
                <a:gd name="T30" fmla="*/ 38 w 128"/>
                <a:gd name="T31" fmla="*/ 98 h 136"/>
                <a:gd name="T32" fmla="*/ 24 w 128"/>
                <a:gd name="T33" fmla="*/ 64 h 136"/>
                <a:gd name="T34" fmla="*/ 60 w 128"/>
                <a:gd name="T35" fmla="*/ 24 h 136"/>
                <a:gd name="T36" fmla="*/ 64 w 128"/>
                <a:gd name="T37" fmla="*/ 28 h 136"/>
                <a:gd name="T38" fmla="*/ 61 w 128"/>
                <a:gd name="T39" fmla="*/ 3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36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83"/>
                    <a:pt x="10" y="100"/>
                    <a:pt x="19" y="115"/>
                  </a:cubicBezTo>
                  <a:cubicBezTo>
                    <a:pt x="23" y="122"/>
                    <a:pt x="27" y="129"/>
                    <a:pt x="3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01" y="129"/>
                    <a:pt x="105" y="122"/>
                    <a:pt x="110" y="115"/>
                  </a:cubicBezTo>
                  <a:cubicBezTo>
                    <a:pt x="118" y="100"/>
                    <a:pt x="128" y="83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1" y="32"/>
                  </a:moveTo>
                  <a:cubicBezTo>
                    <a:pt x="44" y="34"/>
                    <a:pt x="32" y="47"/>
                    <a:pt x="32" y="64"/>
                  </a:cubicBezTo>
                  <a:cubicBezTo>
                    <a:pt x="32" y="72"/>
                    <a:pt x="39" y="84"/>
                    <a:pt x="45" y="94"/>
                  </a:cubicBezTo>
                  <a:cubicBezTo>
                    <a:pt x="46" y="95"/>
                    <a:pt x="47" y="97"/>
                    <a:pt x="48" y="98"/>
                  </a:cubicBezTo>
                  <a:cubicBezTo>
                    <a:pt x="49" y="100"/>
                    <a:pt x="48" y="102"/>
                    <a:pt x="46" y="104"/>
                  </a:cubicBezTo>
                  <a:cubicBezTo>
                    <a:pt x="45" y="104"/>
                    <a:pt x="45" y="104"/>
                    <a:pt x="44" y="104"/>
                  </a:cubicBezTo>
                  <a:cubicBezTo>
                    <a:pt x="43" y="104"/>
                    <a:pt x="41" y="103"/>
                    <a:pt x="41" y="102"/>
                  </a:cubicBezTo>
                  <a:cubicBezTo>
                    <a:pt x="40" y="101"/>
                    <a:pt x="39" y="99"/>
                    <a:pt x="38" y="98"/>
                  </a:cubicBezTo>
                  <a:cubicBezTo>
                    <a:pt x="32" y="87"/>
                    <a:pt x="24" y="74"/>
                    <a:pt x="24" y="64"/>
                  </a:cubicBezTo>
                  <a:cubicBezTo>
                    <a:pt x="24" y="43"/>
                    <a:pt x="39" y="26"/>
                    <a:pt x="60" y="24"/>
                  </a:cubicBezTo>
                  <a:cubicBezTo>
                    <a:pt x="62" y="24"/>
                    <a:pt x="64" y="25"/>
                    <a:pt x="64" y="28"/>
                  </a:cubicBezTo>
                  <a:cubicBezTo>
                    <a:pt x="64" y="30"/>
                    <a:pt x="63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任意多边形 72"/>
          <p:cNvSpPr/>
          <p:nvPr/>
        </p:nvSpPr>
        <p:spPr>
          <a:xfrm rot="2700000">
            <a:off x="6167631" y="3379975"/>
            <a:ext cx="448071" cy="448071"/>
          </a:xfrm>
          <a:custGeom>
            <a:avLst/>
            <a:gdLst>
              <a:gd name="connsiteX0" fmla="*/ 704234 w 1072230"/>
              <a:gd name="connsiteY0" fmla="*/ 548838 h 1072230"/>
              <a:gd name="connsiteX1" fmla="*/ 693389 w 1072230"/>
              <a:gd name="connsiteY1" fmla="*/ 602554 h 1072230"/>
              <a:gd name="connsiteX2" fmla="*/ 602554 w 1072230"/>
              <a:gd name="connsiteY2" fmla="*/ 693389 h 1072230"/>
              <a:gd name="connsiteX3" fmla="*/ 568998 w 1072230"/>
              <a:gd name="connsiteY3" fmla="*/ 700164 h 1072230"/>
              <a:gd name="connsiteX4" fmla="*/ 568998 w 1072230"/>
              <a:gd name="connsiteY4" fmla="*/ 879092 h 1072230"/>
              <a:gd name="connsiteX5" fmla="*/ 598094 w 1072230"/>
              <a:gd name="connsiteY5" fmla="*/ 876524 h 1072230"/>
              <a:gd name="connsiteX6" fmla="*/ 879131 w 1072230"/>
              <a:gd name="connsiteY6" fmla="*/ 602427 h 1072230"/>
              <a:gd name="connsiteX7" fmla="*/ 884533 w 1072230"/>
              <a:gd name="connsiteY7" fmla="*/ 548838 h 1072230"/>
              <a:gd name="connsiteX8" fmla="*/ 187697 w 1072230"/>
              <a:gd name="connsiteY8" fmla="*/ 548838 h 1072230"/>
              <a:gd name="connsiteX9" fmla="*/ 193099 w 1072230"/>
              <a:gd name="connsiteY9" fmla="*/ 602427 h 1072230"/>
              <a:gd name="connsiteX10" fmla="*/ 474136 w 1072230"/>
              <a:gd name="connsiteY10" fmla="*/ 876524 h 1072230"/>
              <a:gd name="connsiteX11" fmla="*/ 509616 w 1072230"/>
              <a:gd name="connsiteY11" fmla="*/ 879655 h 1072230"/>
              <a:gd name="connsiteX12" fmla="*/ 509616 w 1072230"/>
              <a:gd name="connsiteY12" fmla="*/ 701453 h 1072230"/>
              <a:gd name="connsiteX13" fmla="*/ 469676 w 1072230"/>
              <a:gd name="connsiteY13" fmla="*/ 693389 h 1072230"/>
              <a:gd name="connsiteX14" fmla="*/ 378841 w 1072230"/>
              <a:gd name="connsiteY14" fmla="*/ 602554 h 1072230"/>
              <a:gd name="connsiteX15" fmla="*/ 367996 w 1072230"/>
              <a:gd name="connsiteY15" fmla="*/ 548838 h 1072230"/>
              <a:gd name="connsiteX16" fmla="*/ 536115 w 1072230"/>
              <a:gd name="connsiteY16" fmla="*/ 450771 h 1072230"/>
              <a:gd name="connsiteX17" fmla="*/ 450771 w 1072230"/>
              <a:gd name="connsiteY17" fmla="*/ 536115 h 1072230"/>
              <a:gd name="connsiteX18" fmla="*/ 536115 w 1072230"/>
              <a:gd name="connsiteY18" fmla="*/ 621459 h 1072230"/>
              <a:gd name="connsiteX19" fmla="*/ 621459 w 1072230"/>
              <a:gd name="connsiteY19" fmla="*/ 536115 h 1072230"/>
              <a:gd name="connsiteX20" fmla="*/ 536115 w 1072230"/>
              <a:gd name="connsiteY20" fmla="*/ 450771 h 1072230"/>
              <a:gd name="connsiteX21" fmla="*/ 568998 w 1072230"/>
              <a:gd name="connsiteY21" fmla="*/ 185050 h 1072230"/>
              <a:gd name="connsiteX22" fmla="*/ 568998 w 1072230"/>
              <a:gd name="connsiteY22" fmla="*/ 372066 h 1072230"/>
              <a:gd name="connsiteX23" fmla="*/ 602554 w 1072230"/>
              <a:gd name="connsiteY23" fmla="*/ 378841 h 1072230"/>
              <a:gd name="connsiteX24" fmla="*/ 693389 w 1072230"/>
              <a:gd name="connsiteY24" fmla="*/ 469676 h 1072230"/>
              <a:gd name="connsiteX25" fmla="*/ 697383 w 1072230"/>
              <a:gd name="connsiteY25" fmla="*/ 489456 h 1072230"/>
              <a:gd name="connsiteX26" fmla="*/ 882502 w 1072230"/>
              <a:gd name="connsiteY26" fmla="*/ 489456 h 1072230"/>
              <a:gd name="connsiteX27" fmla="*/ 880775 w 1072230"/>
              <a:gd name="connsiteY27" fmla="*/ 469885 h 1072230"/>
              <a:gd name="connsiteX28" fmla="*/ 606678 w 1072230"/>
              <a:gd name="connsiteY28" fmla="*/ 188848 h 1072230"/>
              <a:gd name="connsiteX29" fmla="*/ 509616 w 1072230"/>
              <a:gd name="connsiteY29" fmla="*/ 184073 h 1072230"/>
              <a:gd name="connsiteX30" fmla="*/ 474136 w 1072230"/>
              <a:gd name="connsiteY30" fmla="*/ 187204 h 1072230"/>
              <a:gd name="connsiteX31" fmla="*/ 193099 w 1072230"/>
              <a:gd name="connsiteY31" fmla="*/ 461301 h 1072230"/>
              <a:gd name="connsiteX32" fmla="*/ 190261 w 1072230"/>
              <a:gd name="connsiteY32" fmla="*/ 489456 h 1072230"/>
              <a:gd name="connsiteX33" fmla="*/ 374847 w 1072230"/>
              <a:gd name="connsiteY33" fmla="*/ 489456 h 1072230"/>
              <a:gd name="connsiteX34" fmla="*/ 378841 w 1072230"/>
              <a:gd name="connsiteY34" fmla="*/ 469676 h 1072230"/>
              <a:gd name="connsiteX35" fmla="*/ 469676 w 1072230"/>
              <a:gd name="connsiteY35" fmla="*/ 378841 h 1072230"/>
              <a:gd name="connsiteX36" fmla="*/ 509616 w 1072230"/>
              <a:gd name="connsiteY36" fmla="*/ 370777 h 1072230"/>
              <a:gd name="connsiteX37" fmla="*/ 536115 w 1072230"/>
              <a:gd name="connsiteY37" fmla="*/ 0 h 1072230"/>
              <a:gd name="connsiteX38" fmla="*/ 560453 w 1072230"/>
              <a:gd name="connsiteY38" fmla="*/ 2453 h 1072230"/>
              <a:gd name="connsiteX39" fmla="*/ 594600 w 1072230"/>
              <a:gd name="connsiteY39" fmla="*/ 91894 h 1072230"/>
              <a:gd name="connsiteX40" fmla="*/ 651562 w 1072230"/>
              <a:gd name="connsiteY40" fmla="*/ 13189 h 1072230"/>
              <a:gd name="connsiteX41" fmla="*/ 697807 w 1072230"/>
              <a:gd name="connsiteY41" fmla="*/ 27545 h 1072230"/>
              <a:gd name="connsiteX42" fmla="*/ 707577 w 1072230"/>
              <a:gd name="connsiteY42" fmla="*/ 122165 h 1072230"/>
              <a:gd name="connsiteX43" fmla="*/ 781521 w 1072230"/>
              <a:gd name="connsiteY43" fmla="*/ 62065 h 1072230"/>
              <a:gd name="connsiteX44" fmla="*/ 824168 w 1072230"/>
              <a:gd name="connsiteY44" fmla="*/ 85213 h 1072230"/>
              <a:gd name="connsiteX45" fmla="*/ 808874 w 1072230"/>
              <a:gd name="connsiteY45" fmla="*/ 180650 h 1072230"/>
              <a:gd name="connsiteX46" fmla="*/ 896385 w 1072230"/>
              <a:gd name="connsiteY46" fmla="*/ 141496 h 1072230"/>
              <a:gd name="connsiteX47" fmla="*/ 915206 w 1072230"/>
              <a:gd name="connsiteY47" fmla="*/ 157025 h 1072230"/>
              <a:gd name="connsiteX48" fmla="*/ 930734 w 1072230"/>
              <a:gd name="connsiteY48" fmla="*/ 175845 h 1072230"/>
              <a:gd name="connsiteX49" fmla="*/ 891580 w 1072230"/>
              <a:gd name="connsiteY49" fmla="*/ 263356 h 1072230"/>
              <a:gd name="connsiteX50" fmla="*/ 987017 w 1072230"/>
              <a:gd name="connsiteY50" fmla="*/ 248062 h 1072230"/>
              <a:gd name="connsiteX51" fmla="*/ 1010166 w 1072230"/>
              <a:gd name="connsiteY51" fmla="*/ 290710 h 1072230"/>
              <a:gd name="connsiteX52" fmla="*/ 950065 w 1072230"/>
              <a:gd name="connsiteY52" fmla="*/ 364653 h 1072230"/>
              <a:gd name="connsiteX53" fmla="*/ 1044685 w 1072230"/>
              <a:gd name="connsiteY53" fmla="*/ 374423 h 1072230"/>
              <a:gd name="connsiteX54" fmla="*/ 1059041 w 1072230"/>
              <a:gd name="connsiteY54" fmla="*/ 420668 h 1072230"/>
              <a:gd name="connsiteX55" fmla="*/ 980336 w 1072230"/>
              <a:gd name="connsiteY55" fmla="*/ 477630 h 1072230"/>
              <a:gd name="connsiteX56" fmla="*/ 1069777 w 1072230"/>
              <a:gd name="connsiteY56" fmla="*/ 511777 h 1072230"/>
              <a:gd name="connsiteX57" fmla="*/ 1072230 w 1072230"/>
              <a:gd name="connsiteY57" fmla="*/ 536115 h 1072230"/>
              <a:gd name="connsiteX58" fmla="*/ 1069777 w 1072230"/>
              <a:gd name="connsiteY58" fmla="*/ 560453 h 1072230"/>
              <a:gd name="connsiteX59" fmla="*/ 980336 w 1072230"/>
              <a:gd name="connsiteY59" fmla="*/ 594600 h 1072230"/>
              <a:gd name="connsiteX60" fmla="*/ 1059041 w 1072230"/>
              <a:gd name="connsiteY60" fmla="*/ 651562 h 1072230"/>
              <a:gd name="connsiteX61" fmla="*/ 1044685 w 1072230"/>
              <a:gd name="connsiteY61" fmla="*/ 697807 h 1072230"/>
              <a:gd name="connsiteX62" fmla="*/ 950065 w 1072230"/>
              <a:gd name="connsiteY62" fmla="*/ 707577 h 1072230"/>
              <a:gd name="connsiteX63" fmla="*/ 1010166 w 1072230"/>
              <a:gd name="connsiteY63" fmla="*/ 781521 h 1072230"/>
              <a:gd name="connsiteX64" fmla="*/ 987017 w 1072230"/>
              <a:gd name="connsiteY64" fmla="*/ 824168 h 1072230"/>
              <a:gd name="connsiteX65" fmla="*/ 891580 w 1072230"/>
              <a:gd name="connsiteY65" fmla="*/ 808874 h 1072230"/>
              <a:gd name="connsiteX66" fmla="*/ 930734 w 1072230"/>
              <a:gd name="connsiteY66" fmla="*/ 896385 h 1072230"/>
              <a:gd name="connsiteX67" fmla="*/ 915206 w 1072230"/>
              <a:gd name="connsiteY67" fmla="*/ 915206 h 1072230"/>
              <a:gd name="connsiteX68" fmla="*/ 896385 w 1072230"/>
              <a:gd name="connsiteY68" fmla="*/ 930734 h 1072230"/>
              <a:gd name="connsiteX69" fmla="*/ 808874 w 1072230"/>
              <a:gd name="connsiteY69" fmla="*/ 891580 h 1072230"/>
              <a:gd name="connsiteX70" fmla="*/ 824168 w 1072230"/>
              <a:gd name="connsiteY70" fmla="*/ 987017 h 1072230"/>
              <a:gd name="connsiteX71" fmla="*/ 781520 w 1072230"/>
              <a:gd name="connsiteY71" fmla="*/ 1010166 h 1072230"/>
              <a:gd name="connsiteX72" fmla="*/ 707577 w 1072230"/>
              <a:gd name="connsiteY72" fmla="*/ 950065 h 1072230"/>
              <a:gd name="connsiteX73" fmla="*/ 697807 w 1072230"/>
              <a:gd name="connsiteY73" fmla="*/ 1044685 h 1072230"/>
              <a:gd name="connsiteX74" fmla="*/ 651562 w 1072230"/>
              <a:gd name="connsiteY74" fmla="*/ 1059041 h 1072230"/>
              <a:gd name="connsiteX75" fmla="*/ 594600 w 1072230"/>
              <a:gd name="connsiteY75" fmla="*/ 980336 h 1072230"/>
              <a:gd name="connsiteX76" fmla="*/ 560453 w 1072230"/>
              <a:gd name="connsiteY76" fmla="*/ 1069777 h 1072230"/>
              <a:gd name="connsiteX77" fmla="*/ 536115 w 1072230"/>
              <a:gd name="connsiteY77" fmla="*/ 1072230 h 1072230"/>
              <a:gd name="connsiteX78" fmla="*/ 511777 w 1072230"/>
              <a:gd name="connsiteY78" fmla="*/ 1069777 h 1072230"/>
              <a:gd name="connsiteX79" fmla="*/ 477630 w 1072230"/>
              <a:gd name="connsiteY79" fmla="*/ 980336 h 1072230"/>
              <a:gd name="connsiteX80" fmla="*/ 420668 w 1072230"/>
              <a:gd name="connsiteY80" fmla="*/ 1059041 h 1072230"/>
              <a:gd name="connsiteX81" fmla="*/ 374423 w 1072230"/>
              <a:gd name="connsiteY81" fmla="*/ 1044685 h 1072230"/>
              <a:gd name="connsiteX82" fmla="*/ 364653 w 1072230"/>
              <a:gd name="connsiteY82" fmla="*/ 950065 h 1072230"/>
              <a:gd name="connsiteX83" fmla="*/ 290710 w 1072230"/>
              <a:gd name="connsiteY83" fmla="*/ 1010166 h 1072230"/>
              <a:gd name="connsiteX84" fmla="*/ 248062 w 1072230"/>
              <a:gd name="connsiteY84" fmla="*/ 987017 h 1072230"/>
              <a:gd name="connsiteX85" fmla="*/ 263356 w 1072230"/>
              <a:gd name="connsiteY85" fmla="*/ 891580 h 1072230"/>
              <a:gd name="connsiteX86" fmla="*/ 175845 w 1072230"/>
              <a:gd name="connsiteY86" fmla="*/ 930734 h 1072230"/>
              <a:gd name="connsiteX87" fmla="*/ 157025 w 1072230"/>
              <a:gd name="connsiteY87" fmla="*/ 915206 h 1072230"/>
              <a:gd name="connsiteX88" fmla="*/ 141496 w 1072230"/>
              <a:gd name="connsiteY88" fmla="*/ 896385 h 1072230"/>
              <a:gd name="connsiteX89" fmla="*/ 180650 w 1072230"/>
              <a:gd name="connsiteY89" fmla="*/ 808874 h 1072230"/>
              <a:gd name="connsiteX90" fmla="*/ 85213 w 1072230"/>
              <a:gd name="connsiteY90" fmla="*/ 824168 h 1072230"/>
              <a:gd name="connsiteX91" fmla="*/ 62065 w 1072230"/>
              <a:gd name="connsiteY91" fmla="*/ 781521 h 1072230"/>
              <a:gd name="connsiteX92" fmla="*/ 122165 w 1072230"/>
              <a:gd name="connsiteY92" fmla="*/ 707577 h 1072230"/>
              <a:gd name="connsiteX93" fmla="*/ 27545 w 1072230"/>
              <a:gd name="connsiteY93" fmla="*/ 697807 h 1072230"/>
              <a:gd name="connsiteX94" fmla="*/ 13189 w 1072230"/>
              <a:gd name="connsiteY94" fmla="*/ 651562 h 1072230"/>
              <a:gd name="connsiteX95" fmla="*/ 91894 w 1072230"/>
              <a:gd name="connsiteY95" fmla="*/ 594600 h 1072230"/>
              <a:gd name="connsiteX96" fmla="*/ 2453 w 1072230"/>
              <a:gd name="connsiteY96" fmla="*/ 560453 h 1072230"/>
              <a:gd name="connsiteX97" fmla="*/ 0 w 1072230"/>
              <a:gd name="connsiteY97" fmla="*/ 536115 h 1072230"/>
              <a:gd name="connsiteX98" fmla="*/ 2453 w 1072230"/>
              <a:gd name="connsiteY98" fmla="*/ 511777 h 1072230"/>
              <a:gd name="connsiteX99" fmla="*/ 91894 w 1072230"/>
              <a:gd name="connsiteY99" fmla="*/ 477630 h 1072230"/>
              <a:gd name="connsiteX100" fmla="*/ 13189 w 1072230"/>
              <a:gd name="connsiteY100" fmla="*/ 420668 h 1072230"/>
              <a:gd name="connsiteX101" fmla="*/ 27545 w 1072230"/>
              <a:gd name="connsiteY101" fmla="*/ 374423 h 1072230"/>
              <a:gd name="connsiteX102" fmla="*/ 122165 w 1072230"/>
              <a:gd name="connsiteY102" fmla="*/ 364653 h 1072230"/>
              <a:gd name="connsiteX103" fmla="*/ 62065 w 1072230"/>
              <a:gd name="connsiteY103" fmla="*/ 290710 h 1072230"/>
              <a:gd name="connsiteX104" fmla="*/ 85213 w 1072230"/>
              <a:gd name="connsiteY104" fmla="*/ 248062 h 1072230"/>
              <a:gd name="connsiteX105" fmla="*/ 180650 w 1072230"/>
              <a:gd name="connsiteY105" fmla="*/ 263356 h 1072230"/>
              <a:gd name="connsiteX106" fmla="*/ 141496 w 1072230"/>
              <a:gd name="connsiteY106" fmla="*/ 175845 h 1072230"/>
              <a:gd name="connsiteX107" fmla="*/ 157025 w 1072230"/>
              <a:gd name="connsiteY107" fmla="*/ 157025 h 1072230"/>
              <a:gd name="connsiteX108" fmla="*/ 175845 w 1072230"/>
              <a:gd name="connsiteY108" fmla="*/ 141496 h 1072230"/>
              <a:gd name="connsiteX109" fmla="*/ 263356 w 1072230"/>
              <a:gd name="connsiteY109" fmla="*/ 180650 h 1072230"/>
              <a:gd name="connsiteX110" fmla="*/ 248062 w 1072230"/>
              <a:gd name="connsiteY110" fmla="*/ 85213 h 1072230"/>
              <a:gd name="connsiteX111" fmla="*/ 290710 w 1072230"/>
              <a:gd name="connsiteY111" fmla="*/ 62065 h 1072230"/>
              <a:gd name="connsiteX112" fmla="*/ 364653 w 1072230"/>
              <a:gd name="connsiteY112" fmla="*/ 122165 h 1072230"/>
              <a:gd name="connsiteX113" fmla="*/ 374423 w 1072230"/>
              <a:gd name="connsiteY113" fmla="*/ 27545 h 1072230"/>
              <a:gd name="connsiteX114" fmla="*/ 420668 w 1072230"/>
              <a:gd name="connsiteY114" fmla="*/ 13189 h 1072230"/>
              <a:gd name="connsiteX115" fmla="*/ 477630 w 1072230"/>
              <a:gd name="connsiteY115" fmla="*/ 91894 h 1072230"/>
              <a:gd name="connsiteX116" fmla="*/ 511777 w 1072230"/>
              <a:gd name="connsiteY116" fmla="*/ 2453 h 107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072230" h="1072230">
                <a:moveTo>
                  <a:pt x="704234" y="548838"/>
                </a:moveTo>
                <a:lnTo>
                  <a:pt x="693389" y="602554"/>
                </a:lnTo>
                <a:cubicBezTo>
                  <a:pt x="676115" y="643396"/>
                  <a:pt x="643396" y="676115"/>
                  <a:pt x="602554" y="693389"/>
                </a:cubicBezTo>
                <a:lnTo>
                  <a:pt x="568998" y="700164"/>
                </a:lnTo>
                <a:lnTo>
                  <a:pt x="568998" y="879092"/>
                </a:lnTo>
                <a:lnTo>
                  <a:pt x="598094" y="876524"/>
                </a:lnTo>
                <a:cubicBezTo>
                  <a:pt x="738911" y="851371"/>
                  <a:pt x="850563" y="742032"/>
                  <a:pt x="879131" y="602427"/>
                </a:cubicBezTo>
                <a:lnTo>
                  <a:pt x="884533" y="548838"/>
                </a:lnTo>
                <a:close/>
                <a:moveTo>
                  <a:pt x="187697" y="548838"/>
                </a:moveTo>
                <a:lnTo>
                  <a:pt x="193099" y="602427"/>
                </a:lnTo>
                <a:cubicBezTo>
                  <a:pt x="221667" y="742032"/>
                  <a:pt x="333319" y="851371"/>
                  <a:pt x="474136" y="876524"/>
                </a:cubicBezTo>
                <a:lnTo>
                  <a:pt x="509616" y="879655"/>
                </a:lnTo>
                <a:lnTo>
                  <a:pt x="509616" y="701453"/>
                </a:lnTo>
                <a:lnTo>
                  <a:pt x="469676" y="693389"/>
                </a:lnTo>
                <a:cubicBezTo>
                  <a:pt x="428834" y="676115"/>
                  <a:pt x="396115" y="643396"/>
                  <a:pt x="378841" y="602554"/>
                </a:cubicBezTo>
                <a:lnTo>
                  <a:pt x="367996" y="548838"/>
                </a:lnTo>
                <a:close/>
                <a:moveTo>
                  <a:pt x="536115" y="450771"/>
                </a:moveTo>
                <a:cubicBezTo>
                  <a:pt x="488981" y="450771"/>
                  <a:pt x="450771" y="488981"/>
                  <a:pt x="450771" y="536115"/>
                </a:cubicBezTo>
                <a:cubicBezTo>
                  <a:pt x="450771" y="583249"/>
                  <a:pt x="488981" y="621459"/>
                  <a:pt x="536115" y="621459"/>
                </a:cubicBezTo>
                <a:cubicBezTo>
                  <a:pt x="583249" y="621459"/>
                  <a:pt x="621459" y="583249"/>
                  <a:pt x="621459" y="536115"/>
                </a:cubicBezTo>
                <a:cubicBezTo>
                  <a:pt x="621459" y="488981"/>
                  <a:pt x="583249" y="450771"/>
                  <a:pt x="536115" y="450771"/>
                </a:cubicBezTo>
                <a:close/>
                <a:moveTo>
                  <a:pt x="568998" y="185050"/>
                </a:moveTo>
                <a:lnTo>
                  <a:pt x="568998" y="372066"/>
                </a:lnTo>
                <a:lnTo>
                  <a:pt x="602554" y="378841"/>
                </a:lnTo>
                <a:cubicBezTo>
                  <a:pt x="643396" y="396115"/>
                  <a:pt x="676115" y="428834"/>
                  <a:pt x="693389" y="469676"/>
                </a:cubicBezTo>
                <a:lnTo>
                  <a:pt x="697383" y="489456"/>
                </a:lnTo>
                <a:lnTo>
                  <a:pt x="882502" y="489456"/>
                </a:lnTo>
                <a:lnTo>
                  <a:pt x="880775" y="469885"/>
                </a:lnTo>
                <a:cubicBezTo>
                  <a:pt x="855622" y="329068"/>
                  <a:pt x="746282" y="217416"/>
                  <a:pt x="606678" y="188848"/>
                </a:cubicBezTo>
                <a:close/>
                <a:moveTo>
                  <a:pt x="509616" y="184073"/>
                </a:moveTo>
                <a:lnTo>
                  <a:pt x="474136" y="187204"/>
                </a:lnTo>
                <a:cubicBezTo>
                  <a:pt x="333319" y="212357"/>
                  <a:pt x="221667" y="321696"/>
                  <a:pt x="193099" y="461301"/>
                </a:cubicBezTo>
                <a:lnTo>
                  <a:pt x="190261" y="489456"/>
                </a:lnTo>
                <a:lnTo>
                  <a:pt x="374847" y="489456"/>
                </a:lnTo>
                <a:lnTo>
                  <a:pt x="378841" y="469676"/>
                </a:lnTo>
                <a:cubicBezTo>
                  <a:pt x="396115" y="428834"/>
                  <a:pt x="428834" y="396115"/>
                  <a:pt x="469676" y="378841"/>
                </a:cubicBezTo>
                <a:lnTo>
                  <a:pt x="509616" y="370777"/>
                </a:lnTo>
                <a:close/>
                <a:moveTo>
                  <a:pt x="536115" y="0"/>
                </a:moveTo>
                <a:lnTo>
                  <a:pt x="560453" y="2453"/>
                </a:lnTo>
                <a:lnTo>
                  <a:pt x="594600" y="91894"/>
                </a:lnTo>
                <a:lnTo>
                  <a:pt x="651562" y="13189"/>
                </a:lnTo>
                <a:lnTo>
                  <a:pt x="697807" y="27545"/>
                </a:lnTo>
                <a:lnTo>
                  <a:pt x="707577" y="122165"/>
                </a:lnTo>
                <a:lnTo>
                  <a:pt x="781521" y="62065"/>
                </a:lnTo>
                <a:lnTo>
                  <a:pt x="824168" y="85213"/>
                </a:lnTo>
                <a:lnTo>
                  <a:pt x="808874" y="180650"/>
                </a:lnTo>
                <a:lnTo>
                  <a:pt x="896385" y="141496"/>
                </a:lnTo>
                <a:lnTo>
                  <a:pt x="915206" y="157025"/>
                </a:lnTo>
                <a:lnTo>
                  <a:pt x="930734" y="175845"/>
                </a:lnTo>
                <a:lnTo>
                  <a:pt x="891580" y="263356"/>
                </a:lnTo>
                <a:lnTo>
                  <a:pt x="987017" y="248062"/>
                </a:lnTo>
                <a:lnTo>
                  <a:pt x="1010166" y="290710"/>
                </a:lnTo>
                <a:lnTo>
                  <a:pt x="950065" y="364653"/>
                </a:lnTo>
                <a:lnTo>
                  <a:pt x="1044685" y="374423"/>
                </a:lnTo>
                <a:lnTo>
                  <a:pt x="1059041" y="420668"/>
                </a:lnTo>
                <a:lnTo>
                  <a:pt x="980336" y="477630"/>
                </a:lnTo>
                <a:lnTo>
                  <a:pt x="1069777" y="511777"/>
                </a:lnTo>
                <a:lnTo>
                  <a:pt x="1072230" y="536115"/>
                </a:lnTo>
                <a:lnTo>
                  <a:pt x="1069777" y="560453"/>
                </a:lnTo>
                <a:lnTo>
                  <a:pt x="980336" y="594600"/>
                </a:lnTo>
                <a:lnTo>
                  <a:pt x="1059041" y="651562"/>
                </a:lnTo>
                <a:lnTo>
                  <a:pt x="1044685" y="697807"/>
                </a:lnTo>
                <a:lnTo>
                  <a:pt x="950065" y="707577"/>
                </a:lnTo>
                <a:lnTo>
                  <a:pt x="1010166" y="781521"/>
                </a:lnTo>
                <a:lnTo>
                  <a:pt x="987017" y="824168"/>
                </a:lnTo>
                <a:lnTo>
                  <a:pt x="891580" y="808874"/>
                </a:lnTo>
                <a:lnTo>
                  <a:pt x="930734" y="896385"/>
                </a:lnTo>
                <a:lnTo>
                  <a:pt x="915206" y="915206"/>
                </a:lnTo>
                <a:lnTo>
                  <a:pt x="896385" y="930734"/>
                </a:lnTo>
                <a:lnTo>
                  <a:pt x="808874" y="891580"/>
                </a:lnTo>
                <a:lnTo>
                  <a:pt x="824168" y="987017"/>
                </a:lnTo>
                <a:lnTo>
                  <a:pt x="781520" y="1010166"/>
                </a:lnTo>
                <a:lnTo>
                  <a:pt x="707577" y="950065"/>
                </a:lnTo>
                <a:lnTo>
                  <a:pt x="697807" y="1044685"/>
                </a:lnTo>
                <a:lnTo>
                  <a:pt x="651562" y="1059041"/>
                </a:lnTo>
                <a:lnTo>
                  <a:pt x="594600" y="980336"/>
                </a:lnTo>
                <a:lnTo>
                  <a:pt x="560453" y="1069777"/>
                </a:lnTo>
                <a:lnTo>
                  <a:pt x="536115" y="1072230"/>
                </a:lnTo>
                <a:lnTo>
                  <a:pt x="511777" y="1069777"/>
                </a:lnTo>
                <a:lnTo>
                  <a:pt x="477630" y="980336"/>
                </a:lnTo>
                <a:lnTo>
                  <a:pt x="420668" y="1059041"/>
                </a:lnTo>
                <a:lnTo>
                  <a:pt x="374423" y="1044685"/>
                </a:lnTo>
                <a:lnTo>
                  <a:pt x="364653" y="950065"/>
                </a:lnTo>
                <a:lnTo>
                  <a:pt x="290710" y="1010166"/>
                </a:lnTo>
                <a:lnTo>
                  <a:pt x="248062" y="987017"/>
                </a:lnTo>
                <a:lnTo>
                  <a:pt x="263356" y="891580"/>
                </a:lnTo>
                <a:lnTo>
                  <a:pt x="175845" y="930734"/>
                </a:lnTo>
                <a:lnTo>
                  <a:pt x="157025" y="915206"/>
                </a:lnTo>
                <a:lnTo>
                  <a:pt x="141496" y="896385"/>
                </a:lnTo>
                <a:lnTo>
                  <a:pt x="180650" y="808874"/>
                </a:lnTo>
                <a:lnTo>
                  <a:pt x="85213" y="824168"/>
                </a:lnTo>
                <a:lnTo>
                  <a:pt x="62065" y="781521"/>
                </a:lnTo>
                <a:lnTo>
                  <a:pt x="122165" y="707577"/>
                </a:lnTo>
                <a:lnTo>
                  <a:pt x="27545" y="697807"/>
                </a:lnTo>
                <a:lnTo>
                  <a:pt x="13189" y="651562"/>
                </a:lnTo>
                <a:lnTo>
                  <a:pt x="91894" y="594600"/>
                </a:lnTo>
                <a:lnTo>
                  <a:pt x="2453" y="560453"/>
                </a:lnTo>
                <a:lnTo>
                  <a:pt x="0" y="536115"/>
                </a:lnTo>
                <a:lnTo>
                  <a:pt x="2453" y="511777"/>
                </a:lnTo>
                <a:lnTo>
                  <a:pt x="91894" y="477630"/>
                </a:lnTo>
                <a:lnTo>
                  <a:pt x="13189" y="420668"/>
                </a:lnTo>
                <a:lnTo>
                  <a:pt x="27545" y="374423"/>
                </a:lnTo>
                <a:lnTo>
                  <a:pt x="122165" y="364653"/>
                </a:lnTo>
                <a:lnTo>
                  <a:pt x="62065" y="290710"/>
                </a:lnTo>
                <a:lnTo>
                  <a:pt x="85213" y="248062"/>
                </a:lnTo>
                <a:lnTo>
                  <a:pt x="180650" y="263356"/>
                </a:lnTo>
                <a:lnTo>
                  <a:pt x="141496" y="175845"/>
                </a:lnTo>
                <a:lnTo>
                  <a:pt x="157025" y="157025"/>
                </a:lnTo>
                <a:lnTo>
                  <a:pt x="175845" y="141496"/>
                </a:lnTo>
                <a:lnTo>
                  <a:pt x="263356" y="180650"/>
                </a:lnTo>
                <a:lnTo>
                  <a:pt x="248062" y="85213"/>
                </a:lnTo>
                <a:lnTo>
                  <a:pt x="290710" y="62065"/>
                </a:lnTo>
                <a:lnTo>
                  <a:pt x="364653" y="122165"/>
                </a:lnTo>
                <a:lnTo>
                  <a:pt x="374423" y="27545"/>
                </a:lnTo>
                <a:lnTo>
                  <a:pt x="420668" y="13189"/>
                </a:lnTo>
                <a:lnTo>
                  <a:pt x="477630" y="91894"/>
                </a:lnTo>
                <a:lnTo>
                  <a:pt x="511777" y="24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216758" y="4597128"/>
            <a:ext cx="340567" cy="330837"/>
            <a:chOff x="6796375" y="5745283"/>
            <a:chExt cx="555625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7051962" y="6015158"/>
              <a:ext cx="44450" cy="46038"/>
            </a:xfrm>
            <a:custGeom>
              <a:avLst/>
              <a:gdLst>
                <a:gd name="T0" fmla="*/ 8 w 16"/>
                <a:gd name="T1" fmla="*/ 0 h 16"/>
                <a:gd name="T2" fmla="*/ 2 w 16"/>
                <a:gd name="T3" fmla="*/ 2 h 16"/>
                <a:gd name="T4" fmla="*/ 0 w 16"/>
                <a:gd name="T5" fmla="*/ 8 h 16"/>
                <a:gd name="T6" fmla="*/ 8 w 16"/>
                <a:gd name="T7" fmla="*/ 16 h 16"/>
                <a:gd name="T8" fmla="*/ 14 w 16"/>
                <a:gd name="T9" fmla="*/ 14 h 16"/>
                <a:gd name="T10" fmla="*/ 16 w 16"/>
                <a:gd name="T11" fmla="*/ 8 h 16"/>
                <a:gd name="T12" fmla="*/ 8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" y="16"/>
                    <a:pt x="12" y="15"/>
                    <a:pt x="14" y="14"/>
                  </a:cubicBezTo>
                  <a:cubicBezTo>
                    <a:pt x="15" y="12"/>
                    <a:pt x="16" y="10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6796375" y="5745283"/>
              <a:ext cx="555625" cy="539750"/>
            </a:xfrm>
            <a:custGeom>
              <a:avLst/>
              <a:gdLst>
                <a:gd name="T0" fmla="*/ 187 w 198"/>
                <a:gd name="T1" fmla="*/ 104 h 192"/>
                <a:gd name="T2" fmla="*/ 168 w 198"/>
                <a:gd name="T3" fmla="*/ 33 h 192"/>
                <a:gd name="T4" fmla="*/ 184 w 198"/>
                <a:gd name="T5" fmla="*/ 48 h 192"/>
                <a:gd name="T6" fmla="*/ 187 w 198"/>
                <a:gd name="T7" fmla="*/ 8 h 192"/>
                <a:gd name="T8" fmla="*/ 148 w 198"/>
                <a:gd name="T9" fmla="*/ 8 h 192"/>
                <a:gd name="T10" fmla="*/ 162 w 198"/>
                <a:gd name="T11" fmla="*/ 27 h 192"/>
                <a:gd name="T12" fmla="*/ 99 w 198"/>
                <a:gd name="T13" fmla="*/ 16 h 192"/>
                <a:gd name="T14" fmla="*/ 36 w 198"/>
                <a:gd name="T15" fmla="*/ 27 h 192"/>
                <a:gd name="T16" fmla="*/ 50 w 198"/>
                <a:gd name="T17" fmla="*/ 8 h 192"/>
                <a:gd name="T18" fmla="*/ 11 w 198"/>
                <a:gd name="T19" fmla="*/ 8 h 192"/>
                <a:gd name="T20" fmla="*/ 14 w 198"/>
                <a:gd name="T21" fmla="*/ 48 h 192"/>
                <a:gd name="T22" fmla="*/ 31 w 198"/>
                <a:gd name="T23" fmla="*/ 33 h 192"/>
                <a:gd name="T24" fmla="*/ 11 w 198"/>
                <a:gd name="T25" fmla="*/ 104 h 192"/>
                <a:gd name="T26" fmla="*/ 49 w 198"/>
                <a:gd name="T27" fmla="*/ 176 h 192"/>
                <a:gd name="T28" fmla="*/ 36 w 198"/>
                <a:gd name="T29" fmla="*/ 190 h 192"/>
                <a:gd name="T30" fmla="*/ 42 w 198"/>
                <a:gd name="T31" fmla="*/ 191 h 192"/>
                <a:gd name="T32" fmla="*/ 56 w 198"/>
                <a:gd name="T33" fmla="*/ 180 h 192"/>
                <a:gd name="T34" fmla="*/ 142 w 198"/>
                <a:gd name="T35" fmla="*/ 180 h 192"/>
                <a:gd name="T36" fmla="*/ 157 w 198"/>
                <a:gd name="T37" fmla="*/ 191 h 192"/>
                <a:gd name="T38" fmla="*/ 162 w 198"/>
                <a:gd name="T39" fmla="*/ 190 h 192"/>
                <a:gd name="T40" fmla="*/ 150 w 198"/>
                <a:gd name="T41" fmla="*/ 176 h 192"/>
                <a:gd name="T42" fmla="*/ 65 w 198"/>
                <a:gd name="T43" fmla="*/ 49 h 192"/>
                <a:gd name="T44" fmla="*/ 103 w 198"/>
                <a:gd name="T45" fmla="*/ 44 h 192"/>
                <a:gd name="T46" fmla="*/ 99 w 198"/>
                <a:gd name="T47" fmla="*/ 64 h 192"/>
                <a:gd name="T48" fmla="*/ 95 w 198"/>
                <a:gd name="T49" fmla="*/ 48 h 192"/>
                <a:gd name="T50" fmla="*/ 67 w 198"/>
                <a:gd name="T51" fmla="*/ 56 h 192"/>
                <a:gd name="T52" fmla="*/ 65 w 198"/>
                <a:gd name="T53" fmla="*/ 49 h 192"/>
                <a:gd name="T54" fmla="*/ 119 w 198"/>
                <a:gd name="T55" fmla="*/ 128 h 192"/>
                <a:gd name="T56" fmla="*/ 107 w 198"/>
                <a:gd name="T57" fmla="*/ 118 h 192"/>
                <a:gd name="T58" fmla="*/ 83 w 198"/>
                <a:gd name="T59" fmla="*/ 104 h 192"/>
                <a:gd name="T60" fmla="*/ 52 w 198"/>
                <a:gd name="T61" fmla="*/ 63 h 192"/>
                <a:gd name="T62" fmla="*/ 58 w 198"/>
                <a:gd name="T63" fmla="*/ 57 h 192"/>
                <a:gd name="T64" fmla="*/ 99 w 198"/>
                <a:gd name="T65" fmla="*/ 88 h 192"/>
                <a:gd name="T66" fmla="*/ 113 w 198"/>
                <a:gd name="T67" fmla="*/ 112 h 192"/>
                <a:gd name="T68" fmla="*/ 122 w 198"/>
                <a:gd name="T69" fmla="*/ 12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" h="192">
                  <a:moveTo>
                    <a:pt x="150" y="176"/>
                  </a:moveTo>
                  <a:cubicBezTo>
                    <a:pt x="172" y="160"/>
                    <a:pt x="187" y="134"/>
                    <a:pt x="187" y="104"/>
                  </a:cubicBezTo>
                  <a:cubicBezTo>
                    <a:pt x="187" y="79"/>
                    <a:pt x="177" y="57"/>
                    <a:pt x="160" y="41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2" y="47"/>
                    <a:pt x="183" y="48"/>
                    <a:pt x="184" y="48"/>
                  </a:cubicBezTo>
                  <a:cubicBezTo>
                    <a:pt x="185" y="48"/>
                    <a:pt x="186" y="47"/>
                    <a:pt x="187" y="47"/>
                  </a:cubicBezTo>
                  <a:cubicBezTo>
                    <a:pt x="198" y="36"/>
                    <a:pt x="198" y="19"/>
                    <a:pt x="187" y="8"/>
                  </a:cubicBezTo>
                  <a:cubicBezTo>
                    <a:pt x="182" y="3"/>
                    <a:pt x="175" y="0"/>
                    <a:pt x="168" y="0"/>
                  </a:cubicBezTo>
                  <a:cubicBezTo>
                    <a:pt x="160" y="0"/>
                    <a:pt x="153" y="3"/>
                    <a:pt x="148" y="8"/>
                  </a:cubicBezTo>
                  <a:cubicBezTo>
                    <a:pt x="147" y="9"/>
                    <a:pt x="147" y="12"/>
                    <a:pt x="148" y="14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39" y="23"/>
                    <a:pt x="120" y="16"/>
                    <a:pt x="99" y="16"/>
                  </a:cubicBezTo>
                  <a:cubicBezTo>
                    <a:pt x="78" y="16"/>
                    <a:pt x="59" y="23"/>
                    <a:pt x="44" y="3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2" y="12"/>
                    <a:pt x="52" y="9"/>
                    <a:pt x="50" y="8"/>
                  </a:cubicBezTo>
                  <a:cubicBezTo>
                    <a:pt x="45" y="3"/>
                    <a:pt x="38" y="0"/>
                    <a:pt x="31" y="0"/>
                  </a:cubicBezTo>
                  <a:cubicBezTo>
                    <a:pt x="23" y="0"/>
                    <a:pt x="16" y="3"/>
                    <a:pt x="11" y="8"/>
                  </a:cubicBezTo>
                  <a:cubicBezTo>
                    <a:pt x="0" y="19"/>
                    <a:pt x="0" y="36"/>
                    <a:pt x="11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5" y="48"/>
                    <a:pt x="16" y="47"/>
                    <a:pt x="17" y="4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21" y="57"/>
                    <a:pt x="11" y="79"/>
                    <a:pt x="11" y="104"/>
                  </a:cubicBezTo>
                  <a:cubicBezTo>
                    <a:pt x="11" y="134"/>
                    <a:pt x="26" y="160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5" y="186"/>
                    <a:pt x="35" y="188"/>
                    <a:pt x="36" y="190"/>
                  </a:cubicBezTo>
                  <a:cubicBezTo>
                    <a:pt x="37" y="191"/>
                    <a:pt x="38" y="192"/>
                    <a:pt x="39" y="192"/>
                  </a:cubicBezTo>
                  <a:cubicBezTo>
                    <a:pt x="40" y="192"/>
                    <a:pt x="41" y="192"/>
                    <a:pt x="42" y="19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9" y="188"/>
                    <a:pt x="83" y="192"/>
                    <a:pt x="99" y="192"/>
                  </a:cubicBezTo>
                  <a:cubicBezTo>
                    <a:pt x="115" y="192"/>
                    <a:pt x="130" y="188"/>
                    <a:pt x="142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2"/>
                    <a:pt x="158" y="192"/>
                    <a:pt x="159" y="192"/>
                  </a:cubicBezTo>
                  <a:cubicBezTo>
                    <a:pt x="160" y="192"/>
                    <a:pt x="162" y="191"/>
                    <a:pt x="162" y="190"/>
                  </a:cubicBezTo>
                  <a:cubicBezTo>
                    <a:pt x="164" y="188"/>
                    <a:pt x="163" y="186"/>
                    <a:pt x="162" y="185"/>
                  </a:cubicBezTo>
                  <a:cubicBezTo>
                    <a:pt x="150" y="176"/>
                    <a:pt x="150" y="176"/>
                    <a:pt x="150" y="176"/>
                  </a:cubicBezTo>
                  <a:cubicBezTo>
                    <a:pt x="150" y="176"/>
                    <a:pt x="150" y="176"/>
                    <a:pt x="150" y="176"/>
                  </a:cubicBezTo>
                  <a:close/>
                  <a:moveTo>
                    <a:pt x="65" y="49"/>
                  </a:moveTo>
                  <a:cubicBezTo>
                    <a:pt x="74" y="43"/>
                    <a:pt x="85" y="40"/>
                    <a:pt x="99" y="40"/>
                  </a:cubicBezTo>
                  <a:cubicBezTo>
                    <a:pt x="101" y="40"/>
                    <a:pt x="103" y="42"/>
                    <a:pt x="103" y="44"/>
                  </a:cubicBezTo>
                  <a:cubicBezTo>
                    <a:pt x="103" y="60"/>
                    <a:pt x="103" y="60"/>
                    <a:pt x="103" y="60"/>
                  </a:cubicBezTo>
                  <a:cubicBezTo>
                    <a:pt x="103" y="62"/>
                    <a:pt x="101" y="64"/>
                    <a:pt x="99" y="64"/>
                  </a:cubicBezTo>
                  <a:cubicBezTo>
                    <a:pt x="97" y="64"/>
                    <a:pt x="95" y="62"/>
                    <a:pt x="95" y="6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85" y="48"/>
                    <a:pt x="76" y="51"/>
                    <a:pt x="69" y="55"/>
                  </a:cubicBezTo>
                  <a:cubicBezTo>
                    <a:pt x="69" y="56"/>
                    <a:pt x="68" y="56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3" y="52"/>
                    <a:pt x="63" y="50"/>
                    <a:pt x="65" y="49"/>
                  </a:cubicBezTo>
                  <a:close/>
                  <a:moveTo>
                    <a:pt x="122" y="127"/>
                  </a:moveTo>
                  <a:cubicBezTo>
                    <a:pt x="121" y="127"/>
                    <a:pt x="120" y="128"/>
                    <a:pt x="119" y="128"/>
                  </a:cubicBezTo>
                  <a:cubicBezTo>
                    <a:pt x="118" y="128"/>
                    <a:pt x="117" y="127"/>
                    <a:pt x="116" y="127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5" y="119"/>
                    <a:pt x="102" y="120"/>
                    <a:pt x="99" y="120"/>
                  </a:cubicBezTo>
                  <a:cubicBezTo>
                    <a:pt x="90" y="120"/>
                    <a:pt x="83" y="113"/>
                    <a:pt x="83" y="104"/>
                  </a:cubicBezTo>
                  <a:cubicBezTo>
                    <a:pt x="83" y="101"/>
                    <a:pt x="84" y="98"/>
                    <a:pt x="85" y="9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1"/>
                    <a:pt x="51" y="59"/>
                    <a:pt x="52" y="57"/>
                  </a:cubicBezTo>
                  <a:cubicBezTo>
                    <a:pt x="54" y="55"/>
                    <a:pt x="56" y="55"/>
                    <a:pt x="58" y="57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3" y="89"/>
                    <a:pt x="96" y="88"/>
                    <a:pt x="99" y="88"/>
                  </a:cubicBezTo>
                  <a:cubicBezTo>
                    <a:pt x="108" y="88"/>
                    <a:pt x="115" y="95"/>
                    <a:pt x="115" y="104"/>
                  </a:cubicBezTo>
                  <a:cubicBezTo>
                    <a:pt x="115" y="107"/>
                    <a:pt x="114" y="110"/>
                    <a:pt x="113" y="11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4" y="123"/>
                    <a:pt x="124" y="125"/>
                    <a:pt x="122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矩形 79"/>
          <p:cNvSpPr/>
          <p:nvPr/>
        </p:nvSpPr>
        <p:spPr>
          <a:xfrm>
            <a:off x="4998257" y="5316779"/>
            <a:ext cx="956450" cy="4322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5375879" y="1197159"/>
            <a:ext cx="593342" cy="1011130"/>
            <a:chOff x="8024483" y="2010047"/>
            <a:chExt cx="660952" cy="1126345"/>
          </a:xfrm>
        </p:grpSpPr>
        <p:sp>
          <p:nvSpPr>
            <p:cNvPr id="51" name="任意多边形 50"/>
            <p:cNvSpPr/>
            <p:nvPr/>
          </p:nvSpPr>
          <p:spPr>
            <a:xfrm>
              <a:off x="8024483" y="2010047"/>
              <a:ext cx="660952" cy="1126345"/>
            </a:xfrm>
            <a:custGeom>
              <a:avLst/>
              <a:gdLst>
                <a:gd name="connsiteX0" fmla="*/ 0 w 660952"/>
                <a:gd name="connsiteY0" fmla="*/ 0 h 1126345"/>
                <a:gd name="connsiteX1" fmla="*/ 660952 w 660952"/>
                <a:gd name="connsiteY1" fmla="*/ 0 h 1126345"/>
                <a:gd name="connsiteX2" fmla="*/ 660952 w 660952"/>
                <a:gd name="connsiteY2" fmla="*/ 660952 h 1126345"/>
                <a:gd name="connsiteX3" fmla="*/ 361814 w 660952"/>
                <a:gd name="connsiteY3" fmla="*/ 660952 h 1126345"/>
                <a:gd name="connsiteX4" fmla="*/ 361814 w 660952"/>
                <a:gd name="connsiteY4" fmla="*/ 893162 h 1126345"/>
                <a:gd name="connsiteX5" fmla="*/ 389797 w 660952"/>
                <a:gd name="connsiteY5" fmla="*/ 897576 h 1126345"/>
                <a:gd name="connsiteX6" fmla="*/ 482876 w 660952"/>
                <a:gd name="connsiteY6" fmla="*/ 1007282 h 1126345"/>
                <a:gd name="connsiteX7" fmla="*/ 330476 w 660952"/>
                <a:gd name="connsiteY7" fmla="*/ 1126345 h 1126345"/>
                <a:gd name="connsiteX8" fmla="*/ 178076 w 660952"/>
                <a:gd name="connsiteY8" fmla="*/ 1007282 h 1126345"/>
                <a:gd name="connsiteX9" fmla="*/ 271155 w 660952"/>
                <a:gd name="connsiteY9" fmla="*/ 897576 h 1126345"/>
                <a:gd name="connsiteX10" fmla="*/ 295139 w 660952"/>
                <a:gd name="connsiteY10" fmla="*/ 893793 h 1126345"/>
                <a:gd name="connsiteX11" fmla="*/ 295139 w 660952"/>
                <a:gd name="connsiteY11" fmla="*/ 660952 h 1126345"/>
                <a:gd name="connsiteX12" fmla="*/ 0 w 660952"/>
                <a:gd name="connsiteY12" fmla="*/ 660952 h 11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0952" h="1126345">
                  <a:moveTo>
                    <a:pt x="0" y="0"/>
                  </a:moveTo>
                  <a:lnTo>
                    <a:pt x="660952" y="0"/>
                  </a:lnTo>
                  <a:lnTo>
                    <a:pt x="660952" y="660952"/>
                  </a:lnTo>
                  <a:lnTo>
                    <a:pt x="361814" y="660952"/>
                  </a:lnTo>
                  <a:lnTo>
                    <a:pt x="361814" y="893162"/>
                  </a:lnTo>
                  <a:lnTo>
                    <a:pt x="389797" y="897576"/>
                  </a:lnTo>
                  <a:cubicBezTo>
                    <a:pt x="444496" y="915650"/>
                    <a:pt x="482876" y="957964"/>
                    <a:pt x="482876" y="1007282"/>
                  </a:cubicBezTo>
                  <a:cubicBezTo>
                    <a:pt x="482876" y="1073039"/>
                    <a:pt x="414644" y="1126345"/>
                    <a:pt x="330476" y="1126345"/>
                  </a:cubicBezTo>
                  <a:cubicBezTo>
                    <a:pt x="246308" y="1126345"/>
                    <a:pt x="178076" y="1073039"/>
                    <a:pt x="178076" y="1007282"/>
                  </a:cubicBezTo>
                  <a:cubicBezTo>
                    <a:pt x="178076" y="957964"/>
                    <a:pt x="216456" y="915650"/>
                    <a:pt x="271155" y="897576"/>
                  </a:cubicBezTo>
                  <a:lnTo>
                    <a:pt x="295139" y="893793"/>
                  </a:lnTo>
                  <a:lnTo>
                    <a:pt x="295139" y="660952"/>
                  </a:lnTo>
                  <a:lnTo>
                    <a:pt x="0" y="6609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8152717" y="2039908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$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0" name="文本框 219"/>
          <p:cNvSpPr txBox="1"/>
          <p:nvPr/>
        </p:nvSpPr>
        <p:spPr>
          <a:xfrm>
            <a:off x="7168365" y="1842943"/>
            <a:ext cx="1099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56A8BD"/>
                </a:solidFill>
              </a:rPr>
              <a:t>IDEA</a:t>
            </a:r>
            <a:endParaRPr lang="zh-CN" altLang="en-US" sz="3600" b="1" dirty="0">
              <a:solidFill>
                <a:srgbClr val="56A8BD"/>
              </a:solidFill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7168365" y="2301317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56A8BD"/>
              </a:solidFill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7184214" y="4332392"/>
            <a:ext cx="2046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3A3A3A"/>
                </a:solidFill>
              </a:rPr>
              <a:t>BUSINESS</a:t>
            </a:r>
            <a:endParaRPr lang="zh-CN" altLang="en-US" sz="3600" b="1" dirty="0">
              <a:solidFill>
                <a:srgbClr val="3A3A3A"/>
              </a:solidFill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7184214" y="4790766"/>
            <a:ext cx="2206171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3A3A3A"/>
              </a:solidFill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1330458" y="2503740"/>
            <a:ext cx="349244" cy="345206"/>
            <a:chOff x="11145838" y="3187700"/>
            <a:chExt cx="549276" cy="542925"/>
          </a:xfrm>
          <a:solidFill>
            <a:srgbClr val="DC6C7C"/>
          </a:solidFill>
        </p:grpSpPr>
        <p:sp>
          <p:nvSpPr>
            <p:cNvPr id="226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9" name="文本框 228"/>
          <p:cNvSpPr txBox="1"/>
          <p:nvPr/>
        </p:nvSpPr>
        <p:spPr>
          <a:xfrm>
            <a:off x="1718296" y="2425178"/>
            <a:ext cx="2084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rgbClr val="DC6C7C"/>
                </a:solidFill>
              </a:rPr>
              <a:t>Education</a:t>
            </a:r>
            <a:endParaRPr lang="zh-CN" altLang="en-US" sz="3600" b="1" dirty="0">
              <a:solidFill>
                <a:srgbClr val="DC6C7C"/>
              </a:solidFill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1145420" y="2883552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5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3316888598"/>
              </p:ext>
            </p:extLst>
          </p:nvPr>
        </p:nvGraphicFramePr>
        <p:xfrm>
          <a:off x="2750653" y="704287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弦形 7"/>
          <p:cNvSpPr/>
          <p:nvPr/>
        </p:nvSpPr>
        <p:spPr>
          <a:xfrm rot="16200000">
            <a:off x="2881279" y="822556"/>
            <a:ext cx="5152573" cy="5152573"/>
          </a:xfrm>
          <a:prstGeom prst="chord">
            <a:avLst>
              <a:gd name="adj1" fmla="val 5408029"/>
              <a:gd name="adj2" fmla="val 1620000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241300" dist="38100" dir="16200000" sx="99000" sy="99000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129510" y="2094373"/>
            <a:ext cx="2641600" cy="264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r="2700000" sx="103000" sy="103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同心圆 9"/>
          <p:cNvSpPr/>
          <p:nvPr/>
        </p:nvSpPr>
        <p:spPr>
          <a:xfrm>
            <a:off x="2445853" y="407085"/>
            <a:ext cx="6008914" cy="6008914"/>
          </a:xfrm>
          <a:prstGeom prst="donut">
            <a:avLst>
              <a:gd name="adj" fmla="val 7366"/>
            </a:avLst>
          </a:prstGeom>
          <a:ln>
            <a:noFill/>
          </a:ln>
          <a:effectLst>
            <a:outerShdw blurRad="127000" dist="38100" dir="4800000" sx="98000" sy="98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 rot="2700000">
            <a:off x="4786713" y="4002188"/>
            <a:ext cx="4752286" cy="223655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3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xmlns="" val="4279038292"/>
              </p:ext>
            </p:extLst>
          </p:nvPr>
        </p:nvGraphicFramePr>
        <p:xfrm>
          <a:off x="4190310" y="2151542"/>
          <a:ext cx="252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2776779" y="3917092"/>
            <a:ext cx="949065" cy="1363414"/>
            <a:chOff x="2776779" y="3917092"/>
            <a:chExt cx="949065" cy="1363414"/>
          </a:xfrm>
        </p:grpSpPr>
        <p:sp>
          <p:nvSpPr>
            <p:cNvPr id="19" name="矩形 18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56A8BD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42864" y="5186839"/>
            <a:ext cx="949065" cy="1363414"/>
            <a:chOff x="2776779" y="3917092"/>
            <a:chExt cx="949065" cy="1363414"/>
          </a:xfrm>
        </p:grpSpPr>
        <p:sp>
          <p:nvSpPr>
            <p:cNvPr id="23" name="矩形 22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DC6C7C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71110" y="5179577"/>
            <a:ext cx="949065" cy="1363414"/>
            <a:chOff x="2776779" y="3917092"/>
            <a:chExt cx="949065" cy="1363414"/>
          </a:xfrm>
        </p:grpSpPr>
        <p:sp>
          <p:nvSpPr>
            <p:cNvPr id="27" name="矩形 26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F1AF59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573951" y="3943740"/>
            <a:ext cx="949065" cy="1363414"/>
            <a:chOff x="2776779" y="3917092"/>
            <a:chExt cx="949065" cy="1363414"/>
          </a:xfrm>
        </p:grpSpPr>
        <p:sp>
          <p:nvSpPr>
            <p:cNvPr id="31" name="矩形 30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139"/>
          <p:cNvSpPr>
            <a:spLocks noEditPoints="1"/>
          </p:cNvSpPr>
          <p:nvPr/>
        </p:nvSpPr>
        <p:spPr bwMode="auto">
          <a:xfrm>
            <a:off x="2875814" y="4016127"/>
            <a:ext cx="296200" cy="296200"/>
          </a:xfrm>
          <a:custGeom>
            <a:avLst/>
            <a:gdLst>
              <a:gd name="T0" fmla="*/ 42 w 97"/>
              <a:gd name="T1" fmla="*/ 14 h 97"/>
              <a:gd name="T2" fmla="*/ 55 w 97"/>
              <a:gd name="T3" fmla="*/ 14 h 97"/>
              <a:gd name="T4" fmla="*/ 48 w 97"/>
              <a:gd name="T5" fmla="*/ 0 h 97"/>
              <a:gd name="T6" fmla="*/ 42 w 97"/>
              <a:gd name="T7" fmla="*/ 14 h 97"/>
              <a:gd name="T8" fmla="*/ 49 w 97"/>
              <a:gd name="T9" fmla="*/ 18 h 97"/>
              <a:gd name="T10" fmla="*/ 79 w 97"/>
              <a:gd name="T11" fmla="*/ 48 h 97"/>
              <a:gd name="T12" fmla="*/ 49 w 97"/>
              <a:gd name="T13" fmla="*/ 79 h 97"/>
              <a:gd name="T14" fmla="*/ 18 w 97"/>
              <a:gd name="T15" fmla="*/ 48 h 97"/>
              <a:gd name="T16" fmla="*/ 49 w 97"/>
              <a:gd name="T17" fmla="*/ 18 h 97"/>
              <a:gd name="T18" fmla="*/ 60 w 97"/>
              <a:gd name="T19" fmla="*/ 15 h 97"/>
              <a:gd name="T20" fmla="*/ 71 w 97"/>
              <a:gd name="T21" fmla="*/ 22 h 97"/>
              <a:gd name="T22" fmla="*/ 73 w 97"/>
              <a:gd name="T23" fmla="*/ 6 h 97"/>
              <a:gd name="T24" fmla="*/ 60 w 97"/>
              <a:gd name="T25" fmla="*/ 15 h 97"/>
              <a:gd name="T26" fmla="*/ 75 w 97"/>
              <a:gd name="T27" fmla="*/ 25 h 97"/>
              <a:gd name="T28" fmla="*/ 81 w 97"/>
              <a:gd name="T29" fmla="*/ 36 h 97"/>
              <a:gd name="T30" fmla="*/ 91 w 97"/>
              <a:gd name="T31" fmla="*/ 24 h 97"/>
              <a:gd name="T32" fmla="*/ 75 w 97"/>
              <a:gd name="T33" fmla="*/ 25 h 97"/>
              <a:gd name="T34" fmla="*/ 83 w 97"/>
              <a:gd name="T35" fmla="*/ 42 h 97"/>
              <a:gd name="T36" fmla="*/ 83 w 97"/>
              <a:gd name="T37" fmla="*/ 54 h 97"/>
              <a:gd name="T38" fmla="*/ 97 w 97"/>
              <a:gd name="T39" fmla="*/ 48 h 97"/>
              <a:gd name="T40" fmla="*/ 83 w 97"/>
              <a:gd name="T41" fmla="*/ 42 h 97"/>
              <a:gd name="T42" fmla="*/ 82 w 97"/>
              <a:gd name="T43" fmla="*/ 60 h 97"/>
              <a:gd name="T44" fmla="*/ 75 w 97"/>
              <a:gd name="T45" fmla="*/ 71 h 97"/>
              <a:gd name="T46" fmla="*/ 91 w 97"/>
              <a:gd name="T47" fmla="*/ 72 h 97"/>
              <a:gd name="T48" fmla="*/ 82 w 97"/>
              <a:gd name="T49" fmla="*/ 60 h 97"/>
              <a:gd name="T50" fmla="*/ 72 w 97"/>
              <a:gd name="T51" fmla="*/ 75 h 97"/>
              <a:gd name="T52" fmla="*/ 61 w 97"/>
              <a:gd name="T53" fmla="*/ 81 h 97"/>
              <a:gd name="T54" fmla="*/ 73 w 97"/>
              <a:gd name="T55" fmla="*/ 90 h 97"/>
              <a:gd name="T56" fmla="*/ 72 w 97"/>
              <a:gd name="T57" fmla="*/ 75 h 97"/>
              <a:gd name="T58" fmla="*/ 55 w 97"/>
              <a:gd name="T59" fmla="*/ 83 h 97"/>
              <a:gd name="T60" fmla="*/ 43 w 97"/>
              <a:gd name="T61" fmla="*/ 83 h 97"/>
              <a:gd name="T62" fmla="*/ 49 w 97"/>
              <a:gd name="T63" fmla="*/ 97 h 97"/>
              <a:gd name="T64" fmla="*/ 55 w 97"/>
              <a:gd name="T65" fmla="*/ 83 h 97"/>
              <a:gd name="T66" fmla="*/ 37 w 97"/>
              <a:gd name="T67" fmla="*/ 81 h 97"/>
              <a:gd name="T68" fmla="*/ 26 w 97"/>
              <a:gd name="T69" fmla="*/ 75 h 97"/>
              <a:gd name="T70" fmla="*/ 25 w 97"/>
              <a:gd name="T71" fmla="*/ 91 h 97"/>
              <a:gd name="T72" fmla="*/ 37 w 97"/>
              <a:gd name="T73" fmla="*/ 81 h 97"/>
              <a:gd name="T74" fmla="*/ 22 w 97"/>
              <a:gd name="T75" fmla="*/ 71 h 97"/>
              <a:gd name="T76" fmla="*/ 16 w 97"/>
              <a:gd name="T77" fmla="*/ 60 h 97"/>
              <a:gd name="T78" fmla="*/ 7 w 97"/>
              <a:gd name="T79" fmla="*/ 73 h 97"/>
              <a:gd name="T80" fmla="*/ 22 w 97"/>
              <a:gd name="T81" fmla="*/ 71 h 97"/>
              <a:gd name="T82" fmla="*/ 14 w 97"/>
              <a:gd name="T83" fmla="*/ 55 h 97"/>
              <a:gd name="T84" fmla="*/ 14 w 97"/>
              <a:gd name="T85" fmla="*/ 42 h 97"/>
              <a:gd name="T86" fmla="*/ 0 w 97"/>
              <a:gd name="T87" fmla="*/ 49 h 97"/>
              <a:gd name="T88" fmla="*/ 14 w 97"/>
              <a:gd name="T89" fmla="*/ 55 h 97"/>
              <a:gd name="T90" fmla="*/ 15 w 97"/>
              <a:gd name="T91" fmla="*/ 37 h 97"/>
              <a:gd name="T92" fmla="*/ 22 w 97"/>
              <a:gd name="T93" fmla="*/ 26 h 97"/>
              <a:gd name="T94" fmla="*/ 6 w 97"/>
              <a:gd name="T95" fmla="*/ 24 h 97"/>
              <a:gd name="T96" fmla="*/ 15 w 97"/>
              <a:gd name="T97" fmla="*/ 37 h 97"/>
              <a:gd name="T98" fmla="*/ 26 w 97"/>
              <a:gd name="T99" fmla="*/ 22 h 97"/>
              <a:gd name="T100" fmla="*/ 37 w 97"/>
              <a:gd name="T101" fmla="*/ 16 h 97"/>
              <a:gd name="T102" fmla="*/ 24 w 97"/>
              <a:gd name="T103" fmla="*/ 6 h 97"/>
              <a:gd name="T104" fmla="*/ 26 w 97"/>
              <a:gd name="T105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57"/>
          <p:cNvSpPr>
            <a:spLocks noEditPoints="1"/>
          </p:cNvSpPr>
          <p:nvPr/>
        </p:nvSpPr>
        <p:spPr bwMode="auto">
          <a:xfrm>
            <a:off x="3844740" y="5266091"/>
            <a:ext cx="290517" cy="320525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2"/>
          <p:cNvSpPr>
            <a:spLocks noEditPoints="1"/>
          </p:cNvSpPr>
          <p:nvPr/>
        </p:nvSpPr>
        <p:spPr bwMode="auto">
          <a:xfrm>
            <a:off x="6844445" y="5259979"/>
            <a:ext cx="369730" cy="374554"/>
          </a:xfrm>
          <a:custGeom>
            <a:avLst/>
            <a:gdLst>
              <a:gd name="T0" fmla="*/ 94 w 107"/>
              <a:gd name="T1" fmla="*/ 30 h 108"/>
              <a:gd name="T2" fmla="*/ 77 w 107"/>
              <a:gd name="T3" fmla="*/ 95 h 108"/>
              <a:gd name="T4" fmla="*/ 13 w 107"/>
              <a:gd name="T5" fmla="*/ 77 h 108"/>
              <a:gd name="T6" fmla="*/ 30 w 107"/>
              <a:gd name="T7" fmla="*/ 13 h 108"/>
              <a:gd name="T8" fmla="*/ 94 w 107"/>
              <a:gd name="T9" fmla="*/ 30 h 108"/>
              <a:gd name="T10" fmla="*/ 68 w 107"/>
              <a:gd name="T11" fmla="*/ 46 h 108"/>
              <a:gd name="T12" fmla="*/ 68 w 107"/>
              <a:gd name="T13" fmla="*/ 46 h 108"/>
              <a:gd name="T14" fmla="*/ 58 w 107"/>
              <a:gd name="T15" fmla="*/ 38 h 108"/>
              <a:gd name="T16" fmla="*/ 45 w 107"/>
              <a:gd name="T17" fmla="*/ 40 h 108"/>
              <a:gd name="T18" fmla="*/ 45 w 107"/>
              <a:gd name="T19" fmla="*/ 40 h 108"/>
              <a:gd name="T20" fmla="*/ 38 w 107"/>
              <a:gd name="T21" fmla="*/ 50 h 108"/>
              <a:gd name="T22" fmla="*/ 39 w 107"/>
              <a:gd name="T23" fmla="*/ 62 h 108"/>
              <a:gd name="T24" fmla="*/ 39 w 107"/>
              <a:gd name="T25" fmla="*/ 62 h 108"/>
              <a:gd name="T26" fmla="*/ 49 w 107"/>
              <a:gd name="T27" fmla="*/ 69 h 108"/>
              <a:gd name="T28" fmla="*/ 62 w 107"/>
              <a:gd name="T29" fmla="*/ 68 h 108"/>
              <a:gd name="T30" fmla="*/ 62 w 107"/>
              <a:gd name="T31" fmla="*/ 68 h 108"/>
              <a:gd name="T32" fmla="*/ 69 w 107"/>
              <a:gd name="T33" fmla="*/ 58 h 108"/>
              <a:gd name="T34" fmla="*/ 68 w 107"/>
              <a:gd name="T35" fmla="*/ 46 h 108"/>
              <a:gd name="T36" fmla="*/ 63 w 107"/>
              <a:gd name="T37" fmla="*/ 56 h 108"/>
              <a:gd name="T38" fmla="*/ 62 w 107"/>
              <a:gd name="T39" fmla="*/ 49 h 108"/>
              <a:gd name="T40" fmla="*/ 62 w 107"/>
              <a:gd name="T41" fmla="*/ 49 h 108"/>
              <a:gd name="T42" fmla="*/ 56 w 107"/>
              <a:gd name="T43" fmla="*/ 44 h 108"/>
              <a:gd name="T44" fmla="*/ 48 w 107"/>
              <a:gd name="T45" fmla="*/ 45 h 108"/>
              <a:gd name="T46" fmla="*/ 48 w 107"/>
              <a:gd name="T47" fmla="*/ 45 h 108"/>
              <a:gd name="T48" fmla="*/ 44 w 107"/>
              <a:gd name="T49" fmla="*/ 51 h 108"/>
              <a:gd name="T50" fmla="*/ 45 w 107"/>
              <a:gd name="T51" fmla="*/ 59 h 108"/>
              <a:gd name="T52" fmla="*/ 45 w 107"/>
              <a:gd name="T53" fmla="*/ 59 h 108"/>
              <a:gd name="T54" fmla="*/ 51 w 107"/>
              <a:gd name="T55" fmla="*/ 64 h 108"/>
              <a:gd name="T56" fmla="*/ 59 w 107"/>
              <a:gd name="T57" fmla="*/ 63 h 108"/>
              <a:gd name="T58" fmla="*/ 59 w 107"/>
              <a:gd name="T59" fmla="*/ 63 h 108"/>
              <a:gd name="T60" fmla="*/ 63 w 107"/>
              <a:gd name="T61" fmla="*/ 56 h 108"/>
              <a:gd name="T62" fmla="*/ 29 w 107"/>
              <a:gd name="T63" fmla="*/ 24 h 108"/>
              <a:gd name="T64" fmla="*/ 17 w 107"/>
              <a:gd name="T65" fmla="*/ 65 h 108"/>
              <a:gd name="T66" fmla="*/ 25 w 107"/>
              <a:gd name="T67" fmla="*/ 63 h 108"/>
              <a:gd name="T68" fmla="*/ 29 w 107"/>
              <a:gd name="T69" fmla="*/ 24 h 108"/>
              <a:gd name="T70" fmla="*/ 69 w 107"/>
              <a:gd name="T71" fmla="*/ 37 h 108"/>
              <a:gd name="T72" fmla="*/ 73 w 107"/>
              <a:gd name="T73" fmla="*/ 42 h 108"/>
              <a:gd name="T74" fmla="*/ 74 w 107"/>
              <a:gd name="T75" fmla="*/ 45 h 108"/>
              <a:gd name="T76" fmla="*/ 91 w 107"/>
              <a:gd name="T77" fmla="*/ 38 h 108"/>
              <a:gd name="T78" fmla="*/ 89 w 107"/>
              <a:gd name="T79" fmla="*/ 33 h 108"/>
              <a:gd name="T80" fmla="*/ 82 w 107"/>
              <a:gd name="T81" fmla="*/ 25 h 108"/>
              <a:gd name="T82" fmla="*/ 69 w 107"/>
              <a:gd name="T83" fmla="*/ 37 h 108"/>
              <a:gd name="T84" fmla="*/ 92 w 107"/>
              <a:gd name="T85" fmla="*/ 43 h 108"/>
              <a:gd name="T86" fmla="*/ 75 w 107"/>
              <a:gd name="T87" fmla="*/ 47 h 108"/>
              <a:gd name="T88" fmla="*/ 76 w 107"/>
              <a:gd name="T89" fmla="*/ 53 h 108"/>
              <a:gd name="T90" fmla="*/ 93 w 107"/>
              <a:gd name="T91" fmla="*/ 54 h 108"/>
              <a:gd name="T92" fmla="*/ 92 w 107"/>
              <a:gd name="T93" fmla="*/ 43 h 108"/>
              <a:gd name="T94" fmla="*/ 70 w 107"/>
              <a:gd name="T95" fmla="*/ 44 h 108"/>
              <a:gd name="T96" fmla="*/ 44 w 107"/>
              <a:gd name="T97" fmla="*/ 37 h 108"/>
              <a:gd name="T98" fmla="*/ 37 w 107"/>
              <a:gd name="T99" fmla="*/ 63 h 108"/>
              <a:gd name="T100" fmla="*/ 63 w 107"/>
              <a:gd name="T101" fmla="*/ 70 h 108"/>
              <a:gd name="T102" fmla="*/ 70 w 107"/>
              <a:gd name="T103" fmla="*/ 4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64"/>
          <p:cNvSpPr>
            <a:spLocks noEditPoints="1"/>
          </p:cNvSpPr>
          <p:nvPr/>
        </p:nvSpPr>
        <p:spPr bwMode="auto">
          <a:xfrm>
            <a:off x="7656697" y="4030980"/>
            <a:ext cx="342558" cy="342558"/>
          </a:xfrm>
          <a:custGeom>
            <a:avLst/>
            <a:gdLst>
              <a:gd name="T0" fmla="*/ 14 w 96"/>
              <a:gd name="T1" fmla="*/ 82 h 96"/>
              <a:gd name="T2" fmla="*/ 42 w 96"/>
              <a:gd name="T3" fmla="*/ 38 h 96"/>
              <a:gd name="T4" fmla="*/ 60 w 96"/>
              <a:gd name="T5" fmla="*/ 48 h 96"/>
              <a:gd name="T6" fmla="*/ 17 w 96"/>
              <a:gd name="T7" fmla="*/ 36 h 96"/>
              <a:gd name="T8" fmla="*/ 53 w 96"/>
              <a:gd name="T9" fmla="*/ 52 h 96"/>
              <a:gd name="T10" fmla="*/ 53 w 96"/>
              <a:gd name="T11" fmla="*/ 52 h 96"/>
              <a:gd name="T12" fmla="*/ 53 w 96"/>
              <a:gd name="T13" fmla="*/ 52 h 96"/>
              <a:gd name="T14" fmla="*/ 54 w 96"/>
              <a:gd name="T15" fmla="*/ 51 h 96"/>
              <a:gd name="T16" fmla="*/ 54 w 96"/>
              <a:gd name="T17" fmla="*/ 50 h 96"/>
              <a:gd name="T18" fmla="*/ 54 w 96"/>
              <a:gd name="T19" fmla="*/ 49 h 96"/>
              <a:gd name="T20" fmla="*/ 54 w 96"/>
              <a:gd name="T21" fmla="*/ 49 h 96"/>
              <a:gd name="T22" fmla="*/ 51 w 96"/>
              <a:gd name="T23" fmla="*/ 43 h 96"/>
              <a:gd name="T24" fmla="*/ 51 w 96"/>
              <a:gd name="T25" fmla="*/ 43 h 96"/>
              <a:gd name="T26" fmla="*/ 50 w 96"/>
              <a:gd name="T27" fmla="*/ 43 h 96"/>
              <a:gd name="T28" fmla="*/ 50 w 96"/>
              <a:gd name="T29" fmla="*/ 43 h 96"/>
              <a:gd name="T30" fmla="*/ 50 w 96"/>
              <a:gd name="T31" fmla="*/ 43 h 96"/>
              <a:gd name="T32" fmla="*/ 50 w 96"/>
              <a:gd name="T33" fmla="*/ 43 h 96"/>
              <a:gd name="T34" fmla="*/ 50 w 96"/>
              <a:gd name="T35" fmla="*/ 43 h 96"/>
              <a:gd name="T36" fmla="*/ 49 w 96"/>
              <a:gd name="T37" fmla="*/ 42 h 96"/>
              <a:gd name="T38" fmla="*/ 49 w 96"/>
              <a:gd name="T39" fmla="*/ 42 h 96"/>
              <a:gd name="T40" fmla="*/ 49 w 96"/>
              <a:gd name="T41" fmla="*/ 42 h 96"/>
              <a:gd name="T42" fmla="*/ 48 w 96"/>
              <a:gd name="T43" fmla="*/ 42 h 96"/>
              <a:gd name="T44" fmla="*/ 48 w 96"/>
              <a:gd name="T45" fmla="*/ 42 h 96"/>
              <a:gd name="T46" fmla="*/ 48 w 96"/>
              <a:gd name="T47" fmla="*/ 42 h 96"/>
              <a:gd name="T48" fmla="*/ 47 w 96"/>
              <a:gd name="T49" fmla="*/ 42 h 96"/>
              <a:gd name="T50" fmla="*/ 46 w 96"/>
              <a:gd name="T51" fmla="*/ 43 h 96"/>
              <a:gd name="T52" fmla="*/ 46 w 96"/>
              <a:gd name="T53" fmla="*/ 43 h 96"/>
              <a:gd name="T54" fmla="*/ 46 w 96"/>
              <a:gd name="T55" fmla="*/ 43 h 96"/>
              <a:gd name="T56" fmla="*/ 46 w 96"/>
              <a:gd name="T57" fmla="*/ 43 h 96"/>
              <a:gd name="T58" fmla="*/ 45 w 96"/>
              <a:gd name="T59" fmla="*/ 43 h 96"/>
              <a:gd name="T60" fmla="*/ 45 w 96"/>
              <a:gd name="T61" fmla="*/ 43 h 96"/>
              <a:gd name="T62" fmla="*/ 45 w 96"/>
              <a:gd name="T63" fmla="*/ 43 h 96"/>
              <a:gd name="T64" fmla="*/ 45 w 96"/>
              <a:gd name="T65" fmla="*/ 43 h 96"/>
              <a:gd name="T66" fmla="*/ 44 w 96"/>
              <a:gd name="T67" fmla="*/ 44 h 96"/>
              <a:gd name="T68" fmla="*/ 44 w 96"/>
              <a:gd name="T69" fmla="*/ 44 h 96"/>
              <a:gd name="T70" fmla="*/ 44 w 96"/>
              <a:gd name="T71" fmla="*/ 44 h 96"/>
              <a:gd name="T72" fmla="*/ 43 w 96"/>
              <a:gd name="T73" fmla="*/ 45 h 96"/>
              <a:gd name="T74" fmla="*/ 43 w 96"/>
              <a:gd name="T75" fmla="*/ 45 h 96"/>
              <a:gd name="T76" fmla="*/ 42 w 96"/>
              <a:gd name="T77" fmla="*/ 48 h 96"/>
              <a:gd name="T78" fmla="*/ 45 w 96"/>
              <a:gd name="T79" fmla="*/ 54 h 96"/>
              <a:gd name="T80" fmla="*/ 45 w 96"/>
              <a:gd name="T81" fmla="*/ 54 h 96"/>
              <a:gd name="T82" fmla="*/ 46 w 96"/>
              <a:gd name="T83" fmla="*/ 54 h 96"/>
              <a:gd name="T84" fmla="*/ 46 w 96"/>
              <a:gd name="T85" fmla="*/ 54 h 96"/>
              <a:gd name="T86" fmla="*/ 46 w 96"/>
              <a:gd name="T87" fmla="*/ 54 h 96"/>
              <a:gd name="T88" fmla="*/ 46 w 96"/>
              <a:gd name="T89" fmla="*/ 54 h 96"/>
              <a:gd name="T90" fmla="*/ 47 w 96"/>
              <a:gd name="T91" fmla="*/ 54 h 96"/>
              <a:gd name="T92" fmla="*/ 47 w 96"/>
              <a:gd name="T93" fmla="*/ 54 h 96"/>
              <a:gd name="T94" fmla="*/ 47 w 96"/>
              <a:gd name="T95" fmla="*/ 54 h 96"/>
              <a:gd name="T96" fmla="*/ 48 w 96"/>
              <a:gd name="T97" fmla="*/ 54 h 96"/>
              <a:gd name="T98" fmla="*/ 48 w 96"/>
              <a:gd name="T99" fmla="*/ 54 h 96"/>
              <a:gd name="T100" fmla="*/ 49 w 96"/>
              <a:gd name="T101" fmla="*/ 54 h 96"/>
              <a:gd name="T102" fmla="*/ 49 w 96"/>
              <a:gd name="T103" fmla="*/ 54 h 96"/>
              <a:gd name="T104" fmla="*/ 49 w 96"/>
              <a:gd name="T105" fmla="*/ 54 h 96"/>
              <a:gd name="T106" fmla="*/ 50 w 96"/>
              <a:gd name="T107" fmla="*/ 54 h 96"/>
              <a:gd name="T108" fmla="*/ 50 w 96"/>
              <a:gd name="T109" fmla="*/ 54 h 96"/>
              <a:gd name="T110" fmla="*/ 51 w 96"/>
              <a:gd name="T111" fmla="*/ 54 h 96"/>
              <a:gd name="T112" fmla="*/ 51 w 96"/>
              <a:gd name="T113" fmla="*/ 54 h 96"/>
              <a:gd name="T114" fmla="*/ 51 w 96"/>
              <a:gd name="T115" fmla="*/ 53 h 96"/>
              <a:gd name="T116" fmla="*/ 52 w 96"/>
              <a:gd name="T117" fmla="*/ 53 h 96"/>
              <a:gd name="T118" fmla="*/ 52 w 96"/>
              <a:gd name="T119" fmla="*/ 53 h 96"/>
              <a:gd name="T120" fmla="*/ 52 w 96"/>
              <a:gd name="T121" fmla="*/ 53 h 96"/>
              <a:gd name="T122" fmla="*/ 48 w 96"/>
              <a:gd name="T12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2394547" y="5506292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15688" y="5879035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31943" y="4195389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1305" y="4568132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235232" y="412296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235232" y="449570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09133" y="5388648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09133" y="5761391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16501" y="-1066800"/>
            <a:ext cx="4651694" cy="6419478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9164480"/>
              </a:avLst>
            </a:prstTxWarp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595959"/>
                </a:solidFill>
              </a:rPr>
              <a:t>We do our best to make your presentation perfect!</a:t>
            </a:r>
            <a:endParaRPr lang="zh-CN" altLang="en-US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4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732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73200" y="2844800"/>
            <a:ext cx="1968500" cy="838200"/>
          </a:xfrm>
          <a:prstGeom prst="rect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732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14732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flipV="1">
            <a:off x="1217836" y="1197786"/>
            <a:ext cx="2479228" cy="1113607"/>
            <a:chOff x="837732" y="2078700"/>
            <a:chExt cx="4394668" cy="1766999"/>
          </a:xfrm>
        </p:grpSpPr>
        <p:sp>
          <p:nvSpPr>
            <p:cNvPr id="8" name="椭圆 7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99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1AF59"/>
                </a:solidFill>
              </a:rPr>
              <a:t>INFOGRAPHICS</a:t>
            </a:r>
            <a:endParaRPr lang="zh-CN" altLang="en-US" sz="1400" b="1" dirty="0">
              <a:solidFill>
                <a:srgbClr val="F1AF59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24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365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1217836" y="4185336"/>
            <a:ext cx="2479228" cy="1113607"/>
            <a:chOff x="837732" y="2078700"/>
            <a:chExt cx="4394668" cy="1766999"/>
          </a:xfrm>
        </p:grpSpPr>
        <p:sp>
          <p:nvSpPr>
            <p:cNvPr id="15" name="椭圆 14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" name="Freeform 123"/>
          <p:cNvSpPr>
            <a:spLocks noEditPoints="1"/>
          </p:cNvSpPr>
          <p:nvPr/>
        </p:nvSpPr>
        <p:spPr bwMode="auto">
          <a:xfrm>
            <a:off x="2299062" y="4532374"/>
            <a:ext cx="316777" cy="35303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85206" y="2865161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825794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825794" y="2844800"/>
            <a:ext cx="1968500" cy="838200"/>
          </a:xfrm>
          <a:prstGeom prst="rect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825794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10800000">
            <a:off x="3825794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3570430" y="1197786"/>
            <a:ext cx="2479228" cy="1113607"/>
            <a:chOff x="837732" y="2078700"/>
            <a:chExt cx="4394668" cy="1766999"/>
          </a:xfrm>
        </p:grpSpPr>
        <p:sp>
          <p:nvSpPr>
            <p:cNvPr id="30" name="椭圆 29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152524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C6C7C"/>
                </a:solidFill>
              </a:rPr>
              <a:t>INFOGRAPHICS</a:t>
            </a:r>
            <a:endParaRPr lang="zh-CN" altLang="en-US" sz="1400" b="1" dirty="0">
              <a:solidFill>
                <a:srgbClr val="DC6C7C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85088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89159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 flipV="1">
            <a:off x="3570430" y="4185336"/>
            <a:ext cx="2479228" cy="1113607"/>
            <a:chOff x="837732" y="2078700"/>
            <a:chExt cx="4394668" cy="1766999"/>
          </a:xfrm>
        </p:grpSpPr>
        <p:sp>
          <p:nvSpPr>
            <p:cNvPr id="37" name="椭圆 3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4337800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199547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199547" y="2844800"/>
            <a:ext cx="1968500" cy="838200"/>
          </a:xfrm>
          <a:prstGeom prst="rect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199547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10800000">
            <a:off x="6199547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flipV="1">
            <a:off x="5944183" y="1197786"/>
            <a:ext cx="2479228" cy="1113607"/>
            <a:chOff x="837732" y="2078700"/>
            <a:chExt cx="4394668" cy="1766999"/>
          </a:xfrm>
        </p:grpSpPr>
        <p:sp>
          <p:nvSpPr>
            <p:cNvPr id="47" name="椭圆 4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6526277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56A8BD"/>
                </a:solidFill>
              </a:rPr>
              <a:t>INFOGRAPHICS</a:t>
            </a:r>
            <a:endParaRPr lang="zh-CN" altLang="en-US" sz="1400" b="1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758841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62912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 flipV="1">
            <a:off x="5944183" y="4185336"/>
            <a:ext cx="2479228" cy="1113607"/>
            <a:chOff x="837732" y="2078700"/>
            <a:chExt cx="4394668" cy="1766999"/>
          </a:xfrm>
        </p:grpSpPr>
        <p:sp>
          <p:nvSpPr>
            <p:cNvPr id="54" name="椭圆 5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6711553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85733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8573300" y="2844800"/>
            <a:ext cx="1968500" cy="838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85733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10800000">
            <a:off x="85733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 flipV="1">
            <a:off x="8317936" y="1197786"/>
            <a:ext cx="2479228" cy="1113607"/>
            <a:chOff x="837732" y="2078700"/>
            <a:chExt cx="4394668" cy="1766999"/>
          </a:xfrm>
        </p:grpSpPr>
        <p:sp>
          <p:nvSpPr>
            <p:cNvPr id="64" name="椭圆 6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89000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>
                    <a:lumMod val="75000"/>
                  </a:schemeClr>
                </a:solidFill>
              </a:rPr>
              <a:t>INFOGRAPHICS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1325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7366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 flipV="1">
            <a:off x="8317936" y="4185336"/>
            <a:ext cx="2479228" cy="1113607"/>
            <a:chOff x="837732" y="2078700"/>
            <a:chExt cx="4394668" cy="1766999"/>
          </a:xfrm>
        </p:grpSpPr>
        <p:sp>
          <p:nvSpPr>
            <p:cNvPr id="71" name="椭圆 70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9085306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142"/>
          <p:cNvSpPr>
            <a:spLocks noEditPoints="1"/>
          </p:cNvSpPr>
          <p:nvPr/>
        </p:nvSpPr>
        <p:spPr bwMode="auto">
          <a:xfrm>
            <a:off x="9354989" y="4532374"/>
            <a:ext cx="405122" cy="388452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47"/>
          <p:cNvSpPr>
            <a:spLocks noEditPoints="1"/>
          </p:cNvSpPr>
          <p:nvPr/>
        </p:nvSpPr>
        <p:spPr bwMode="auto">
          <a:xfrm>
            <a:off x="4689173" y="4511833"/>
            <a:ext cx="241739" cy="38178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03"/>
          <p:cNvSpPr>
            <a:spLocks noEditPoints="1"/>
          </p:cNvSpPr>
          <p:nvPr/>
        </p:nvSpPr>
        <p:spPr bwMode="auto">
          <a:xfrm>
            <a:off x="7036251" y="4605194"/>
            <a:ext cx="295090" cy="28842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160194" y="1678807"/>
            <a:ext cx="905630" cy="203200"/>
            <a:chOff x="2819400" y="387818"/>
            <a:chExt cx="1384660" cy="310682"/>
          </a:xfrm>
        </p:grpSpPr>
        <p:sp>
          <p:nvSpPr>
            <p:cNvPr id="20" name="椭圆 1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160194" y="4679172"/>
            <a:ext cx="905630" cy="203200"/>
            <a:chOff x="2819400" y="387818"/>
            <a:chExt cx="1384660" cy="310682"/>
          </a:xfrm>
        </p:grpSpPr>
        <p:sp>
          <p:nvSpPr>
            <p:cNvPr id="80" name="椭圆 7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561458" y="1678807"/>
            <a:ext cx="905630" cy="203200"/>
            <a:chOff x="2819400" y="387818"/>
            <a:chExt cx="1384660" cy="310682"/>
          </a:xfrm>
        </p:grpSpPr>
        <p:sp>
          <p:nvSpPr>
            <p:cNvPr id="85" name="椭圆 8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61458" y="4679172"/>
            <a:ext cx="905630" cy="203200"/>
            <a:chOff x="2819400" y="387818"/>
            <a:chExt cx="1384660" cy="310682"/>
          </a:xfrm>
        </p:grpSpPr>
        <p:sp>
          <p:nvSpPr>
            <p:cNvPr id="90" name="椭圆 8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924622" y="1678807"/>
            <a:ext cx="905630" cy="203200"/>
            <a:chOff x="2819400" y="387818"/>
            <a:chExt cx="1384660" cy="310682"/>
          </a:xfrm>
        </p:grpSpPr>
        <p:sp>
          <p:nvSpPr>
            <p:cNvPr id="95" name="椭圆 9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924622" y="4679172"/>
            <a:ext cx="905630" cy="203200"/>
            <a:chOff x="2819400" y="387818"/>
            <a:chExt cx="1384660" cy="310682"/>
          </a:xfrm>
        </p:grpSpPr>
        <p:sp>
          <p:nvSpPr>
            <p:cNvPr id="100" name="椭圆 9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795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401876" y="1085088"/>
            <a:ext cx="4022744" cy="3998976"/>
            <a:chOff x="3401876" y="1085088"/>
            <a:chExt cx="4022744" cy="3998976"/>
          </a:xfrm>
          <a:effectLst>
            <a:outerShdw blurRad="203200" sx="101000" sy="101000" algn="ctr" rotWithShape="0">
              <a:prstClr val="black">
                <a:alpha val="19000"/>
              </a:prstClr>
            </a:outerShdw>
          </a:effectLst>
        </p:grpSpPr>
        <p:sp>
          <p:nvSpPr>
            <p:cNvPr id="8" name="任意多边形 7"/>
            <p:cNvSpPr/>
            <p:nvPr/>
          </p:nvSpPr>
          <p:spPr>
            <a:xfrm>
              <a:off x="3401876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5413248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3401876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5413248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5175250" y="177484"/>
            <a:ext cx="434851" cy="5766116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5400000">
            <a:off x="5175249" y="268214"/>
            <a:ext cx="434851" cy="5635750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279392" y="1950720"/>
            <a:ext cx="2267712" cy="2267712"/>
          </a:xfrm>
          <a:prstGeom prst="ellipse">
            <a:avLst/>
          </a:prstGeom>
          <a:gradFill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E7E7E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89120" y="2060448"/>
            <a:ext cx="2048256" cy="20482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rot="18900000">
            <a:off x="6806488" y="2683277"/>
            <a:ext cx="358749" cy="358749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2700000">
            <a:off x="5430726" y="4436678"/>
            <a:ext cx="358749" cy="358749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3697682" y="3142255"/>
            <a:ext cx="358749" cy="358749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18900000" flipH="1">
            <a:off x="4980200" y="1301757"/>
            <a:ext cx="358749" cy="358749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829551" y="2920516"/>
            <a:ext cx="254000" cy="280051"/>
            <a:chOff x="1917700" y="530225"/>
            <a:chExt cx="495300" cy="546100"/>
          </a:xfrm>
          <a:solidFill>
            <a:srgbClr val="3A3A3A"/>
          </a:solidFill>
        </p:grpSpPr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1917700" y="530225"/>
              <a:ext cx="495300" cy="546100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935163" y="690563"/>
              <a:ext cx="98425" cy="93663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131"/>
          <p:cNvSpPr>
            <a:spLocks noEditPoints="1"/>
          </p:cNvSpPr>
          <p:nvPr/>
        </p:nvSpPr>
        <p:spPr bwMode="auto">
          <a:xfrm>
            <a:off x="5305294" y="311759"/>
            <a:ext cx="215908" cy="246954"/>
          </a:xfrm>
          <a:custGeom>
            <a:avLst/>
            <a:gdLst>
              <a:gd name="T0" fmla="*/ 0 w 153"/>
              <a:gd name="T1" fmla="*/ 0 h 175"/>
              <a:gd name="T2" fmla="*/ 109 w 153"/>
              <a:gd name="T3" fmla="*/ 0 h 175"/>
              <a:gd name="T4" fmla="*/ 109 w 153"/>
              <a:gd name="T5" fmla="*/ 20 h 175"/>
              <a:gd name="T6" fmla="*/ 90 w 153"/>
              <a:gd name="T7" fmla="*/ 20 h 175"/>
              <a:gd name="T8" fmla="*/ 90 w 153"/>
              <a:gd name="T9" fmla="*/ 50 h 175"/>
              <a:gd name="T10" fmla="*/ 60 w 153"/>
              <a:gd name="T11" fmla="*/ 50 h 175"/>
              <a:gd name="T12" fmla="*/ 60 w 153"/>
              <a:gd name="T13" fmla="*/ 101 h 175"/>
              <a:gd name="T14" fmla="*/ 90 w 153"/>
              <a:gd name="T15" fmla="*/ 101 h 175"/>
              <a:gd name="T16" fmla="*/ 90 w 153"/>
              <a:gd name="T17" fmla="*/ 132 h 175"/>
              <a:gd name="T18" fmla="*/ 109 w 153"/>
              <a:gd name="T19" fmla="*/ 132 h 175"/>
              <a:gd name="T20" fmla="*/ 109 w 153"/>
              <a:gd name="T21" fmla="*/ 175 h 175"/>
              <a:gd name="T22" fmla="*/ 56 w 153"/>
              <a:gd name="T23" fmla="*/ 125 h 175"/>
              <a:gd name="T24" fmla="*/ 0 w 153"/>
              <a:gd name="T25" fmla="*/ 175 h 175"/>
              <a:gd name="T26" fmla="*/ 0 w 153"/>
              <a:gd name="T27" fmla="*/ 0 h 175"/>
              <a:gd name="T28" fmla="*/ 0 w 153"/>
              <a:gd name="T29" fmla="*/ 0 h 175"/>
              <a:gd name="T30" fmla="*/ 77 w 153"/>
              <a:gd name="T31" fmla="*/ 63 h 175"/>
              <a:gd name="T32" fmla="*/ 77 w 153"/>
              <a:gd name="T33" fmla="*/ 86 h 175"/>
              <a:gd name="T34" fmla="*/ 103 w 153"/>
              <a:gd name="T35" fmla="*/ 86 h 175"/>
              <a:gd name="T36" fmla="*/ 103 w 153"/>
              <a:gd name="T37" fmla="*/ 112 h 175"/>
              <a:gd name="T38" fmla="*/ 127 w 153"/>
              <a:gd name="T39" fmla="*/ 112 h 175"/>
              <a:gd name="T40" fmla="*/ 127 w 153"/>
              <a:gd name="T41" fmla="*/ 86 h 175"/>
              <a:gd name="T42" fmla="*/ 153 w 153"/>
              <a:gd name="T43" fmla="*/ 86 h 175"/>
              <a:gd name="T44" fmla="*/ 153 w 153"/>
              <a:gd name="T45" fmla="*/ 63 h 175"/>
              <a:gd name="T46" fmla="*/ 127 w 153"/>
              <a:gd name="T47" fmla="*/ 63 h 175"/>
              <a:gd name="T48" fmla="*/ 127 w 153"/>
              <a:gd name="T49" fmla="*/ 37 h 175"/>
              <a:gd name="T50" fmla="*/ 103 w 153"/>
              <a:gd name="T51" fmla="*/ 37 h 175"/>
              <a:gd name="T52" fmla="*/ 103 w 153"/>
              <a:gd name="T53" fmla="*/ 63 h 175"/>
              <a:gd name="T54" fmla="*/ 77 w 153"/>
              <a:gd name="T55" fmla="*/ 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47"/>
          <p:cNvSpPr>
            <a:spLocks noEditPoints="1"/>
          </p:cNvSpPr>
          <p:nvPr/>
        </p:nvSpPr>
        <p:spPr bwMode="auto">
          <a:xfrm>
            <a:off x="5282966" y="5501537"/>
            <a:ext cx="204618" cy="32315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63"/>
          <p:cNvSpPr>
            <a:spLocks noEditPoints="1"/>
          </p:cNvSpPr>
          <p:nvPr/>
        </p:nvSpPr>
        <p:spPr bwMode="auto">
          <a:xfrm>
            <a:off x="2735897" y="2936468"/>
            <a:ext cx="354203" cy="228609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2700000">
            <a:off x="7235936" y="1096297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8900000" flipH="1">
            <a:off x="3297887" y="1096298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18900000" flipV="1">
            <a:off x="7235936" y="4865292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2700000" flipH="1" flipV="1">
            <a:off x="3297887" y="4865293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7889093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48" name="文本框 47"/>
          <p:cNvSpPr txBox="1"/>
          <p:nvPr/>
        </p:nvSpPr>
        <p:spPr>
          <a:xfrm>
            <a:off x="7904795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89093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7904795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762351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52" name="文本框 51"/>
          <p:cNvSpPr txBox="1"/>
          <p:nvPr/>
        </p:nvSpPr>
        <p:spPr>
          <a:xfrm>
            <a:off x="919080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817215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54" name="文本框 53"/>
          <p:cNvSpPr txBox="1"/>
          <p:nvPr/>
        </p:nvSpPr>
        <p:spPr>
          <a:xfrm>
            <a:off x="973944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726466" y="2579061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395935" y="3016574"/>
            <a:ext cx="2098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100" dirty="0">
              <a:solidFill>
                <a:srgbClr val="3A3A3A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573762" y="2976301"/>
            <a:ext cx="165450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 rot="18900000">
            <a:off x="3897134" y="183209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3088311">
            <a:off x="5361074" y="197244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Education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 rot="13064296">
            <a:off x="3849363" y="3189137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Technology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 rot="8100000">
            <a:off x="5351856" y="3236605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Environment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1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xmlns="" val="755160482"/>
              </p:ext>
            </p:extLst>
          </p:nvPr>
        </p:nvGraphicFramePr>
        <p:xfrm>
          <a:off x="5000286" y="1305281"/>
          <a:ext cx="5070306" cy="5070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xmlns="" val="656085125"/>
              </p:ext>
            </p:extLst>
          </p:nvPr>
        </p:nvGraphicFramePr>
        <p:xfrm>
          <a:off x="2062964" y="663224"/>
          <a:ext cx="4112640" cy="411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任意多边形 23"/>
          <p:cNvSpPr/>
          <p:nvPr/>
        </p:nvSpPr>
        <p:spPr>
          <a:xfrm>
            <a:off x="2517320" y="1317473"/>
            <a:ext cx="3333439" cy="1660920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5860434" y="3851518"/>
            <a:ext cx="3344525" cy="1666444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4486" y="2606258"/>
            <a:ext cx="11016954" cy="1630248"/>
            <a:chOff x="837733" y="1826986"/>
            <a:chExt cx="4394667" cy="1630248"/>
          </a:xfrm>
        </p:grpSpPr>
        <p:sp>
          <p:nvSpPr>
            <p:cNvPr id="4" name="椭圆 3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37733" y="2629918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>
              <a:off x="837733" y="2184400"/>
              <a:ext cx="4394667" cy="8768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470946" y="3217410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938016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119284" y="3217410"/>
            <a:ext cx="29835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visualization</a:t>
            </a:r>
          </a:p>
          <a:p>
            <a:pPr algn="ctr"/>
            <a:r>
              <a:rPr lang="en-US" altLang="zh-CN" sz="105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89861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676930" y="321741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Easy to edict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4702" y="4078426"/>
            <a:ext cx="4773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33632" y="1878937"/>
            <a:ext cx="5104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2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086100" y="555172"/>
            <a:ext cx="5551714" cy="5551714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08000" sx="102000" sy="102000" algn="ctr" rotWithShape="0">
              <a:prstClr val="black">
                <a:alpha val="21000"/>
              </a:prstClr>
            </a:outerShdw>
          </a:effectLst>
          <a:scene3d>
            <a:camera prst="orthographicFront"/>
            <a:lightRig rig="threePt" dir="t"/>
          </a:scene3d>
          <a:sp3d>
            <a:bevelT w="2286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82043" y="751115"/>
            <a:ext cx="5159828" cy="515982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1707519355"/>
              </p:ext>
            </p:extLst>
          </p:nvPr>
        </p:nvGraphicFramePr>
        <p:xfrm>
          <a:off x="3161957" y="631029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等腰三角形 9"/>
          <p:cNvSpPr/>
          <p:nvPr/>
        </p:nvSpPr>
        <p:spPr>
          <a:xfrm rot="15300000">
            <a:off x="5169354" y="3149633"/>
            <a:ext cx="400050" cy="560615"/>
          </a:xfrm>
          <a:prstGeom prst="triangle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67350" y="2971800"/>
            <a:ext cx="723900" cy="723900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79400" sx="104000" sy="104000" algn="ctr" rotWithShape="0">
              <a:prstClr val="black">
                <a:alpha val="35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444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683657" y="3468914"/>
            <a:ext cx="1930400" cy="740229"/>
          </a:xfrm>
          <a:custGeom>
            <a:avLst/>
            <a:gdLst>
              <a:gd name="connsiteX0" fmla="*/ 1930400 w 1930400"/>
              <a:gd name="connsiteY0" fmla="*/ 0 h 740229"/>
              <a:gd name="connsiteX1" fmla="*/ 740229 w 1930400"/>
              <a:gd name="connsiteY1" fmla="*/ 0 h 740229"/>
              <a:gd name="connsiteX2" fmla="*/ 0 w 1930400"/>
              <a:gd name="connsiteY2" fmla="*/ 740229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0400" h="740229">
                <a:moveTo>
                  <a:pt x="1930400" y="0"/>
                </a:moveTo>
                <a:lnTo>
                  <a:pt x="740229" y="0"/>
                </a:lnTo>
                <a:lnTo>
                  <a:pt x="0" y="740229"/>
                </a:lnTo>
              </a:path>
            </a:pathLst>
          </a:custGeom>
          <a:noFill/>
          <a:ln>
            <a:solidFill>
              <a:srgbClr val="3A3A3A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833757" y="555172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33757" y="1078392"/>
            <a:ext cx="2371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3A3A3A"/>
                </a:solidFill>
              </a:rPr>
              <a:t>We </a:t>
            </a:r>
            <a:r>
              <a:rPr lang="en-US" altLang="zh-CN" sz="1050" dirty="0">
                <a:solidFill>
                  <a:srgbClr val="3A3A3A"/>
                </a:solidFill>
              </a:rPr>
              <a:t>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sp>
        <p:nvSpPr>
          <p:cNvPr id="14" name="Freeform 180"/>
          <p:cNvSpPr>
            <a:spLocks noEditPoints="1"/>
          </p:cNvSpPr>
          <p:nvPr/>
        </p:nvSpPr>
        <p:spPr bwMode="auto">
          <a:xfrm>
            <a:off x="4034555" y="3264424"/>
            <a:ext cx="349218" cy="431275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6158593" y="3963460"/>
            <a:ext cx="385476" cy="377843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4"/>
          <p:cNvSpPr>
            <a:spLocks noEditPoints="1"/>
          </p:cNvSpPr>
          <p:nvPr/>
        </p:nvSpPr>
        <p:spPr bwMode="auto">
          <a:xfrm>
            <a:off x="6694774" y="2873223"/>
            <a:ext cx="242353" cy="391201"/>
          </a:xfrm>
          <a:custGeom>
            <a:avLst/>
            <a:gdLst>
              <a:gd name="T0" fmla="*/ 19 w 59"/>
              <a:gd name="T1" fmla="*/ 6 h 95"/>
              <a:gd name="T2" fmla="*/ 40 w 59"/>
              <a:gd name="T3" fmla="*/ 0 h 95"/>
              <a:gd name="T4" fmla="*/ 45 w 59"/>
              <a:gd name="T5" fmla="*/ 6 h 95"/>
              <a:gd name="T6" fmla="*/ 59 w 59"/>
              <a:gd name="T7" fmla="*/ 19 h 95"/>
              <a:gd name="T8" fmla="*/ 55 w 59"/>
              <a:gd name="T9" fmla="*/ 91 h 95"/>
              <a:gd name="T10" fmla="*/ 45 w 59"/>
              <a:gd name="T11" fmla="*/ 95 h 95"/>
              <a:gd name="T12" fmla="*/ 4 w 59"/>
              <a:gd name="T13" fmla="*/ 91 h 95"/>
              <a:gd name="T14" fmla="*/ 0 w 59"/>
              <a:gd name="T15" fmla="*/ 19 h 95"/>
              <a:gd name="T16" fmla="*/ 4 w 59"/>
              <a:gd name="T17" fmla="*/ 10 h 95"/>
              <a:gd name="T18" fmla="*/ 14 w 59"/>
              <a:gd name="T19" fmla="*/ 6 h 95"/>
              <a:gd name="T20" fmla="*/ 19 w 59"/>
              <a:gd name="T21" fmla="*/ 28 h 95"/>
              <a:gd name="T22" fmla="*/ 27 w 59"/>
              <a:gd name="T23" fmla="*/ 36 h 95"/>
              <a:gd name="T24" fmla="*/ 31 w 59"/>
              <a:gd name="T25" fmla="*/ 28 h 95"/>
              <a:gd name="T26" fmla="*/ 39 w 59"/>
              <a:gd name="T27" fmla="*/ 23 h 95"/>
              <a:gd name="T28" fmla="*/ 31 w 59"/>
              <a:gd name="T29" fmla="*/ 15 h 95"/>
              <a:gd name="T30" fmla="*/ 27 w 59"/>
              <a:gd name="T31" fmla="*/ 23 h 95"/>
              <a:gd name="T32" fmla="*/ 13 w 59"/>
              <a:gd name="T33" fmla="*/ 38 h 95"/>
              <a:gd name="T34" fmla="*/ 45 w 59"/>
              <a:gd name="T35" fmla="*/ 44 h 95"/>
              <a:gd name="T36" fmla="*/ 13 w 59"/>
              <a:gd name="T37" fmla="*/ 38 h 95"/>
              <a:gd name="T38" fmla="*/ 13 w 59"/>
              <a:gd name="T39" fmla="*/ 53 h 95"/>
              <a:gd name="T40" fmla="*/ 45 w 59"/>
              <a:gd name="T41" fmla="*/ 46 h 95"/>
              <a:gd name="T42" fmla="*/ 13 w 59"/>
              <a:gd name="T43" fmla="*/ 55 h 95"/>
              <a:gd name="T44" fmla="*/ 45 w 59"/>
              <a:gd name="T45" fmla="*/ 62 h 95"/>
              <a:gd name="T46" fmla="*/ 13 w 59"/>
              <a:gd name="T47" fmla="*/ 55 h 95"/>
              <a:gd name="T48" fmla="*/ 13 w 59"/>
              <a:gd name="T49" fmla="*/ 71 h 95"/>
              <a:gd name="T50" fmla="*/ 45 w 59"/>
              <a:gd name="T51" fmla="*/ 65 h 95"/>
              <a:gd name="T52" fmla="*/ 13 w 59"/>
              <a:gd name="T53" fmla="*/ 74 h 95"/>
              <a:gd name="T54" fmla="*/ 45 w 59"/>
              <a:gd name="T55" fmla="*/ 80 h 95"/>
              <a:gd name="T56" fmla="*/ 13 w 59"/>
              <a:gd name="T57" fmla="*/ 74 h 95"/>
              <a:gd name="T58" fmla="*/ 14 w 59"/>
              <a:gd name="T59" fmla="*/ 14 h 95"/>
              <a:gd name="T60" fmla="*/ 10 w 59"/>
              <a:gd name="T61" fmla="*/ 15 h 95"/>
              <a:gd name="T62" fmla="*/ 8 w 59"/>
              <a:gd name="T63" fmla="*/ 81 h 95"/>
              <a:gd name="T64" fmla="*/ 14 w 59"/>
              <a:gd name="T65" fmla="*/ 87 h 95"/>
              <a:gd name="T66" fmla="*/ 49 w 59"/>
              <a:gd name="T67" fmla="*/ 85 h 95"/>
              <a:gd name="T68" fmla="*/ 51 w 59"/>
              <a:gd name="T69" fmla="*/ 19 h 95"/>
              <a:gd name="T70" fmla="*/ 45 w 59"/>
              <a:gd name="T71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5"/>
          <p:cNvSpPr>
            <a:spLocks noEditPoints="1"/>
          </p:cNvSpPr>
          <p:nvPr/>
        </p:nvSpPr>
        <p:spPr bwMode="auto">
          <a:xfrm>
            <a:off x="5265070" y="2295665"/>
            <a:ext cx="404559" cy="408375"/>
          </a:xfrm>
          <a:custGeom>
            <a:avLst/>
            <a:gdLst>
              <a:gd name="T0" fmla="*/ 43 w 98"/>
              <a:gd name="T1" fmla="*/ 76 h 99"/>
              <a:gd name="T2" fmla="*/ 40 w 98"/>
              <a:gd name="T3" fmla="*/ 70 h 99"/>
              <a:gd name="T4" fmla="*/ 37 w 98"/>
              <a:gd name="T5" fmla="*/ 74 h 99"/>
              <a:gd name="T6" fmla="*/ 35 w 98"/>
              <a:gd name="T7" fmla="*/ 76 h 99"/>
              <a:gd name="T8" fmla="*/ 32 w 98"/>
              <a:gd name="T9" fmla="*/ 75 h 99"/>
              <a:gd name="T10" fmla="*/ 2 w 98"/>
              <a:gd name="T11" fmla="*/ 45 h 99"/>
              <a:gd name="T12" fmla="*/ 7 w 98"/>
              <a:gd name="T13" fmla="*/ 10 h 99"/>
              <a:gd name="T14" fmla="*/ 40 w 98"/>
              <a:gd name="T15" fmla="*/ 26 h 99"/>
              <a:gd name="T16" fmla="*/ 71 w 98"/>
              <a:gd name="T17" fmla="*/ 0 h 99"/>
              <a:gd name="T18" fmla="*/ 48 w 98"/>
              <a:gd name="T19" fmla="*/ 79 h 99"/>
              <a:gd name="T20" fmla="*/ 35 w 98"/>
              <a:gd name="T21" fmla="*/ 99 h 99"/>
              <a:gd name="T22" fmla="*/ 29 w 98"/>
              <a:gd name="T23" fmla="*/ 95 h 99"/>
              <a:gd name="T24" fmla="*/ 43 w 98"/>
              <a:gd name="T25" fmla="*/ 76 h 99"/>
              <a:gd name="T26" fmla="*/ 47 w 98"/>
              <a:gd name="T27" fmla="*/ 57 h 99"/>
              <a:gd name="T28" fmla="*/ 50 w 98"/>
              <a:gd name="T29" fmla="*/ 63 h 99"/>
              <a:gd name="T30" fmla="*/ 65 w 98"/>
              <a:gd name="T31" fmla="*/ 18 h 99"/>
              <a:gd name="T32" fmla="*/ 47 w 98"/>
              <a:gd name="T33" fmla="*/ 32 h 99"/>
              <a:gd name="T34" fmla="*/ 46 w 98"/>
              <a:gd name="T35" fmla="*/ 34 h 99"/>
              <a:gd name="T36" fmla="*/ 47 w 98"/>
              <a:gd name="T37" fmla="*/ 57 h 99"/>
              <a:gd name="T38" fmla="*/ 28 w 98"/>
              <a:gd name="T39" fmla="*/ 63 h 99"/>
              <a:gd name="T40" fmla="*/ 16 w 98"/>
              <a:gd name="T41" fmla="*/ 24 h 99"/>
              <a:gd name="T42" fmla="*/ 16 w 98"/>
              <a:gd name="T43" fmla="*/ 24 h 99"/>
              <a:gd name="T44" fmla="*/ 33 w 98"/>
              <a:gd name="T45" fmla="*/ 61 h 99"/>
              <a:gd name="T46" fmla="*/ 13 w 98"/>
              <a:gd name="T47" fmla="*/ 21 h 99"/>
              <a:gd name="T48" fmla="*/ 10 w 98"/>
              <a:gd name="T49" fmla="*/ 44 h 99"/>
              <a:gd name="T50" fmla="*/ 28 w 98"/>
              <a:gd name="T51" fmla="*/ 63 h 99"/>
              <a:gd name="T52" fmla="*/ 55 w 98"/>
              <a:gd name="T53" fmla="*/ 64 h 99"/>
              <a:gd name="T54" fmla="*/ 68 w 98"/>
              <a:gd name="T55" fmla="*/ 18 h 99"/>
              <a:gd name="T56" fmla="*/ 55 w 98"/>
              <a:gd name="T57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5"/>
          <p:cNvSpPr>
            <a:spLocks noEditPoints="1"/>
          </p:cNvSpPr>
          <p:nvPr/>
        </p:nvSpPr>
        <p:spPr bwMode="auto">
          <a:xfrm>
            <a:off x="6191384" y="2131551"/>
            <a:ext cx="299602" cy="328227"/>
          </a:xfrm>
          <a:custGeom>
            <a:avLst/>
            <a:gdLst>
              <a:gd name="T0" fmla="*/ 34 w 157"/>
              <a:gd name="T1" fmla="*/ 0 h 172"/>
              <a:gd name="T2" fmla="*/ 157 w 157"/>
              <a:gd name="T3" fmla="*/ 0 h 172"/>
              <a:gd name="T4" fmla="*/ 157 w 157"/>
              <a:gd name="T5" fmla="*/ 58 h 172"/>
              <a:gd name="T6" fmla="*/ 149 w 157"/>
              <a:gd name="T7" fmla="*/ 58 h 172"/>
              <a:gd name="T8" fmla="*/ 149 w 157"/>
              <a:gd name="T9" fmla="*/ 105 h 172"/>
              <a:gd name="T10" fmla="*/ 157 w 157"/>
              <a:gd name="T11" fmla="*/ 105 h 172"/>
              <a:gd name="T12" fmla="*/ 157 w 157"/>
              <a:gd name="T13" fmla="*/ 172 h 172"/>
              <a:gd name="T14" fmla="*/ 0 w 157"/>
              <a:gd name="T15" fmla="*/ 172 h 172"/>
              <a:gd name="T16" fmla="*/ 0 w 157"/>
              <a:gd name="T17" fmla="*/ 105 h 172"/>
              <a:gd name="T18" fmla="*/ 6 w 157"/>
              <a:gd name="T19" fmla="*/ 105 h 172"/>
              <a:gd name="T20" fmla="*/ 6 w 157"/>
              <a:gd name="T21" fmla="*/ 81 h 172"/>
              <a:gd name="T22" fmla="*/ 0 w 157"/>
              <a:gd name="T23" fmla="*/ 81 h 172"/>
              <a:gd name="T24" fmla="*/ 0 w 157"/>
              <a:gd name="T25" fmla="*/ 32 h 172"/>
              <a:gd name="T26" fmla="*/ 34 w 157"/>
              <a:gd name="T27" fmla="*/ 0 h 172"/>
              <a:gd name="T28" fmla="*/ 34 w 157"/>
              <a:gd name="T29" fmla="*/ 0 h 172"/>
              <a:gd name="T30" fmla="*/ 13 w 157"/>
              <a:gd name="T31" fmla="*/ 32 h 172"/>
              <a:gd name="T32" fmla="*/ 13 w 157"/>
              <a:gd name="T33" fmla="*/ 68 h 172"/>
              <a:gd name="T34" fmla="*/ 30 w 157"/>
              <a:gd name="T35" fmla="*/ 68 h 172"/>
              <a:gd name="T36" fmla="*/ 30 w 157"/>
              <a:gd name="T37" fmla="*/ 32 h 172"/>
              <a:gd name="T38" fmla="*/ 13 w 157"/>
              <a:gd name="T39" fmla="*/ 32 h 172"/>
              <a:gd name="T40" fmla="*/ 13 w 157"/>
              <a:gd name="T41" fmla="*/ 32 h 172"/>
              <a:gd name="T42" fmla="*/ 129 w 157"/>
              <a:gd name="T43" fmla="*/ 8 h 172"/>
              <a:gd name="T44" fmla="*/ 129 w 157"/>
              <a:gd name="T45" fmla="*/ 43 h 172"/>
              <a:gd name="T46" fmla="*/ 147 w 157"/>
              <a:gd name="T47" fmla="*/ 43 h 172"/>
              <a:gd name="T48" fmla="*/ 147 w 157"/>
              <a:gd name="T49" fmla="*/ 8 h 172"/>
              <a:gd name="T50" fmla="*/ 129 w 157"/>
              <a:gd name="T51" fmla="*/ 8 h 172"/>
              <a:gd name="T52" fmla="*/ 129 w 157"/>
              <a:gd name="T53" fmla="*/ 8 h 172"/>
              <a:gd name="T54" fmla="*/ 106 w 157"/>
              <a:gd name="T55" fmla="*/ 8 h 172"/>
              <a:gd name="T56" fmla="*/ 106 w 157"/>
              <a:gd name="T57" fmla="*/ 43 h 172"/>
              <a:gd name="T58" fmla="*/ 123 w 157"/>
              <a:gd name="T59" fmla="*/ 43 h 172"/>
              <a:gd name="T60" fmla="*/ 123 w 157"/>
              <a:gd name="T61" fmla="*/ 8 h 172"/>
              <a:gd name="T62" fmla="*/ 106 w 157"/>
              <a:gd name="T63" fmla="*/ 8 h 172"/>
              <a:gd name="T64" fmla="*/ 106 w 157"/>
              <a:gd name="T65" fmla="*/ 8 h 172"/>
              <a:gd name="T66" fmla="*/ 82 w 157"/>
              <a:gd name="T67" fmla="*/ 8 h 172"/>
              <a:gd name="T68" fmla="*/ 82 w 157"/>
              <a:gd name="T69" fmla="*/ 43 h 172"/>
              <a:gd name="T70" fmla="*/ 99 w 157"/>
              <a:gd name="T71" fmla="*/ 43 h 172"/>
              <a:gd name="T72" fmla="*/ 99 w 157"/>
              <a:gd name="T73" fmla="*/ 8 h 172"/>
              <a:gd name="T74" fmla="*/ 82 w 157"/>
              <a:gd name="T75" fmla="*/ 8 h 172"/>
              <a:gd name="T76" fmla="*/ 82 w 157"/>
              <a:gd name="T77" fmla="*/ 8 h 172"/>
              <a:gd name="T78" fmla="*/ 60 w 157"/>
              <a:gd name="T79" fmla="*/ 8 h 172"/>
              <a:gd name="T80" fmla="*/ 60 w 157"/>
              <a:gd name="T81" fmla="*/ 43 h 172"/>
              <a:gd name="T82" fmla="*/ 78 w 157"/>
              <a:gd name="T83" fmla="*/ 43 h 172"/>
              <a:gd name="T84" fmla="*/ 78 w 157"/>
              <a:gd name="T85" fmla="*/ 8 h 172"/>
              <a:gd name="T86" fmla="*/ 60 w 157"/>
              <a:gd name="T87" fmla="*/ 8 h 172"/>
              <a:gd name="T88" fmla="*/ 60 w 157"/>
              <a:gd name="T89" fmla="*/ 8 h 172"/>
              <a:gd name="T90" fmla="*/ 37 w 157"/>
              <a:gd name="T91" fmla="*/ 8 h 172"/>
              <a:gd name="T92" fmla="*/ 37 w 157"/>
              <a:gd name="T93" fmla="*/ 43 h 172"/>
              <a:gd name="T94" fmla="*/ 54 w 157"/>
              <a:gd name="T95" fmla="*/ 43 h 172"/>
              <a:gd name="T96" fmla="*/ 54 w 157"/>
              <a:gd name="T97" fmla="*/ 8 h 172"/>
              <a:gd name="T98" fmla="*/ 37 w 157"/>
              <a:gd name="T99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6"/>
          <p:cNvSpPr>
            <a:spLocks noEditPoints="1"/>
          </p:cNvSpPr>
          <p:nvPr/>
        </p:nvSpPr>
        <p:spPr bwMode="auto">
          <a:xfrm>
            <a:off x="5006803" y="4788879"/>
            <a:ext cx="362576" cy="328227"/>
          </a:xfrm>
          <a:custGeom>
            <a:avLst/>
            <a:gdLst>
              <a:gd name="T0" fmla="*/ 147 w 190"/>
              <a:gd name="T1" fmla="*/ 0 h 172"/>
              <a:gd name="T2" fmla="*/ 156 w 190"/>
              <a:gd name="T3" fmla="*/ 6 h 172"/>
              <a:gd name="T4" fmla="*/ 140 w 190"/>
              <a:gd name="T5" fmla="*/ 49 h 172"/>
              <a:gd name="T6" fmla="*/ 33 w 190"/>
              <a:gd name="T7" fmla="*/ 13 h 172"/>
              <a:gd name="T8" fmla="*/ 41 w 190"/>
              <a:gd name="T9" fmla="*/ 21 h 172"/>
              <a:gd name="T10" fmla="*/ 54 w 190"/>
              <a:gd name="T11" fmla="*/ 32 h 172"/>
              <a:gd name="T12" fmla="*/ 33 w 190"/>
              <a:gd name="T13" fmla="*/ 41 h 172"/>
              <a:gd name="T14" fmla="*/ 41 w 190"/>
              <a:gd name="T15" fmla="*/ 45 h 172"/>
              <a:gd name="T16" fmla="*/ 54 w 190"/>
              <a:gd name="T17" fmla="*/ 56 h 172"/>
              <a:gd name="T18" fmla="*/ 33 w 190"/>
              <a:gd name="T19" fmla="*/ 65 h 172"/>
              <a:gd name="T20" fmla="*/ 41 w 190"/>
              <a:gd name="T21" fmla="*/ 71 h 172"/>
              <a:gd name="T22" fmla="*/ 54 w 190"/>
              <a:gd name="T23" fmla="*/ 82 h 172"/>
              <a:gd name="T24" fmla="*/ 33 w 190"/>
              <a:gd name="T25" fmla="*/ 90 h 172"/>
              <a:gd name="T26" fmla="*/ 41 w 190"/>
              <a:gd name="T27" fmla="*/ 95 h 172"/>
              <a:gd name="T28" fmla="*/ 54 w 190"/>
              <a:gd name="T29" fmla="*/ 105 h 172"/>
              <a:gd name="T30" fmla="*/ 33 w 190"/>
              <a:gd name="T31" fmla="*/ 114 h 172"/>
              <a:gd name="T32" fmla="*/ 41 w 190"/>
              <a:gd name="T33" fmla="*/ 121 h 172"/>
              <a:gd name="T34" fmla="*/ 54 w 190"/>
              <a:gd name="T35" fmla="*/ 131 h 172"/>
              <a:gd name="T36" fmla="*/ 33 w 190"/>
              <a:gd name="T37" fmla="*/ 140 h 172"/>
              <a:gd name="T38" fmla="*/ 33 w 190"/>
              <a:gd name="T39" fmla="*/ 157 h 172"/>
              <a:gd name="T40" fmla="*/ 140 w 190"/>
              <a:gd name="T41" fmla="*/ 125 h 172"/>
              <a:gd name="T42" fmla="*/ 156 w 190"/>
              <a:gd name="T43" fmla="*/ 164 h 172"/>
              <a:gd name="T44" fmla="*/ 147 w 190"/>
              <a:gd name="T45" fmla="*/ 172 h 172"/>
              <a:gd name="T46" fmla="*/ 18 w 190"/>
              <a:gd name="T47" fmla="*/ 172 h 172"/>
              <a:gd name="T48" fmla="*/ 18 w 190"/>
              <a:gd name="T49" fmla="*/ 153 h 172"/>
              <a:gd name="T50" fmla="*/ 0 w 190"/>
              <a:gd name="T51" fmla="*/ 138 h 172"/>
              <a:gd name="T52" fmla="*/ 18 w 190"/>
              <a:gd name="T53" fmla="*/ 127 h 172"/>
              <a:gd name="T54" fmla="*/ 0 w 190"/>
              <a:gd name="T55" fmla="*/ 112 h 172"/>
              <a:gd name="T56" fmla="*/ 18 w 190"/>
              <a:gd name="T57" fmla="*/ 103 h 172"/>
              <a:gd name="T58" fmla="*/ 0 w 190"/>
              <a:gd name="T59" fmla="*/ 88 h 172"/>
              <a:gd name="T60" fmla="*/ 18 w 190"/>
              <a:gd name="T61" fmla="*/ 77 h 172"/>
              <a:gd name="T62" fmla="*/ 0 w 190"/>
              <a:gd name="T63" fmla="*/ 62 h 172"/>
              <a:gd name="T64" fmla="*/ 18 w 190"/>
              <a:gd name="T65" fmla="*/ 54 h 172"/>
              <a:gd name="T66" fmla="*/ 0 w 190"/>
              <a:gd name="T67" fmla="*/ 39 h 172"/>
              <a:gd name="T68" fmla="*/ 18 w 190"/>
              <a:gd name="T69" fmla="*/ 6 h 172"/>
              <a:gd name="T70" fmla="*/ 26 w 190"/>
              <a:gd name="T71" fmla="*/ 0 h 172"/>
              <a:gd name="T72" fmla="*/ 67 w 190"/>
              <a:gd name="T73" fmla="*/ 82 h 172"/>
              <a:gd name="T74" fmla="*/ 87 w 190"/>
              <a:gd name="T75" fmla="*/ 90 h 172"/>
              <a:gd name="T76" fmla="*/ 67 w 190"/>
              <a:gd name="T77" fmla="*/ 82 h 172"/>
              <a:gd name="T78" fmla="*/ 67 w 190"/>
              <a:gd name="T79" fmla="*/ 65 h 172"/>
              <a:gd name="T80" fmla="*/ 104 w 190"/>
              <a:gd name="T81" fmla="*/ 71 h 172"/>
              <a:gd name="T82" fmla="*/ 67 w 190"/>
              <a:gd name="T83" fmla="*/ 65 h 172"/>
              <a:gd name="T84" fmla="*/ 67 w 190"/>
              <a:gd name="T85" fmla="*/ 45 h 172"/>
              <a:gd name="T86" fmla="*/ 121 w 190"/>
              <a:gd name="T87" fmla="*/ 54 h 172"/>
              <a:gd name="T88" fmla="*/ 67 w 190"/>
              <a:gd name="T89" fmla="*/ 45 h 172"/>
              <a:gd name="T90" fmla="*/ 67 w 190"/>
              <a:gd name="T91" fmla="*/ 28 h 172"/>
              <a:gd name="T92" fmla="*/ 121 w 190"/>
              <a:gd name="T93" fmla="*/ 36 h 172"/>
              <a:gd name="T94" fmla="*/ 67 w 190"/>
              <a:gd name="T95" fmla="*/ 28 h 172"/>
              <a:gd name="T96" fmla="*/ 89 w 190"/>
              <a:gd name="T97" fmla="*/ 138 h 172"/>
              <a:gd name="T98" fmla="*/ 112 w 190"/>
              <a:gd name="T99" fmla="*/ 136 h 172"/>
              <a:gd name="T100" fmla="*/ 91 w 190"/>
              <a:gd name="T101" fmla="*/ 112 h 172"/>
              <a:gd name="T102" fmla="*/ 89 w 190"/>
              <a:gd name="T103" fmla="*/ 138 h 172"/>
              <a:gd name="T104" fmla="*/ 169 w 190"/>
              <a:gd name="T105" fmla="*/ 36 h 172"/>
              <a:gd name="T106" fmla="*/ 121 w 190"/>
              <a:gd name="T107" fmla="*/ 127 h 172"/>
              <a:gd name="T108" fmla="*/ 169 w 190"/>
              <a:gd name="T109" fmla="*/ 36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6057" y="4373381"/>
            <a:ext cx="28800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252525"/>
                </a:solidFill>
              </a:rPr>
              <a:t>Ease of use also encourages those who otherwise would not have used visual aids, or would not have given a presentation at all, to make presentations.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40003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01486" y="1175658"/>
            <a:ext cx="4078514" cy="4078514"/>
            <a:chOff x="3846286" y="1959429"/>
            <a:chExt cx="4078514" cy="4078514"/>
          </a:xfrm>
        </p:grpSpPr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xmlns="" val="3737871624"/>
                </p:ext>
              </p:extLst>
            </p:nvPr>
          </p:nvGraphicFramePr>
          <p:xfrm>
            <a:off x="3846286" y="1959429"/>
            <a:ext cx="4078514" cy="4078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 useBgFill="1">
          <p:nvSpPr>
            <p:cNvPr id="10" name="任意多边形 9"/>
            <p:cNvSpPr/>
            <p:nvPr/>
          </p:nvSpPr>
          <p:spPr>
            <a:xfrm>
              <a:off x="3846286" y="1959429"/>
              <a:ext cx="4078514" cy="4078514"/>
            </a:xfrm>
            <a:custGeom>
              <a:avLst/>
              <a:gdLst>
                <a:gd name="connsiteX0" fmla="*/ 2002971 w 4078514"/>
                <a:gd name="connsiteY0" fmla="*/ 870485 h 4078514"/>
                <a:gd name="connsiteX1" fmla="*/ 3164486 w 4078514"/>
                <a:gd name="connsiteY1" fmla="*/ 2032000 h 4078514"/>
                <a:gd name="connsiteX2" fmla="*/ 2002971 w 4078514"/>
                <a:gd name="connsiteY2" fmla="*/ 3193515 h 4078514"/>
                <a:gd name="connsiteX3" fmla="*/ 841456 w 4078514"/>
                <a:gd name="connsiteY3" fmla="*/ 2032000 h 4078514"/>
                <a:gd name="connsiteX4" fmla="*/ 2002971 w 4078514"/>
                <a:gd name="connsiteY4" fmla="*/ 870485 h 4078514"/>
                <a:gd name="connsiteX5" fmla="*/ 2002971 w 4078514"/>
                <a:gd name="connsiteY5" fmla="*/ 174171 h 4078514"/>
                <a:gd name="connsiteX6" fmla="*/ 145142 w 4078514"/>
                <a:gd name="connsiteY6" fmla="*/ 2032000 h 4078514"/>
                <a:gd name="connsiteX7" fmla="*/ 2002971 w 4078514"/>
                <a:gd name="connsiteY7" fmla="*/ 3889829 h 4078514"/>
                <a:gd name="connsiteX8" fmla="*/ 3860800 w 4078514"/>
                <a:gd name="connsiteY8" fmla="*/ 2032000 h 4078514"/>
                <a:gd name="connsiteX9" fmla="*/ 2002971 w 4078514"/>
                <a:gd name="connsiteY9" fmla="*/ 174171 h 4078514"/>
                <a:gd name="connsiteX10" fmla="*/ 2039257 w 4078514"/>
                <a:gd name="connsiteY10" fmla="*/ 0 h 4078514"/>
                <a:gd name="connsiteX11" fmla="*/ 4078514 w 4078514"/>
                <a:gd name="connsiteY11" fmla="*/ 2039257 h 4078514"/>
                <a:gd name="connsiteX12" fmla="*/ 2039257 w 4078514"/>
                <a:gd name="connsiteY12" fmla="*/ 4078514 h 4078514"/>
                <a:gd name="connsiteX13" fmla="*/ 0 w 4078514"/>
                <a:gd name="connsiteY13" fmla="*/ 2039257 h 4078514"/>
                <a:gd name="connsiteX14" fmla="*/ 2039257 w 4078514"/>
                <a:gd name="connsiteY14" fmla="*/ 0 h 407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78514" h="4078514">
                  <a:moveTo>
                    <a:pt x="2002971" y="870485"/>
                  </a:moveTo>
                  <a:cubicBezTo>
                    <a:pt x="2644458" y="870485"/>
                    <a:pt x="3164486" y="1390513"/>
                    <a:pt x="3164486" y="2032000"/>
                  </a:cubicBezTo>
                  <a:cubicBezTo>
                    <a:pt x="3164486" y="2673487"/>
                    <a:pt x="2644458" y="3193515"/>
                    <a:pt x="2002971" y="3193515"/>
                  </a:cubicBezTo>
                  <a:cubicBezTo>
                    <a:pt x="1361484" y="3193515"/>
                    <a:pt x="841456" y="2673487"/>
                    <a:pt x="841456" y="2032000"/>
                  </a:cubicBezTo>
                  <a:cubicBezTo>
                    <a:pt x="841456" y="1390513"/>
                    <a:pt x="1361484" y="870485"/>
                    <a:pt x="2002971" y="870485"/>
                  </a:cubicBezTo>
                  <a:close/>
                  <a:moveTo>
                    <a:pt x="2002971" y="174171"/>
                  </a:moveTo>
                  <a:cubicBezTo>
                    <a:pt x="976920" y="174171"/>
                    <a:pt x="145142" y="1005949"/>
                    <a:pt x="145142" y="2032000"/>
                  </a:cubicBezTo>
                  <a:cubicBezTo>
                    <a:pt x="145142" y="3058051"/>
                    <a:pt x="976920" y="3889829"/>
                    <a:pt x="2002971" y="3889829"/>
                  </a:cubicBezTo>
                  <a:cubicBezTo>
                    <a:pt x="3029022" y="3889829"/>
                    <a:pt x="3860800" y="3058051"/>
                    <a:pt x="3860800" y="2032000"/>
                  </a:cubicBezTo>
                  <a:cubicBezTo>
                    <a:pt x="3860800" y="1005949"/>
                    <a:pt x="3029022" y="174171"/>
                    <a:pt x="2002971" y="174171"/>
                  </a:cubicBezTo>
                  <a:close/>
                  <a:moveTo>
                    <a:pt x="2039257" y="0"/>
                  </a:moveTo>
                  <a:cubicBezTo>
                    <a:pt x="3165508" y="0"/>
                    <a:pt x="4078514" y="913006"/>
                    <a:pt x="4078514" y="2039257"/>
                  </a:cubicBezTo>
                  <a:cubicBezTo>
                    <a:pt x="4078514" y="3165508"/>
                    <a:pt x="3165508" y="4078514"/>
                    <a:pt x="2039257" y="4078514"/>
                  </a:cubicBezTo>
                  <a:cubicBezTo>
                    <a:pt x="913006" y="4078514"/>
                    <a:pt x="0" y="3165508"/>
                    <a:pt x="0" y="2039257"/>
                  </a:cubicBezTo>
                  <a:cubicBezTo>
                    <a:pt x="0" y="913006"/>
                    <a:pt x="913006" y="0"/>
                    <a:pt x="2039257" y="0"/>
                  </a:cubicBezTo>
                  <a:close/>
                </a:path>
              </a:pathLst>
            </a:custGeom>
            <a:ln>
              <a:noFill/>
            </a:ln>
            <a:effectLst>
              <a:outerShdw blurRad="203200" sx="102000" sy="102000" algn="c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xmlns="" val="3935691949"/>
                </p:ext>
              </p:extLst>
            </p:nvPr>
          </p:nvGraphicFramePr>
          <p:xfrm>
            <a:off x="4528456" y="2641600"/>
            <a:ext cx="2714174" cy="27141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32" name="组合 31"/>
          <p:cNvGrpSpPr/>
          <p:nvPr/>
        </p:nvGrpSpPr>
        <p:grpSpPr>
          <a:xfrm>
            <a:off x="5457371" y="1280883"/>
            <a:ext cx="718457" cy="718457"/>
            <a:chOff x="6284688" y="1828799"/>
            <a:chExt cx="718457" cy="718457"/>
          </a:xfrm>
        </p:grpSpPr>
        <p:sp useBgFill="1">
          <p:nvSpPr>
            <p:cNvPr id="17" name="椭圆 16"/>
            <p:cNvSpPr/>
            <p:nvPr/>
          </p:nvSpPr>
          <p:spPr>
            <a:xfrm>
              <a:off x="6284688" y="1828799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32"/>
            <p:cNvSpPr>
              <a:spLocks noEditPoints="1"/>
            </p:cNvSpPr>
            <p:nvPr/>
          </p:nvSpPr>
          <p:spPr bwMode="auto">
            <a:xfrm>
              <a:off x="6452563" y="1976683"/>
              <a:ext cx="382705" cy="422688"/>
            </a:xfrm>
            <a:custGeom>
              <a:avLst/>
              <a:gdLst>
                <a:gd name="T0" fmla="*/ 1 w 267"/>
                <a:gd name="T1" fmla="*/ 131 h 295"/>
                <a:gd name="T2" fmla="*/ 31 w 267"/>
                <a:gd name="T3" fmla="*/ 100 h 295"/>
                <a:gd name="T4" fmla="*/ 44 w 267"/>
                <a:gd name="T5" fmla="*/ 126 h 295"/>
                <a:gd name="T6" fmla="*/ 32 w 267"/>
                <a:gd name="T7" fmla="*/ 138 h 295"/>
                <a:gd name="T8" fmla="*/ 31 w 267"/>
                <a:gd name="T9" fmla="*/ 192 h 295"/>
                <a:gd name="T10" fmla="*/ 0 w 267"/>
                <a:gd name="T11" fmla="*/ 176 h 295"/>
                <a:gd name="T12" fmla="*/ 34 w 267"/>
                <a:gd name="T13" fmla="*/ 161 h 295"/>
                <a:gd name="T14" fmla="*/ 136 w 267"/>
                <a:gd name="T15" fmla="*/ 252 h 295"/>
                <a:gd name="T16" fmla="*/ 123 w 267"/>
                <a:gd name="T17" fmla="*/ 222 h 295"/>
                <a:gd name="T18" fmla="*/ 109 w 267"/>
                <a:gd name="T19" fmla="*/ 254 h 295"/>
                <a:gd name="T20" fmla="*/ 127 w 267"/>
                <a:gd name="T21" fmla="*/ 269 h 295"/>
                <a:gd name="T22" fmla="*/ 127 w 267"/>
                <a:gd name="T23" fmla="*/ 277 h 295"/>
                <a:gd name="T24" fmla="*/ 143 w 267"/>
                <a:gd name="T25" fmla="*/ 277 h 295"/>
                <a:gd name="T26" fmla="*/ 143 w 267"/>
                <a:gd name="T27" fmla="*/ 269 h 295"/>
                <a:gd name="T28" fmla="*/ 161 w 267"/>
                <a:gd name="T29" fmla="*/ 254 h 295"/>
                <a:gd name="T30" fmla="*/ 149 w 267"/>
                <a:gd name="T31" fmla="*/ 222 h 295"/>
                <a:gd name="T32" fmla="*/ 131 w 267"/>
                <a:gd name="T33" fmla="*/ 61 h 295"/>
                <a:gd name="T34" fmla="*/ 152 w 267"/>
                <a:gd name="T35" fmla="*/ 45 h 295"/>
                <a:gd name="T36" fmla="*/ 136 w 267"/>
                <a:gd name="T37" fmla="*/ 25 h 295"/>
                <a:gd name="T38" fmla="*/ 159 w 267"/>
                <a:gd name="T39" fmla="*/ 3 h 295"/>
                <a:gd name="T40" fmla="*/ 120 w 267"/>
                <a:gd name="T41" fmla="*/ 33 h 295"/>
                <a:gd name="T42" fmla="*/ 122 w 267"/>
                <a:gd name="T43" fmla="*/ 45 h 295"/>
                <a:gd name="T44" fmla="*/ 110 w 267"/>
                <a:gd name="T45" fmla="*/ 75 h 295"/>
                <a:gd name="T46" fmla="*/ 77 w 267"/>
                <a:gd name="T47" fmla="*/ 30 h 295"/>
                <a:gd name="T48" fmla="*/ 40 w 267"/>
                <a:gd name="T49" fmla="*/ 88 h 295"/>
                <a:gd name="T50" fmla="*/ 77 w 267"/>
                <a:gd name="T51" fmla="*/ 30 h 295"/>
                <a:gd name="T52" fmla="*/ 255 w 267"/>
                <a:gd name="T53" fmla="*/ 92 h 295"/>
                <a:gd name="T54" fmla="*/ 194 w 267"/>
                <a:gd name="T55" fmla="*/ 53 h 295"/>
                <a:gd name="T56" fmla="*/ 35 w 267"/>
                <a:gd name="T57" fmla="*/ 204 h 295"/>
                <a:gd name="T58" fmla="*/ 78 w 267"/>
                <a:gd name="T59" fmla="*/ 270 h 295"/>
                <a:gd name="T60" fmla="*/ 234 w 267"/>
                <a:gd name="T61" fmla="*/ 208 h 295"/>
                <a:gd name="T62" fmla="*/ 194 w 267"/>
                <a:gd name="T63" fmla="*/ 270 h 295"/>
                <a:gd name="T64" fmla="*/ 234 w 267"/>
                <a:gd name="T65" fmla="*/ 208 h 295"/>
                <a:gd name="T66" fmla="*/ 267 w 267"/>
                <a:gd name="T67" fmla="*/ 116 h 295"/>
                <a:gd name="T68" fmla="*/ 216 w 267"/>
                <a:gd name="T69" fmla="*/ 139 h 295"/>
                <a:gd name="T70" fmla="*/ 215 w 267"/>
                <a:gd name="T71" fmla="*/ 147 h 295"/>
                <a:gd name="T72" fmla="*/ 208 w 267"/>
                <a:gd name="T73" fmla="*/ 153 h 295"/>
                <a:gd name="T74" fmla="*/ 222 w 267"/>
                <a:gd name="T75" fmla="*/ 175 h 295"/>
                <a:gd name="T76" fmla="*/ 265 w 267"/>
                <a:gd name="T77" fmla="*/ 171 h 295"/>
                <a:gd name="T78" fmla="*/ 233 w 267"/>
                <a:gd name="T79" fmla="*/ 161 h 295"/>
                <a:gd name="T80" fmla="*/ 232 w 267"/>
                <a:gd name="T81" fmla="*/ 153 h 295"/>
                <a:gd name="T82" fmla="*/ 262 w 267"/>
                <a:gd name="T83" fmla="*/ 147 h 295"/>
                <a:gd name="T84" fmla="*/ 237 w 267"/>
                <a:gd name="T85" fmla="*/ 13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7" h="295">
                  <a:moveTo>
                    <a:pt x="34" y="161"/>
                  </a:moveTo>
                  <a:cubicBezTo>
                    <a:pt x="34" y="157"/>
                    <a:pt x="30" y="154"/>
                    <a:pt x="22" y="151"/>
                  </a:cubicBezTo>
                  <a:cubicBezTo>
                    <a:pt x="9" y="147"/>
                    <a:pt x="1" y="142"/>
                    <a:pt x="1" y="131"/>
                  </a:cubicBezTo>
                  <a:cubicBezTo>
                    <a:pt x="1" y="121"/>
                    <a:pt x="8" y="113"/>
                    <a:pt x="20" y="110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9" y="110"/>
                    <a:pt x="44" y="112"/>
                    <a:pt x="48" y="113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2" y="125"/>
                    <a:pt x="36" y="122"/>
                    <a:pt x="28" y="122"/>
                  </a:cubicBezTo>
                  <a:cubicBezTo>
                    <a:pt x="21" y="122"/>
                    <a:pt x="18" y="126"/>
                    <a:pt x="18" y="129"/>
                  </a:cubicBezTo>
                  <a:cubicBezTo>
                    <a:pt x="18" y="132"/>
                    <a:pt x="22" y="135"/>
                    <a:pt x="32" y="138"/>
                  </a:cubicBezTo>
                  <a:cubicBezTo>
                    <a:pt x="46" y="143"/>
                    <a:pt x="51" y="149"/>
                    <a:pt x="51" y="160"/>
                  </a:cubicBezTo>
                  <a:cubicBezTo>
                    <a:pt x="51" y="170"/>
                    <a:pt x="44" y="178"/>
                    <a:pt x="31" y="180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0" y="192"/>
                    <a:pt x="20" y="192"/>
                    <a:pt x="20" y="192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12" y="181"/>
                    <a:pt x="5" y="179"/>
                    <a:pt x="0" y="176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9" y="166"/>
                    <a:pt x="15" y="168"/>
                    <a:pt x="23" y="168"/>
                  </a:cubicBezTo>
                  <a:cubicBezTo>
                    <a:pt x="29" y="168"/>
                    <a:pt x="34" y="166"/>
                    <a:pt x="34" y="161"/>
                  </a:cubicBezTo>
                  <a:close/>
                  <a:moveTo>
                    <a:pt x="149" y="222"/>
                  </a:moveTo>
                  <a:cubicBezTo>
                    <a:pt x="141" y="240"/>
                    <a:pt x="141" y="240"/>
                    <a:pt x="141" y="240"/>
                  </a:cubicBezTo>
                  <a:cubicBezTo>
                    <a:pt x="139" y="244"/>
                    <a:pt x="137" y="248"/>
                    <a:pt x="136" y="252"/>
                  </a:cubicBezTo>
                  <a:cubicBezTo>
                    <a:pt x="136" y="252"/>
                    <a:pt x="136" y="252"/>
                    <a:pt x="136" y="252"/>
                  </a:cubicBezTo>
                  <a:cubicBezTo>
                    <a:pt x="134" y="248"/>
                    <a:pt x="133" y="244"/>
                    <a:pt x="131" y="240"/>
                  </a:cubicBezTo>
                  <a:cubicBezTo>
                    <a:pt x="123" y="222"/>
                    <a:pt x="123" y="222"/>
                    <a:pt x="123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09" y="254"/>
                    <a:pt x="109" y="254"/>
                    <a:pt x="109" y="254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09" y="269"/>
                    <a:pt x="109" y="269"/>
                    <a:pt x="109" y="269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95"/>
                    <a:pt x="127" y="295"/>
                    <a:pt x="127" y="295"/>
                  </a:cubicBezTo>
                  <a:cubicBezTo>
                    <a:pt x="143" y="295"/>
                    <a:pt x="143" y="295"/>
                    <a:pt x="143" y="295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61" y="277"/>
                    <a:pt x="161" y="277"/>
                    <a:pt x="161" y="277"/>
                  </a:cubicBezTo>
                  <a:cubicBezTo>
                    <a:pt x="161" y="269"/>
                    <a:pt x="161" y="269"/>
                    <a:pt x="161" y="269"/>
                  </a:cubicBezTo>
                  <a:cubicBezTo>
                    <a:pt x="143" y="269"/>
                    <a:pt x="143" y="269"/>
                    <a:pt x="143" y="269"/>
                  </a:cubicBezTo>
                  <a:cubicBezTo>
                    <a:pt x="143" y="262"/>
                    <a:pt x="143" y="262"/>
                    <a:pt x="143" y="262"/>
                  </a:cubicBezTo>
                  <a:cubicBezTo>
                    <a:pt x="161" y="262"/>
                    <a:pt x="161" y="262"/>
                    <a:pt x="161" y="262"/>
                  </a:cubicBezTo>
                  <a:cubicBezTo>
                    <a:pt x="161" y="254"/>
                    <a:pt x="161" y="254"/>
                    <a:pt x="161" y="254"/>
                  </a:cubicBezTo>
                  <a:cubicBezTo>
                    <a:pt x="147" y="254"/>
                    <a:pt x="147" y="254"/>
                    <a:pt x="147" y="254"/>
                  </a:cubicBezTo>
                  <a:cubicBezTo>
                    <a:pt x="167" y="222"/>
                    <a:pt x="167" y="222"/>
                    <a:pt x="167" y="222"/>
                  </a:cubicBezTo>
                  <a:lnTo>
                    <a:pt x="149" y="222"/>
                  </a:lnTo>
                  <a:close/>
                  <a:moveTo>
                    <a:pt x="161" y="61"/>
                  </a:moveTo>
                  <a:cubicBezTo>
                    <a:pt x="131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4" y="58"/>
                    <a:pt x="136" y="56"/>
                    <a:pt x="137" y="53"/>
                  </a:cubicBezTo>
                  <a:cubicBezTo>
                    <a:pt x="138" y="50"/>
                    <a:pt x="138" y="48"/>
                    <a:pt x="138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6" y="30"/>
                    <a:pt x="136" y="28"/>
                    <a:pt x="136" y="25"/>
                  </a:cubicBezTo>
                  <a:cubicBezTo>
                    <a:pt x="136" y="19"/>
                    <a:pt x="138" y="14"/>
                    <a:pt x="146" y="14"/>
                  </a:cubicBezTo>
                  <a:cubicBezTo>
                    <a:pt x="150" y="14"/>
                    <a:pt x="153" y="15"/>
                    <a:pt x="156" y="16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6" y="2"/>
                    <a:pt x="151" y="0"/>
                    <a:pt x="145" y="0"/>
                  </a:cubicBezTo>
                  <a:cubicBezTo>
                    <a:pt x="130" y="0"/>
                    <a:pt x="120" y="10"/>
                    <a:pt x="120" y="24"/>
                  </a:cubicBezTo>
                  <a:cubicBezTo>
                    <a:pt x="120" y="27"/>
                    <a:pt x="120" y="30"/>
                    <a:pt x="120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22" y="45"/>
                    <a:pt x="122" y="45"/>
                    <a:pt x="122" y="45"/>
                  </a:cubicBezTo>
                  <a:cubicBezTo>
                    <a:pt x="123" y="46"/>
                    <a:pt x="123" y="48"/>
                    <a:pt x="123" y="49"/>
                  </a:cubicBezTo>
                  <a:cubicBezTo>
                    <a:pt x="122" y="57"/>
                    <a:pt x="116" y="63"/>
                    <a:pt x="110" y="66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61" y="75"/>
                    <a:pt x="161" y="75"/>
                    <a:pt x="161" y="75"/>
                  </a:cubicBezTo>
                  <a:lnTo>
                    <a:pt x="161" y="61"/>
                  </a:lnTo>
                  <a:close/>
                  <a:moveTo>
                    <a:pt x="77" y="30"/>
                  </a:moveTo>
                  <a:cubicBezTo>
                    <a:pt x="52" y="43"/>
                    <a:pt x="32" y="63"/>
                    <a:pt x="18" y="87"/>
                  </a:cubicBezTo>
                  <a:cubicBezTo>
                    <a:pt x="21" y="87"/>
                    <a:pt x="23" y="87"/>
                    <a:pt x="26" y="87"/>
                  </a:cubicBezTo>
                  <a:cubicBezTo>
                    <a:pt x="31" y="87"/>
                    <a:pt x="36" y="87"/>
                    <a:pt x="40" y="88"/>
                  </a:cubicBezTo>
                  <a:cubicBezTo>
                    <a:pt x="50" y="74"/>
                    <a:pt x="63" y="62"/>
                    <a:pt x="78" y="53"/>
                  </a:cubicBezTo>
                  <a:cubicBezTo>
                    <a:pt x="77" y="49"/>
                    <a:pt x="76" y="44"/>
                    <a:pt x="76" y="40"/>
                  </a:cubicBezTo>
                  <a:cubicBezTo>
                    <a:pt x="76" y="37"/>
                    <a:pt x="77" y="34"/>
                    <a:pt x="77" y="30"/>
                  </a:cubicBezTo>
                  <a:close/>
                  <a:moveTo>
                    <a:pt x="234" y="93"/>
                  </a:moveTo>
                  <a:cubicBezTo>
                    <a:pt x="238" y="92"/>
                    <a:pt x="242" y="91"/>
                    <a:pt x="247" y="91"/>
                  </a:cubicBezTo>
                  <a:cubicBezTo>
                    <a:pt x="250" y="91"/>
                    <a:pt x="253" y="91"/>
                    <a:pt x="255" y="92"/>
                  </a:cubicBezTo>
                  <a:cubicBezTo>
                    <a:pt x="242" y="65"/>
                    <a:pt x="221" y="44"/>
                    <a:pt x="194" y="30"/>
                  </a:cubicBezTo>
                  <a:cubicBezTo>
                    <a:pt x="195" y="34"/>
                    <a:pt x="195" y="38"/>
                    <a:pt x="195" y="41"/>
                  </a:cubicBezTo>
                  <a:cubicBezTo>
                    <a:pt x="195" y="45"/>
                    <a:pt x="194" y="49"/>
                    <a:pt x="194" y="53"/>
                  </a:cubicBezTo>
                  <a:cubicBezTo>
                    <a:pt x="210" y="62"/>
                    <a:pt x="224" y="76"/>
                    <a:pt x="234" y="93"/>
                  </a:cubicBezTo>
                  <a:close/>
                  <a:moveTo>
                    <a:pt x="77" y="248"/>
                  </a:moveTo>
                  <a:cubicBezTo>
                    <a:pt x="60" y="237"/>
                    <a:pt x="45" y="222"/>
                    <a:pt x="35" y="204"/>
                  </a:cubicBezTo>
                  <a:cubicBezTo>
                    <a:pt x="32" y="205"/>
                    <a:pt x="29" y="205"/>
                    <a:pt x="26" y="205"/>
                  </a:cubicBezTo>
                  <a:cubicBezTo>
                    <a:pt x="22" y="205"/>
                    <a:pt x="17" y="205"/>
                    <a:pt x="14" y="204"/>
                  </a:cubicBezTo>
                  <a:cubicBezTo>
                    <a:pt x="26" y="233"/>
                    <a:pt x="49" y="257"/>
                    <a:pt x="78" y="270"/>
                  </a:cubicBezTo>
                  <a:cubicBezTo>
                    <a:pt x="77" y="267"/>
                    <a:pt x="76" y="263"/>
                    <a:pt x="76" y="258"/>
                  </a:cubicBezTo>
                  <a:cubicBezTo>
                    <a:pt x="76" y="255"/>
                    <a:pt x="77" y="251"/>
                    <a:pt x="77" y="248"/>
                  </a:cubicBezTo>
                  <a:close/>
                  <a:moveTo>
                    <a:pt x="234" y="208"/>
                  </a:moveTo>
                  <a:cubicBezTo>
                    <a:pt x="224" y="225"/>
                    <a:pt x="210" y="238"/>
                    <a:pt x="194" y="248"/>
                  </a:cubicBezTo>
                  <a:cubicBezTo>
                    <a:pt x="195" y="251"/>
                    <a:pt x="195" y="255"/>
                    <a:pt x="195" y="258"/>
                  </a:cubicBezTo>
                  <a:cubicBezTo>
                    <a:pt x="195" y="263"/>
                    <a:pt x="195" y="267"/>
                    <a:pt x="194" y="270"/>
                  </a:cubicBezTo>
                  <a:cubicBezTo>
                    <a:pt x="220" y="257"/>
                    <a:pt x="242" y="236"/>
                    <a:pt x="255" y="209"/>
                  </a:cubicBezTo>
                  <a:cubicBezTo>
                    <a:pt x="253" y="209"/>
                    <a:pt x="250" y="210"/>
                    <a:pt x="247" y="210"/>
                  </a:cubicBezTo>
                  <a:cubicBezTo>
                    <a:pt x="242" y="210"/>
                    <a:pt x="238" y="209"/>
                    <a:pt x="234" y="208"/>
                  </a:cubicBezTo>
                  <a:close/>
                  <a:moveTo>
                    <a:pt x="251" y="126"/>
                  </a:moveTo>
                  <a:cubicBezTo>
                    <a:pt x="256" y="126"/>
                    <a:pt x="261" y="127"/>
                    <a:pt x="264" y="129"/>
                  </a:cubicBezTo>
                  <a:cubicBezTo>
                    <a:pt x="267" y="116"/>
                    <a:pt x="267" y="116"/>
                    <a:pt x="267" y="116"/>
                  </a:cubicBezTo>
                  <a:cubicBezTo>
                    <a:pt x="263" y="114"/>
                    <a:pt x="257" y="112"/>
                    <a:pt x="250" y="112"/>
                  </a:cubicBezTo>
                  <a:cubicBezTo>
                    <a:pt x="239" y="112"/>
                    <a:pt x="230" y="117"/>
                    <a:pt x="224" y="124"/>
                  </a:cubicBezTo>
                  <a:cubicBezTo>
                    <a:pt x="220" y="128"/>
                    <a:pt x="217" y="133"/>
                    <a:pt x="216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15" y="147"/>
                    <a:pt x="215" y="147"/>
                    <a:pt x="215" y="147"/>
                  </a:cubicBezTo>
                  <a:cubicBezTo>
                    <a:pt x="215" y="149"/>
                    <a:pt x="215" y="150"/>
                    <a:pt x="215" y="151"/>
                  </a:cubicBezTo>
                  <a:cubicBezTo>
                    <a:pt x="215" y="151"/>
                    <a:pt x="215" y="152"/>
                    <a:pt x="215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7" y="167"/>
                    <a:pt x="219" y="172"/>
                    <a:pt x="222" y="175"/>
                  </a:cubicBezTo>
                  <a:cubicBezTo>
                    <a:pt x="228" y="184"/>
                    <a:pt x="239" y="188"/>
                    <a:pt x="250" y="188"/>
                  </a:cubicBezTo>
                  <a:cubicBezTo>
                    <a:pt x="257" y="188"/>
                    <a:pt x="264" y="186"/>
                    <a:pt x="267" y="184"/>
                  </a:cubicBezTo>
                  <a:cubicBezTo>
                    <a:pt x="265" y="171"/>
                    <a:pt x="265" y="171"/>
                    <a:pt x="265" y="171"/>
                  </a:cubicBezTo>
                  <a:cubicBezTo>
                    <a:pt x="262" y="173"/>
                    <a:pt x="257" y="174"/>
                    <a:pt x="252" y="174"/>
                  </a:cubicBezTo>
                  <a:cubicBezTo>
                    <a:pt x="246" y="174"/>
                    <a:pt x="241" y="173"/>
                    <a:pt x="237" y="169"/>
                  </a:cubicBezTo>
                  <a:cubicBezTo>
                    <a:pt x="235" y="167"/>
                    <a:pt x="234" y="164"/>
                    <a:pt x="233" y="161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32" y="153"/>
                    <a:pt x="232" y="153"/>
                    <a:pt x="232" y="153"/>
                  </a:cubicBezTo>
                  <a:cubicBezTo>
                    <a:pt x="232" y="152"/>
                    <a:pt x="232" y="152"/>
                    <a:pt x="232" y="151"/>
                  </a:cubicBezTo>
                  <a:cubicBezTo>
                    <a:pt x="232" y="150"/>
                    <a:pt x="232" y="149"/>
                    <a:pt x="232" y="147"/>
                  </a:cubicBezTo>
                  <a:cubicBezTo>
                    <a:pt x="262" y="147"/>
                    <a:pt x="262" y="147"/>
                    <a:pt x="262" y="147"/>
                  </a:cubicBezTo>
                  <a:cubicBezTo>
                    <a:pt x="262" y="139"/>
                    <a:pt x="262" y="139"/>
                    <a:pt x="262" y="139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4" y="136"/>
                    <a:pt x="236" y="134"/>
                    <a:pt x="237" y="132"/>
                  </a:cubicBezTo>
                  <a:cubicBezTo>
                    <a:pt x="241" y="128"/>
                    <a:pt x="246" y="126"/>
                    <a:pt x="251" y="126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57371" y="3334657"/>
            <a:ext cx="718457" cy="718457"/>
            <a:chOff x="6284688" y="3882573"/>
            <a:chExt cx="718457" cy="718457"/>
          </a:xfrm>
        </p:grpSpPr>
        <p:sp useBgFill="1">
          <p:nvSpPr>
            <p:cNvPr id="30" name="椭圆 29"/>
            <p:cNvSpPr/>
            <p:nvPr/>
          </p:nvSpPr>
          <p:spPr>
            <a:xfrm>
              <a:off x="6284688" y="3882573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43"/>
            <p:cNvSpPr>
              <a:spLocks noEditPoints="1"/>
            </p:cNvSpPr>
            <p:nvPr/>
          </p:nvSpPr>
          <p:spPr bwMode="auto">
            <a:xfrm>
              <a:off x="6452563" y="4005705"/>
              <a:ext cx="380800" cy="472192"/>
            </a:xfrm>
            <a:custGeom>
              <a:avLst/>
              <a:gdLst>
                <a:gd name="T0" fmla="*/ 110 w 265"/>
                <a:gd name="T1" fmla="*/ 295 h 330"/>
                <a:gd name="T2" fmla="*/ 18 w 265"/>
                <a:gd name="T3" fmla="*/ 269 h 330"/>
                <a:gd name="T4" fmla="*/ 247 w 265"/>
                <a:gd name="T5" fmla="*/ 327 h 330"/>
                <a:gd name="T6" fmla="*/ 0 w 265"/>
                <a:gd name="T7" fmla="*/ 258 h 330"/>
                <a:gd name="T8" fmla="*/ 54 w 265"/>
                <a:gd name="T9" fmla="*/ 299 h 330"/>
                <a:gd name="T10" fmla="*/ 54 w 265"/>
                <a:gd name="T11" fmla="*/ 276 h 330"/>
                <a:gd name="T12" fmla="*/ 76 w 265"/>
                <a:gd name="T13" fmla="*/ 276 h 330"/>
                <a:gd name="T14" fmla="*/ 103 w 265"/>
                <a:gd name="T15" fmla="*/ 275 h 330"/>
                <a:gd name="T16" fmla="*/ 146 w 265"/>
                <a:gd name="T17" fmla="*/ 285 h 330"/>
                <a:gd name="T18" fmla="*/ 125 w 265"/>
                <a:gd name="T19" fmla="*/ 285 h 330"/>
                <a:gd name="T20" fmla="*/ 190 w 265"/>
                <a:gd name="T21" fmla="*/ 314 h 330"/>
                <a:gd name="T22" fmla="*/ 190 w 265"/>
                <a:gd name="T23" fmla="*/ 285 h 330"/>
                <a:gd name="T24" fmla="*/ 189 w 265"/>
                <a:gd name="T25" fmla="*/ 299 h 330"/>
                <a:gd name="T26" fmla="*/ 190 w 265"/>
                <a:gd name="T27" fmla="*/ 314 h 330"/>
                <a:gd name="T28" fmla="*/ 210 w 265"/>
                <a:gd name="T29" fmla="*/ 276 h 330"/>
                <a:gd name="T30" fmla="*/ 10 w 265"/>
                <a:gd name="T31" fmla="*/ 140 h 330"/>
                <a:gd name="T32" fmla="*/ 43 w 265"/>
                <a:gd name="T33" fmla="*/ 116 h 330"/>
                <a:gd name="T34" fmla="*/ 2 w 265"/>
                <a:gd name="T35" fmla="*/ 116 h 330"/>
                <a:gd name="T36" fmla="*/ 77 w 265"/>
                <a:gd name="T37" fmla="*/ 80 h 330"/>
                <a:gd name="T38" fmla="*/ 83 w 265"/>
                <a:gd name="T39" fmla="*/ 63 h 330"/>
                <a:gd name="T40" fmla="*/ 68 w 265"/>
                <a:gd name="T41" fmla="*/ 74 h 330"/>
                <a:gd name="T42" fmla="*/ 145 w 265"/>
                <a:gd name="T43" fmla="*/ 38 h 330"/>
                <a:gd name="T44" fmla="*/ 132 w 265"/>
                <a:gd name="T45" fmla="*/ 0 h 330"/>
                <a:gd name="T46" fmla="*/ 120 w 265"/>
                <a:gd name="T47" fmla="*/ 38 h 330"/>
                <a:gd name="T48" fmla="*/ 197 w 265"/>
                <a:gd name="T49" fmla="*/ 74 h 330"/>
                <a:gd name="T50" fmla="*/ 182 w 265"/>
                <a:gd name="T51" fmla="*/ 63 h 330"/>
                <a:gd name="T52" fmla="*/ 230 w 265"/>
                <a:gd name="T53" fmla="*/ 140 h 330"/>
                <a:gd name="T54" fmla="*/ 262 w 265"/>
                <a:gd name="T55" fmla="*/ 116 h 330"/>
                <a:gd name="T56" fmla="*/ 222 w 265"/>
                <a:gd name="T57" fmla="*/ 116 h 330"/>
                <a:gd name="T58" fmla="*/ 110 w 265"/>
                <a:gd name="T59" fmla="*/ 246 h 330"/>
                <a:gd name="T60" fmla="*/ 143 w 265"/>
                <a:gd name="T61" fmla="*/ 224 h 330"/>
                <a:gd name="T62" fmla="*/ 110 w 265"/>
                <a:gd name="T63" fmla="*/ 53 h 330"/>
                <a:gd name="T64" fmla="*/ 143 w 265"/>
                <a:gd name="T65" fmla="*/ 166 h 330"/>
                <a:gd name="T66" fmla="*/ 122 w 265"/>
                <a:gd name="T67" fmla="*/ 115 h 330"/>
                <a:gd name="T68" fmla="*/ 122 w 265"/>
                <a:gd name="T69" fmla="*/ 86 h 330"/>
                <a:gd name="T70" fmla="*/ 1 w 265"/>
                <a:gd name="T71" fmla="*/ 156 h 330"/>
                <a:gd name="T72" fmla="*/ 1 w 265"/>
                <a:gd name="T73" fmla="*/ 156 h 330"/>
                <a:gd name="T74" fmla="*/ 33 w 265"/>
                <a:gd name="T75" fmla="*/ 166 h 330"/>
                <a:gd name="T76" fmla="*/ 55 w 265"/>
                <a:gd name="T77" fmla="*/ 246 h 330"/>
                <a:gd name="T78" fmla="*/ 88 w 265"/>
                <a:gd name="T79" fmla="*/ 187 h 330"/>
                <a:gd name="T80" fmla="*/ 88 w 265"/>
                <a:gd name="T81" fmla="*/ 187 h 330"/>
                <a:gd name="T82" fmla="*/ 88 w 265"/>
                <a:gd name="T83" fmla="*/ 115 h 330"/>
                <a:gd name="T84" fmla="*/ 210 w 265"/>
                <a:gd name="T85" fmla="*/ 246 h 330"/>
                <a:gd name="T86" fmla="*/ 199 w 265"/>
                <a:gd name="T87" fmla="*/ 187 h 330"/>
                <a:gd name="T88" fmla="*/ 199 w 265"/>
                <a:gd name="T89" fmla="*/ 187 h 330"/>
                <a:gd name="T90" fmla="*/ 199 w 265"/>
                <a:gd name="T91" fmla="*/ 115 h 330"/>
                <a:gd name="T92" fmla="*/ 264 w 265"/>
                <a:gd name="T93" fmla="*/ 246 h 330"/>
                <a:gd name="T94" fmla="*/ 232 w 265"/>
                <a:gd name="T95" fmla="*/ 18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5" h="330">
                  <a:moveTo>
                    <a:pt x="103" y="306"/>
                  </a:moveTo>
                  <a:cubicBezTo>
                    <a:pt x="98" y="306"/>
                    <a:pt x="95" y="302"/>
                    <a:pt x="95" y="295"/>
                  </a:cubicBezTo>
                  <a:cubicBezTo>
                    <a:pt x="95" y="288"/>
                    <a:pt x="98" y="284"/>
                    <a:pt x="103" y="284"/>
                  </a:cubicBezTo>
                  <a:cubicBezTo>
                    <a:pt x="108" y="284"/>
                    <a:pt x="110" y="289"/>
                    <a:pt x="110" y="295"/>
                  </a:cubicBezTo>
                  <a:cubicBezTo>
                    <a:pt x="110" y="302"/>
                    <a:pt x="107" y="306"/>
                    <a:pt x="103" y="306"/>
                  </a:cubicBezTo>
                  <a:close/>
                  <a:moveTo>
                    <a:pt x="0" y="258"/>
                  </a:moveTo>
                  <a:cubicBezTo>
                    <a:pt x="0" y="269"/>
                    <a:pt x="0" y="269"/>
                    <a:pt x="0" y="269"/>
                  </a:cubicBezTo>
                  <a:cubicBezTo>
                    <a:pt x="18" y="269"/>
                    <a:pt x="18" y="269"/>
                    <a:pt x="18" y="269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9"/>
                    <a:pt x="20" y="330"/>
                    <a:pt x="22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5" y="330"/>
                    <a:pt x="247" y="329"/>
                    <a:pt x="247" y="327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65" y="269"/>
                    <a:pt x="265" y="269"/>
                    <a:pt x="265" y="269"/>
                  </a:cubicBezTo>
                  <a:cubicBezTo>
                    <a:pt x="265" y="258"/>
                    <a:pt x="265" y="258"/>
                    <a:pt x="265" y="258"/>
                  </a:cubicBezTo>
                  <a:lnTo>
                    <a:pt x="0" y="258"/>
                  </a:lnTo>
                  <a:close/>
                  <a:moveTo>
                    <a:pt x="76" y="314"/>
                  </a:moveTo>
                  <a:cubicBezTo>
                    <a:pt x="65" y="314"/>
                    <a:pt x="65" y="314"/>
                    <a:pt x="65" y="314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44" y="314"/>
                    <a:pt x="44" y="314"/>
                    <a:pt x="44" y="314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54" y="276"/>
                    <a:pt x="54" y="276"/>
                    <a:pt x="54" y="276"/>
                  </a:cubicBezTo>
                  <a:cubicBezTo>
                    <a:pt x="54" y="290"/>
                    <a:pt x="54" y="290"/>
                    <a:pt x="54" y="290"/>
                  </a:cubicBezTo>
                  <a:cubicBezTo>
                    <a:pt x="65" y="290"/>
                    <a:pt x="65" y="290"/>
                    <a:pt x="65" y="290"/>
                  </a:cubicBezTo>
                  <a:cubicBezTo>
                    <a:pt x="65" y="276"/>
                    <a:pt x="65" y="276"/>
                    <a:pt x="65" y="276"/>
                  </a:cubicBezTo>
                  <a:cubicBezTo>
                    <a:pt x="76" y="276"/>
                    <a:pt x="76" y="276"/>
                    <a:pt x="76" y="276"/>
                  </a:cubicBezTo>
                  <a:lnTo>
                    <a:pt x="76" y="314"/>
                  </a:lnTo>
                  <a:close/>
                  <a:moveTo>
                    <a:pt x="102" y="315"/>
                  </a:moveTo>
                  <a:cubicBezTo>
                    <a:pt x="92" y="315"/>
                    <a:pt x="84" y="307"/>
                    <a:pt x="84" y="295"/>
                  </a:cubicBezTo>
                  <a:cubicBezTo>
                    <a:pt x="84" y="283"/>
                    <a:pt x="92" y="275"/>
                    <a:pt x="103" y="275"/>
                  </a:cubicBezTo>
                  <a:cubicBezTo>
                    <a:pt x="114" y="275"/>
                    <a:pt x="121" y="283"/>
                    <a:pt x="121" y="295"/>
                  </a:cubicBezTo>
                  <a:cubicBezTo>
                    <a:pt x="121" y="307"/>
                    <a:pt x="114" y="315"/>
                    <a:pt x="102" y="315"/>
                  </a:cubicBezTo>
                  <a:close/>
                  <a:moveTo>
                    <a:pt x="155" y="285"/>
                  </a:moveTo>
                  <a:cubicBezTo>
                    <a:pt x="146" y="285"/>
                    <a:pt x="146" y="285"/>
                    <a:pt x="146" y="285"/>
                  </a:cubicBezTo>
                  <a:cubicBezTo>
                    <a:pt x="146" y="314"/>
                    <a:pt x="146" y="314"/>
                    <a:pt x="146" y="314"/>
                  </a:cubicBezTo>
                  <a:cubicBezTo>
                    <a:pt x="135" y="314"/>
                    <a:pt x="135" y="314"/>
                    <a:pt x="135" y="314"/>
                  </a:cubicBezTo>
                  <a:cubicBezTo>
                    <a:pt x="135" y="285"/>
                    <a:pt x="135" y="285"/>
                    <a:pt x="135" y="285"/>
                  </a:cubicBezTo>
                  <a:cubicBezTo>
                    <a:pt x="125" y="285"/>
                    <a:pt x="125" y="285"/>
                    <a:pt x="125" y="285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55" y="276"/>
                    <a:pt x="155" y="276"/>
                    <a:pt x="155" y="276"/>
                  </a:cubicBezTo>
                  <a:lnTo>
                    <a:pt x="155" y="285"/>
                  </a:lnTo>
                  <a:close/>
                  <a:moveTo>
                    <a:pt x="190" y="314"/>
                  </a:moveTo>
                  <a:cubicBezTo>
                    <a:pt x="165" y="314"/>
                    <a:pt x="165" y="314"/>
                    <a:pt x="165" y="314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90" y="276"/>
                    <a:pt x="190" y="276"/>
                    <a:pt x="190" y="276"/>
                  </a:cubicBezTo>
                  <a:cubicBezTo>
                    <a:pt x="190" y="285"/>
                    <a:pt x="190" y="285"/>
                    <a:pt x="190" y="285"/>
                  </a:cubicBezTo>
                  <a:cubicBezTo>
                    <a:pt x="175" y="285"/>
                    <a:pt x="175" y="285"/>
                    <a:pt x="175" y="285"/>
                  </a:cubicBezTo>
                  <a:cubicBezTo>
                    <a:pt x="175" y="290"/>
                    <a:pt x="175" y="290"/>
                    <a:pt x="175" y="290"/>
                  </a:cubicBezTo>
                  <a:cubicBezTo>
                    <a:pt x="189" y="290"/>
                    <a:pt x="189" y="290"/>
                    <a:pt x="189" y="290"/>
                  </a:cubicBezTo>
                  <a:cubicBezTo>
                    <a:pt x="189" y="299"/>
                    <a:pt x="189" y="299"/>
                    <a:pt x="189" y="299"/>
                  </a:cubicBezTo>
                  <a:cubicBezTo>
                    <a:pt x="175" y="299"/>
                    <a:pt x="175" y="299"/>
                    <a:pt x="175" y="299"/>
                  </a:cubicBezTo>
                  <a:cubicBezTo>
                    <a:pt x="175" y="305"/>
                    <a:pt x="175" y="305"/>
                    <a:pt x="175" y="305"/>
                  </a:cubicBezTo>
                  <a:cubicBezTo>
                    <a:pt x="190" y="305"/>
                    <a:pt x="190" y="305"/>
                    <a:pt x="190" y="305"/>
                  </a:cubicBezTo>
                  <a:lnTo>
                    <a:pt x="190" y="314"/>
                  </a:lnTo>
                  <a:close/>
                  <a:moveTo>
                    <a:pt x="225" y="314"/>
                  </a:moveTo>
                  <a:cubicBezTo>
                    <a:pt x="200" y="314"/>
                    <a:pt x="200" y="314"/>
                    <a:pt x="200" y="314"/>
                  </a:cubicBezTo>
                  <a:cubicBezTo>
                    <a:pt x="200" y="276"/>
                    <a:pt x="200" y="276"/>
                    <a:pt x="200" y="276"/>
                  </a:cubicBezTo>
                  <a:cubicBezTo>
                    <a:pt x="210" y="276"/>
                    <a:pt x="210" y="276"/>
                    <a:pt x="210" y="276"/>
                  </a:cubicBezTo>
                  <a:cubicBezTo>
                    <a:pt x="210" y="305"/>
                    <a:pt x="210" y="305"/>
                    <a:pt x="210" y="305"/>
                  </a:cubicBezTo>
                  <a:cubicBezTo>
                    <a:pt x="225" y="305"/>
                    <a:pt x="225" y="305"/>
                    <a:pt x="225" y="305"/>
                  </a:cubicBezTo>
                  <a:lnTo>
                    <a:pt x="225" y="314"/>
                  </a:lnTo>
                  <a:close/>
                  <a:moveTo>
                    <a:pt x="10" y="140"/>
                  </a:moveTo>
                  <a:cubicBezTo>
                    <a:pt x="22" y="132"/>
                    <a:pt x="22" y="132"/>
                    <a:pt x="22" y="132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13" y="125"/>
                    <a:pt x="13" y="125"/>
                    <a:pt x="13" y="125"/>
                  </a:cubicBezTo>
                  <a:lnTo>
                    <a:pt x="10" y="140"/>
                  </a:lnTo>
                  <a:close/>
                  <a:moveTo>
                    <a:pt x="64" y="88"/>
                  </a:moveTo>
                  <a:cubicBezTo>
                    <a:pt x="77" y="80"/>
                    <a:pt x="77" y="80"/>
                    <a:pt x="77" y="80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8" y="74"/>
                    <a:pt x="68" y="74"/>
                    <a:pt x="68" y="74"/>
                  </a:cubicBezTo>
                  <a:lnTo>
                    <a:pt x="64" y="88"/>
                  </a:lnTo>
                  <a:close/>
                  <a:moveTo>
                    <a:pt x="120" y="38"/>
                  </a:moveTo>
                  <a:cubicBezTo>
                    <a:pt x="132" y="31"/>
                    <a:pt x="132" y="31"/>
                    <a:pt x="132" y="31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23" y="24"/>
                    <a:pt x="123" y="24"/>
                    <a:pt x="123" y="24"/>
                  </a:cubicBezTo>
                  <a:lnTo>
                    <a:pt x="120" y="38"/>
                  </a:lnTo>
                  <a:close/>
                  <a:moveTo>
                    <a:pt x="176" y="88"/>
                  </a:moveTo>
                  <a:cubicBezTo>
                    <a:pt x="188" y="80"/>
                    <a:pt x="188" y="80"/>
                    <a:pt x="188" y="80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8" y="50"/>
                    <a:pt x="188" y="50"/>
                    <a:pt x="188" y="50"/>
                  </a:cubicBezTo>
                  <a:cubicBezTo>
                    <a:pt x="182" y="63"/>
                    <a:pt x="182" y="63"/>
                    <a:pt x="182" y="63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79" y="74"/>
                    <a:pt x="179" y="74"/>
                    <a:pt x="179" y="74"/>
                  </a:cubicBezTo>
                  <a:lnTo>
                    <a:pt x="176" y="88"/>
                  </a:lnTo>
                  <a:close/>
                  <a:moveTo>
                    <a:pt x="230" y="140"/>
                  </a:moveTo>
                  <a:cubicBezTo>
                    <a:pt x="242" y="132"/>
                    <a:pt x="242" y="132"/>
                    <a:pt x="242" y="132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62" y="116"/>
                    <a:pt x="262" y="116"/>
                    <a:pt x="262" y="116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2" y="101"/>
                    <a:pt x="242" y="101"/>
                    <a:pt x="242" y="101"/>
                  </a:cubicBezTo>
                  <a:cubicBezTo>
                    <a:pt x="237" y="115"/>
                    <a:pt x="237" y="115"/>
                    <a:pt x="237" y="11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33" y="125"/>
                    <a:pt x="233" y="125"/>
                    <a:pt x="233" y="125"/>
                  </a:cubicBezTo>
                  <a:lnTo>
                    <a:pt x="230" y="140"/>
                  </a:lnTo>
                  <a:close/>
                  <a:moveTo>
                    <a:pt x="110" y="53"/>
                  </a:moveTo>
                  <a:cubicBezTo>
                    <a:pt x="110" y="246"/>
                    <a:pt x="110" y="246"/>
                    <a:pt x="110" y="246"/>
                  </a:cubicBezTo>
                  <a:cubicBezTo>
                    <a:pt x="122" y="246"/>
                    <a:pt x="122" y="246"/>
                    <a:pt x="122" y="246"/>
                  </a:cubicBezTo>
                  <a:cubicBezTo>
                    <a:pt x="122" y="224"/>
                    <a:pt x="122" y="224"/>
                    <a:pt x="122" y="224"/>
                  </a:cubicBezTo>
                  <a:cubicBezTo>
                    <a:pt x="122" y="217"/>
                    <a:pt x="126" y="212"/>
                    <a:pt x="132" y="212"/>
                  </a:cubicBezTo>
                  <a:cubicBezTo>
                    <a:pt x="138" y="212"/>
                    <a:pt x="143" y="217"/>
                    <a:pt x="143" y="224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5" y="53"/>
                    <a:pt x="155" y="53"/>
                    <a:pt x="155" y="53"/>
                  </a:cubicBezTo>
                  <a:lnTo>
                    <a:pt x="110" y="53"/>
                  </a:lnTo>
                  <a:close/>
                  <a:moveTo>
                    <a:pt x="143" y="187"/>
                  </a:moveTo>
                  <a:cubicBezTo>
                    <a:pt x="122" y="187"/>
                    <a:pt x="122" y="187"/>
                    <a:pt x="122" y="187"/>
                  </a:cubicBezTo>
                  <a:cubicBezTo>
                    <a:pt x="122" y="166"/>
                    <a:pt x="122" y="166"/>
                    <a:pt x="122" y="166"/>
                  </a:cubicBezTo>
                  <a:cubicBezTo>
                    <a:pt x="143" y="166"/>
                    <a:pt x="143" y="166"/>
                    <a:pt x="143" y="166"/>
                  </a:cubicBezTo>
                  <a:lnTo>
                    <a:pt x="143" y="187"/>
                  </a:lnTo>
                  <a:close/>
                  <a:moveTo>
                    <a:pt x="143" y="137"/>
                  </a:moveTo>
                  <a:cubicBezTo>
                    <a:pt x="122" y="137"/>
                    <a:pt x="122" y="137"/>
                    <a:pt x="122" y="137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43" y="115"/>
                    <a:pt x="143" y="115"/>
                    <a:pt x="143" y="115"/>
                  </a:cubicBezTo>
                  <a:lnTo>
                    <a:pt x="143" y="137"/>
                  </a:lnTo>
                  <a:close/>
                  <a:moveTo>
                    <a:pt x="143" y="86"/>
                  </a:moveTo>
                  <a:cubicBezTo>
                    <a:pt x="122" y="86"/>
                    <a:pt x="122" y="86"/>
                    <a:pt x="122" y="86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43" y="64"/>
                    <a:pt x="143" y="64"/>
                    <a:pt x="143" y="64"/>
                  </a:cubicBezTo>
                  <a:lnTo>
                    <a:pt x="143" y="86"/>
                  </a:lnTo>
                  <a:close/>
                  <a:moveTo>
                    <a:pt x="1" y="156"/>
                  </a:moveTo>
                  <a:cubicBezTo>
                    <a:pt x="1" y="246"/>
                    <a:pt x="1" y="246"/>
                    <a:pt x="1" y="246"/>
                  </a:cubicBezTo>
                  <a:cubicBezTo>
                    <a:pt x="44" y="246"/>
                    <a:pt x="44" y="246"/>
                    <a:pt x="44" y="246"/>
                  </a:cubicBezTo>
                  <a:cubicBezTo>
                    <a:pt x="44" y="156"/>
                    <a:pt x="44" y="156"/>
                    <a:pt x="44" y="156"/>
                  </a:cubicBezTo>
                  <a:lnTo>
                    <a:pt x="1" y="156"/>
                  </a:lnTo>
                  <a:close/>
                  <a:moveTo>
                    <a:pt x="33" y="187"/>
                  </a:moveTo>
                  <a:cubicBezTo>
                    <a:pt x="12" y="187"/>
                    <a:pt x="12" y="187"/>
                    <a:pt x="12" y="187"/>
                  </a:cubicBezTo>
                  <a:cubicBezTo>
                    <a:pt x="12" y="166"/>
                    <a:pt x="12" y="166"/>
                    <a:pt x="12" y="166"/>
                  </a:cubicBezTo>
                  <a:cubicBezTo>
                    <a:pt x="33" y="166"/>
                    <a:pt x="33" y="166"/>
                    <a:pt x="33" y="166"/>
                  </a:cubicBezTo>
                  <a:lnTo>
                    <a:pt x="33" y="187"/>
                  </a:lnTo>
                  <a:close/>
                  <a:moveTo>
                    <a:pt x="55" y="105"/>
                  </a:moveTo>
                  <a:cubicBezTo>
                    <a:pt x="55" y="145"/>
                    <a:pt x="55" y="145"/>
                    <a:pt x="55" y="145"/>
                  </a:cubicBezTo>
                  <a:cubicBezTo>
                    <a:pt x="55" y="246"/>
                    <a:pt x="55" y="246"/>
                    <a:pt x="55" y="246"/>
                  </a:cubicBezTo>
                  <a:cubicBezTo>
                    <a:pt x="98" y="246"/>
                    <a:pt x="98" y="246"/>
                    <a:pt x="98" y="246"/>
                  </a:cubicBezTo>
                  <a:cubicBezTo>
                    <a:pt x="98" y="105"/>
                    <a:pt x="98" y="105"/>
                    <a:pt x="98" y="105"/>
                  </a:cubicBezTo>
                  <a:lnTo>
                    <a:pt x="55" y="105"/>
                  </a:lnTo>
                  <a:close/>
                  <a:moveTo>
                    <a:pt x="88" y="187"/>
                  </a:moveTo>
                  <a:cubicBezTo>
                    <a:pt x="66" y="187"/>
                    <a:pt x="66" y="187"/>
                    <a:pt x="66" y="187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88" y="166"/>
                    <a:pt x="88" y="166"/>
                    <a:pt x="88" y="166"/>
                  </a:cubicBezTo>
                  <a:lnTo>
                    <a:pt x="88" y="187"/>
                  </a:lnTo>
                  <a:close/>
                  <a:moveTo>
                    <a:pt x="88" y="137"/>
                  </a:moveTo>
                  <a:cubicBezTo>
                    <a:pt x="66" y="137"/>
                    <a:pt x="66" y="137"/>
                    <a:pt x="66" y="137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88" y="115"/>
                    <a:pt x="88" y="115"/>
                    <a:pt x="88" y="115"/>
                  </a:cubicBezTo>
                  <a:lnTo>
                    <a:pt x="88" y="137"/>
                  </a:lnTo>
                  <a:close/>
                  <a:moveTo>
                    <a:pt x="167" y="105"/>
                  </a:moveTo>
                  <a:cubicBezTo>
                    <a:pt x="167" y="246"/>
                    <a:pt x="167" y="246"/>
                    <a:pt x="167" y="246"/>
                  </a:cubicBezTo>
                  <a:cubicBezTo>
                    <a:pt x="210" y="246"/>
                    <a:pt x="210" y="246"/>
                    <a:pt x="210" y="246"/>
                  </a:cubicBezTo>
                  <a:cubicBezTo>
                    <a:pt x="210" y="145"/>
                    <a:pt x="210" y="145"/>
                    <a:pt x="210" y="145"/>
                  </a:cubicBezTo>
                  <a:cubicBezTo>
                    <a:pt x="210" y="105"/>
                    <a:pt x="210" y="105"/>
                    <a:pt x="210" y="105"/>
                  </a:cubicBezTo>
                  <a:lnTo>
                    <a:pt x="167" y="105"/>
                  </a:lnTo>
                  <a:close/>
                  <a:moveTo>
                    <a:pt x="199" y="187"/>
                  </a:moveTo>
                  <a:cubicBezTo>
                    <a:pt x="177" y="187"/>
                    <a:pt x="177" y="187"/>
                    <a:pt x="177" y="187"/>
                  </a:cubicBezTo>
                  <a:cubicBezTo>
                    <a:pt x="177" y="166"/>
                    <a:pt x="177" y="166"/>
                    <a:pt x="177" y="166"/>
                  </a:cubicBezTo>
                  <a:cubicBezTo>
                    <a:pt x="199" y="166"/>
                    <a:pt x="199" y="166"/>
                    <a:pt x="199" y="166"/>
                  </a:cubicBezTo>
                  <a:lnTo>
                    <a:pt x="199" y="187"/>
                  </a:lnTo>
                  <a:close/>
                  <a:moveTo>
                    <a:pt x="199" y="137"/>
                  </a:moveTo>
                  <a:cubicBezTo>
                    <a:pt x="177" y="137"/>
                    <a:pt x="177" y="137"/>
                    <a:pt x="177" y="137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99" y="115"/>
                    <a:pt x="199" y="115"/>
                    <a:pt x="199" y="115"/>
                  </a:cubicBezTo>
                  <a:lnTo>
                    <a:pt x="199" y="137"/>
                  </a:lnTo>
                  <a:close/>
                  <a:moveTo>
                    <a:pt x="221" y="156"/>
                  </a:moveTo>
                  <a:cubicBezTo>
                    <a:pt x="221" y="246"/>
                    <a:pt x="221" y="246"/>
                    <a:pt x="221" y="246"/>
                  </a:cubicBezTo>
                  <a:cubicBezTo>
                    <a:pt x="264" y="246"/>
                    <a:pt x="264" y="246"/>
                    <a:pt x="264" y="246"/>
                  </a:cubicBezTo>
                  <a:cubicBezTo>
                    <a:pt x="264" y="156"/>
                    <a:pt x="264" y="156"/>
                    <a:pt x="264" y="156"/>
                  </a:cubicBezTo>
                  <a:lnTo>
                    <a:pt x="221" y="156"/>
                  </a:lnTo>
                  <a:close/>
                  <a:moveTo>
                    <a:pt x="253" y="187"/>
                  </a:moveTo>
                  <a:cubicBezTo>
                    <a:pt x="232" y="187"/>
                    <a:pt x="232" y="187"/>
                    <a:pt x="232" y="18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53" y="166"/>
                    <a:pt x="253" y="166"/>
                    <a:pt x="253" y="166"/>
                  </a:cubicBezTo>
                  <a:lnTo>
                    <a:pt x="253" y="187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57371" y="2307770"/>
            <a:ext cx="718457" cy="718457"/>
            <a:chOff x="6284688" y="2855686"/>
            <a:chExt cx="718457" cy="718457"/>
          </a:xfrm>
        </p:grpSpPr>
        <p:sp useBgFill="1">
          <p:nvSpPr>
            <p:cNvPr id="29" name="椭圆 28"/>
            <p:cNvSpPr/>
            <p:nvPr/>
          </p:nvSpPr>
          <p:spPr>
            <a:xfrm>
              <a:off x="6284688" y="2855686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47"/>
            <p:cNvSpPr>
              <a:spLocks noEditPoints="1"/>
            </p:cNvSpPr>
            <p:nvPr/>
          </p:nvSpPr>
          <p:spPr bwMode="auto">
            <a:xfrm>
              <a:off x="6452563" y="3072114"/>
              <a:ext cx="394129" cy="285600"/>
            </a:xfrm>
            <a:custGeom>
              <a:avLst/>
              <a:gdLst>
                <a:gd name="T0" fmla="*/ 253 w 276"/>
                <a:gd name="T1" fmla="*/ 104 h 199"/>
                <a:gd name="T2" fmla="*/ 230 w 276"/>
                <a:gd name="T3" fmla="*/ 88 h 199"/>
                <a:gd name="T4" fmla="*/ 253 w 276"/>
                <a:gd name="T5" fmla="*/ 88 h 199"/>
                <a:gd name="T6" fmla="*/ 58 w 276"/>
                <a:gd name="T7" fmla="*/ 27 h 199"/>
                <a:gd name="T8" fmla="*/ 85 w 276"/>
                <a:gd name="T9" fmla="*/ 12 h 199"/>
                <a:gd name="T10" fmla="*/ 219 w 276"/>
                <a:gd name="T11" fmla="*/ 44 h 199"/>
                <a:gd name="T12" fmla="*/ 265 w 276"/>
                <a:gd name="T13" fmla="*/ 130 h 199"/>
                <a:gd name="T14" fmla="*/ 250 w 276"/>
                <a:gd name="T15" fmla="*/ 156 h 199"/>
                <a:gd name="T16" fmla="*/ 250 w 276"/>
                <a:gd name="T17" fmla="*/ 0 h 199"/>
                <a:gd name="T18" fmla="*/ 192 w 276"/>
                <a:gd name="T19" fmla="*/ 199 h 199"/>
                <a:gd name="T20" fmla="*/ 0 w 276"/>
                <a:gd name="T21" fmla="*/ 70 h 199"/>
                <a:gd name="T22" fmla="*/ 111 w 276"/>
                <a:gd name="T23" fmla="*/ 179 h 199"/>
                <a:gd name="T24" fmla="*/ 27 w 276"/>
                <a:gd name="T25" fmla="*/ 182 h 199"/>
                <a:gd name="T26" fmla="*/ 191 w 276"/>
                <a:gd name="T27" fmla="*/ 158 h 199"/>
                <a:gd name="T28" fmla="*/ 191 w 276"/>
                <a:gd name="T29" fmla="*/ 166 h 199"/>
                <a:gd name="T30" fmla="*/ 27 w 276"/>
                <a:gd name="T31" fmla="*/ 142 h 199"/>
                <a:gd name="T32" fmla="*/ 195 w 276"/>
                <a:gd name="T33" fmla="*/ 146 h 199"/>
                <a:gd name="T34" fmla="*/ 132 w 276"/>
                <a:gd name="T35" fmla="*/ 117 h 199"/>
                <a:gd name="T36" fmla="*/ 155 w 276"/>
                <a:gd name="T37" fmla="*/ 130 h 199"/>
                <a:gd name="T38" fmla="*/ 178 w 276"/>
                <a:gd name="T39" fmla="*/ 117 h 199"/>
                <a:gd name="T40" fmla="*/ 171 w 276"/>
                <a:gd name="T41" fmla="*/ 116 h 199"/>
                <a:gd name="T42" fmla="*/ 165 w 276"/>
                <a:gd name="T43" fmla="*/ 114 h 199"/>
                <a:gd name="T44" fmla="*/ 155 w 276"/>
                <a:gd name="T45" fmla="*/ 114 h 199"/>
                <a:gd name="T46" fmla="*/ 146 w 276"/>
                <a:gd name="T47" fmla="*/ 114 h 199"/>
                <a:gd name="T48" fmla="*/ 140 w 276"/>
                <a:gd name="T49" fmla="*/ 116 h 199"/>
                <a:gd name="T50" fmla="*/ 189 w 276"/>
                <a:gd name="T51" fmla="*/ 100 h 199"/>
                <a:gd name="T52" fmla="*/ 177 w 276"/>
                <a:gd name="T53" fmla="*/ 100 h 199"/>
                <a:gd name="T54" fmla="*/ 158 w 276"/>
                <a:gd name="T55" fmla="*/ 105 h 199"/>
                <a:gd name="T56" fmla="*/ 141 w 276"/>
                <a:gd name="T57" fmla="*/ 106 h 199"/>
                <a:gd name="T58" fmla="*/ 134 w 276"/>
                <a:gd name="T59" fmla="*/ 100 h 199"/>
                <a:gd name="T60" fmla="*/ 121 w 276"/>
                <a:gd name="T61" fmla="*/ 100 h 199"/>
                <a:gd name="T62" fmla="*/ 124 w 276"/>
                <a:gd name="T63" fmla="*/ 117 h 199"/>
                <a:gd name="T64" fmla="*/ 187 w 276"/>
                <a:gd name="T65" fmla="*/ 117 h 199"/>
                <a:gd name="T66" fmla="*/ 115 w 276"/>
                <a:gd name="T67" fmla="*/ 91 h 199"/>
                <a:gd name="T68" fmla="*/ 165 w 276"/>
                <a:gd name="T69" fmla="*/ 64 h 199"/>
                <a:gd name="T70" fmla="*/ 183 w 276"/>
                <a:gd name="T71" fmla="*/ 68 h 199"/>
                <a:gd name="T72" fmla="*/ 127 w 276"/>
                <a:gd name="T73" fmla="*/ 67 h 199"/>
                <a:gd name="T74" fmla="*/ 133 w 276"/>
                <a:gd name="T75" fmla="*/ 70 h 199"/>
                <a:gd name="T76" fmla="*/ 139 w 276"/>
                <a:gd name="T77" fmla="*/ 72 h 199"/>
                <a:gd name="T78" fmla="*/ 146 w 276"/>
                <a:gd name="T79" fmla="*/ 72 h 199"/>
                <a:gd name="T80" fmla="*/ 158 w 276"/>
                <a:gd name="T81" fmla="*/ 73 h 199"/>
                <a:gd name="T82" fmla="*/ 165 w 276"/>
                <a:gd name="T83" fmla="*/ 72 h 199"/>
                <a:gd name="T84" fmla="*/ 165 w 276"/>
                <a:gd name="T85" fmla="*/ 64 h 199"/>
                <a:gd name="T86" fmla="*/ 115 w 276"/>
                <a:gd name="T87" fmla="*/ 86 h 199"/>
                <a:gd name="T88" fmla="*/ 125 w 276"/>
                <a:gd name="T89" fmla="*/ 77 h 199"/>
                <a:gd name="T90" fmla="*/ 140 w 276"/>
                <a:gd name="T91" fmla="*/ 87 h 199"/>
                <a:gd name="T92" fmla="*/ 152 w 276"/>
                <a:gd name="T93" fmla="*/ 87 h 199"/>
                <a:gd name="T94" fmla="*/ 171 w 276"/>
                <a:gd name="T95" fmla="*/ 87 h 199"/>
                <a:gd name="T96" fmla="*/ 175 w 276"/>
                <a:gd name="T97" fmla="*/ 80 h 199"/>
                <a:gd name="T98" fmla="*/ 195 w 276"/>
                <a:gd name="T99" fmla="*/ 87 h 199"/>
                <a:gd name="T100" fmla="*/ 186 w 276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99">
                  <a:moveTo>
                    <a:pt x="253" y="111"/>
                  </a:moveTo>
                  <a:cubicBezTo>
                    <a:pt x="230" y="111"/>
                    <a:pt x="230" y="111"/>
                    <a:pt x="230" y="111"/>
                  </a:cubicBezTo>
                  <a:cubicBezTo>
                    <a:pt x="230" y="104"/>
                    <a:pt x="230" y="104"/>
                    <a:pt x="230" y="104"/>
                  </a:cubicBezTo>
                  <a:cubicBezTo>
                    <a:pt x="253" y="104"/>
                    <a:pt x="253" y="104"/>
                    <a:pt x="253" y="104"/>
                  </a:cubicBezTo>
                  <a:cubicBezTo>
                    <a:pt x="255" y="104"/>
                    <a:pt x="256" y="106"/>
                    <a:pt x="256" y="108"/>
                  </a:cubicBezTo>
                  <a:cubicBezTo>
                    <a:pt x="256" y="110"/>
                    <a:pt x="255" y="111"/>
                    <a:pt x="253" y="111"/>
                  </a:cubicBezTo>
                  <a:close/>
                  <a:moveTo>
                    <a:pt x="253" y="88"/>
                  </a:moveTo>
                  <a:cubicBezTo>
                    <a:pt x="230" y="88"/>
                    <a:pt x="230" y="88"/>
                    <a:pt x="230" y="88"/>
                  </a:cubicBezTo>
                  <a:cubicBezTo>
                    <a:pt x="230" y="95"/>
                    <a:pt x="230" y="95"/>
                    <a:pt x="230" y="9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55" y="95"/>
                    <a:pt x="256" y="93"/>
                    <a:pt x="256" y="91"/>
                  </a:cubicBezTo>
                  <a:cubicBezTo>
                    <a:pt x="256" y="90"/>
                    <a:pt x="255" y="88"/>
                    <a:pt x="253" y="88"/>
                  </a:cubicBezTo>
                  <a:close/>
                  <a:moveTo>
                    <a:pt x="25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0" y="0"/>
                    <a:pt x="58" y="12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8"/>
                    <a:pt x="76" y="12"/>
                    <a:pt x="85" y="12"/>
                  </a:cubicBezTo>
                  <a:cubicBezTo>
                    <a:pt x="250" y="12"/>
                    <a:pt x="250" y="12"/>
                    <a:pt x="250" y="12"/>
                  </a:cubicBezTo>
                  <a:cubicBezTo>
                    <a:pt x="259" y="12"/>
                    <a:pt x="265" y="18"/>
                    <a:pt x="265" y="26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19" y="44"/>
                    <a:pt x="219" y="44"/>
                    <a:pt x="219" y="44"/>
                  </a:cubicBezTo>
                  <a:cubicBezTo>
                    <a:pt x="226" y="51"/>
                    <a:pt x="230" y="60"/>
                    <a:pt x="230" y="70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5" y="130"/>
                    <a:pt x="265" y="130"/>
                    <a:pt x="265" y="130"/>
                  </a:cubicBezTo>
                  <a:cubicBezTo>
                    <a:pt x="265" y="138"/>
                    <a:pt x="259" y="145"/>
                    <a:pt x="250" y="145"/>
                  </a:cubicBezTo>
                  <a:cubicBezTo>
                    <a:pt x="230" y="145"/>
                    <a:pt x="230" y="145"/>
                    <a:pt x="230" y="145"/>
                  </a:cubicBezTo>
                  <a:cubicBezTo>
                    <a:pt x="230" y="156"/>
                    <a:pt x="230" y="156"/>
                    <a:pt x="230" y="156"/>
                  </a:cubicBezTo>
                  <a:cubicBezTo>
                    <a:pt x="250" y="156"/>
                    <a:pt x="250" y="156"/>
                    <a:pt x="250" y="156"/>
                  </a:cubicBezTo>
                  <a:cubicBezTo>
                    <a:pt x="265" y="156"/>
                    <a:pt x="276" y="144"/>
                    <a:pt x="276" y="130"/>
                  </a:cubicBezTo>
                  <a:cubicBezTo>
                    <a:pt x="276" y="130"/>
                    <a:pt x="276" y="130"/>
                    <a:pt x="276" y="130"/>
                  </a:cubicBezTo>
                  <a:cubicBezTo>
                    <a:pt x="276" y="26"/>
                    <a:pt x="276" y="26"/>
                    <a:pt x="276" y="26"/>
                  </a:cubicBezTo>
                  <a:cubicBezTo>
                    <a:pt x="276" y="12"/>
                    <a:pt x="265" y="0"/>
                    <a:pt x="250" y="0"/>
                  </a:cubicBezTo>
                  <a:close/>
                  <a:moveTo>
                    <a:pt x="218" y="70"/>
                  </a:moveTo>
                  <a:cubicBezTo>
                    <a:pt x="218" y="173"/>
                    <a:pt x="218" y="173"/>
                    <a:pt x="218" y="173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18" y="188"/>
                    <a:pt x="207" y="199"/>
                    <a:pt x="192" y="199"/>
                  </a:cubicBezTo>
                  <a:cubicBezTo>
                    <a:pt x="26" y="199"/>
                    <a:pt x="26" y="199"/>
                    <a:pt x="26" y="199"/>
                  </a:cubicBezTo>
                  <a:cubicBezTo>
                    <a:pt x="12" y="199"/>
                    <a:pt x="0" y="188"/>
                    <a:pt x="0" y="17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6"/>
                    <a:pt x="12" y="44"/>
                    <a:pt x="26" y="44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07" y="44"/>
                    <a:pt x="218" y="56"/>
                    <a:pt x="218" y="70"/>
                  </a:cubicBezTo>
                  <a:close/>
                  <a:moveTo>
                    <a:pt x="111" y="179"/>
                  </a:moveTo>
                  <a:cubicBezTo>
                    <a:pt x="111" y="176"/>
                    <a:pt x="110" y="175"/>
                    <a:pt x="107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5" y="175"/>
                    <a:pt x="23" y="176"/>
                    <a:pt x="23" y="179"/>
                  </a:cubicBezTo>
                  <a:cubicBezTo>
                    <a:pt x="23" y="181"/>
                    <a:pt x="25" y="182"/>
                    <a:pt x="27" y="182"/>
                  </a:cubicBezTo>
                  <a:cubicBezTo>
                    <a:pt x="107" y="182"/>
                    <a:pt x="107" y="182"/>
                    <a:pt x="107" y="182"/>
                  </a:cubicBezTo>
                  <a:cubicBezTo>
                    <a:pt x="110" y="182"/>
                    <a:pt x="111" y="181"/>
                    <a:pt x="111" y="179"/>
                  </a:cubicBezTo>
                  <a:close/>
                  <a:moveTo>
                    <a:pt x="195" y="162"/>
                  </a:moveTo>
                  <a:cubicBezTo>
                    <a:pt x="195" y="160"/>
                    <a:pt x="193" y="158"/>
                    <a:pt x="191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8"/>
                    <a:pt x="23" y="160"/>
                    <a:pt x="23" y="162"/>
                  </a:cubicBezTo>
                  <a:cubicBezTo>
                    <a:pt x="23" y="164"/>
                    <a:pt x="25" y="166"/>
                    <a:pt x="27" y="166"/>
                  </a:cubicBezTo>
                  <a:cubicBezTo>
                    <a:pt x="191" y="166"/>
                    <a:pt x="191" y="166"/>
                    <a:pt x="191" y="166"/>
                  </a:cubicBezTo>
                  <a:cubicBezTo>
                    <a:pt x="193" y="166"/>
                    <a:pt x="195" y="164"/>
                    <a:pt x="195" y="162"/>
                  </a:cubicBezTo>
                  <a:close/>
                  <a:moveTo>
                    <a:pt x="195" y="146"/>
                  </a:moveTo>
                  <a:cubicBezTo>
                    <a:pt x="195" y="143"/>
                    <a:pt x="193" y="142"/>
                    <a:pt x="191" y="142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5" y="142"/>
                    <a:pt x="23" y="143"/>
                    <a:pt x="23" y="146"/>
                  </a:cubicBezTo>
                  <a:cubicBezTo>
                    <a:pt x="23" y="148"/>
                    <a:pt x="25" y="150"/>
                    <a:pt x="27" y="150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3" y="150"/>
                    <a:pt x="195" y="148"/>
                    <a:pt x="195" y="146"/>
                  </a:cubicBezTo>
                  <a:close/>
                  <a:moveTo>
                    <a:pt x="145" y="123"/>
                  </a:moveTo>
                  <a:cubicBezTo>
                    <a:pt x="141" y="122"/>
                    <a:pt x="137" y="120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1" y="118"/>
                    <a:pt x="129" y="118"/>
                    <a:pt x="127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35" y="126"/>
                    <a:pt x="145" y="130"/>
                    <a:pt x="155" y="130"/>
                  </a:cubicBezTo>
                  <a:cubicBezTo>
                    <a:pt x="166" y="130"/>
                    <a:pt x="176" y="126"/>
                    <a:pt x="183" y="120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18"/>
                    <a:pt x="180" y="118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4" y="120"/>
                    <a:pt x="170" y="122"/>
                    <a:pt x="165" y="123"/>
                  </a:cubicBezTo>
                  <a:cubicBezTo>
                    <a:pt x="167" y="121"/>
                    <a:pt x="169" y="118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69" y="115"/>
                    <a:pt x="167" y="115"/>
                    <a:pt x="165" y="115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3" y="117"/>
                    <a:pt x="161" y="119"/>
                    <a:pt x="158" y="121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56" y="114"/>
                    <a:pt x="155" y="114"/>
                  </a:cubicBezTo>
                  <a:cubicBezTo>
                    <a:pt x="155" y="114"/>
                    <a:pt x="152" y="114"/>
                    <a:pt x="152" y="114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0" y="119"/>
                    <a:pt x="148" y="117"/>
                    <a:pt x="146" y="115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2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8"/>
                    <a:pt x="143" y="121"/>
                    <a:pt x="145" y="123"/>
                  </a:cubicBezTo>
                  <a:close/>
                  <a:moveTo>
                    <a:pt x="195" y="100"/>
                  </a:moveTo>
                  <a:cubicBezTo>
                    <a:pt x="189" y="100"/>
                    <a:pt x="189" y="100"/>
                    <a:pt x="18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104"/>
                    <a:pt x="187" y="107"/>
                    <a:pt x="185" y="110"/>
                  </a:cubicBezTo>
                  <a:cubicBezTo>
                    <a:pt x="182" y="109"/>
                    <a:pt x="179" y="108"/>
                    <a:pt x="175" y="107"/>
                  </a:cubicBezTo>
                  <a:cubicBezTo>
                    <a:pt x="176" y="105"/>
                    <a:pt x="176" y="103"/>
                    <a:pt x="177" y="100"/>
                  </a:cubicBezTo>
                  <a:cubicBezTo>
                    <a:pt x="177" y="100"/>
                    <a:pt x="177" y="100"/>
                    <a:pt x="177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2"/>
                    <a:pt x="170" y="104"/>
                    <a:pt x="170" y="106"/>
                  </a:cubicBezTo>
                  <a:cubicBezTo>
                    <a:pt x="166" y="105"/>
                    <a:pt x="162" y="105"/>
                    <a:pt x="158" y="105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48" y="105"/>
                    <a:pt x="145" y="105"/>
                    <a:pt x="141" y="106"/>
                  </a:cubicBezTo>
                  <a:cubicBezTo>
                    <a:pt x="140" y="104"/>
                    <a:pt x="140" y="102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3"/>
                    <a:pt x="135" y="105"/>
                    <a:pt x="135" y="107"/>
                  </a:cubicBezTo>
                  <a:cubicBezTo>
                    <a:pt x="132" y="108"/>
                    <a:pt x="128" y="109"/>
                    <a:pt x="125" y="110"/>
                  </a:cubicBezTo>
                  <a:cubicBezTo>
                    <a:pt x="123" y="107"/>
                    <a:pt x="122" y="104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6" y="106"/>
                    <a:pt x="119" y="112"/>
                    <a:pt x="123" y="116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32" y="113"/>
                    <a:pt x="143" y="110"/>
                    <a:pt x="155" y="110"/>
                  </a:cubicBezTo>
                  <a:cubicBezTo>
                    <a:pt x="167" y="110"/>
                    <a:pt x="178" y="113"/>
                    <a:pt x="186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6"/>
                    <a:pt x="187" y="116"/>
                    <a:pt x="187" y="116"/>
                  </a:cubicBezTo>
                  <a:cubicBezTo>
                    <a:pt x="191" y="112"/>
                    <a:pt x="194" y="106"/>
                    <a:pt x="195" y="100"/>
                  </a:cubicBezTo>
                  <a:close/>
                  <a:moveTo>
                    <a:pt x="195" y="91"/>
                  </a:moveTo>
                  <a:cubicBezTo>
                    <a:pt x="115" y="91"/>
                    <a:pt x="115" y="91"/>
                    <a:pt x="115" y="91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95" y="96"/>
                    <a:pt x="195" y="96"/>
                    <a:pt x="195" y="96"/>
                  </a:cubicBezTo>
                  <a:lnTo>
                    <a:pt x="195" y="91"/>
                  </a:lnTo>
                  <a:close/>
                  <a:moveTo>
                    <a:pt x="165" y="64"/>
                  </a:moveTo>
                  <a:cubicBezTo>
                    <a:pt x="170" y="65"/>
                    <a:pt x="174" y="67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80" y="69"/>
                    <a:pt x="182" y="69"/>
                    <a:pt x="183" y="68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83" y="67"/>
                    <a:pt x="183" y="67"/>
                    <a:pt x="183" y="67"/>
                  </a:cubicBezTo>
                  <a:cubicBezTo>
                    <a:pt x="176" y="61"/>
                    <a:pt x="166" y="57"/>
                    <a:pt x="155" y="57"/>
                  </a:cubicBezTo>
                  <a:cubicBezTo>
                    <a:pt x="145" y="57"/>
                    <a:pt x="135" y="61"/>
                    <a:pt x="127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9" y="69"/>
                    <a:pt x="130" y="69"/>
                    <a:pt x="132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7" y="67"/>
                    <a:pt x="141" y="65"/>
                    <a:pt x="145" y="64"/>
                  </a:cubicBezTo>
                  <a:cubicBezTo>
                    <a:pt x="143" y="66"/>
                    <a:pt x="141" y="68"/>
                    <a:pt x="140" y="7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2" y="72"/>
                    <a:pt x="144" y="72"/>
                    <a:pt x="145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8" y="70"/>
                    <a:pt x="150" y="68"/>
                    <a:pt x="152" y="66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8" y="73"/>
                    <a:pt x="158" y="73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61" y="68"/>
                    <a:pt x="163" y="70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2"/>
                    <a:pt x="169" y="72"/>
                    <a:pt x="170" y="72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69" y="68"/>
                    <a:pt x="167" y="66"/>
                    <a:pt x="165" y="64"/>
                  </a:cubicBezTo>
                  <a:close/>
                  <a:moveTo>
                    <a:pt x="124" y="70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19" y="75"/>
                    <a:pt x="116" y="81"/>
                    <a:pt x="115" y="86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2" y="83"/>
                    <a:pt x="123" y="80"/>
                    <a:pt x="125" y="77"/>
                  </a:cubicBezTo>
                  <a:cubicBezTo>
                    <a:pt x="128" y="78"/>
                    <a:pt x="132" y="79"/>
                    <a:pt x="135" y="80"/>
                  </a:cubicBezTo>
                  <a:cubicBezTo>
                    <a:pt x="135" y="82"/>
                    <a:pt x="134" y="84"/>
                    <a:pt x="134" y="8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5"/>
                    <a:pt x="140" y="83"/>
                    <a:pt x="141" y="81"/>
                  </a:cubicBezTo>
                  <a:cubicBezTo>
                    <a:pt x="145" y="82"/>
                    <a:pt x="148" y="82"/>
                    <a:pt x="152" y="82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62" y="82"/>
                    <a:pt x="166" y="82"/>
                    <a:pt x="170" y="81"/>
                  </a:cubicBezTo>
                  <a:cubicBezTo>
                    <a:pt x="170" y="83"/>
                    <a:pt x="171" y="85"/>
                    <a:pt x="171" y="87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6"/>
                    <a:pt x="177" y="86"/>
                    <a:pt x="177" y="86"/>
                  </a:cubicBezTo>
                  <a:cubicBezTo>
                    <a:pt x="176" y="84"/>
                    <a:pt x="176" y="82"/>
                    <a:pt x="175" y="80"/>
                  </a:cubicBezTo>
                  <a:cubicBezTo>
                    <a:pt x="179" y="79"/>
                    <a:pt x="182" y="78"/>
                    <a:pt x="185" y="77"/>
                  </a:cubicBezTo>
                  <a:cubicBezTo>
                    <a:pt x="187" y="80"/>
                    <a:pt x="189" y="83"/>
                    <a:pt x="189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94" y="81"/>
                    <a:pt x="191" y="75"/>
                    <a:pt x="187" y="71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78" y="74"/>
                    <a:pt x="167" y="76"/>
                    <a:pt x="155" y="76"/>
                  </a:cubicBezTo>
                  <a:cubicBezTo>
                    <a:pt x="143" y="76"/>
                    <a:pt x="132" y="74"/>
                    <a:pt x="124" y="7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57371" y="4361544"/>
            <a:ext cx="718457" cy="718457"/>
            <a:chOff x="6284688" y="4909460"/>
            <a:chExt cx="718457" cy="718457"/>
          </a:xfrm>
        </p:grpSpPr>
        <p:sp useBgFill="1">
          <p:nvSpPr>
            <p:cNvPr id="31" name="椭圆 30"/>
            <p:cNvSpPr/>
            <p:nvPr/>
          </p:nvSpPr>
          <p:spPr>
            <a:xfrm>
              <a:off x="6284688" y="4909460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29"/>
            <p:cNvSpPr>
              <a:spLocks noEditPoints="1"/>
            </p:cNvSpPr>
            <p:nvPr/>
          </p:nvSpPr>
          <p:spPr bwMode="auto">
            <a:xfrm>
              <a:off x="6425907" y="5112560"/>
              <a:ext cx="407456" cy="312256"/>
            </a:xfrm>
            <a:custGeom>
              <a:avLst/>
              <a:gdLst>
                <a:gd name="T0" fmla="*/ 285 w 285"/>
                <a:gd name="T1" fmla="*/ 90 h 218"/>
                <a:gd name="T2" fmla="*/ 264 w 285"/>
                <a:gd name="T3" fmla="*/ 90 h 218"/>
                <a:gd name="T4" fmla="*/ 264 w 285"/>
                <a:gd name="T5" fmla="*/ 57 h 218"/>
                <a:gd name="T6" fmla="*/ 222 w 285"/>
                <a:gd name="T7" fmla="*/ 99 h 218"/>
                <a:gd name="T8" fmla="*/ 237 w 285"/>
                <a:gd name="T9" fmla="*/ 144 h 218"/>
                <a:gd name="T10" fmla="*/ 215 w 285"/>
                <a:gd name="T11" fmla="*/ 196 h 218"/>
                <a:gd name="T12" fmla="*/ 163 w 285"/>
                <a:gd name="T13" fmla="*/ 218 h 218"/>
                <a:gd name="T14" fmla="*/ 111 w 285"/>
                <a:gd name="T15" fmla="*/ 197 h 218"/>
                <a:gd name="T16" fmla="*/ 110 w 285"/>
                <a:gd name="T17" fmla="*/ 92 h 218"/>
                <a:gd name="T18" fmla="*/ 163 w 285"/>
                <a:gd name="T19" fmla="*/ 70 h 218"/>
                <a:gd name="T20" fmla="*/ 165 w 285"/>
                <a:gd name="T21" fmla="*/ 70 h 218"/>
                <a:gd name="T22" fmla="*/ 162 w 285"/>
                <a:gd name="T23" fmla="*/ 91 h 218"/>
                <a:gd name="T24" fmla="*/ 125 w 285"/>
                <a:gd name="T25" fmla="*/ 106 h 218"/>
                <a:gd name="T26" fmla="*/ 125 w 285"/>
                <a:gd name="T27" fmla="*/ 182 h 218"/>
                <a:gd name="T28" fmla="*/ 163 w 285"/>
                <a:gd name="T29" fmla="*/ 198 h 218"/>
                <a:gd name="T30" fmla="*/ 201 w 285"/>
                <a:gd name="T31" fmla="*/ 182 h 218"/>
                <a:gd name="T32" fmla="*/ 217 w 285"/>
                <a:gd name="T33" fmla="*/ 144 h 218"/>
                <a:gd name="T34" fmla="*/ 202 w 285"/>
                <a:gd name="T35" fmla="*/ 107 h 218"/>
                <a:gd name="T36" fmla="*/ 208 w 285"/>
                <a:gd name="T37" fmla="*/ 84 h 218"/>
                <a:gd name="T38" fmla="*/ 250 w 285"/>
                <a:gd name="T39" fmla="*/ 42 h 218"/>
                <a:gd name="T40" fmla="*/ 216 w 285"/>
                <a:gd name="T41" fmla="*/ 42 h 218"/>
                <a:gd name="T42" fmla="*/ 216 w 285"/>
                <a:gd name="T43" fmla="*/ 22 h 218"/>
                <a:gd name="T44" fmla="*/ 285 w 285"/>
                <a:gd name="T45" fmla="*/ 22 h 218"/>
                <a:gd name="T46" fmla="*/ 285 w 285"/>
                <a:gd name="T47" fmla="*/ 90 h 218"/>
                <a:gd name="T48" fmla="*/ 123 w 285"/>
                <a:gd name="T49" fmla="*/ 20 h 218"/>
                <a:gd name="T50" fmla="*/ 161 w 285"/>
                <a:gd name="T51" fmla="*/ 36 h 218"/>
                <a:gd name="T52" fmla="*/ 161 w 285"/>
                <a:gd name="T53" fmla="*/ 111 h 218"/>
                <a:gd name="T54" fmla="*/ 124 w 285"/>
                <a:gd name="T55" fmla="*/ 127 h 218"/>
                <a:gd name="T56" fmla="*/ 121 w 285"/>
                <a:gd name="T57" fmla="*/ 148 h 218"/>
                <a:gd name="T58" fmla="*/ 123 w 285"/>
                <a:gd name="T59" fmla="*/ 148 h 218"/>
                <a:gd name="T60" fmla="*/ 176 w 285"/>
                <a:gd name="T61" fmla="*/ 126 h 218"/>
                <a:gd name="T62" fmla="*/ 176 w 285"/>
                <a:gd name="T63" fmla="*/ 21 h 218"/>
                <a:gd name="T64" fmla="*/ 123 w 285"/>
                <a:gd name="T65" fmla="*/ 0 h 218"/>
                <a:gd name="T66" fmla="*/ 71 w 285"/>
                <a:gd name="T67" fmla="*/ 21 h 218"/>
                <a:gd name="T68" fmla="*/ 64 w 285"/>
                <a:gd name="T69" fmla="*/ 118 h 218"/>
                <a:gd name="T70" fmla="*/ 37 w 285"/>
                <a:gd name="T71" fmla="*/ 146 h 218"/>
                <a:gd name="T72" fmla="*/ 15 w 285"/>
                <a:gd name="T73" fmla="*/ 124 h 218"/>
                <a:gd name="T74" fmla="*/ 1 w 285"/>
                <a:gd name="T75" fmla="*/ 139 h 218"/>
                <a:gd name="T76" fmla="*/ 23 w 285"/>
                <a:gd name="T77" fmla="*/ 160 h 218"/>
                <a:gd name="T78" fmla="*/ 0 w 285"/>
                <a:gd name="T79" fmla="*/ 184 h 218"/>
                <a:gd name="T80" fmla="*/ 14 w 285"/>
                <a:gd name="T81" fmla="*/ 198 h 218"/>
                <a:gd name="T82" fmla="*/ 37 w 285"/>
                <a:gd name="T83" fmla="*/ 175 h 218"/>
                <a:gd name="T84" fmla="*/ 59 w 285"/>
                <a:gd name="T85" fmla="*/ 196 h 218"/>
                <a:gd name="T86" fmla="*/ 73 w 285"/>
                <a:gd name="T87" fmla="*/ 182 h 218"/>
                <a:gd name="T88" fmla="*/ 52 w 285"/>
                <a:gd name="T89" fmla="*/ 160 h 218"/>
                <a:gd name="T90" fmla="*/ 78 w 285"/>
                <a:gd name="T91" fmla="*/ 133 h 218"/>
                <a:gd name="T92" fmla="*/ 84 w 285"/>
                <a:gd name="T93" fmla="*/ 111 h 218"/>
                <a:gd name="T94" fmla="*/ 85 w 285"/>
                <a:gd name="T95" fmla="*/ 36 h 218"/>
                <a:gd name="T96" fmla="*/ 123 w 285"/>
                <a:gd name="T97" fmla="*/ 2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5" h="218">
                  <a:moveTo>
                    <a:pt x="285" y="90"/>
                  </a:moveTo>
                  <a:cubicBezTo>
                    <a:pt x="264" y="90"/>
                    <a:pt x="264" y="90"/>
                    <a:pt x="264" y="90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22" y="99"/>
                    <a:pt x="222" y="99"/>
                    <a:pt x="222" y="99"/>
                  </a:cubicBezTo>
                  <a:cubicBezTo>
                    <a:pt x="232" y="112"/>
                    <a:pt x="237" y="128"/>
                    <a:pt x="237" y="144"/>
                  </a:cubicBezTo>
                  <a:cubicBezTo>
                    <a:pt x="237" y="164"/>
                    <a:pt x="229" y="182"/>
                    <a:pt x="215" y="196"/>
                  </a:cubicBezTo>
                  <a:cubicBezTo>
                    <a:pt x="201" y="210"/>
                    <a:pt x="183" y="218"/>
                    <a:pt x="163" y="218"/>
                  </a:cubicBezTo>
                  <a:cubicBezTo>
                    <a:pt x="143" y="218"/>
                    <a:pt x="125" y="211"/>
                    <a:pt x="111" y="197"/>
                  </a:cubicBezTo>
                  <a:cubicBezTo>
                    <a:pt x="82" y="168"/>
                    <a:pt x="82" y="121"/>
                    <a:pt x="110" y="92"/>
                  </a:cubicBezTo>
                  <a:cubicBezTo>
                    <a:pt x="124" y="78"/>
                    <a:pt x="143" y="70"/>
                    <a:pt x="163" y="70"/>
                  </a:cubicBezTo>
                  <a:cubicBezTo>
                    <a:pt x="164" y="70"/>
                    <a:pt x="165" y="70"/>
                    <a:pt x="165" y="70"/>
                  </a:cubicBezTo>
                  <a:cubicBezTo>
                    <a:pt x="166" y="77"/>
                    <a:pt x="165" y="84"/>
                    <a:pt x="162" y="91"/>
                  </a:cubicBezTo>
                  <a:cubicBezTo>
                    <a:pt x="148" y="91"/>
                    <a:pt x="135" y="96"/>
                    <a:pt x="125" y="106"/>
                  </a:cubicBezTo>
                  <a:cubicBezTo>
                    <a:pt x="104" y="127"/>
                    <a:pt x="104" y="161"/>
                    <a:pt x="125" y="182"/>
                  </a:cubicBezTo>
                  <a:cubicBezTo>
                    <a:pt x="135" y="192"/>
                    <a:pt x="149" y="198"/>
                    <a:pt x="163" y="198"/>
                  </a:cubicBezTo>
                  <a:cubicBezTo>
                    <a:pt x="177" y="198"/>
                    <a:pt x="191" y="192"/>
                    <a:pt x="201" y="182"/>
                  </a:cubicBezTo>
                  <a:cubicBezTo>
                    <a:pt x="211" y="172"/>
                    <a:pt x="217" y="158"/>
                    <a:pt x="217" y="144"/>
                  </a:cubicBezTo>
                  <a:cubicBezTo>
                    <a:pt x="217" y="130"/>
                    <a:pt x="211" y="117"/>
                    <a:pt x="202" y="107"/>
                  </a:cubicBezTo>
                  <a:cubicBezTo>
                    <a:pt x="205" y="100"/>
                    <a:pt x="207" y="92"/>
                    <a:pt x="208" y="84"/>
                  </a:cubicBezTo>
                  <a:cubicBezTo>
                    <a:pt x="250" y="42"/>
                    <a:pt x="250" y="42"/>
                    <a:pt x="250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85" y="22"/>
                    <a:pt x="285" y="22"/>
                    <a:pt x="285" y="22"/>
                  </a:cubicBezTo>
                  <a:lnTo>
                    <a:pt x="285" y="90"/>
                  </a:lnTo>
                  <a:close/>
                  <a:moveTo>
                    <a:pt x="123" y="20"/>
                  </a:moveTo>
                  <a:cubicBezTo>
                    <a:pt x="138" y="20"/>
                    <a:pt x="151" y="25"/>
                    <a:pt x="161" y="36"/>
                  </a:cubicBezTo>
                  <a:cubicBezTo>
                    <a:pt x="182" y="56"/>
                    <a:pt x="182" y="90"/>
                    <a:pt x="161" y="111"/>
                  </a:cubicBezTo>
                  <a:cubicBezTo>
                    <a:pt x="151" y="121"/>
                    <a:pt x="138" y="127"/>
                    <a:pt x="124" y="127"/>
                  </a:cubicBezTo>
                  <a:cubicBezTo>
                    <a:pt x="121" y="134"/>
                    <a:pt x="120" y="141"/>
                    <a:pt x="121" y="148"/>
                  </a:cubicBezTo>
                  <a:cubicBezTo>
                    <a:pt x="122" y="148"/>
                    <a:pt x="122" y="148"/>
                    <a:pt x="123" y="148"/>
                  </a:cubicBezTo>
                  <a:cubicBezTo>
                    <a:pt x="143" y="148"/>
                    <a:pt x="162" y="140"/>
                    <a:pt x="176" y="126"/>
                  </a:cubicBezTo>
                  <a:cubicBezTo>
                    <a:pt x="205" y="97"/>
                    <a:pt x="205" y="50"/>
                    <a:pt x="176" y="21"/>
                  </a:cubicBezTo>
                  <a:cubicBezTo>
                    <a:pt x="162" y="7"/>
                    <a:pt x="143" y="0"/>
                    <a:pt x="123" y="0"/>
                  </a:cubicBezTo>
                  <a:cubicBezTo>
                    <a:pt x="103" y="0"/>
                    <a:pt x="85" y="7"/>
                    <a:pt x="71" y="21"/>
                  </a:cubicBezTo>
                  <a:cubicBezTo>
                    <a:pt x="44" y="48"/>
                    <a:pt x="42" y="90"/>
                    <a:pt x="64" y="118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9" y="126"/>
                    <a:pt x="81" y="118"/>
                    <a:pt x="84" y="111"/>
                  </a:cubicBezTo>
                  <a:cubicBezTo>
                    <a:pt x="65" y="90"/>
                    <a:pt x="65" y="56"/>
                    <a:pt x="85" y="36"/>
                  </a:cubicBezTo>
                  <a:cubicBezTo>
                    <a:pt x="95" y="26"/>
                    <a:pt x="109" y="20"/>
                    <a:pt x="123" y="2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5457371" y="3149600"/>
            <a:ext cx="61395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6343703" y="1465583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0198" y="1414437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0" name="圆角矩形 39"/>
          <p:cNvSpPr/>
          <p:nvPr/>
        </p:nvSpPr>
        <p:spPr>
          <a:xfrm>
            <a:off x="6343703" y="2492470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0198" y="2441324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2" name="圆角矩形 41"/>
          <p:cNvSpPr/>
          <p:nvPr/>
        </p:nvSpPr>
        <p:spPr>
          <a:xfrm>
            <a:off x="6343703" y="345790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0198" y="340676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4" name="圆角矩形 43"/>
          <p:cNvSpPr/>
          <p:nvPr/>
        </p:nvSpPr>
        <p:spPr>
          <a:xfrm>
            <a:off x="6343703" y="4423344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0198" y="4372198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631024" y="141443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631024" y="2445748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31024" y="3460713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631024" y="437558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9257347" y="1476512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9257347" y="3576118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67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 rot="16200000" flipH="1">
            <a:off x="6632739" y="211781"/>
            <a:ext cx="2390324" cy="2414910"/>
            <a:chOff x="713678" y="4218557"/>
            <a:chExt cx="1895121" cy="1914614"/>
          </a:xfrm>
        </p:grpSpPr>
        <p:sp>
          <p:nvSpPr>
            <p:cNvPr id="83" name="椭圆 82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4" name="椭圆 83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6632739" y="3928976"/>
            <a:ext cx="2390324" cy="2414910"/>
            <a:chOff x="713678" y="4218557"/>
            <a:chExt cx="1895121" cy="1914614"/>
          </a:xfrm>
        </p:grpSpPr>
        <p:sp>
          <p:nvSpPr>
            <p:cNvPr id="86" name="椭圆 8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7" name="椭圆 8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 rot="5400000">
            <a:off x="2836231" y="211781"/>
            <a:ext cx="2390324" cy="2414910"/>
            <a:chOff x="713678" y="4218557"/>
            <a:chExt cx="1895121" cy="1914614"/>
          </a:xfrm>
        </p:grpSpPr>
        <p:sp>
          <p:nvSpPr>
            <p:cNvPr id="80" name="椭圆 79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1" name="椭圆 80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836231" y="3928976"/>
            <a:ext cx="2390324" cy="2414910"/>
            <a:chOff x="713678" y="4218557"/>
            <a:chExt cx="1895121" cy="1914614"/>
          </a:xfrm>
        </p:grpSpPr>
        <p:sp>
          <p:nvSpPr>
            <p:cNvPr id="76" name="椭圆 7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77" name="椭圆 7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 rot="13500000">
            <a:off x="3202965" y="720621"/>
            <a:ext cx="5265878" cy="5265877"/>
          </a:xfrm>
          <a:custGeom>
            <a:avLst/>
            <a:gdLst>
              <a:gd name="connsiteX0" fmla="*/ 2632940 w 5265878"/>
              <a:gd name="connsiteY0" fmla="*/ 5265877 h 5265877"/>
              <a:gd name="connsiteX1" fmla="*/ 1735304 w 5265878"/>
              <a:gd name="connsiteY1" fmla="*/ 4368241 h 5265877"/>
              <a:gd name="connsiteX2" fmla="*/ 1888606 w 5265878"/>
              <a:gd name="connsiteY2" fmla="*/ 3866364 h 5265877"/>
              <a:gd name="connsiteX3" fmla="*/ 1993903 w 5265878"/>
              <a:gd name="connsiteY3" fmla="*/ 3738743 h 5265877"/>
              <a:gd name="connsiteX4" fmla="*/ 1993903 w 5265878"/>
              <a:gd name="connsiteY4" fmla="*/ 3715131 h 5265877"/>
              <a:gd name="connsiteX5" fmla="*/ 2076944 w 5265878"/>
              <a:gd name="connsiteY5" fmla="*/ 3578441 h 5265877"/>
              <a:gd name="connsiteX6" fmla="*/ 2280862 w 5265878"/>
              <a:gd name="connsiteY6" fmla="*/ 3008439 h 5265877"/>
              <a:gd name="connsiteX7" fmla="*/ 2285296 w 5265878"/>
              <a:gd name="connsiteY7" fmla="*/ 2980582 h 5265877"/>
              <a:gd name="connsiteX8" fmla="*/ 2257440 w 5265878"/>
              <a:gd name="connsiteY8" fmla="*/ 2985016 h 5265877"/>
              <a:gd name="connsiteX9" fmla="*/ 1687438 w 5265878"/>
              <a:gd name="connsiteY9" fmla="*/ 3188934 h 5265877"/>
              <a:gd name="connsiteX10" fmla="*/ 1550748 w 5265878"/>
              <a:gd name="connsiteY10" fmla="*/ 3271975 h 5265877"/>
              <a:gd name="connsiteX11" fmla="*/ 1527134 w 5265878"/>
              <a:gd name="connsiteY11" fmla="*/ 3271975 h 5265877"/>
              <a:gd name="connsiteX12" fmla="*/ 1399513 w 5265878"/>
              <a:gd name="connsiteY12" fmla="*/ 3377272 h 5265877"/>
              <a:gd name="connsiteX13" fmla="*/ 897636 w 5265878"/>
              <a:gd name="connsiteY13" fmla="*/ 3530574 h 5265877"/>
              <a:gd name="connsiteX14" fmla="*/ 0 w 5265878"/>
              <a:gd name="connsiteY14" fmla="*/ 2632938 h 5265877"/>
              <a:gd name="connsiteX15" fmla="*/ 897636 w 5265878"/>
              <a:gd name="connsiteY15" fmla="*/ 1735302 h 5265877"/>
              <a:gd name="connsiteX16" fmla="*/ 1399513 w 5265878"/>
              <a:gd name="connsiteY16" fmla="*/ 1888604 h 5265877"/>
              <a:gd name="connsiteX17" fmla="*/ 1523865 w 5265878"/>
              <a:gd name="connsiteY17" fmla="*/ 1991204 h 5265877"/>
              <a:gd name="connsiteX18" fmla="*/ 1550766 w 5265878"/>
              <a:gd name="connsiteY18" fmla="*/ 1991204 h 5265877"/>
              <a:gd name="connsiteX19" fmla="*/ 1687438 w 5265878"/>
              <a:gd name="connsiteY19" fmla="*/ 2074234 h 5265877"/>
              <a:gd name="connsiteX20" fmla="*/ 2257440 w 5265878"/>
              <a:gd name="connsiteY20" fmla="*/ 2278151 h 5265877"/>
              <a:gd name="connsiteX21" fmla="*/ 2284853 w 5265878"/>
              <a:gd name="connsiteY21" fmla="*/ 2282514 h 5265877"/>
              <a:gd name="connsiteX22" fmla="*/ 2280862 w 5265878"/>
              <a:gd name="connsiteY22" fmla="*/ 2257439 h 5265877"/>
              <a:gd name="connsiteX23" fmla="*/ 2076944 w 5265878"/>
              <a:gd name="connsiteY23" fmla="*/ 1687438 h 5265877"/>
              <a:gd name="connsiteX24" fmla="*/ 1993903 w 5265878"/>
              <a:gd name="connsiteY24" fmla="*/ 1550748 h 5265877"/>
              <a:gd name="connsiteX25" fmla="*/ 1993903 w 5265878"/>
              <a:gd name="connsiteY25" fmla="*/ 1527134 h 5265877"/>
              <a:gd name="connsiteX26" fmla="*/ 1888606 w 5265878"/>
              <a:gd name="connsiteY26" fmla="*/ 1399513 h 5265877"/>
              <a:gd name="connsiteX27" fmla="*/ 1735304 w 5265878"/>
              <a:gd name="connsiteY27" fmla="*/ 897636 h 5265877"/>
              <a:gd name="connsiteX28" fmla="*/ 2632940 w 5265878"/>
              <a:gd name="connsiteY28" fmla="*/ 0 h 5265877"/>
              <a:gd name="connsiteX29" fmla="*/ 3530576 w 5265878"/>
              <a:gd name="connsiteY29" fmla="*/ 897636 h 5265877"/>
              <a:gd name="connsiteX30" fmla="*/ 3377274 w 5265878"/>
              <a:gd name="connsiteY30" fmla="*/ 1399513 h 5265877"/>
              <a:gd name="connsiteX31" fmla="*/ 3274674 w 5265878"/>
              <a:gd name="connsiteY31" fmla="*/ 1523865 h 5265877"/>
              <a:gd name="connsiteX32" fmla="*/ 3274674 w 5265878"/>
              <a:gd name="connsiteY32" fmla="*/ 1550766 h 5265877"/>
              <a:gd name="connsiteX33" fmla="*/ 3191644 w 5265878"/>
              <a:gd name="connsiteY33" fmla="*/ 1687438 h 5265877"/>
              <a:gd name="connsiteX34" fmla="*/ 2987727 w 5265878"/>
              <a:gd name="connsiteY34" fmla="*/ 2257439 h 5265877"/>
              <a:gd name="connsiteX35" fmla="*/ 2983806 w 5265878"/>
              <a:gd name="connsiteY35" fmla="*/ 2282072 h 5265877"/>
              <a:gd name="connsiteX36" fmla="*/ 3008440 w 5265878"/>
              <a:gd name="connsiteY36" fmla="*/ 2278151 h 5265877"/>
              <a:gd name="connsiteX37" fmla="*/ 3578442 w 5265878"/>
              <a:gd name="connsiteY37" fmla="*/ 2074234 h 5265877"/>
              <a:gd name="connsiteX38" fmla="*/ 3715114 w 5265878"/>
              <a:gd name="connsiteY38" fmla="*/ 1991204 h 5265877"/>
              <a:gd name="connsiteX39" fmla="*/ 3742013 w 5265878"/>
              <a:gd name="connsiteY39" fmla="*/ 1991204 h 5265877"/>
              <a:gd name="connsiteX40" fmla="*/ 3866365 w 5265878"/>
              <a:gd name="connsiteY40" fmla="*/ 1888604 h 5265877"/>
              <a:gd name="connsiteX41" fmla="*/ 4368241 w 5265878"/>
              <a:gd name="connsiteY41" fmla="*/ 1735302 h 5265877"/>
              <a:gd name="connsiteX42" fmla="*/ 5265878 w 5265878"/>
              <a:gd name="connsiteY42" fmla="*/ 2632938 h 5265877"/>
              <a:gd name="connsiteX43" fmla="*/ 4368241 w 5265878"/>
              <a:gd name="connsiteY43" fmla="*/ 3530574 h 5265877"/>
              <a:gd name="connsiteX44" fmla="*/ 3866365 w 5265878"/>
              <a:gd name="connsiteY44" fmla="*/ 3377272 h 5265877"/>
              <a:gd name="connsiteX45" fmla="*/ 3738744 w 5265878"/>
              <a:gd name="connsiteY45" fmla="*/ 3271975 h 5265877"/>
              <a:gd name="connsiteX46" fmla="*/ 3715132 w 5265878"/>
              <a:gd name="connsiteY46" fmla="*/ 3271975 h 5265877"/>
              <a:gd name="connsiteX47" fmla="*/ 3578442 w 5265878"/>
              <a:gd name="connsiteY47" fmla="*/ 3188934 h 5265877"/>
              <a:gd name="connsiteX48" fmla="*/ 3008440 w 5265878"/>
              <a:gd name="connsiteY48" fmla="*/ 2985016 h 5265877"/>
              <a:gd name="connsiteX49" fmla="*/ 2983363 w 5265878"/>
              <a:gd name="connsiteY49" fmla="*/ 2981025 h 5265877"/>
              <a:gd name="connsiteX50" fmla="*/ 2987727 w 5265878"/>
              <a:gd name="connsiteY50" fmla="*/ 3008439 h 5265877"/>
              <a:gd name="connsiteX51" fmla="*/ 3191644 w 5265878"/>
              <a:gd name="connsiteY51" fmla="*/ 3578441 h 5265877"/>
              <a:gd name="connsiteX52" fmla="*/ 3274674 w 5265878"/>
              <a:gd name="connsiteY52" fmla="*/ 3715113 h 5265877"/>
              <a:gd name="connsiteX53" fmla="*/ 3274674 w 5265878"/>
              <a:gd name="connsiteY53" fmla="*/ 3742012 h 5265877"/>
              <a:gd name="connsiteX54" fmla="*/ 3377274 w 5265878"/>
              <a:gd name="connsiteY54" fmla="*/ 3866364 h 5265877"/>
              <a:gd name="connsiteX55" fmla="*/ 3530576 w 5265878"/>
              <a:gd name="connsiteY55" fmla="*/ 4368241 h 5265877"/>
              <a:gd name="connsiteX56" fmla="*/ 2632940 w 5265878"/>
              <a:gd name="connsiteY56" fmla="*/ 5265877 h 526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265878" h="5265877">
                <a:moveTo>
                  <a:pt x="2632940" y="5265877"/>
                </a:moveTo>
                <a:cubicBezTo>
                  <a:pt x="2137189" y="5265877"/>
                  <a:pt x="1735304" y="4863992"/>
                  <a:pt x="1735304" y="4368241"/>
                </a:cubicBezTo>
                <a:cubicBezTo>
                  <a:pt x="1735304" y="4182335"/>
                  <a:pt x="1791819" y="4009628"/>
                  <a:pt x="1888606" y="3866364"/>
                </a:cubicBezTo>
                <a:lnTo>
                  <a:pt x="1993903" y="3738743"/>
                </a:lnTo>
                <a:lnTo>
                  <a:pt x="1993903" y="3715131"/>
                </a:lnTo>
                <a:lnTo>
                  <a:pt x="2076944" y="3578441"/>
                </a:lnTo>
                <a:cubicBezTo>
                  <a:pt x="2172371" y="3402777"/>
                  <a:pt x="2242034" y="3211086"/>
                  <a:pt x="2280862" y="3008439"/>
                </a:cubicBezTo>
                <a:lnTo>
                  <a:pt x="2285296" y="2980582"/>
                </a:lnTo>
                <a:lnTo>
                  <a:pt x="2257440" y="2985016"/>
                </a:lnTo>
                <a:cubicBezTo>
                  <a:pt x="2054793" y="3023844"/>
                  <a:pt x="1863103" y="3093507"/>
                  <a:pt x="1687438" y="3188934"/>
                </a:cubicBezTo>
                <a:lnTo>
                  <a:pt x="1550748" y="3271975"/>
                </a:lnTo>
                <a:lnTo>
                  <a:pt x="1527134" y="3271975"/>
                </a:lnTo>
                <a:lnTo>
                  <a:pt x="1399513" y="3377272"/>
                </a:lnTo>
                <a:cubicBezTo>
                  <a:pt x="1256249" y="3474059"/>
                  <a:pt x="1083543" y="3530574"/>
                  <a:pt x="897636" y="3530574"/>
                </a:cubicBezTo>
                <a:cubicBezTo>
                  <a:pt x="401885" y="3530574"/>
                  <a:pt x="0" y="3128689"/>
                  <a:pt x="0" y="2632938"/>
                </a:cubicBezTo>
                <a:cubicBezTo>
                  <a:pt x="0" y="2137187"/>
                  <a:pt x="401885" y="1735302"/>
                  <a:pt x="897636" y="1735302"/>
                </a:cubicBezTo>
                <a:cubicBezTo>
                  <a:pt x="1083543" y="1735302"/>
                  <a:pt x="1256249" y="1791817"/>
                  <a:pt x="1399513" y="1888604"/>
                </a:cubicBezTo>
                <a:lnTo>
                  <a:pt x="1523865" y="1991204"/>
                </a:lnTo>
                <a:lnTo>
                  <a:pt x="1550766" y="1991204"/>
                </a:lnTo>
                <a:lnTo>
                  <a:pt x="1687438" y="2074234"/>
                </a:lnTo>
                <a:cubicBezTo>
                  <a:pt x="1863103" y="2169660"/>
                  <a:pt x="2054793" y="2239323"/>
                  <a:pt x="2257440" y="2278151"/>
                </a:cubicBezTo>
                <a:lnTo>
                  <a:pt x="2284853" y="2282514"/>
                </a:lnTo>
                <a:lnTo>
                  <a:pt x="2280862" y="2257439"/>
                </a:lnTo>
                <a:cubicBezTo>
                  <a:pt x="2242034" y="2054793"/>
                  <a:pt x="2172371" y="1863102"/>
                  <a:pt x="2076944" y="1687438"/>
                </a:cubicBezTo>
                <a:lnTo>
                  <a:pt x="1993903" y="1550748"/>
                </a:lnTo>
                <a:lnTo>
                  <a:pt x="1993903" y="1527134"/>
                </a:lnTo>
                <a:lnTo>
                  <a:pt x="1888606" y="1399513"/>
                </a:lnTo>
                <a:cubicBezTo>
                  <a:pt x="1791819" y="1256249"/>
                  <a:pt x="1735304" y="1083543"/>
                  <a:pt x="1735304" y="897636"/>
                </a:cubicBezTo>
                <a:cubicBezTo>
                  <a:pt x="1735304" y="401885"/>
                  <a:pt x="2137189" y="0"/>
                  <a:pt x="2632940" y="0"/>
                </a:cubicBezTo>
                <a:cubicBezTo>
                  <a:pt x="3128691" y="0"/>
                  <a:pt x="3530576" y="401885"/>
                  <a:pt x="3530576" y="897636"/>
                </a:cubicBezTo>
                <a:cubicBezTo>
                  <a:pt x="3530576" y="1083543"/>
                  <a:pt x="3474061" y="1256249"/>
                  <a:pt x="3377274" y="1399513"/>
                </a:cubicBezTo>
                <a:lnTo>
                  <a:pt x="3274674" y="1523865"/>
                </a:lnTo>
                <a:lnTo>
                  <a:pt x="3274674" y="1550766"/>
                </a:lnTo>
                <a:lnTo>
                  <a:pt x="3191644" y="1687438"/>
                </a:lnTo>
                <a:cubicBezTo>
                  <a:pt x="3096218" y="1863102"/>
                  <a:pt x="3026555" y="2054793"/>
                  <a:pt x="2987727" y="2257439"/>
                </a:cubicBezTo>
                <a:lnTo>
                  <a:pt x="2983806" y="2282072"/>
                </a:lnTo>
                <a:lnTo>
                  <a:pt x="3008440" y="2278151"/>
                </a:lnTo>
                <a:cubicBezTo>
                  <a:pt x="3211086" y="2239323"/>
                  <a:pt x="3402777" y="2169660"/>
                  <a:pt x="3578442" y="2074234"/>
                </a:cubicBezTo>
                <a:lnTo>
                  <a:pt x="3715114" y="1991204"/>
                </a:lnTo>
                <a:lnTo>
                  <a:pt x="3742013" y="1991204"/>
                </a:lnTo>
                <a:lnTo>
                  <a:pt x="3866365" y="1888604"/>
                </a:lnTo>
                <a:cubicBezTo>
                  <a:pt x="4009629" y="1791817"/>
                  <a:pt x="4182336" y="1735302"/>
                  <a:pt x="4368241" y="1735302"/>
                </a:cubicBezTo>
                <a:cubicBezTo>
                  <a:pt x="4863992" y="1735302"/>
                  <a:pt x="5265878" y="2137187"/>
                  <a:pt x="5265878" y="2632938"/>
                </a:cubicBezTo>
                <a:cubicBezTo>
                  <a:pt x="5265878" y="3128689"/>
                  <a:pt x="4863992" y="3530574"/>
                  <a:pt x="4368241" y="3530574"/>
                </a:cubicBezTo>
                <a:cubicBezTo>
                  <a:pt x="4182336" y="3530574"/>
                  <a:pt x="4009629" y="3474059"/>
                  <a:pt x="3866365" y="3377272"/>
                </a:cubicBezTo>
                <a:lnTo>
                  <a:pt x="3738744" y="3271975"/>
                </a:lnTo>
                <a:lnTo>
                  <a:pt x="3715132" y="3271975"/>
                </a:lnTo>
                <a:lnTo>
                  <a:pt x="3578442" y="3188934"/>
                </a:lnTo>
                <a:cubicBezTo>
                  <a:pt x="3402777" y="3093507"/>
                  <a:pt x="3211086" y="3023844"/>
                  <a:pt x="3008440" y="2985016"/>
                </a:cubicBezTo>
                <a:lnTo>
                  <a:pt x="2983363" y="2981025"/>
                </a:lnTo>
                <a:lnTo>
                  <a:pt x="2987727" y="3008439"/>
                </a:lnTo>
                <a:cubicBezTo>
                  <a:pt x="3026555" y="3211086"/>
                  <a:pt x="3096218" y="3402777"/>
                  <a:pt x="3191644" y="3578441"/>
                </a:cubicBezTo>
                <a:lnTo>
                  <a:pt x="3274674" y="3715113"/>
                </a:lnTo>
                <a:lnTo>
                  <a:pt x="3274674" y="3742012"/>
                </a:lnTo>
                <a:lnTo>
                  <a:pt x="3377274" y="3866364"/>
                </a:lnTo>
                <a:cubicBezTo>
                  <a:pt x="3474061" y="4009628"/>
                  <a:pt x="3530576" y="4182335"/>
                  <a:pt x="3530576" y="4368241"/>
                </a:cubicBezTo>
                <a:cubicBezTo>
                  <a:pt x="3530576" y="4863992"/>
                  <a:pt x="3128691" y="5265877"/>
                  <a:pt x="2632940" y="5265877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dist="63500" dir="2700000" sx="101000" sy="101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6769220" y="2374206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4285284" y="2386949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6724459" y="4857605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 rot="2700000">
            <a:off x="6412361" y="1411597"/>
            <a:ext cx="1365504" cy="1365504"/>
            <a:chOff x="2873246" y="451104"/>
            <a:chExt cx="1365504" cy="1365504"/>
          </a:xfrm>
        </p:grpSpPr>
        <p:sp useBgFill="1">
          <p:nvSpPr>
            <p:cNvPr id="40" name="椭圆 3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2700000">
            <a:off x="3928962" y="1446619"/>
            <a:ext cx="1365504" cy="1365504"/>
            <a:chOff x="2873246" y="451104"/>
            <a:chExt cx="1365504" cy="1365504"/>
          </a:xfrm>
        </p:grpSpPr>
        <p:sp useBgFill="1">
          <p:nvSpPr>
            <p:cNvPr id="44" name="椭圆 43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 rot="2700000">
            <a:off x="4220435" y="4805022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rot="2700000">
            <a:off x="3928962" y="3894996"/>
            <a:ext cx="1365504" cy="1365504"/>
            <a:chOff x="2873246" y="451104"/>
            <a:chExt cx="1365504" cy="1365504"/>
          </a:xfrm>
        </p:grpSpPr>
        <p:sp useBgFill="1">
          <p:nvSpPr>
            <p:cNvPr id="47" name="椭圆 46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rot="2700000">
            <a:off x="6385960" y="3903617"/>
            <a:ext cx="1365504" cy="1365504"/>
            <a:chOff x="2873246" y="451104"/>
            <a:chExt cx="1365504" cy="1365504"/>
          </a:xfrm>
        </p:grpSpPr>
        <p:sp useBgFill="1">
          <p:nvSpPr>
            <p:cNvPr id="50" name="椭圆 4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452848" y="1953047"/>
            <a:ext cx="355871" cy="282604"/>
            <a:chOff x="1895475" y="3244850"/>
            <a:chExt cx="539750" cy="428626"/>
          </a:xfrm>
          <a:solidFill>
            <a:srgbClr val="595959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2359025" y="3492500"/>
              <a:ext cx="76200" cy="157163"/>
            </a:xfrm>
            <a:custGeom>
              <a:avLst/>
              <a:gdLst>
                <a:gd name="T0" fmla="*/ 0 w 27"/>
                <a:gd name="T1" fmla="*/ 56 h 56"/>
                <a:gd name="T2" fmla="*/ 23 w 27"/>
                <a:gd name="T3" fmla="*/ 56 h 56"/>
                <a:gd name="T4" fmla="*/ 27 w 27"/>
                <a:gd name="T5" fmla="*/ 52 h 56"/>
                <a:gd name="T6" fmla="*/ 27 w 27"/>
                <a:gd name="T7" fmla="*/ 0 h 56"/>
                <a:gd name="T8" fmla="*/ 0 w 27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0" y="56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5" y="56"/>
                    <a:pt x="27" y="54"/>
                    <a:pt x="27" y="5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2"/>
                    <a:pt x="17" y="43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1895475" y="3244850"/>
              <a:ext cx="539750" cy="404813"/>
            </a:xfrm>
            <a:custGeom>
              <a:avLst/>
              <a:gdLst>
                <a:gd name="T0" fmla="*/ 188 w 192"/>
                <a:gd name="T1" fmla="*/ 24 h 144"/>
                <a:gd name="T2" fmla="*/ 167 w 192"/>
                <a:gd name="T3" fmla="*/ 24 h 144"/>
                <a:gd name="T4" fmla="*/ 156 w 192"/>
                <a:gd name="T5" fmla="*/ 2 h 144"/>
                <a:gd name="T6" fmla="*/ 152 w 192"/>
                <a:gd name="T7" fmla="*/ 0 h 144"/>
                <a:gd name="T8" fmla="*/ 88 w 192"/>
                <a:gd name="T9" fmla="*/ 0 h 144"/>
                <a:gd name="T10" fmla="*/ 85 w 192"/>
                <a:gd name="T11" fmla="*/ 2 h 144"/>
                <a:gd name="T12" fmla="*/ 74 w 192"/>
                <a:gd name="T13" fmla="*/ 24 h 144"/>
                <a:gd name="T14" fmla="*/ 64 w 192"/>
                <a:gd name="T15" fmla="*/ 24 h 144"/>
                <a:gd name="T16" fmla="*/ 64 w 192"/>
                <a:gd name="T17" fmla="*/ 24 h 144"/>
                <a:gd name="T18" fmla="*/ 56 w 192"/>
                <a:gd name="T19" fmla="*/ 24 h 144"/>
                <a:gd name="T20" fmla="*/ 56 w 192"/>
                <a:gd name="T21" fmla="*/ 24 h 144"/>
                <a:gd name="T22" fmla="*/ 24 w 192"/>
                <a:gd name="T23" fmla="*/ 24 h 144"/>
                <a:gd name="T24" fmla="*/ 24 w 192"/>
                <a:gd name="T25" fmla="*/ 24 h 144"/>
                <a:gd name="T26" fmla="*/ 16 w 192"/>
                <a:gd name="T27" fmla="*/ 24 h 144"/>
                <a:gd name="T28" fmla="*/ 16 w 192"/>
                <a:gd name="T29" fmla="*/ 24 h 144"/>
                <a:gd name="T30" fmla="*/ 4 w 192"/>
                <a:gd name="T31" fmla="*/ 24 h 144"/>
                <a:gd name="T32" fmla="*/ 0 w 192"/>
                <a:gd name="T33" fmla="*/ 28 h 144"/>
                <a:gd name="T34" fmla="*/ 0 w 192"/>
                <a:gd name="T35" fmla="*/ 140 h 144"/>
                <a:gd name="T36" fmla="*/ 4 w 192"/>
                <a:gd name="T37" fmla="*/ 144 h 144"/>
                <a:gd name="T38" fmla="*/ 75 w 192"/>
                <a:gd name="T39" fmla="*/ 144 h 144"/>
                <a:gd name="T40" fmla="*/ 48 w 192"/>
                <a:gd name="T41" fmla="*/ 88 h 144"/>
                <a:gd name="T42" fmla="*/ 120 w 192"/>
                <a:gd name="T43" fmla="*/ 16 h 144"/>
                <a:gd name="T44" fmla="*/ 192 w 192"/>
                <a:gd name="T45" fmla="*/ 88 h 144"/>
                <a:gd name="T46" fmla="*/ 192 w 192"/>
                <a:gd name="T47" fmla="*/ 28 h 144"/>
                <a:gd name="T48" fmla="*/ 188 w 192"/>
                <a:gd name="T49" fmla="*/ 24 h 144"/>
                <a:gd name="T50" fmla="*/ 36 w 192"/>
                <a:gd name="T51" fmla="*/ 56 h 144"/>
                <a:gd name="T52" fmla="*/ 20 w 192"/>
                <a:gd name="T53" fmla="*/ 56 h 144"/>
                <a:gd name="T54" fmla="*/ 16 w 192"/>
                <a:gd name="T55" fmla="*/ 52 h 144"/>
                <a:gd name="T56" fmla="*/ 20 w 192"/>
                <a:gd name="T57" fmla="*/ 48 h 144"/>
                <a:gd name="T58" fmla="*/ 36 w 192"/>
                <a:gd name="T59" fmla="*/ 48 h 144"/>
                <a:gd name="T60" fmla="*/ 40 w 192"/>
                <a:gd name="T61" fmla="*/ 52 h 144"/>
                <a:gd name="T62" fmla="*/ 36 w 192"/>
                <a:gd name="T63" fmla="*/ 5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44">
                  <a:moveTo>
                    <a:pt x="188" y="24"/>
                  </a:moveTo>
                  <a:cubicBezTo>
                    <a:pt x="167" y="24"/>
                    <a:pt x="167" y="24"/>
                    <a:pt x="167" y="2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5" y="1"/>
                    <a:pt x="154" y="0"/>
                    <a:pt x="15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5" y="1"/>
                    <a:pt x="85" y="2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59" y="131"/>
                    <a:pt x="48" y="110"/>
                    <a:pt x="48" y="88"/>
                  </a:cubicBezTo>
                  <a:cubicBezTo>
                    <a:pt x="48" y="48"/>
                    <a:pt x="80" y="16"/>
                    <a:pt x="120" y="16"/>
                  </a:cubicBezTo>
                  <a:cubicBezTo>
                    <a:pt x="160" y="16"/>
                    <a:pt x="192" y="48"/>
                    <a:pt x="192" y="8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6"/>
                    <a:pt x="190" y="24"/>
                    <a:pt x="188" y="24"/>
                  </a:cubicBezTo>
                  <a:close/>
                  <a:moveTo>
                    <a:pt x="36" y="5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8" y="56"/>
                    <a:pt x="16" y="54"/>
                    <a:pt x="16" y="52"/>
                  </a:cubicBezTo>
                  <a:cubicBezTo>
                    <a:pt x="16" y="50"/>
                    <a:pt x="18" y="48"/>
                    <a:pt x="2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40" y="50"/>
                    <a:pt x="40" y="52"/>
                  </a:cubicBezTo>
                  <a:cubicBezTo>
                    <a:pt x="40" y="54"/>
                    <a:pt x="38" y="56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1939925" y="3268663"/>
              <a:ext cx="134938" cy="22225"/>
            </a:xfrm>
            <a:custGeom>
              <a:avLst/>
              <a:gdLst>
                <a:gd name="T0" fmla="*/ 48 w 48"/>
                <a:gd name="T1" fmla="*/ 4 h 8"/>
                <a:gd name="T2" fmla="*/ 44 w 48"/>
                <a:gd name="T3" fmla="*/ 0 h 8"/>
                <a:gd name="T4" fmla="*/ 4 w 48"/>
                <a:gd name="T5" fmla="*/ 0 h 8"/>
                <a:gd name="T6" fmla="*/ 0 w 48"/>
                <a:gd name="T7" fmla="*/ 4 h 8"/>
                <a:gd name="T8" fmla="*/ 0 w 48"/>
                <a:gd name="T9" fmla="*/ 8 h 8"/>
                <a:gd name="T10" fmla="*/ 48 w 48"/>
                <a:gd name="T11" fmla="*/ 8 h 8"/>
                <a:gd name="T12" fmla="*/ 48 w 4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0"/>
            <p:cNvSpPr>
              <a:spLocks noEditPoints="1"/>
            </p:cNvSpPr>
            <p:nvPr/>
          </p:nvSpPr>
          <p:spPr bwMode="auto">
            <a:xfrm>
              <a:off x="2120900" y="3379788"/>
              <a:ext cx="225425" cy="225425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37 w 80"/>
                <a:gd name="T11" fmla="*/ 24 h 80"/>
                <a:gd name="T12" fmla="*/ 24 w 80"/>
                <a:gd name="T13" fmla="*/ 37 h 80"/>
                <a:gd name="T14" fmla="*/ 21 w 80"/>
                <a:gd name="T15" fmla="*/ 40 h 80"/>
                <a:gd name="T16" fmla="*/ 20 w 80"/>
                <a:gd name="T17" fmla="*/ 40 h 80"/>
                <a:gd name="T18" fmla="*/ 17 w 80"/>
                <a:gd name="T19" fmla="*/ 35 h 80"/>
                <a:gd name="T20" fmla="*/ 35 w 80"/>
                <a:gd name="T21" fmla="*/ 16 h 80"/>
                <a:gd name="T22" fmla="*/ 40 w 80"/>
                <a:gd name="T23" fmla="*/ 19 h 80"/>
                <a:gd name="T24" fmla="*/ 37 w 80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7" y="24"/>
                  </a:moveTo>
                  <a:cubicBezTo>
                    <a:pt x="31" y="25"/>
                    <a:pt x="26" y="30"/>
                    <a:pt x="24" y="37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39"/>
                    <a:pt x="16" y="37"/>
                    <a:pt x="17" y="35"/>
                  </a:cubicBezTo>
                  <a:cubicBezTo>
                    <a:pt x="19" y="26"/>
                    <a:pt x="26" y="18"/>
                    <a:pt x="35" y="16"/>
                  </a:cubicBezTo>
                  <a:cubicBezTo>
                    <a:pt x="37" y="16"/>
                    <a:pt x="40" y="17"/>
                    <a:pt x="40" y="19"/>
                  </a:cubicBezTo>
                  <a:cubicBezTo>
                    <a:pt x="40" y="22"/>
                    <a:pt x="39" y="24"/>
                    <a:pt x="3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1"/>
            <p:cNvSpPr>
              <a:spLocks noEditPoints="1"/>
            </p:cNvSpPr>
            <p:nvPr/>
          </p:nvSpPr>
          <p:spPr bwMode="auto">
            <a:xfrm>
              <a:off x="2052638" y="3313113"/>
              <a:ext cx="360363" cy="360363"/>
            </a:xfrm>
            <a:custGeom>
              <a:avLst/>
              <a:gdLst>
                <a:gd name="T0" fmla="*/ 114 w 128"/>
                <a:gd name="T1" fmla="*/ 104 h 128"/>
                <a:gd name="T2" fmla="*/ 117 w 128"/>
                <a:gd name="T3" fmla="*/ 100 h 128"/>
                <a:gd name="T4" fmla="*/ 119 w 128"/>
                <a:gd name="T5" fmla="*/ 97 h 128"/>
                <a:gd name="T6" fmla="*/ 121 w 128"/>
                <a:gd name="T7" fmla="*/ 93 h 128"/>
                <a:gd name="T8" fmla="*/ 123 w 128"/>
                <a:gd name="T9" fmla="*/ 89 h 128"/>
                <a:gd name="T10" fmla="*/ 124 w 128"/>
                <a:gd name="T11" fmla="*/ 85 h 128"/>
                <a:gd name="T12" fmla="*/ 126 w 128"/>
                <a:gd name="T13" fmla="*/ 82 h 128"/>
                <a:gd name="T14" fmla="*/ 126 w 128"/>
                <a:gd name="T15" fmla="*/ 80 h 128"/>
                <a:gd name="T16" fmla="*/ 126 w 128"/>
                <a:gd name="T17" fmla="*/ 79 h 128"/>
                <a:gd name="T18" fmla="*/ 127 w 128"/>
                <a:gd name="T19" fmla="*/ 77 h 128"/>
                <a:gd name="T20" fmla="*/ 127 w 128"/>
                <a:gd name="T21" fmla="*/ 74 h 128"/>
                <a:gd name="T22" fmla="*/ 128 w 128"/>
                <a:gd name="T23" fmla="*/ 72 h 128"/>
                <a:gd name="T24" fmla="*/ 128 w 128"/>
                <a:gd name="T25" fmla="*/ 69 h 128"/>
                <a:gd name="T26" fmla="*/ 128 w 128"/>
                <a:gd name="T27" fmla="*/ 68 h 128"/>
                <a:gd name="T28" fmla="*/ 128 w 128"/>
                <a:gd name="T29" fmla="*/ 64 h 128"/>
                <a:gd name="T30" fmla="*/ 64 w 128"/>
                <a:gd name="T31" fmla="*/ 0 h 128"/>
                <a:gd name="T32" fmla="*/ 0 w 128"/>
                <a:gd name="T33" fmla="*/ 64 h 128"/>
                <a:gd name="T34" fmla="*/ 0 w 128"/>
                <a:gd name="T35" fmla="*/ 68 h 128"/>
                <a:gd name="T36" fmla="*/ 0 w 128"/>
                <a:gd name="T37" fmla="*/ 69 h 128"/>
                <a:gd name="T38" fmla="*/ 1 w 128"/>
                <a:gd name="T39" fmla="*/ 72 h 128"/>
                <a:gd name="T40" fmla="*/ 1 w 128"/>
                <a:gd name="T41" fmla="*/ 74 h 128"/>
                <a:gd name="T42" fmla="*/ 1 w 128"/>
                <a:gd name="T43" fmla="*/ 77 h 128"/>
                <a:gd name="T44" fmla="*/ 2 w 128"/>
                <a:gd name="T45" fmla="*/ 79 h 128"/>
                <a:gd name="T46" fmla="*/ 2 w 128"/>
                <a:gd name="T47" fmla="*/ 80 h 128"/>
                <a:gd name="T48" fmla="*/ 3 w 128"/>
                <a:gd name="T49" fmla="*/ 82 h 128"/>
                <a:gd name="T50" fmla="*/ 4 w 128"/>
                <a:gd name="T51" fmla="*/ 85 h 128"/>
                <a:gd name="T52" fmla="*/ 5 w 128"/>
                <a:gd name="T53" fmla="*/ 89 h 128"/>
                <a:gd name="T54" fmla="*/ 7 w 128"/>
                <a:gd name="T55" fmla="*/ 93 h 128"/>
                <a:gd name="T56" fmla="*/ 9 w 128"/>
                <a:gd name="T57" fmla="*/ 97 h 128"/>
                <a:gd name="T58" fmla="*/ 12 w 128"/>
                <a:gd name="T59" fmla="*/ 100 h 128"/>
                <a:gd name="T60" fmla="*/ 14 w 128"/>
                <a:gd name="T61" fmla="*/ 104 h 128"/>
                <a:gd name="T62" fmla="*/ 17 w 128"/>
                <a:gd name="T63" fmla="*/ 107 h 128"/>
                <a:gd name="T64" fmla="*/ 20 w 128"/>
                <a:gd name="T65" fmla="*/ 110 h 128"/>
                <a:gd name="T66" fmla="*/ 20 w 128"/>
                <a:gd name="T67" fmla="*/ 110 h 128"/>
                <a:gd name="T68" fmla="*/ 22 w 128"/>
                <a:gd name="T69" fmla="*/ 112 h 128"/>
                <a:gd name="T70" fmla="*/ 23 w 128"/>
                <a:gd name="T71" fmla="*/ 113 h 128"/>
                <a:gd name="T72" fmla="*/ 29 w 128"/>
                <a:gd name="T73" fmla="*/ 117 h 128"/>
                <a:gd name="T74" fmla="*/ 30 w 128"/>
                <a:gd name="T75" fmla="*/ 118 h 128"/>
                <a:gd name="T76" fmla="*/ 33 w 128"/>
                <a:gd name="T77" fmla="*/ 120 h 128"/>
                <a:gd name="T78" fmla="*/ 33 w 128"/>
                <a:gd name="T79" fmla="*/ 120 h 128"/>
                <a:gd name="T80" fmla="*/ 64 w 128"/>
                <a:gd name="T81" fmla="*/ 128 h 128"/>
                <a:gd name="T82" fmla="*/ 95 w 128"/>
                <a:gd name="T83" fmla="*/ 120 h 128"/>
                <a:gd name="T84" fmla="*/ 95 w 128"/>
                <a:gd name="T85" fmla="*/ 120 h 128"/>
                <a:gd name="T86" fmla="*/ 98 w 128"/>
                <a:gd name="T87" fmla="*/ 118 h 128"/>
                <a:gd name="T88" fmla="*/ 99 w 128"/>
                <a:gd name="T89" fmla="*/ 117 h 128"/>
                <a:gd name="T90" fmla="*/ 105 w 128"/>
                <a:gd name="T91" fmla="*/ 113 h 128"/>
                <a:gd name="T92" fmla="*/ 106 w 128"/>
                <a:gd name="T93" fmla="*/ 112 h 128"/>
                <a:gd name="T94" fmla="*/ 108 w 128"/>
                <a:gd name="T95" fmla="*/ 110 h 128"/>
                <a:gd name="T96" fmla="*/ 109 w 128"/>
                <a:gd name="T97" fmla="*/ 110 h 128"/>
                <a:gd name="T98" fmla="*/ 111 w 128"/>
                <a:gd name="T99" fmla="*/ 107 h 128"/>
                <a:gd name="T100" fmla="*/ 114 w 128"/>
                <a:gd name="T101" fmla="*/ 104 h 128"/>
                <a:gd name="T102" fmla="*/ 64 w 128"/>
                <a:gd name="T103" fmla="*/ 112 h 128"/>
                <a:gd name="T104" fmla="*/ 16 w 128"/>
                <a:gd name="T105" fmla="*/ 64 h 128"/>
                <a:gd name="T106" fmla="*/ 64 w 128"/>
                <a:gd name="T107" fmla="*/ 16 h 128"/>
                <a:gd name="T108" fmla="*/ 112 w 128"/>
                <a:gd name="T109" fmla="*/ 64 h 128"/>
                <a:gd name="T110" fmla="*/ 64 w 128"/>
                <a:gd name="T111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128">
                  <a:moveTo>
                    <a:pt x="114" y="104"/>
                  </a:moveTo>
                  <a:cubicBezTo>
                    <a:pt x="115" y="103"/>
                    <a:pt x="116" y="101"/>
                    <a:pt x="117" y="100"/>
                  </a:cubicBezTo>
                  <a:cubicBezTo>
                    <a:pt x="118" y="99"/>
                    <a:pt x="118" y="98"/>
                    <a:pt x="119" y="97"/>
                  </a:cubicBezTo>
                  <a:cubicBezTo>
                    <a:pt x="120" y="96"/>
                    <a:pt x="120" y="94"/>
                    <a:pt x="121" y="93"/>
                  </a:cubicBezTo>
                  <a:cubicBezTo>
                    <a:pt x="122" y="92"/>
                    <a:pt x="122" y="91"/>
                    <a:pt x="123" y="89"/>
                  </a:cubicBezTo>
                  <a:cubicBezTo>
                    <a:pt x="123" y="88"/>
                    <a:pt x="124" y="87"/>
                    <a:pt x="124" y="85"/>
                  </a:cubicBezTo>
                  <a:cubicBezTo>
                    <a:pt x="125" y="84"/>
                    <a:pt x="125" y="83"/>
                    <a:pt x="126" y="82"/>
                  </a:cubicBezTo>
                  <a:cubicBezTo>
                    <a:pt x="126" y="81"/>
                    <a:pt x="126" y="81"/>
                    <a:pt x="126" y="80"/>
                  </a:cubicBezTo>
                  <a:cubicBezTo>
                    <a:pt x="126" y="80"/>
                    <a:pt x="126" y="79"/>
                    <a:pt x="126" y="79"/>
                  </a:cubicBezTo>
                  <a:cubicBezTo>
                    <a:pt x="127" y="78"/>
                    <a:pt x="127" y="77"/>
                    <a:pt x="127" y="77"/>
                  </a:cubicBezTo>
                  <a:cubicBezTo>
                    <a:pt x="127" y="76"/>
                    <a:pt x="127" y="75"/>
                    <a:pt x="127" y="74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8" y="70"/>
                    <a:pt x="128" y="69"/>
                  </a:cubicBezTo>
                  <a:cubicBezTo>
                    <a:pt x="128" y="69"/>
                    <a:pt x="128" y="68"/>
                    <a:pt x="128" y="68"/>
                  </a:cubicBezTo>
                  <a:cubicBezTo>
                    <a:pt x="128" y="67"/>
                    <a:pt x="128" y="65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0" y="67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0" y="70"/>
                    <a:pt x="1" y="71"/>
                    <a:pt x="1" y="72"/>
                  </a:cubicBezTo>
                  <a:cubicBezTo>
                    <a:pt x="1" y="72"/>
                    <a:pt x="1" y="73"/>
                    <a:pt x="1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2" y="77"/>
                    <a:pt x="2" y="78"/>
                    <a:pt x="2" y="79"/>
                  </a:cubicBezTo>
                  <a:cubicBezTo>
                    <a:pt x="2" y="79"/>
                    <a:pt x="2" y="80"/>
                    <a:pt x="2" y="80"/>
                  </a:cubicBezTo>
                  <a:cubicBezTo>
                    <a:pt x="2" y="81"/>
                    <a:pt x="3" y="81"/>
                    <a:pt x="3" y="82"/>
                  </a:cubicBezTo>
                  <a:cubicBezTo>
                    <a:pt x="3" y="83"/>
                    <a:pt x="3" y="84"/>
                    <a:pt x="4" y="85"/>
                  </a:cubicBezTo>
                  <a:cubicBezTo>
                    <a:pt x="4" y="87"/>
                    <a:pt x="5" y="88"/>
                    <a:pt x="5" y="89"/>
                  </a:cubicBezTo>
                  <a:cubicBezTo>
                    <a:pt x="6" y="91"/>
                    <a:pt x="7" y="92"/>
                    <a:pt x="7" y="93"/>
                  </a:cubicBezTo>
                  <a:cubicBezTo>
                    <a:pt x="8" y="94"/>
                    <a:pt x="9" y="96"/>
                    <a:pt x="9" y="97"/>
                  </a:cubicBezTo>
                  <a:cubicBezTo>
                    <a:pt x="10" y="98"/>
                    <a:pt x="11" y="99"/>
                    <a:pt x="12" y="100"/>
                  </a:cubicBezTo>
                  <a:cubicBezTo>
                    <a:pt x="12" y="101"/>
                    <a:pt x="13" y="103"/>
                    <a:pt x="14" y="104"/>
                  </a:cubicBezTo>
                  <a:cubicBezTo>
                    <a:pt x="15" y="105"/>
                    <a:pt x="16" y="106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1" y="111"/>
                    <a:pt x="21" y="111"/>
                    <a:pt x="22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5" y="115"/>
                    <a:pt x="27" y="116"/>
                    <a:pt x="29" y="117"/>
                  </a:cubicBezTo>
                  <a:cubicBezTo>
                    <a:pt x="29" y="118"/>
                    <a:pt x="30" y="118"/>
                    <a:pt x="30" y="118"/>
                  </a:cubicBezTo>
                  <a:cubicBezTo>
                    <a:pt x="31" y="119"/>
                    <a:pt x="32" y="119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42" y="125"/>
                    <a:pt x="53" y="128"/>
                    <a:pt x="64" y="128"/>
                  </a:cubicBezTo>
                  <a:cubicBezTo>
                    <a:pt x="75" y="128"/>
                    <a:pt x="86" y="125"/>
                    <a:pt x="95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6" y="119"/>
                    <a:pt x="97" y="119"/>
                    <a:pt x="98" y="118"/>
                  </a:cubicBezTo>
                  <a:cubicBezTo>
                    <a:pt x="99" y="118"/>
                    <a:pt x="99" y="118"/>
                    <a:pt x="99" y="117"/>
                  </a:cubicBezTo>
                  <a:cubicBezTo>
                    <a:pt x="101" y="116"/>
                    <a:pt x="103" y="115"/>
                    <a:pt x="105" y="113"/>
                  </a:cubicBezTo>
                  <a:cubicBezTo>
                    <a:pt x="105" y="113"/>
                    <a:pt x="106" y="113"/>
                    <a:pt x="106" y="112"/>
                  </a:cubicBezTo>
                  <a:cubicBezTo>
                    <a:pt x="107" y="111"/>
                    <a:pt x="108" y="111"/>
                    <a:pt x="108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2" y="106"/>
                    <a:pt x="113" y="105"/>
                    <a:pt x="114" y="104"/>
                  </a:cubicBezTo>
                  <a:close/>
                  <a:moveTo>
                    <a:pt x="64" y="112"/>
                  </a:moveTo>
                  <a:cubicBezTo>
                    <a:pt x="38" y="112"/>
                    <a:pt x="16" y="90"/>
                    <a:pt x="16" y="64"/>
                  </a:cubicBezTo>
                  <a:cubicBezTo>
                    <a:pt x="16" y="37"/>
                    <a:pt x="38" y="16"/>
                    <a:pt x="64" y="16"/>
                  </a:cubicBezTo>
                  <a:cubicBezTo>
                    <a:pt x="91" y="16"/>
                    <a:pt x="112" y="37"/>
                    <a:pt x="112" y="64"/>
                  </a:cubicBezTo>
                  <a:cubicBezTo>
                    <a:pt x="112" y="90"/>
                    <a:pt x="9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Freeform 72"/>
          <p:cNvSpPr>
            <a:spLocks noEditPoints="1"/>
          </p:cNvSpPr>
          <p:nvPr/>
        </p:nvSpPr>
        <p:spPr bwMode="auto">
          <a:xfrm>
            <a:off x="4365223" y="4464223"/>
            <a:ext cx="432901" cy="323724"/>
          </a:xfrm>
          <a:custGeom>
            <a:avLst/>
            <a:gdLst>
              <a:gd name="T0" fmla="*/ 144 w 192"/>
              <a:gd name="T1" fmla="*/ 0 h 144"/>
              <a:gd name="T2" fmla="*/ 80 w 192"/>
              <a:gd name="T3" fmla="*/ 16 h 144"/>
              <a:gd name="T4" fmla="*/ 8 w 192"/>
              <a:gd name="T5" fmla="*/ 39 h 144"/>
              <a:gd name="T6" fmla="*/ 24 w 192"/>
              <a:gd name="T7" fmla="*/ 144 h 144"/>
              <a:gd name="T8" fmla="*/ 44 w 192"/>
              <a:gd name="T9" fmla="*/ 133 h 144"/>
              <a:gd name="T10" fmla="*/ 125 w 192"/>
              <a:gd name="T11" fmla="*/ 80 h 144"/>
              <a:gd name="T12" fmla="*/ 149 w 192"/>
              <a:gd name="T13" fmla="*/ 134 h 144"/>
              <a:gd name="T14" fmla="*/ 192 w 192"/>
              <a:gd name="T15" fmla="*/ 119 h 144"/>
              <a:gd name="T16" fmla="*/ 60 w 192"/>
              <a:gd name="T17" fmla="*/ 48 h 144"/>
              <a:gd name="T18" fmla="*/ 48 w 192"/>
              <a:gd name="T19" fmla="*/ 60 h 144"/>
              <a:gd name="T20" fmla="*/ 40 w 192"/>
              <a:gd name="T21" fmla="*/ 60 h 144"/>
              <a:gd name="T22" fmla="*/ 28 w 192"/>
              <a:gd name="T23" fmla="*/ 48 h 144"/>
              <a:gd name="T24" fmla="*/ 28 w 192"/>
              <a:gd name="T25" fmla="*/ 40 h 144"/>
              <a:gd name="T26" fmla="*/ 40 w 192"/>
              <a:gd name="T27" fmla="*/ 28 h 144"/>
              <a:gd name="T28" fmla="*/ 48 w 192"/>
              <a:gd name="T29" fmla="*/ 28 h 144"/>
              <a:gd name="T30" fmla="*/ 60 w 192"/>
              <a:gd name="T31" fmla="*/ 40 h 144"/>
              <a:gd name="T32" fmla="*/ 60 w 192"/>
              <a:gd name="T33" fmla="*/ 48 h 144"/>
              <a:gd name="T34" fmla="*/ 84 w 192"/>
              <a:gd name="T35" fmla="*/ 56 h 144"/>
              <a:gd name="T36" fmla="*/ 84 w 192"/>
              <a:gd name="T37" fmla="*/ 48 h 144"/>
              <a:gd name="T38" fmla="*/ 112 w 192"/>
              <a:gd name="T39" fmla="*/ 52 h 144"/>
              <a:gd name="T40" fmla="*/ 124 w 192"/>
              <a:gd name="T41" fmla="*/ 40 h 144"/>
              <a:gd name="T42" fmla="*/ 124 w 192"/>
              <a:gd name="T43" fmla="*/ 32 h 144"/>
              <a:gd name="T44" fmla="*/ 136 w 192"/>
              <a:gd name="T45" fmla="*/ 36 h 144"/>
              <a:gd name="T46" fmla="*/ 124 w 192"/>
              <a:gd name="T47" fmla="*/ 40 h 144"/>
              <a:gd name="T48" fmla="*/ 132 w 192"/>
              <a:gd name="T49" fmla="*/ 64 h 144"/>
              <a:gd name="T50" fmla="*/ 132 w 192"/>
              <a:gd name="T51" fmla="*/ 56 h 144"/>
              <a:gd name="T52" fmla="*/ 144 w 192"/>
              <a:gd name="T53" fmla="*/ 60 h 144"/>
              <a:gd name="T54" fmla="*/ 148 w 192"/>
              <a:gd name="T55" fmla="*/ 32 h 144"/>
              <a:gd name="T56" fmla="*/ 148 w 192"/>
              <a:gd name="T57" fmla="*/ 24 h 144"/>
              <a:gd name="T58" fmla="*/ 160 w 192"/>
              <a:gd name="T59" fmla="*/ 28 h 144"/>
              <a:gd name="T60" fmla="*/ 148 w 192"/>
              <a:gd name="T61" fmla="*/ 32 h 144"/>
              <a:gd name="T62" fmla="*/ 156 w 192"/>
              <a:gd name="T63" fmla="*/ 56 h 144"/>
              <a:gd name="T64" fmla="*/ 156 w 192"/>
              <a:gd name="T65" fmla="*/ 48 h 144"/>
              <a:gd name="T66" fmla="*/ 168 w 192"/>
              <a:gd name="T67" fmla="*/ 5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184" y="40"/>
                </a:moveTo>
                <a:cubicBezTo>
                  <a:pt x="184" y="18"/>
                  <a:pt x="166" y="0"/>
                  <a:pt x="144" y="0"/>
                </a:cubicBezTo>
                <a:cubicBezTo>
                  <a:pt x="132" y="0"/>
                  <a:pt x="120" y="6"/>
                  <a:pt x="11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73" y="6"/>
                  <a:pt x="61" y="0"/>
                  <a:pt x="48" y="0"/>
                </a:cubicBezTo>
                <a:cubicBezTo>
                  <a:pt x="26" y="0"/>
                  <a:pt x="8" y="18"/>
                  <a:pt x="8" y="3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9" y="140"/>
                  <a:pt x="43" y="134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67" y="80"/>
                  <a:pt x="67" y="80"/>
                  <a:pt x="67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4" y="140"/>
                  <a:pt x="161" y="144"/>
                  <a:pt x="168" y="144"/>
                </a:cubicBezTo>
                <a:cubicBezTo>
                  <a:pt x="181" y="144"/>
                  <a:pt x="192" y="133"/>
                  <a:pt x="192" y="119"/>
                </a:cubicBezTo>
                <a:lnTo>
                  <a:pt x="184" y="40"/>
                </a:lnTo>
                <a:close/>
                <a:moveTo>
                  <a:pt x="60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2"/>
                  <a:pt x="46" y="64"/>
                  <a:pt x="44" y="64"/>
                </a:cubicBezTo>
                <a:cubicBezTo>
                  <a:pt x="42" y="64"/>
                  <a:pt x="40" y="62"/>
                  <a:pt x="40" y="6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46"/>
                  <a:pt x="24" y="44"/>
                </a:cubicBezTo>
                <a:cubicBezTo>
                  <a:pt x="24" y="42"/>
                  <a:pt x="26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42"/>
                  <a:pt x="64" y="44"/>
                </a:cubicBezTo>
                <a:cubicBezTo>
                  <a:pt x="64" y="46"/>
                  <a:pt x="62" y="48"/>
                  <a:pt x="60" y="48"/>
                </a:cubicBezTo>
                <a:close/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4"/>
                  <a:pt x="80" y="52"/>
                </a:cubicBezTo>
                <a:cubicBezTo>
                  <a:pt x="80" y="50"/>
                  <a:pt x="82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50"/>
                  <a:pt x="112" y="52"/>
                </a:cubicBezTo>
                <a:cubicBezTo>
                  <a:pt x="112" y="54"/>
                  <a:pt x="110" y="56"/>
                  <a:pt x="108" y="56"/>
                </a:cubicBezTo>
                <a:close/>
                <a:moveTo>
                  <a:pt x="124" y="40"/>
                </a:moveTo>
                <a:cubicBezTo>
                  <a:pt x="122" y="40"/>
                  <a:pt x="120" y="38"/>
                  <a:pt x="120" y="36"/>
                </a:cubicBezTo>
                <a:cubicBezTo>
                  <a:pt x="120" y="34"/>
                  <a:pt x="122" y="32"/>
                  <a:pt x="12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lnTo>
                  <a:pt x="124" y="40"/>
                </a:lnTo>
                <a:close/>
                <a:moveTo>
                  <a:pt x="14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0" y="64"/>
                  <a:pt x="128" y="62"/>
                  <a:pt x="128" y="60"/>
                </a:cubicBezTo>
                <a:cubicBezTo>
                  <a:pt x="128" y="58"/>
                  <a:pt x="130" y="56"/>
                  <a:pt x="13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2" y="56"/>
                  <a:pt x="144" y="58"/>
                  <a:pt x="144" y="60"/>
                </a:cubicBezTo>
                <a:cubicBezTo>
                  <a:pt x="144" y="62"/>
                  <a:pt x="142" y="64"/>
                  <a:pt x="140" y="64"/>
                </a:cubicBezTo>
                <a:close/>
                <a:moveTo>
                  <a:pt x="148" y="32"/>
                </a:moveTo>
                <a:cubicBezTo>
                  <a:pt x="146" y="32"/>
                  <a:pt x="144" y="30"/>
                  <a:pt x="144" y="28"/>
                </a:cubicBezTo>
                <a:cubicBezTo>
                  <a:pt x="144" y="26"/>
                  <a:pt x="146" y="24"/>
                  <a:pt x="14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6"/>
                  <a:pt x="160" y="28"/>
                </a:cubicBezTo>
                <a:cubicBezTo>
                  <a:pt x="160" y="30"/>
                  <a:pt x="158" y="32"/>
                  <a:pt x="156" y="32"/>
                </a:cubicBezTo>
                <a:lnTo>
                  <a:pt x="148" y="32"/>
                </a:lnTo>
                <a:close/>
                <a:moveTo>
                  <a:pt x="164" y="56"/>
                </a:moveTo>
                <a:cubicBezTo>
                  <a:pt x="156" y="56"/>
                  <a:pt x="156" y="56"/>
                  <a:pt x="156" y="56"/>
                </a:cubicBezTo>
                <a:cubicBezTo>
                  <a:pt x="154" y="56"/>
                  <a:pt x="152" y="54"/>
                  <a:pt x="152" y="52"/>
                </a:cubicBezTo>
                <a:cubicBezTo>
                  <a:pt x="152" y="50"/>
                  <a:pt x="154" y="48"/>
                  <a:pt x="156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6" y="48"/>
                  <a:pt x="168" y="50"/>
                  <a:pt x="168" y="52"/>
                </a:cubicBezTo>
                <a:cubicBezTo>
                  <a:pt x="168" y="54"/>
                  <a:pt x="166" y="56"/>
                  <a:pt x="164" y="56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94"/>
          <p:cNvSpPr>
            <a:spLocks/>
          </p:cNvSpPr>
          <p:nvPr/>
        </p:nvSpPr>
        <p:spPr bwMode="auto">
          <a:xfrm>
            <a:off x="6853859" y="1826722"/>
            <a:ext cx="450977" cy="450977"/>
          </a:xfrm>
          <a:custGeom>
            <a:avLst/>
            <a:gdLst>
              <a:gd name="T0" fmla="*/ 176 w 192"/>
              <a:gd name="T1" fmla="*/ 147 h 192"/>
              <a:gd name="T2" fmla="*/ 192 w 192"/>
              <a:gd name="T3" fmla="*/ 120 h 192"/>
              <a:gd name="T4" fmla="*/ 176 w 192"/>
              <a:gd name="T5" fmla="*/ 92 h 192"/>
              <a:gd name="T6" fmla="*/ 176 w 192"/>
              <a:gd name="T7" fmla="*/ 91 h 192"/>
              <a:gd name="T8" fmla="*/ 176 w 192"/>
              <a:gd name="T9" fmla="*/ 48 h 192"/>
              <a:gd name="T10" fmla="*/ 176 w 192"/>
              <a:gd name="T11" fmla="*/ 46 h 192"/>
              <a:gd name="T12" fmla="*/ 96 w 192"/>
              <a:gd name="T13" fmla="*/ 0 h 192"/>
              <a:gd name="T14" fmla="*/ 17 w 192"/>
              <a:gd name="T15" fmla="*/ 46 h 192"/>
              <a:gd name="T16" fmla="*/ 17 w 192"/>
              <a:gd name="T17" fmla="*/ 46 h 192"/>
              <a:gd name="T18" fmla="*/ 16 w 192"/>
              <a:gd name="T19" fmla="*/ 47 h 192"/>
              <a:gd name="T20" fmla="*/ 16 w 192"/>
              <a:gd name="T21" fmla="*/ 48 h 192"/>
              <a:gd name="T22" fmla="*/ 16 w 192"/>
              <a:gd name="T23" fmla="*/ 48 h 192"/>
              <a:gd name="T24" fmla="*/ 16 w 192"/>
              <a:gd name="T25" fmla="*/ 91 h 192"/>
              <a:gd name="T26" fmla="*/ 16 w 192"/>
              <a:gd name="T27" fmla="*/ 92 h 192"/>
              <a:gd name="T28" fmla="*/ 0 w 192"/>
              <a:gd name="T29" fmla="*/ 120 h 192"/>
              <a:gd name="T30" fmla="*/ 32 w 192"/>
              <a:gd name="T31" fmla="*/ 152 h 192"/>
              <a:gd name="T32" fmla="*/ 33 w 192"/>
              <a:gd name="T33" fmla="*/ 152 h 192"/>
              <a:gd name="T34" fmla="*/ 44 w 192"/>
              <a:gd name="T35" fmla="*/ 160 h 192"/>
              <a:gd name="T36" fmla="*/ 56 w 192"/>
              <a:gd name="T37" fmla="*/ 148 h 192"/>
              <a:gd name="T38" fmla="*/ 56 w 192"/>
              <a:gd name="T39" fmla="*/ 92 h 192"/>
              <a:gd name="T40" fmla="*/ 44 w 192"/>
              <a:gd name="T41" fmla="*/ 80 h 192"/>
              <a:gd name="T42" fmla="*/ 33 w 192"/>
              <a:gd name="T43" fmla="*/ 88 h 192"/>
              <a:gd name="T44" fmla="*/ 32 w 192"/>
              <a:gd name="T45" fmla="*/ 88 h 192"/>
              <a:gd name="T46" fmla="*/ 24 w 192"/>
              <a:gd name="T47" fmla="*/ 89 h 192"/>
              <a:gd name="T48" fmla="*/ 24 w 192"/>
              <a:gd name="T49" fmla="*/ 49 h 192"/>
              <a:gd name="T50" fmla="*/ 46 w 192"/>
              <a:gd name="T51" fmla="*/ 24 h 192"/>
              <a:gd name="T52" fmla="*/ 52 w 192"/>
              <a:gd name="T53" fmla="*/ 31 h 192"/>
              <a:gd name="T54" fmla="*/ 57 w 192"/>
              <a:gd name="T55" fmla="*/ 31 h 192"/>
              <a:gd name="T56" fmla="*/ 96 w 192"/>
              <a:gd name="T57" fmla="*/ 24 h 192"/>
              <a:gd name="T58" fmla="*/ 135 w 192"/>
              <a:gd name="T59" fmla="*/ 31 h 192"/>
              <a:gd name="T60" fmla="*/ 137 w 192"/>
              <a:gd name="T61" fmla="*/ 32 h 192"/>
              <a:gd name="T62" fmla="*/ 140 w 192"/>
              <a:gd name="T63" fmla="*/ 31 h 192"/>
              <a:gd name="T64" fmla="*/ 147 w 192"/>
              <a:gd name="T65" fmla="*/ 24 h 192"/>
              <a:gd name="T66" fmla="*/ 168 w 192"/>
              <a:gd name="T67" fmla="*/ 49 h 192"/>
              <a:gd name="T68" fmla="*/ 168 w 192"/>
              <a:gd name="T69" fmla="*/ 89 h 192"/>
              <a:gd name="T70" fmla="*/ 160 w 192"/>
              <a:gd name="T71" fmla="*/ 88 h 192"/>
              <a:gd name="T72" fmla="*/ 159 w 192"/>
              <a:gd name="T73" fmla="*/ 88 h 192"/>
              <a:gd name="T74" fmla="*/ 148 w 192"/>
              <a:gd name="T75" fmla="*/ 80 h 192"/>
              <a:gd name="T76" fmla="*/ 136 w 192"/>
              <a:gd name="T77" fmla="*/ 92 h 192"/>
              <a:gd name="T78" fmla="*/ 136 w 192"/>
              <a:gd name="T79" fmla="*/ 148 h 192"/>
              <a:gd name="T80" fmla="*/ 148 w 192"/>
              <a:gd name="T81" fmla="*/ 160 h 192"/>
              <a:gd name="T82" fmla="*/ 159 w 192"/>
              <a:gd name="T83" fmla="*/ 152 h 192"/>
              <a:gd name="T84" fmla="*/ 160 w 192"/>
              <a:gd name="T85" fmla="*/ 152 h 192"/>
              <a:gd name="T86" fmla="*/ 169 w 192"/>
              <a:gd name="T87" fmla="*/ 151 h 192"/>
              <a:gd name="T88" fmla="*/ 175 w 192"/>
              <a:gd name="T89" fmla="*/ 162 h 192"/>
              <a:gd name="T90" fmla="*/ 143 w 192"/>
              <a:gd name="T91" fmla="*/ 174 h 192"/>
              <a:gd name="T92" fmla="*/ 141 w 192"/>
              <a:gd name="T93" fmla="*/ 171 h 192"/>
              <a:gd name="T94" fmla="*/ 132 w 192"/>
              <a:gd name="T95" fmla="*/ 168 h 192"/>
              <a:gd name="T96" fmla="*/ 116 w 192"/>
              <a:gd name="T97" fmla="*/ 168 h 192"/>
              <a:gd name="T98" fmla="*/ 104 w 192"/>
              <a:gd name="T99" fmla="*/ 180 h 192"/>
              <a:gd name="T100" fmla="*/ 116 w 192"/>
              <a:gd name="T101" fmla="*/ 192 h 192"/>
              <a:gd name="T102" fmla="*/ 132 w 192"/>
              <a:gd name="T103" fmla="*/ 192 h 192"/>
              <a:gd name="T104" fmla="*/ 144 w 192"/>
              <a:gd name="T105" fmla="*/ 183 h 192"/>
              <a:gd name="T106" fmla="*/ 182 w 192"/>
              <a:gd name="T107" fmla="*/ 167 h 192"/>
              <a:gd name="T108" fmla="*/ 184 w 192"/>
              <a:gd name="T109" fmla="*/ 165 h 192"/>
              <a:gd name="T110" fmla="*/ 184 w 192"/>
              <a:gd name="T111" fmla="*/ 162 h 192"/>
              <a:gd name="T112" fmla="*/ 176 w 192"/>
              <a:gd name="T113" fmla="*/ 14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853859" y="4387620"/>
            <a:ext cx="482508" cy="476929"/>
            <a:chOff x="11145838" y="3187700"/>
            <a:chExt cx="549276" cy="542925"/>
          </a:xfrm>
          <a:solidFill>
            <a:srgbClr val="595959"/>
          </a:solidFill>
        </p:grpSpPr>
        <p:sp>
          <p:nvSpPr>
            <p:cNvPr id="64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72" name="图表 71"/>
          <p:cNvGraphicFramePr/>
          <p:nvPr>
            <p:extLst>
              <p:ext uri="{D42A27DB-BD31-4B8C-83A1-F6EECF244321}">
                <p14:modId xmlns:p14="http://schemas.microsoft.com/office/powerpoint/2010/main" xmlns="" val="646615150"/>
              </p:ext>
            </p:extLst>
          </p:nvPr>
        </p:nvGraphicFramePr>
        <p:xfrm>
          <a:off x="3807707" y="1325364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3" name="图表 72"/>
          <p:cNvGraphicFramePr/>
          <p:nvPr>
            <p:extLst>
              <p:ext uri="{D42A27DB-BD31-4B8C-83A1-F6EECF244321}">
                <p14:modId xmlns:p14="http://schemas.microsoft.com/office/powerpoint/2010/main" xmlns="" val="3357372755"/>
              </p:ext>
            </p:extLst>
          </p:nvPr>
        </p:nvGraphicFramePr>
        <p:xfrm>
          <a:off x="3804837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4" name="图表 73"/>
          <p:cNvGraphicFramePr/>
          <p:nvPr>
            <p:extLst>
              <p:ext uri="{D42A27DB-BD31-4B8C-83A1-F6EECF244321}">
                <p14:modId xmlns:p14="http://schemas.microsoft.com/office/powerpoint/2010/main" xmlns="" val="3761710330"/>
              </p:ext>
            </p:extLst>
          </p:nvPr>
        </p:nvGraphicFramePr>
        <p:xfrm>
          <a:off x="6247914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5" name="图表 74"/>
          <p:cNvGraphicFramePr/>
          <p:nvPr>
            <p:extLst>
              <p:ext uri="{D42A27DB-BD31-4B8C-83A1-F6EECF244321}">
                <p14:modId xmlns:p14="http://schemas.microsoft.com/office/powerpoint/2010/main" xmlns="" val="433281615"/>
              </p:ext>
            </p:extLst>
          </p:nvPr>
        </p:nvGraphicFramePr>
        <p:xfrm>
          <a:off x="6289520" y="1289275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0" name="矩形 89"/>
          <p:cNvSpPr/>
          <p:nvPr/>
        </p:nvSpPr>
        <p:spPr>
          <a:xfrm>
            <a:off x="78165" y="2808839"/>
            <a:ext cx="3567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034271" y="2808839"/>
            <a:ext cx="3763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37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 rot="16200000">
            <a:off x="271150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直角三角形 11"/>
          <p:cNvSpPr/>
          <p:nvPr/>
        </p:nvSpPr>
        <p:spPr>
          <a:xfrm rot="13500000">
            <a:off x="1025090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5400000" flipH="1">
            <a:off x="3343544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直角三角形 15"/>
          <p:cNvSpPr/>
          <p:nvPr/>
        </p:nvSpPr>
        <p:spPr>
          <a:xfrm rot="8100000" flipH="1">
            <a:off x="4216145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6200000">
            <a:off x="5160651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直角三角形 19"/>
          <p:cNvSpPr/>
          <p:nvPr/>
        </p:nvSpPr>
        <p:spPr>
          <a:xfrm rot="13500000">
            <a:off x="5914591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5400000" flipH="1">
            <a:off x="8233045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4" name="直角三角形 23"/>
          <p:cNvSpPr/>
          <p:nvPr/>
        </p:nvSpPr>
        <p:spPr>
          <a:xfrm rot="8100000" flipH="1">
            <a:off x="9105646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475113" y="2691912"/>
            <a:ext cx="579798" cy="588243"/>
          </a:xfrm>
          <a:custGeom>
            <a:avLst/>
            <a:gdLst>
              <a:gd name="T0" fmla="*/ 115 w 275"/>
              <a:gd name="T1" fmla="*/ 148 h 278"/>
              <a:gd name="T2" fmla="*/ 120 w 275"/>
              <a:gd name="T3" fmla="*/ 130 h 278"/>
              <a:gd name="T4" fmla="*/ 118 w 275"/>
              <a:gd name="T5" fmla="*/ 136 h 278"/>
              <a:gd name="T6" fmla="*/ 116 w 275"/>
              <a:gd name="T7" fmla="*/ 144 h 278"/>
              <a:gd name="T8" fmla="*/ 131 w 275"/>
              <a:gd name="T9" fmla="*/ 153 h 278"/>
              <a:gd name="T10" fmla="*/ 157 w 275"/>
              <a:gd name="T11" fmla="*/ 136 h 278"/>
              <a:gd name="T12" fmla="*/ 148 w 275"/>
              <a:gd name="T13" fmla="*/ 130 h 278"/>
              <a:gd name="T14" fmla="*/ 141 w 275"/>
              <a:gd name="T15" fmla="*/ 130 h 278"/>
              <a:gd name="T16" fmla="*/ 148 w 275"/>
              <a:gd name="T17" fmla="*/ 144 h 278"/>
              <a:gd name="T18" fmla="*/ 152 w 275"/>
              <a:gd name="T19" fmla="*/ 143 h 278"/>
              <a:gd name="T20" fmla="*/ 147 w 275"/>
              <a:gd name="T21" fmla="*/ 134 h 278"/>
              <a:gd name="T22" fmla="*/ 151 w 275"/>
              <a:gd name="T23" fmla="*/ 140 h 278"/>
              <a:gd name="T24" fmla="*/ 168 w 275"/>
              <a:gd name="T25" fmla="*/ 130 h 278"/>
              <a:gd name="T26" fmla="*/ 166 w 275"/>
              <a:gd name="T27" fmla="*/ 153 h 278"/>
              <a:gd name="T28" fmla="*/ 168 w 275"/>
              <a:gd name="T29" fmla="*/ 145 h 278"/>
              <a:gd name="T30" fmla="*/ 177 w 275"/>
              <a:gd name="T31" fmla="*/ 141 h 278"/>
              <a:gd name="T32" fmla="*/ 173 w 275"/>
              <a:gd name="T33" fmla="*/ 139 h 278"/>
              <a:gd name="T34" fmla="*/ 168 w 275"/>
              <a:gd name="T35" fmla="*/ 141 h 278"/>
              <a:gd name="T36" fmla="*/ 166 w 275"/>
              <a:gd name="T37" fmla="*/ 134 h 278"/>
              <a:gd name="T38" fmla="*/ 172 w 275"/>
              <a:gd name="T39" fmla="*/ 134 h 278"/>
              <a:gd name="T40" fmla="*/ 197 w 275"/>
              <a:gd name="T41" fmla="*/ 133 h 278"/>
              <a:gd name="T42" fmla="*/ 180 w 275"/>
              <a:gd name="T43" fmla="*/ 141 h 278"/>
              <a:gd name="T44" fmla="*/ 190 w 275"/>
              <a:gd name="T45" fmla="*/ 153 h 278"/>
              <a:gd name="T46" fmla="*/ 197 w 275"/>
              <a:gd name="T47" fmla="*/ 133 h 278"/>
              <a:gd name="T48" fmla="*/ 186 w 275"/>
              <a:gd name="T49" fmla="*/ 147 h 278"/>
              <a:gd name="T50" fmla="*/ 190 w 275"/>
              <a:gd name="T51" fmla="*/ 134 h 278"/>
              <a:gd name="T52" fmla="*/ 195 w 275"/>
              <a:gd name="T53" fmla="*/ 141 h 278"/>
              <a:gd name="T54" fmla="*/ 219 w 275"/>
              <a:gd name="T55" fmla="*/ 136 h 278"/>
              <a:gd name="T56" fmla="*/ 210 w 275"/>
              <a:gd name="T57" fmla="*/ 130 h 278"/>
              <a:gd name="T58" fmla="*/ 204 w 275"/>
              <a:gd name="T59" fmla="*/ 130 h 278"/>
              <a:gd name="T60" fmla="*/ 211 w 275"/>
              <a:gd name="T61" fmla="*/ 144 h 278"/>
              <a:gd name="T62" fmla="*/ 214 w 275"/>
              <a:gd name="T63" fmla="*/ 143 h 278"/>
              <a:gd name="T64" fmla="*/ 209 w 275"/>
              <a:gd name="T65" fmla="*/ 134 h 278"/>
              <a:gd name="T66" fmla="*/ 213 w 275"/>
              <a:gd name="T67" fmla="*/ 140 h 278"/>
              <a:gd name="T68" fmla="*/ 239 w 275"/>
              <a:gd name="T69" fmla="*/ 134 h 278"/>
              <a:gd name="T70" fmla="*/ 228 w 275"/>
              <a:gd name="T71" fmla="*/ 134 h 278"/>
              <a:gd name="T72" fmla="*/ 190 w 275"/>
              <a:gd name="T73" fmla="*/ 14 h 278"/>
              <a:gd name="T74" fmla="*/ 5 w 275"/>
              <a:gd name="T75" fmla="*/ 28 h 278"/>
              <a:gd name="T76" fmla="*/ 38 w 275"/>
              <a:gd name="T77" fmla="*/ 77 h 278"/>
              <a:gd name="T78" fmla="*/ 13 w 275"/>
              <a:gd name="T79" fmla="*/ 41 h 278"/>
              <a:gd name="T80" fmla="*/ 36 w 275"/>
              <a:gd name="T81" fmla="*/ 12 h 278"/>
              <a:gd name="T82" fmla="*/ 178 w 275"/>
              <a:gd name="T83" fmla="*/ 63 h 278"/>
              <a:gd name="T84" fmla="*/ 269 w 275"/>
              <a:gd name="T85" fmla="*/ 130 h 278"/>
              <a:gd name="T86" fmla="*/ 148 w 275"/>
              <a:gd name="T87" fmla="*/ 88 h 278"/>
              <a:gd name="T88" fmla="*/ 84 w 275"/>
              <a:gd name="T89" fmla="*/ 116 h 278"/>
              <a:gd name="T90" fmla="*/ 246 w 275"/>
              <a:gd name="T91" fmla="*/ 174 h 278"/>
              <a:gd name="T92" fmla="*/ 238 w 275"/>
              <a:gd name="T93" fmla="*/ 166 h 278"/>
              <a:gd name="T94" fmla="*/ 96 w 275"/>
              <a:gd name="T95" fmla="*/ 165 h 278"/>
              <a:gd name="T96" fmla="*/ 238 w 275"/>
              <a:gd name="T97" fmla="*/ 115 h 278"/>
              <a:gd name="T98" fmla="*/ 148 w 275"/>
              <a:gd name="T99" fmla="*/ 19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5" h="278">
                <a:moveTo>
                  <a:pt x="117" y="130"/>
                </a:moveTo>
                <a:cubicBezTo>
                  <a:pt x="108" y="153"/>
                  <a:pt x="108" y="153"/>
                  <a:pt x="108" y="153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22" y="148"/>
                  <a:pt x="122" y="148"/>
                  <a:pt x="122" y="148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0" y="130"/>
                  <a:pt x="120" y="130"/>
                  <a:pt x="120" y="130"/>
                </a:cubicBezTo>
                <a:lnTo>
                  <a:pt x="117" y="130"/>
                </a:lnTo>
                <a:close/>
                <a:moveTo>
                  <a:pt x="116" y="144"/>
                </a:moveTo>
                <a:cubicBezTo>
                  <a:pt x="118" y="139"/>
                  <a:pt x="118" y="139"/>
                  <a:pt x="118" y="139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21" y="144"/>
                  <a:pt x="121" y="144"/>
                  <a:pt x="121" y="144"/>
                </a:cubicBezTo>
                <a:lnTo>
                  <a:pt x="116" y="144"/>
                </a:lnTo>
                <a:close/>
                <a:moveTo>
                  <a:pt x="131" y="130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31" y="153"/>
                  <a:pt x="131" y="153"/>
                  <a:pt x="131" y="153"/>
                </a:cubicBezTo>
                <a:lnTo>
                  <a:pt x="131" y="130"/>
                </a:lnTo>
                <a:close/>
                <a:moveTo>
                  <a:pt x="152" y="143"/>
                </a:moveTo>
                <a:cubicBezTo>
                  <a:pt x="153" y="143"/>
                  <a:pt x="154" y="142"/>
                  <a:pt x="155" y="141"/>
                </a:cubicBezTo>
                <a:cubicBezTo>
                  <a:pt x="156" y="140"/>
                  <a:pt x="157" y="138"/>
                  <a:pt x="157" y="136"/>
                </a:cubicBezTo>
                <a:cubicBezTo>
                  <a:pt x="157" y="135"/>
                  <a:pt x="156" y="134"/>
                  <a:pt x="156" y="133"/>
                </a:cubicBezTo>
                <a:cubicBezTo>
                  <a:pt x="155" y="132"/>
                  <a:pt x="155" y="132"/>
                  <a:pt x="154" y="131"/>
                </a:cubicBezTo>
                <a:cubicBezTo>
                  <a:pt x="153" y="131"/>
                  <a:pt x="152" y="130"/>
                  <a:pt x="151" y="130"/>
                </a:cubicBezTo>
                <a:cubicBezTo>
                  <a:pt x="150" y="130"/>
                  <a:pt x="149" y="130"/>
                  <a:pt x="148" y="130"/>
                </a:cubicBezTo>
                <a:cubicBezTo>
                  <a:pt x="147" y="130"/>
                  <a:pt x="147" y="130"/>
                  <a:pt x="146" y="130"/>
                </a:cubicBezTo>
                <a:cubicBezTo>
                  <a:pt x="146" y="130"/>
                  <a:pt x="145" y="130"/>
                  <a:pt x="144" y="130"/>
                </a:cubicBezTo>
                <a:cubicBezTo>
                  <a:pt x="144" y="130"/>
                  <a:pt x="143" y="130"/>
                  <a:pt x="143" y="130"/>
                </a:cubicBezTo>
                <a:cubicBezTo>
                  <a:pt x="142" y="130"/>
                  <a:pt x="141" y="130"/>
                  <a:pt x="141" y="130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6" y="144"/>
                  <a:pt x="146" y="144"/>
                  <a:pt x="146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3" y="153"/>
                  <a:pt x="153" y="153"/>
                  <a:pt x="153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3" y="144"/>
                  <a:pt x="153" y="144"/>
                  <a:pt x="153" y="144"/>
                </a:cubicBezTo>
                <a:lnTo>
                  <a:pt x="152" y="143"/>
                </a:lnTo>
                <a:close/>
                <a:moveTo>
                  <a:pt x="147" y="141"/>
                </a:moveTo>
                <a:cubicBezTo>
                  <a:pt x="146" y="141"/>
                  <a:pt x="146" y="141"/>
                  <a:pt x="146" y="141"/>
                </a:cubicBezTo>
                <a:cubicBezTo>
                  <a:pt x="146" y="134"/>
                  <a:pt x="146" y="134"/>
                  <a:pt x="146" y="134"/>
                </a:cubicBezTo>
                <a:cubicBezTo>
                  <a:pt x="146" y="134"/>
                  <a:pt x="146" y="134"/>
                  <a:pt x="147" y="134"/>
                </a:cubicBezTo>
                <a:cubicBezTo>
                  <a:pt x="147" y="134"/>
                  <a:pt x="147" y="134"/>
                  <a:pt x="148" y="134"/>
                </a:cubicBezTo>
                <a:cubicBezTo>
                  <a:pt x="149" y="134"/>
                  <a:pt x="150" y="134"/>
                  <a:pt x="151" y="135"/>
                </a:cubicBezTo>
                <a:cubicBezTo>
                  <a:pt x="151" y="135"/>
                  <a:pt x="152" y="136"/>
                  <a:pt x="152" y="137"/>
                </a:cubicBezTo>
                <a:cubicBezTo>
                  <a:pt x="152" y="138"/>
                  <a:pt x="151" y="139"/>
                  <a:pt x="151" y="140"/>
                </a:cubicBezTo>
                <a:cubicBezTo>
                  <a:pt x="150" y="140"/>
                  <a:pt x="149" y="141"/>
                  <a:pt x="147" y="141"/>
                </a:cubicBezTo>
                <a:close/>
                <a:moveTo>
                  <a:pt x="175" y="131"/>
                </a:moveTo>
                <a:cubicBezTo>
                  <a:pt x="174" y="131"/>
                  <a:pt x="173" y="130"/>
                  <a:pt x="171" y="130"/>
                </a:cubicBezTo>
                <a:cubicBezTo>
                  <a:pt x="170" y="130"/>
                  <a:pt x="169" y="130"/>
                  <a:pt x="168" y="130"/>
                </a:cubicBezTo>
                <a:cubicBezTo>
                  <a:pt x="167" y="130"/>
                  <a:pt x="166" y="130"/>
                  <a:pt x="165" y="130"/>
                </a:cubicBezTo>
                <a:cubicBezTo>
                  <a:pt x="163" y="130"/>
                  <a:pt x="162" y="130"/>
                  <a:pt x="161" y="130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66" y="145"/>
                  <a:pt x="166" y="145"/>
                  <a:pt x="166" y="145"/>
                </a:cubicBezTo>
                <a:cubicBezTo>
                  <a:pt x="166" y="145"/>
                  <a:pt x="166" y="145"/>
                  <a:pt x="167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68" y="145"/>
                  <a:pt x="169" y="145"/>
                  <a:pt x="169" y="145"/>
                </a:cubicBezTo>
                <a:cubicBezTo>
                  <a:pt x="170" y="145"/>
                  <a:pt x="171" y="145"/>
                  <a:pt x="172" y="145"/>
                </a:cubicBezTo>
                <a:cubicBezTo>
                  <a:pt x="173" y="144"/>
                  <a:pt x="174" y="144"/>
                  <a:pt x="175" y="143"/>
                </a:cubicBezTo>
                <a:cubicBezTo>
                  <a:pt x="176" y="143"/>
                  <a:pt x="177" y="142"/>
                  <a:pt x="177" y="141"/>
                </a:cubicBezTo>
                <a:cubicBezTo>
                  <a:pt x="178" y="140"/>
                  <a:pt x="178" y="139"/>
                  <a:pt x="178" y="137"/>
                </a:cubicBezTo>
                <a:cubicBezTo>
                  <a:pt x="178" y="136"/>
                  <a:pt x="178" y="135"/>
                  <a:pt x="177" y="134"/>
                </a:cubicBezTo>
                <a:cubicBezTo>
                  <a:pt x="176" y="133"/>
                  <a:pt x="176" y="132"/>
                  <a:pt x="175" y="131"/>
                </a:cubicBezTo>
                <a:close/>
                <a:moveTo>
                  <a:pt x="173" y="139"/>
                </a:moveTo>
                <a:cubicBezTo>
                  <a:pt x="172" y="140"/>
                  <a:pt x="172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69" y="141"/>
                  <a:pt x="169" y="141"/>
                  <a:pt x="168" y="141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7" y="141"/>
                  <a:pt x="167" y="141"/>
                  <a:pt x="166" y="141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6" y="134"/>
                  <a:pt x="166" y="134"/>
                  <a:pt x="166" y="134"/>
                </a:cubicBezTo>
                <a:cubicBezTo>
                  <a:pt x="166" y="134"/>
                  <a:pt x="167" y="134"/>
                  <a:pt x="167" y="134"/>
                </a:cubicBezTo>
                <a:cubicBezTo>
                  <a:pt x="167" y="134"/>
                  <a:pt x="168" y="134"/>
                  <a:pt x="168" y="134"/>
                </a:cubicBezTo>
                <a:cubicBezTo>
                  <a:pt x="169" y="134"/>
                  <a:pt x="169" y="134"/>
                  <a:pt x="170" y="134"/>
                </a:cubicBezTo>
                <a:cubicBezTo>
                  <a:pt x="171" y="134"/>
                  <a:pt x="171" y="134"/>
                  <a:pt x="172" y="134"/>
                </a:cubicBezTo>
                <a:cubicBezTo>
                  <a:pt x="172" y="135"/>
                  <a:pt x="172" y="135"/>
                  <a:pt x="173" y="136"/>
                </a:cubicBezTo>
                <a:cubicBezTo>
                  <a:pt x="173" y="136"/>
                  <a:pt x="173" y="137"/>
                  <a:pt x="173" y="137"/>
                </a:cubicBezTo>
                <a:cubicBezTo>
                  <a:pt x="173" y="138"/>
                  <a:pt x="173" y="139"/>
                  <a:pt x="173" y="139"/>
                </a:cubicBezTo>
                <a:close/>
                <a:moveTo>
                  <a:pt x="197" y="133"/>
                </a:moveTo>
                <a:cubicBezTo>
                  <a:pt x="197" y="132"/>
                  <a:pt x="196" y="131"/>
                  <a:pt x="194" y="131"/>
                </a:cubicBezTo>
                <a:cubicBezTo>
                  <a:pt x="193" y="130"/>
                  <a:pt x="192" y="130"/>
                  <a:pt x="190" y="130"/>
                </a:cubicBezTo>
                <a:cubicBezTo>
                  <a:pt x="187" y="130"/>
                  <a:pt x="184" y="131"/>
                  <a:pt x="183" y="133"/>
                </a:cubicBezTo>
                <a:cubicBezTo>
                  <a:pt x="181" y="135"/>
                  <a:pt x="180" y="138"/>
                  <a:pt x="180" y="141"/>
                </a:cubicBezTo>
                <a:cubicBezTo>
                  <a:pt x="180" y="143"/>
                  <a:pt x="180" y="145"/>
                  <a:pt x="181" y="146"/>
                </a:cubicBezTo>
                <a:cubicBezTo>
                  <a:pt x="181" y="148"/>
                  <a:pt x="182" y="149"/>
                  <a:pt x="182" y="150"/>
                </a:cubicBezTo>
                <a:cubicBezTo>
                  <a:pt x="183" y="151"/>
                  <a:pt x="184" y="152"/>
                  <a:pt x="185" y="152"/>
                </a:cubicBezTo>
                <a:cubicBezTo>
                  <a:pt x="187" y="153"/>
                  <a:pt x="188" y="153"/>
                  <a:pt x="190" y="153"/>
                </a:cubicBezTo>
                <a:cubicBezTo>
                  <a:pt x="193" y="153"/>
                  <a:pt x="196" y="152"/>
                  <a:pt x="197" y="150"/>
                </a:cubicBezTo>
                <a:cubicBezTo>
                  <a:pt x="199" y="148"/>
                  <a:pt x="200" y="145"/>
                  <a:pt x="200" y="141"/>
                </a:cubicBezTo>
                <a:cubicBezTo>
                  <a:pt x="200" y="140"/>
                  <a:pt x="200" y="138"/>
                  <a:pt x="199" y="137"/>
                </a:cubicBezTo>
                <a:cubicBezTo>
                  <a:pt x="199" y="135"/>
                  <a:pt x="198" y="134"/>
                  <a:pt x="197" y="133"/>
                </a:cubicBezTo>
                <a:close/>
                <a:moveTo>
                  <a:pt x="194" y="147"/>
                </a:moveTo>
                <a:cubicBezTo>
                  <a:pt x="193" y="149"/>
                  <a:pt x="192" y="149"/>
                  <a:pt x="190" y="149"/>
                </a:cubicBezTo>
                <a:cubicBezTo>
                  <a:pt x="189" y="149"/>
                  <a:pt x="188" y="149"/>
                  <a:pt x="188" y="149"/>
                </a:cubicBezTo>
                <a:cubicBezTo>
                  <a:pt x="187" y="148"/>
                  <a:pt x="186" y="148"/>
                  <a:pt x="186" y="147"/>
                </a:cubicBezTo>
                <a:cubicBezTo>
                  <a:pt x="186" y="146"/>
                  <a:pt x="185" y="146"/>
                  <a:pt x="185" y="145"/>
                </a:cubicBezTo>
                <a:cubicBezTo>
                  <a:pt x="185" y="144"/>
                  <a:pt x="185" y="143"/>
                  <a:pt x="185" y="141"/>
                </a:cubicBezTo>
                <a:cubicBezTo>
                  <a:pt x="185" y="139"/>
                  <a:pt x="185" y="137"/>
                  <a:pt x="186" y="136"/>
                </a:cubicBezTo>
                <a:cubicBezTo>
                  <a:pt x="187" y="134"/>
                  <a:pt x="188" y="134"/>
                  <a:pt x="190" y="134"/>
                </a:cubicBezTo>
                <a:cubicBezTo>
                  <a:pt x="191" y="134"/>
                  <a:pt x="192" y="134"/>
                  <a:pt x="192" y="134"/>
                </a:cubicBezTo>
                <a:cubicBezTo>
                  <a:pt x="193" y="135"/>
                  <a:pt x="193" y="135"/>
                  <a:pt x="194" y="136"/>
                </a:cubicBezTo>
                <a:cubicBezTo>
                  <a:pt x="194" y="137"/>
                  <a:pt x="195" y="137"/>
                  <a:pt x="195" y="138"/>
                </a:cubicBezTo>
                <a:cubicBezTo>
                  <a:pt x="195" y="139"/>
                  <a:pt x="195" y="140"/>
                  <a:pt x="195" y="141"/>
                </a:cubicBezTo>
                <a:cubicBezTo>
                  <a:pt x="195" y="144"/>
                  <a:pt x="195" y="146"/>
                  <a:pt x="194" y="147"/>
                </a:cubicBezTo>
                <a:close/>
                <a:moveTo>
                  <a:pt x="214" y="143"/>
                </a:moveTo>
                <a:cubicBezTo>
                  <a:pt x="216" y="143"/>
                  <a:pt x="217" y="142"/>
                  <a:pt x="218" y="141"/>
                </a:cubicBezTo>
                <a:cubicBezTo>
                  <a:pt x="219" y="140"/>
                  <a:pt x="219" y="138"/>
                  <a:pt x="219" y="136"/>
                </a:cubicBezTo>
                <a:cubicBezTo>
                  <a:pt x="219" y="135"/>
                  <a:pt x="219" y="134"/>
                  <a:pt x="218" y="133"/>
                </a:cubicBezTo>
                <a:cubicBezTo>
                  <a:pt x="218" y="132"/>
                  <a:pt x="217" y="132"/>
                  <a:pt x="216" y="131"/>
                </a:cubicBezTo>
                <a:cubicBezTo>
                  <a:pt x="215" y="131"/>
                  <a:pt x="215" y="130"/>
                  <a:pt x="213" y="130"/>
                </a:cubicBezTo>
                <a:cubicBezTo>
                  <a:pt x="212" y="130"/>
                  <a:pt x="211" y="130"/>
                  <a:pt x="210" y="130"/>
                </a:cubicBezTo>
                <a:cubicBezTo>
                  <a:pt x="210" y="130"/>
                  <a:pt x="209" y="130"/>
                  <a:pt x="209" y="130"/>
                </a:cubicBezTo>
                <a:cubicBezTo>
                  <a:pt x="208" y="130"/>
                  <a:pt x="208" y="130"/>
                  <a:pt x="207" y="130"/>
                </a:cubicBezTo>
                <a:cubicBezTo>
                  <a:pt x="206" y="130"/>
                  <a:pt x="206" y="130"/>
                  <a:pt x="205" y="130"/>
                </a:cubicBezTo>
                <a:cubicBezTo>
                  <a:pt x="205" y="130"/>
                  <a:pt x="204" y="130"/>
                  <a:pt x="204" y="130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8" y="153"/>
                  <a:pt x="208" y="153"/>
                  <a:pt x="208" y="153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211" y="144"/>
                  <a:pt x="211" y="144"/>
                  <a:pt x="211" y="144"/>
                </a:cubicBezTo>
                <a:cubicBezTo>
                  <a:pt x="216" y="153"/>
                  <a:pt x="216" y="153"/>
                  <a:pt x="216" y="153"/>
                </a:cubicBezTo>
                <a:cubicBezTo>
                  <a:pt x="221" y="153"/>
                  <a:pt x="221" y="153"/>
                  <a:pt x="221" y="153"/>
                </a:cubicBezTo>
                <a:cubicBezTo>
                  <a:pt x="216" y="144"/>
                  <a:pt x="216" y="144"/>
                  <a:pt x="216" y="144"/>
                </a:cubicBezTo>
                <a:lnTo>
                  <a:pt x="214" y="143"/>
                </a:lnTo>
                <a:close/>
                <a:moveTo>
                  <a:pt x="210" y="141"/>
                </a:moveTo>
                <a:cubicBezTo>
                  <a:pt x="208" y="141"/>
                  <a:pt x="208" y="141"/>
                  <a:pt x="208" y="141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08" y="134"/>
                  <a:pt x="209" y="134"/>
                  <a:pt x="209" y="134"/>
                </a:cubicBezTo>
                <a:cubicBezTo>
                  <a:pt x="210" y="134"/>
                  <a:pt x="210" y="134"/>
                  <a:pt x="211" y="134"/>
                </a:cubicBezTo>
                <a:cubicBezTo>
                  <a:pt x="212" y="134"/>
                  <a:pt x="213" y="134"/>
                  <a:pt x="213" y="135"/>
                </a:cubicBezTo>
                <a:cubicBezTo>
                  <a:pt x="214" y="135"/>
                  <a:pt x="214" y="136"/>
                  <a:pt x="214" y="137"/>
                </a:cubicBezTo>
                <a:cubicBezTo>
                  <a:pt x="214" y="138"/>
                  <a:pt x="214" y="139"/>
                  <a:pt x="213" y="140"/>
                </a:cubicBezTo>
                <a:cubicBezTo>
                  <a:pt x="212" y="140"/>
                  <a:pt x="211" y="141"/>
                  <a:pt x="210" y="141"/>
                </a:cubicBezTo>
                <a:close/>
                <a:moveTo>
                  <a:pt x="221" y="130"/>
                </a:moveTo>
                <a:cubicBezTo>
                  <a:pt x="239" y="130"/>
                  <a:pt x="239" y="130"/>
                  <a:pt x="239" y="130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32" y="134"/>
                  <a:pt x="232" y="134"/>
                  <a:pt x="232" y="134"/>
                </a:cubicBezTo>
                <a:cubicBezTo>
                  <a:pt x="232" y="153"/>
                  <a:pt x="232" y="153"/>
                  <a:pt x="232" y="153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228" y="134"/>
                  <a:pt x="228" y="134"/>
                  <a:pt x="228" y="134"/>
                </a:cubicBezTo>
                <a:cubicBezTo>
                  <a:pt x="221" y="134"/>
                  <a:pt x="221" y="134"/>
                  <a:pt x="221" y="134"/>
                </a:cubicBezTo>
                <a:lnTo>
                  <a:pt x="221" y="130"/>
                </a:lnTo>
                <a:close/>
                <a:moveTo>
                  <a:pt x="190" y="63"/>
                </a:moveTo>
                <a:cubicBezTo>
                  <a:pt x="190" y="14"/>
                  <a:pt x="190" y="14"/>
                  <a:pt x="190" y="14"/>
                </a:cubicBezTo>
                <a:cubicBezTo>
                  <a:pt x="190" y="6"/>
                  <a:pt x="183" y="0"/>
                  <a:pt x="176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30" y="1"/>
                  <a:pt x="28" y="5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30"/>
                  <a:pt x="0" y="34"/>
                  <a:pt x="0" y="38"/>
                </a:cubicBezTo>
                <a:cubicBezTo>
                  <a:pt x="0" y="42"/>
                  <a:pt x="2" y="46"/>
                  <a:pt x="5" y="49"/>
                </a:cubicBezTo>
                <a:cubicBezTo>
                  <a:pt x="28" y="72"/>
                  <a:pt x="28" y="72"/>
                  <a:pt x="28" y="72"/>
                </a:cubicBezTo>
                <a:cubicBezTo>
                  <a:pt x="30" y="75"/>
                  <a:pt x="34" y="77"/>
                  <a:pt x="38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83" y="77"/>
                  <a:pt x="190" y="70"/>
                  <a:pt x="190" y="63"/>
                </a:cubicBezTo>
                <a:close/>
                <a:moveTo>
                  <a:pt x="36" y="64"/>
                </a:moveTo>
                <a:cubicBezTo>
                  <a:pt x="13" y="41"/>
                  <a:pt x="13" y="41"/>
                  <a:pt x="13" y="41"/>
                </a:cubicBezTo>
                <a:cubicBezTo>
                  <a:pt x="12" y="40"/>
                  <a:pt x="12" y="39"/>
                  <a:pt x="12" y="38"/>
                </a:cubicBezTo>
                <a:cubicBezTo>
                  <a:pt x="12" y="37"/>
                  <a:pt x="12" y="36"/>
                  <a:pt x="13" y="3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1"/>
                  <a:pt x="37" y="11"/>
                  <a:pt x="38" y="11"/>
                </a:cubicBezTo>
                <a:cubicBezTo>
                  <a:pt x="176" y="11"/>
                  <a:pt x="176" y="11"/>
                  <a:pt x="176" y="11"/>
                </a:cubicBezTo>
                <a:cubicBezTo>
                  <a:pt x="177" y="11"/>
                  <a:pt x="178" y="12"/>
                  <a:pt x="178" y="14"/>
                </a:cubicBezTo>
                <a:cubicBezTo>
                  <a:pt x="178" y="63"/>
                  <a:pt x="178" y="63"/>
                  <a:pt x="178" y="63"/>
                </a:cubicBezTo>
                <a:cubicBezTo>
                  <a:pt x="178" y="64"/>
                  <a:pt x="177" y="65"/>
                  <a:pt x="176" y="65"/>
                </a:cubicBezTo>
                <a:cubicBezTo>
                  <a:pt x="38" y="65"/>
                  <a:pt x="38" y="65"/>
                  <a:pt x="38" y="65"/>
                </a:cubicBezTo>
                <a:cubicBezTo>
                  <a:pt x="37" y="65"/>
                  <a:pt x="37" y="65"/>
                  <a:pt x="36" y="64"/>
                </a:cubicBezTo>
                <a:close/>
                <a:moveTo>
                  <a:pt x="269" y="130"/>
                </a:moveTo>
                <a:cubicBezTo>
                  <a:pt x="246" y="107"/>
                  <a:pt x="246" y="107"/>
                  <a:pt x="246" y="107"/>
                </a:cubicBezTo>
                <a:cubicBezTo>
                  <a:pt x="244" y="104"/>
                  <a:pt x="240" y="102"/>
                  <a:pt x="236" y="102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1" y="102"/>
                  <a:pt x="84" y="108"/>
                  <a:pt x="84" y="116"/>
                </a:cubicBezTo>
                <a:cubicBezTo>
                  <a:pt x="84" y="165"/>
                  <a:pt x="84" y="165"/>
                  <a:pt x="84" y="165"/>
                </a:cubicBezTo>
                <a:cubicBezTo>
                  <a:pt x="84" y="173"/>
                  <a:pt x="91" y="179"/>
                  <a:pt x="98" y="179"/>
                </a:cubicBezTo>
                <a:cubicBezTo>
                  <a:pt x="236" y="179"/>
                  <a:pt x="236" y="179"/>
                  <a:pt x="236" y="179"/>
                </a:cubicBezTo>
                <a:cubicBezTo>
                  <a:pt x="240" y="179"/>
                  <a:pt x="244" y="177"/>
                  <a:pt x="246" y="174"/>
                </a:cubicBezTo>
                <a:cubicBezTo>
                  <a:pt x="269" y="151"/>
                  <a:pt x="269" y="151"/>
                  <a:pt x="269" y="151"/>
                </a:cubicBezTo>
                <a:cubicBezTo>
                  <a:pt x="275" y="145"/>
                  <a:pt x="275" y="136"/>
                  <a:pt x="269" y="130"/>
                </a:cubicBezTo>
                <a:close/>
                <a:moveTo>
                  <a:pt x="261" y="143"/>
                </a:moveTo>
                <a:cubicBezTo>
                  <a:pt x="238" y="166"/>
                  <a:pt x="238" y="166"/>
                  <a:pt x="238" y="166"/>
                </a:cubicBezTo>
                <a:cubicBezTo>
                  <a:pt x="238" y="167"/>
                  <a:pt x="238" y="167"/>
                  <a:pt x="238" y="167"/>
                </a:cubicBezTo>
                <a:cubicBezTo>
                  <a:pt x="237" y="167"/>
                  <a:pt x="237" y="168"/>
                  <a:pt x="236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7" y="168"/>
                  <a:pt x="96" y="167"/>
                  <a:pt x="96" y="165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5"/>
                  <a:pt x="97" y="114"/>
                  <a:pt x="98" y="114"/>
                </a:cubicBezTo>
                <a:cubicBezTo>
                  <a:pt x="236" y="114"/>
                  <a:pt x="236" y="114"/>
                  <a:pt x="236" y="114"/>
                </a:cubicBezTo>
                <a:cubicBezTo>
                  <a:pt x="236" y="114"/>
                  <a:pt x="237" y="114"/>
                  <a:pt x="238" y="115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63" y="140"/>
                  <a:pt x="263" y="142"/>
                  <a:pt x="261" y="143"/>
                </a:cubicBezTo>
                <a:close/>
                <a:moveTo>
                  <a:pt x="126" y="190"/>
                </a:moveTo>
                <a:cubicBezTo>
                  <a:pt x="148" y="190"/>
                  <a:pt x="148" y="190"/>
                  <a:pt x="148" y="190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26" y="278"/>
                  <a:pt x="126" y="278"/>
                  <a:pt x="126" y="278"/>
                </a:cubicBezTo>
                <a:lnTo>
                  <a:pt x="126" y="19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21"/>
          <p:cNvSpPr>
            <a:spLocks noEditPoints="1"/>
          </p:cNvSpPr>
          <p:nvPr/>
        </p:nvSpPr>
        <p:spPr bwMode="auto">
          <a:xfrm>
            <a:off x="7384250" y="2722688"/>
            <a:ext cx="472597" cy="447279"/>
          </a:xfrm>
          <a:custGeom>
            <a:avLst/>
            <a:gdLst>
              <a:gd name="T0" fmla="*/ 262 w 299"/>
              <a:gd name="T1" fmla="*/ 167 h 282"/>
              <a:gd name="T2" fmla="*/ 243 w 299"/>
              <a:gd name="T3" fmla="*/ 112 h 282"/>
              <a:gd name="T4" fmla="*/ 254 w 299"/>
              <a:gd name="T5" fmla="*/ 112 h 282"/>
              <a:gd name="T6" fmla="*/ 78 w 299"/>
              <a:gd name="T7" fmla="*/ 198 h 282"/>
              <a:gd name="T8" fmla="*/ 54 w 299"/>
              <a:gd name="T9" fmla="*/ 146 h 282"/>
              <a:gd name="T10" fmla="*/ 40 w 299"/>
              <a:gd name="T11" fmla="*/ 210 h 282"/>
              <a:gd name="T12" fmla="*/ 145 w 299"/>
              <a:gd name="T13" fmla="*/ 240 h 282"/>
              <a:gd name="T14" fmla="*/ 36 w 299"/>
              <a:gd name="T15" fmla="*/ 228 h 282"/>
              <a:gd name="T16" fmla="*/ 163 w 299"/>
              <a:gd name="T17" fmla="*/ 245 h 282"/>
              <a:gd name="T18" fmla="*/ 122 w 299"/>
              <a:gd name="T19" fmla="*/ 197 h 282"/>
              <a:gd name="T20" fmla="*/ 113 w 299"/>
              <a:gd name="T21" fmla="*/ 158 h 282"/>
              <a:gd name="T22" fmla="*/ 189 w 299"/>
              <a:gd name="T23" fmla="*/ 145 h 282"/>
              <a:gd name="T24" fmla="*/ 267 w 299"/>
              <a:gd name="T25" fmla="*/ 207 h 282"/>
              <a:gd name="T26" fmla="*/ 220 w 299"/>
              <a:gd name="T27" fmla="*/ 253 h 282"/>
              <a:gd name="T28" fmla="*/ 163 w 299"/>
              <a:gd name="T29" fmla="*/ 245 h 282"/>
              <a:gd name="T30" fmla="*/ 232 w 299"/>
              <a:gd name="T31" fmla="*/ 281 h 282"/>
              <a:gd name="T32" fmla="*/ 217 w 299"/>
              <a:gd name="T33" fmla="*/ 282 h 282"/>
              <a:gd name="T34" fmla="*/ 54 w 299"/>
              <a:gd name="T35" fmla="*/ 256 h 282"/>
              <a:gd name="T36" fmla="*/ 0 w 299"/>
              <a:gd name="T37" fmla="*/ 263 h 282"/>
              <a:gd name="T38" fmla="*/ 43 w 299"/>
              <a:gd name="T39" fmla="*/ 81 h 282"/>
              <a:gd name="T40" fmla="*/ 62 w 299"/>
              <a:gd name="T41" fmla="*/ 85 h 282"/>
              <a:gd name="T42" fmla="*/ 14 w 299"/>
              <a:gd name="T43" fmla="*/ 248 h 282"/>
              <a:gd name="T44" fmla="*/ 249 w 299"/>
              <a:gd name="T45" fmla="*/ 220 h 282"/>
              <a:gd name="T46" fmla="*/ 269 w 299"/>
              <a:gd name="T47" fmla="*/ 93 h 282"/>
              <a:gd name="T48" fmla="*/ 158 w 299"/>
              <a:gd name="T49" fmla="*/ 72 h 282"/>
              <a:gd name="T50" fmla="*/ 245 w 299"/>
              <a:gd name="T51" fmla="*/ 84 h 282"/>
              <a:gd name="T52" fmla="*/ 279 w 299"/>
              <a:gd name="T53" fmla="*/ 80 h 282"/>
              <a:gd name="T54" fmla="*/ 171 w 299"/>
              <a:gd name="T55" fmla="*/ 103 h 282"/>
              <a:gd name="T56" fmla="*/ 187 w 299"/>
              <a:gd name="T57" fmla="*/ 133 h 282"/>
              <a:gd name="T58" fmla="*/ 171 w 299"/>
              <a:gd name="T59" fmla="*/ 103 h 282"/>
              <a:gd name="T60" fmla="*/ 140 w 299"/>
              <a:gd name="T61" fmla="*/ 98 h 282"/>
              <a:gd name="T62" fmla="*/ 119 w 299"/>
              <a:gd name="T63" fmla="*/ 146 h 282"/>
              <a:gd name="T64" fmla="*/ 63 w 299"/>
              <a:gd name="T65" fmla="*/ 102 h 282"/>
              <a:gd name="T66" fmla="*/ 90 w 299"/>
              <a:gd name="T67" fmla="*/ 117 h 282"/>
              <a:gd name="T68" fmla="*/ 122 w 299"/>
              <a:gd name="T69" fmla="*/ 117 h 282"/>
              <a:gd name="T70" fmla="*/ 60 w 299"/>
              <a:gd name="T71" fmla="*/ 46 h 282"/>
              <a:gd name="T72" fmla="*/ 106 w 299"/>
              <a:gd name="T73" fmla="*/ 117 h 282"/>
              <a:gd name="T74" fmla="*/ 152 w 299"/>
              <a:gd name="T75" fmla="*/ 46 h 282"/>
              <a:gd name="T76" fmla="*/ 106 w 299"/>
              <a:gd name="T77" fmla="*/ 101 h 282"/>
              <a:gd name="T78" fmla="*/ 106 w 299"/>
              <a:gd name="T79" fmla="*/ 11 h 282"/>
              <a:gd name="T80" fmla="*/ 106 w 299"/>
              <a:gd name="T81" fmla="*/ 10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9" h="282">
                <a:moveTo>
                  <a:pt x="254" y="112"/>
                </a:moveTo>
                <a:cubicBezTo>
                  <a:pt x="262" y="167"/>
                  <a:pt x="262" y="167"/>
                  <a:pt x="262" y="167"/>
                </a:cubicBezTo>
                <a:cubicBezTo>
                  <a:pt x="239" y="162"/>
                  <a:pt x="217" y="153"/>
                  <a:pt x="198" y="141"/>
                </a:cubicBezTo>
                <a:cubicBezTo>
                  <a:pt x="214" y="134"/>
                  <a:pt x="229" y="124"/>
                  <a:pt x="243" y="112"/>
                </a:cubicBezTo>
                <a:cubicBezTo>
                  <a:pt x="243" y="112"/>
                  <a:pt x="244" y="112"/>
                  <a:pt x="245" y="112"/>
                </a:cubicBezTo>
                <a:cubicBezTo>
                  <a:pt x="248" y="112"/>
                  <a:pt x="251" y="112"/>
                  <a:pt x="254" y="112"/>
                </a:cubicBezTo>
                <a:close/>
                <a:moveTo>
                  <a:pt x="104" y="157"/>
                </a:moveTo>
                <a:cubicBezTo>
                  <a:pt x="78" y="198"/>
                  <a:pt x="78" y="198"/>
                  <a:pt x="78" y="198"/>
                </a:cubicBezTo>
                <a:cubicBezTo>
                  <a:pt x="43" y="198"/>
                  <a:pt x="43" y="198"/>
                  <a:pt x="43" y="198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0" y="152"/>
                  <a:pt x="87" y="156"/>
                  <a:pt x="104" y="157"/>
                </a:cubicBezTo>
                <a:close/>
                <a:moveTo>
                  <a:pt x="40" y="210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45" y="240"/>
                  <a:pt x="145" y="240"/>
                  <a:pt x="145" y="240"/>
                </a:cubicBezTo>
                <a:cubicBezTo>
                  <a:pt x="117" y="234"/>
                  <a:pt x="86" y="227"/>
                  <a:pt x="54" y="227"/>
                </a:cubicBezTo>
                <a:cubicBezTo>
                  <a:pt x="48" y="227"/>
                  <a:pt x="42" y="228"/>
                  <a:pt x="36" y="228"/>
                </a:cubicBezTo>
                <a:lnTo>
                  <a:pt x="40" y="210"/>
                </a:lnTo>
                <a:close/>
                <a:moveTo>
                  <a:pt x="163" y="245"/>
                </a:moveTo>
                <a:cubicBezTo>
                  <a:pt x="164" y="245"/>
                  <a:pt x="164" y="245"/>
                  <a:pt x="164" y="245"/>
                </a:cubicBezTo>
                <a:cubicBezTo>
                  <a:pt x="122" y="197"/>
                  <a:pt x="122" y="197"/>
                  <a:pt x="122" y="197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113" y="158"/>
                  <a:pt x="113" y="158"/>
                  <a:pt x="113" y="158"/>
                </a:cubicBezTo>
                <a:cubicBezTo>
                  <a:pt x="115" y="158"/>
                  <a:pt x="117" y="158"/>
                  <a:pt x="119" y="158"/>
                </a:cubicBezTo>
                <a:cubicBezTo>
                  <a:pt x="144" y="158"/>
                  <a:pt x="167" y="153"/>
                  <a:pt x="189" y="145"/>
                </a:cubicBezTo>
                <a:cubicBezTo>
                  <a:pt x="211" y="160"/>
                  <a:pt x="236" y="170"/>
                  <a:pt x="263" y="175"/>
                </a:cubicBezTo>
                <a:cubicBezTo>
                  <a:pt x="267" y="207"/>
                  <a:pt x="267" y="207"/>
                  <a:pt x="267" y="207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20" y="253"/>
                  <a:pt x="220" y="253"/>
                  <a:pt x="220" y="253"/>
                </a:cubicBezTo>
                <a:cubicBezTo>
                  <a:pt x="219" y="253"/>
                  <a:pt x="218" y="254"/>
                  <a:pt x="217" y="254"/>
                </a:cubicBezTo>
                <a:cubicBezTo>
                  <a:pt x="202" y="254"/>
                  <a:pt x="183" y="250"/>
                  <a:pt x="163" y="245"/>
                </a:cubicBezTo>
                <a:close/>
                <a:moveTo>
                  <a:pt x="299" y="228"/>
                </a:moveTo>
                <a:cubicBezTo>
                  <a:pt x="232" y="281"/>
                  <a:pt x="232" y="281"/>
                  <a:pt x="232" y="281"/>
                </a:cubicBezTo>
                <a:cubicBezTo>
                  <a:pt x="229" y="281"/>
                  <a:pt x="229" y="281"/>
                  <a:pt x="229" y="281"/>
                </a:cubicBezTo>
                <a:cubicBezTo>
                  <a:pt x="225" y="282"/>
                  <a:pt x="221" y="282"/>
                  <a:pt x="217" y="282"/>
                </a:cubicBezTo>
                <a:cubicBezTo>
                  <a:pt x="196" y="282"/>
                  <a:pt x="173" y="276"/>
                  <a:pt x="148" y="270"/>
                </a:cubicBezTo>
                <a:cubicBezTo>
                  <a:pt x="119" y="263"/>
                  <a:pt x="86" y="256"/>
                  <a:pt x="54" y="256"/>
                </a:cubicBezTo>
                <a:cubicBezTo>
                  <a:pt x="41" y="256"/>
                  <a:pt x="29" y="257"/>
                  <a:pt x="17" y="259"/>
                </a:cubicBezTo>
                <a:cubicBezTo>
                  <a:pt x="0" y="263"/>
                  <a:pt x="0" y="263"/>
                  <a:pt x="0" y="263"/>
                </a:cubicBezTo>
                <a:cubicBezTo>
                  <a:pt x="39" y="83"/>
                  <a:pt x="39" y="83"/>
                  <a:pt x="39" y="83"/>
                </a:cubicBezTo>
                <a:cubicBezTo>
                  <a:pt x="43" y="81"/>
                  <a:pt x="43" y="81"/>
                  <a:pt x="43" y="81"/>
                </a:cubicBezTo>
                <a:cubicBezTo>
                  <a:pt x="47" y="78"/>
                  <a:pt x="52" y="77"/>
                  <a:pt x="56" y="75"/>
                </a:cubicBezTo>
                <a:cubicBezTo>
                  <a:pt x="58" y="78"/>
                  <a:pt x="60" y="81"/>
                  <a:pt x="62" y="85"/>
                </a:cubicBezTo>
                <a:cubicBezTo>
                  <a:pt x="57" y="86"/>
                  <a:pt x="53" y="88"/>
                  <a:pt x="49" y="91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93" y="231"/>
                  <a:pt x="172" y="274"/>
                  <a:pt x="224" y="270"/>
                </a:cubicBezTo>
                <a:cubicBezTo>
                  <a:pt x="232" y="256"/>
                  <a:pt x="249" y="220"/>
                  <a:pt x="249" y="220"/>
                </a:cubicBezTo>
                <a:cubicBezTo>
                  <a:pt x="286" y="216"/>
                  <a:pt x="286" y="216"/>
                  <a:pt x="286" y="216"/>
                </a:cubicBezTo>
                <a:cubicBezTo>
                  <a:pt x="269" y="93"/>
                  <a:pt x="269" y="93"/>
                  <a:pt x="269" y="93"/>
                </a:cubicBezTo>
                <a:cubicBezTo>
                  <a:pt x="231" y="99"/>
                  <a:pt x="191" y="89"/>
                  <a:pt x="152" y="82"/>
                </a:cubicBezTo>
                <a:cubicBezTo>
                  <a:pt x="154" y="79"/>
                  <a:pt x="156" y="75"/>
                  <a:pt x="158" y="72"/>
                </a:cubicBezTo>
                <a:cubicBezTo>
                  <a:pt x="164" y="73"/>
                  <a:pt x="170" y="74"/>
                  <a:pt x="176" y="75"/>
                </a:cubicBezTo>
                <a:cubicBezTo>
                  <a:pt x="199" y="79"/>
                  <a:pt x="222" y="84"/>
                  <a:pt x="245" y="84"/>
                </a:cubicBezTo>
                <a:cubicBezTo>
                  <a:pt x="253" y="84"/>
                  <a:pt x="260" y="83"/>
                  <a:pt x="267" y="82"/>
                </a:cubicBezTo>
                <a:cubicBezTo>
                  <a:pt x="279" y="80"/>
                  <a:pt x="279" y="80"/>
                  <a:pt x="279" y="80"/>
                </a:cubicBezTo>
                <a:lnTo>
                  <a:pt x="299" y="228"/>
                </a:lnTo>
                <a:close/>
                <a:moveTo>
                  <a:pt x="171" y="103"/>
                </a:moveTo>
                <a:cubicBezTo>
                  <a:pt x="189" y="106"/>
                  <a:pt x="207" y="110"/>
                  <a:pt x="226" y="111"/>
                </a:cubicBezTo>
                <a:cubicBezTo>
                  <a:pt x="214" y="120"/>
                  <a:pt x="200" y="128"/>
                  <a:pt x="187" y="133"/>
                </a:cubicBezTo>
                <a:cubicBezTo>
                  <a:pt x="173" y="124"/>
                  <a:pt x="161" y="112"/>
                  <a:pt x="151" y="99"/>
                </a:cubicBezTo>
                <a:cubicBezTo>
                  <a:pt x="157" y="100"/>
                  <a:pt x="164" y="102"/>
                  <a:pt x="171" y="103"/>
                </a:cubicBezTo>
                <a:close/>
                <a:moveTo>
                  <a:pt x="122" y="117"/>
                </a:moveTo>
                <a:cubicBezTo>
                  <a:pt x="129" y="110"/>
                  <a:pt x="134" y="104"/>
                  <a:pt x="140" y="98"/>
                </a:cubicBezTo>
                <a:cubicBezTo>
                  <a:pt x="151" y="112"/>
                  <a:pt x="163" y="125"/>
                  <a:pt x="178" y="137"/>
                </a:cubicBezTo>
                <a:cubicBezTo>
                  <a:pt x="159" y="143"/>
                  <a:pt x="140" y="146"/>
                  <a:pt x="119" y="146"/>
                </a:cubicBezTo>
                <a:cubicBezTo>
                  <a:pt x="98" y="146"/>
                  <a:pt x="76" y="142"/>
                  <a:pt x="56" y="135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7" y="101"/>
                  <a:pt x="70" y="100"/>
                  <a:pt x="73" y="99"/>
                </a:cubicBezTo>
                <a:cubicBezTo>
                  <a:pt x="78" y="104"/>
                  <a:pt x="84" y="110"/>
                  <a:pt x="90" y="117"/>
                </a:cubicBezTo>
                <a:cubicBezTo>
                  <a:pt x="106" y="133"/>
                  <a:pt x="106" y="133"/>
                  <a:pt x="106" y="133"/>
                </a:cubicBezTo>
                <a:lnTo>
                  <a:pt x="122" y="117"/>
                </a:lnTo>
                <a:close/>
                <a:moveTo>
                  <a:pt x="106" y="0"/>
                </a:moveTo>
                <a:cubicBezTo>
                  <a:pt x="80" y="0"/>
                  <a:pt x="60" y="21"/>
                  <a:pt x="60" y="46"/>
                </a:cubicBezTo>
                <a:cubicBezTo>
                  <a:pt x="60" y="70"/>
                  <a:pt x="76" y="85"/>
                  <a:pt x="104" y="116"/>
                </a:cubicBezTo>
                <a:cubicBezTo>
                  <a:pt x="105" y="116"/>
                  <a:pt x="106" y="117"/>
                  <a:pt x="106" y="117"/>
                </a:cubicBezTo>
                <a:cubicBezTo>
                  <a:pt x="106" y="117"/>
                  <a:pt x="107" y="116"/>
                  <a:pt x="108" y="116"/>
                </a:cubicBezTo>
                <a:cubicBezTo>
                  <a:pt x="136" y="85"/>
                  <a:pt x="152" y="70"/>
                  <a:pt x="152" y="46"/>
                </a:cubicBezTo>
                <a:cubicBezTo>
                  <a:pt x="152" y="21"/>
                  <a:pt x="131" y="0"/>
                  <a:pt x="106" y="0"/>
                </a:cubicBezTo>
                <a:close/>
                <a:moveTo>
                  <a:pt x="106" y="101"/>
                </a:moveTo>
                <a:cubicBezTo>
                  <a:pt x="81" y="75"/>
                  <a:pt x="71" y="63"/>
                  <a:pt x="71" y="46"/>
                </a:cubicBezTo>
                <a:cubicBezTo>
                  <a:pt x="71" y="27"/>
                  <a:pt x="87" y="11"/>
                  <a:pt x="106" y="11"/>
                </a:cubicBezTo>
                <a:cubicBezTo>
                  <a:pt x="125" y="11"/>
                  <a:pt x="141" y="27"/>
                  <a:pt x="141" y="46"/>
                </a:cubicBezTo>
                <a:cubicBezTo>
                  <a:pt x="141" y="63"/>
                  <a:pt x="131" y="75"/>
                  <a:pt x="106" y="10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042492" y="2938926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41292" y="3271672"/>
            <a:ext cx="2208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96465" y="2880045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11499" y="323745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 rot="13500000">
            <a:off x="1329893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5"/>
          <p:cNvSpPr/>
          <p:nvPr/>
        </p:nvSpPr>
        <p:spPr>
          <a:xfrm rot="8100000" flipH="1">
            <a:off x="4520945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5"/>
          <p:cNvSpPr/>
          <p:nvPr/>
        </p:nvSpPr>
        <p:spPr>
          <a:xfrm rot="13500000">
            <a:off x="6219394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5"/>
          <p:cNvSpPr/>
          <p:nvPr/>
        </p:nvSpPr>
        <p:spPr>
          <a:xfrm rot="8100000" flipH="1">
            <a:off x="9410446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264129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59486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任意多边形 38"/>
          <p:cNvSpPr>
            <a:spLocks/>
          </p:cNvSpPr>
          <p:nvPr/>
        </p:nvSpPr>
        <p:spPr bwMode="auto">
          <a:xfrm>
            <a:off x="2698447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03679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1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任意多边形 42"/>
          <p:cNvSpPr>
            <a:spLocks/>
          </p:cNvSpPr>
          <p:nvPr/>
        </p:nvSpPr>
        <p:spPr bwMode="auto">
          <a:xfrm>
            <a:off x="2965498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4" name="任意多边形 43"/>
          <p:cNvSpPr>
            <a:spLocks/>
          </p:cNvSpPr>
          <p:nvPr/>
        </p:nvSpPr>
        <p:spPr bwMode="auto">
          <a:xfrm>
            <a:off x="3232549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3499600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6" name="任意多边形 45"/>
          <p:cNvSpPr>
            <a:spLocks/>
          </p:cNvSpPr>
          <p:nvPr/>
        </p:nvSpPr>
        <p:spPr bwMode="auto">
          <a:xfrm>
            <a:off x="3766651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481219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6022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0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99082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3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45628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6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00431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755234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2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010037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5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任意多边形 76"/>
          <p:cNvSpPr>
            <a:spLocks/>
          </p:cNvSpPr>
          <p:nvPr/>
        </p:nvSpPr>
        <p:spPr bwMode="auto">
          <a:xfrm>
            <a:off x="9287744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/>
              <a:t>创意五项图表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1734269" y="434278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4" name="KSO_Shape"/>
          <p:cNvSpPr>
            <a:spLocks noChangeAspect="1"/>
          </p:cNvSpPr>
          <p:nvPr/>
        </p:nvSpPr>
        <p:spPr>
          <a:xfrm>
            <a:off x="8054467" y="2495875"/>
            <a:ext cx="321675" cy="431780"/>
          </a:xfrm>
          <a:custGeom>
            <a:avLst/>
            <a:gdLst/>
            <a:ahLst/>
            <a:cxnLst/>
            <a:rect l="l" t="t" r="r" b="b"/>
            <a:pathLst>
              <a:path w="1171576" h="1571810">
                <a:moveTo>
                  <a:pt x="662070" y="927911"/>
                </a:moveTo>
                <a:lnTo>
                  <a:pt x="795754" y="1040206"/>
                </a:lnTo>
                <a:lnTo>
                  <a:pt x="662070" y="1184585"/>
                </a:lnTo>
                <a:close/>
                <a:moveTo>
                  <a:pt x="662070" y="398563"/>
                </a:moveTo>
                <a:lnTo>
                  <a:pt x="795754" y="510858"/>
                </a:lnTo>
                <a:lnTo>
                  <a:pt x="662070" y="655237"/>
                </a:lnTo>
                <a:close/>
                <a:moveTo>
                  <a:pt x="539081" y="115152"/>
                </a:moveTo>
                <a:cubicBezTo>
                  <a:pt x="540863" y="298745"/>
                  <a:pt x="542646" y="482338"/>
                  <a:pt x="544428" y="665931"/>
                </a:cubicBezTo>
                <a:lnTo>
                  <a:pt x="325186" y="430647"/>
                </a:lnTo>
                <a:lnTo>
                  <a:pt x="250323" y="510858"/>
                </a:lnTo>
                <a:lnTo>
                  <a:pt x="533733" y="788921"/>
                </a:lnTo>
                <a:lnTo>
                  <a:pt x="234281" y="1077679"/>
                </a:lnTo>
                <a:lnTo>
                  <a:pt x="309144" y="1152542"/>
                </a:lnTo>
                <a:lnTo>
                  <a:pt x="549775" y="922605"/>
                </a:lnTo>
                <a:cubicBezTo>
                  <a:pt x="547993" y="1102633"/>
                  <a:pt x="546210" y="1282661"/>
                  <a:pt x="544428" y="1462689"/>
                </a:cubicBezTo>
                <a:lnTo>
                  <a:pt x="950828" y="1066984"/>
                </a:lnTo>
                <a:lnTo>
                  <a:pt x="683460" y="783573"/>
                </a:lnTo>
                <a:lnTo>
                  <a:pt x="945481" y="516205"/>
                </a:lnTo>
                <a:close/>
                <a:moveTo>
                  <a:pt x="585788" y="184"/>
                </a:moveTo>
                <a:cubicBezTo>
                  <a:pt x="1023610" y="9709"/>
                  <a:pt x="1171576" y="352004"/>
                  <a:pt x="1171576" y="785997"/>
                </a:cubicBezTo>
                <a:cubicBezTo>
                  <a:pt x="1171576" y="1219990"/>
                  <a:pt x="1080760" y="1571810"/>
                  <a:pt x="585788" y="1571810"/>
                </a:cubicBezTo>
                <a:cubicBezTo>
                  <a:pt x="90816" y="1571810"/>
                  <a:pt x="0" y="1219990"/>
                  <a:pt x="0" y="785997"/>
                </a:cubicBezTo>
                <a:cubicBezTo>
                  <a:pt x="0" y="352004"/>
                  <a:pt x="147966" y="-9341"/>
                  <a:pt x="585788" y="184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st="381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34269" y="248482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6" name="KSO_Shape"/>
          <p:cNvSpPr>
            <a:spLocks noChangeAspect="1"/>
          </p:cNvSpPr>
          <p:nvPr/>
        </p:nvSpPr>
        <p:spPr>
          <a:xfrm>
            <a:off x="3879750" y="2627683"/>
            <a:ext cx="376291" cy="360610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st="635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8522073" y="505028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8" name="KSO_Shape"/>
          <p:cNvSpPr>
            <a:spLocks noChangeAspect="1"/>
          </p:cNvSpPr>
          <p:nvPr/>
        </p:nvSpPr>
        <p:spPr>
          <a:xfrm>
            <a:off x="8002253" y="3849197"/>
            <a:ext cx="426103" cy="284779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st="762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ym typeface="+mn-lt"/>
            </a:endParaRPr>
          </a:p>
        </p:txBody>
      </p:sp>
      <p:sp>
        <p:nvSpPr>
          <p:cNvPr id="39" name="KSO_Shape"/>
          <p:cNvSpPr>
            <a:spLocks noChangeAspect="1"/>
          </p:cNvSpPr>
          <p:nvPr/>
        </p:nvSpPr>
        <p:spPr>
          <a:xfrm>
            <a:off x="3865585" y="4456660"/>
            <a:ext cx="404620" cy="418574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8522073" y="238860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41" name="KSO_Shape"/>
          <p:cNvSpPr>
            <a:spLocks noChangeAspect="1"/>
          </p:cNvSpPr>
          <p:nvPr/>
        </p:nvSpPr>
        <p:spPr>
          <a:xfrm flipH="1">
            <a:off x="8026076" y="5199045"/>
            <a:ext cx="378456" cy="34881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st="381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8522073" y="366842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4590514" y="5522373"/>
            <a:ext cx="3013054" cy="94296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66237" y="2301496"/>
            <a:ext cx="1731274" cy="1710088"/>
            <a:chOff x="4281488" y="1830388"/>
            <a:chExt cx="1816100" cy="179387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281488" y="1830388"/>
              <a:ext cx="1816100" cy="1793875"/>
            </a:xfrm>
            <a:custGeom>
              <a:avLst/>
              <a:gdLst>
                <a:gd name="T0" fmla="*/ 195 w 483"/>
                <a:gd name="T1" fmla="*/ 294 h 477"/>
                <a:gd name="T2" fmla="*/ 196 w 483"/>
                <a:gd name="T3" fmla="*/ 294 h 477"/>
                <a:gd name="T4" fmla="*/ 298 w 483"/>
                <a:gd name="T5" fmla="*/ 279 h 477"/>
                <a:gd name="T6" fmla="*/ 396 w 483"/>
                <a:gd name="T7" fmla="*/ 208 h 477"/>
                <a:gd name="T8" fmla="*/ 443 w 483"/>
                <a:gd name="T9" fmla="*/ 115 h 477"/>
                <a:gd name="T10" fmla="*/ 483 w 483"/>
                <a:gd name="T11" fmla="*/ 84 h 477"/>
                <a:gd name="T12" fmla="*/ 483 w 483"/>
                <a:gd name="T13" fmla="*/ 84 h 477"/>
                <a:gd name="T14" fmla="*/ 382 w 483"/>
                <a:gd name="T15" fmla="*/ 12 h 477"/>
                <a:gd name="T16" fmla="*/ 309 w 483"/>
                <a:gd name="T17" fmla="*/ 0 h 477"/>
                <a:gd name="T18" fmla="*/ 221 w 483"/>
                <a:gd name="T19" fmla="*/ 19 h 477"/>
                <a:gd name="T20" fmla="*/ 0 w 483"/>
                <a:gd name="T21" fmla="*/ 425 h 477"/>
                <a:gd name="T22" fmla="*/ 3 w 483"/>
                <a:gd name="T23" fmla="*/ 477 h 477"/>
                <a:gd name="T24" fmla="*/ 46 w 483"/>
                <a:gd name="T25" fmla="*/ 383 h 477"/>
                <a:gd name="T26" fmla="*/ 195 w 483"/>
                <a:gd name="T27" fmla="*/ 2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477">
                  <a:moveTo>
                    <a:pt x="195" y="294"/>
                  </a:moveTo>
                  <a:cubicBezTo>
                    <a:pt x="196" y="294"/>
                    <a:pt x="196" y="294"/>
                    <a:pt x="196" y="294"/>
                  </a:cubicBezTo>
                  <a:cubicBezTo>
                    <a:pt x="298" y="279"/>
                    <a:pt x="298" y="279"/>
                    <a:pt x="298" y="279"/>
                  </a:cubicBezTo>
                  <a:cubicBezTo>
                    <a:pt x="335" y="273"/>
                    <a:pt x="380" y="241"/>
                    <a:pt x="396" y="208"/>
                  </a:cubicBezTo>
                  <a:cubicBezTo>
                    <a:pt x="443" y="115"/>
                    <a:pt x="443" y="115"/>
                    <a:pt x="443" y="115"/>
                  </a:cubicBezTo>
                  <a:cubicBezTo>
                    <a:pt x="453" y="95"/>
                    <a:pt x="467" y="84"/>
                    <a:pt x="483" y="84"/>
                  </a:cubicBezTo>
                  <a:cubicBezTo>
                    <a:pt x="483" y="84"/>
                    <a:pt x="483" y="84"/>
                    <a:pt x="483" y="84"/>
                  </a:cubicBezTo>
                  <a:cubicBezTo>
                    <a:pt x="463" y="59"/>
                    <a:pt x="431" y="28"/>
                    <a:pt x="382" y="12"/>
                  </a:cubicBezTo>
                  <a:cubicBezTo>
                    <a:pt x="358" y="4"/>
                    <a:pt x="333" y="0"/>
                    <a:pt x="309" y="0"/>
                  </a:cubicBezTo>
                  <a:cubicBezTo>
                    <a:pt x="258" y="0"/>
                    <a:pt x="225" y="17"/>
                    <a:pt x="221" y="19"/>
                  </a:cubicBezTo>
                  <a:cubicBezTo>
                    <a:pt x="83" y="108"/>
                    <a:pt x="0" y="260"/>
                    <a:pt x="0" y="425"/>
                  </a:cubicBezTo>
                  <a:cubicBezTo>
                    <a:pt x="0" y="442"/>
                    <a:pt x="1" y="460"/>
                    <a:pt x="3" y="477"/>
                  </a:cubicBezTo>
                  <a:cubicBezTo>
                    <a:pt x="10" y="444"/>
                    <a:pt x="24" y="412"/>
                    <a:pt x="46" y="383"/>
                  </a:cubicBezTo>
                  <a:cubicBezTo>
                    <a:pt x="102" y="307"/>
                    <a:pt x="191" y="295"/>
                    <a:pt x="195" y="294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4281488" y="1830388"/>
              <a:ext cx="1816100" cy="1793875"/>
            </a:xfrm>
            <a:custGeom>
              <a:avLst/>
              <a:gdLst>
                <a:gd name="T0" fmla="*/ 195 w 483"/>
                <a:gd name="T1" fmla="*/ 294 h 477"/>
                <a:gd name="T2" fmla="*/ 196 w 483"/>
                <a:gd name="T3" fmla="*/ 294 h 477"/>
                <a:gd name="T4" fmla="*/ 298 w 483"/>
                <a:gd name="T5" fmla="*/ 279 h 477"/>
                <a:gd name="T6" fmla="*/ 396 w 483"/>
                <a:gd name="T7" fmla="*/ 208 h 477"/>
                <a:gd name="T8" fmla="*/ 443 w 483"/>
                <a:gd name="T9" fmla="*/ 115 h 477"/>
                <a:gd name="T10" fmla="*/ 483 w 483"/>
                <a:gd name="T11" fmla="*/ 84 h 477"/>
                <a:gd name="T12" fmla="*/ 483 w 483"/>
                <a:gd name="T13" fmla="*/ 84 h 477"/>
                <a:gd name="T14" fmla="*/ 382 w 483"/>
                <a:gd name="T15" fmla="*/ 12 h 477"/>
                <a:gd name="T16" fmla="*/ 309 w 483"/>
                <a:gd name="T17" fmla="*/ 0 h 477"/>
                <a:gd name="T18" fmla="*/ 221 w 483"/>
                <a:gd name="T19" fmla="*/ 19 h 477"/>
                <a:gd name="T20" fmla="*/ 0 w 483"/>
                <a:gd name="T21" fmla="*/ 425 h 477"/>
                <a:gd name="T22" fmla="*/ 3 w 483"/>
                <a:gd name="T23" fmla="*/ 477 h 477"/>
                <a:gd name="T24" fmla="*/ 46 w 483"/>
                <a:gd name="T25" fmla="*/ 383 h 477"/>
                <a:gd name="T26" fmla="*/ 195 w 483"/>
                <a:gd name="T27" fmla="*/ 2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477">
                  <a:moveTo>
                    <a:pt x="195" y="294"/>
                  </a:moveTo>
                  <a:cubicBezTo>
                    <a:pt x="196" y="294"/>
                    <a:pt x="196" y="294"/>
                    <a:pt x="196" y="294"/>
                  </a:cubicBezTo>
                  <a:cubicBezTo>
                    <a:pt x="298" y="279"/>
                    <a:pt x="298" y="279"/>
                    <a:pt x="298" y="279"/>
                  </a:cubicBezTo>
                  <a:cubicBezTo>
                    <a:pt x="335" y="273"/>
                    <a:pt x="380" y="241"/>
                    <a:pt x="396" y="208"/>
                  </a:cubicBezTo>
                  <a:cubicBezTo>
                    <a:pt x="443" y="115"/>
                    <a:pt x="443" y="115"/>
                    <a:pt x="443" y="115"/>
                  </a:cubicBezTo>
                  <a:cubicBezTo>
                    <a:pt x="453" y="95"/>
                    <a:pt x="467" y="84"/>
                    <a:pt x="483" y="84"/>
                  </a:cubicBezTo>
                  <a:cubicBezTo>
                    <a:pt x="483" y="84"/>
                    <a:pt x="483" y="84"/>
                    <a:pt x="483" y="84"/>
                  </a:cubicBezTo>
                  <a:cubicBezTo>
                    <a:pt x="463" y="59"/>
                    <a:pt x="431" y="28"/>
                    <a:pt x="382" y="12"/>
                  </a:cubicBezTo>
                  <a:cubicBezTo>
                    <a:pt x="358" y="4"/>
                    <a:pt x="333" y="0"/>
                    <a:pt x="309" y="0"/>
                  </a:cubicBezTo>
                  <a:cubicBezTo>
                    <a:pt x="258" y="0"/>
                    <a:pt x="225" y="17"/>
                    <a:pt x="221" y="19"/>
                  </a:cubicBezTo>
                  <a:cubicBezTo>
                    <a:pt x="83" y="108"/>
                    <a:pt x="0" y="260"/>
                    <a:pt x="0" y="425"/>
                  </a:cubicBezTo>
                  <a:cubicBezTo>
                    <a:pt x="0" y="442"/>
                    <a:pt x="1" y="460"/>
                    <a:pt x="3" y="477"/>
                  </a:cubicBezTo>
                  <a:cubicBezTo>
                    <a:pt x="10" y="444"/>
                    <a:pt x="24" y="412"/>
                    <a:pt x="46" y="383"/>
                  </a:cubicBezTo>
                  <a:cubicBezTo>
                    <a:pt x="102" y="307"/>
                    <a:pt x="191" y="295"/>
                    <a:pt x="195" y="294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84723" y="2094166"/>
            <a:ext cx="2011245" cy="1354451"/>
            <a:chOff x="5349876" y="1612900"/>
            <a:chExt cx="2109788" cy="1420813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349876" y="1612900"/>
              <a:ext cx="2109788" cy="1420813"/>
            </a:xfrm>
            <a:custGeom>
              <a:avLst/>
              <a:gdLst>
                <a:gd name="T0" fmla="*/ 103 w 561"/>
                <a:gd name="T1" fmla="*/ 54 h 378"/>
                <a:gd name="T2" fmla="*/ 232 w 561"/>
                <a:gd name="T3" fmla="*/ 162 h 378"/>
                <a:gd name="T4" fmla="*/ 238 w 561"/>
                <a:gd name="T5" fmla="*/ 173 h 378"/>
                <a:gd name="T6" fmla="*/ 285 w 561"/>
                <a:gd name="T7" fmla="*/ 266 h 378"/>
                <a:gd name="T8" fmla="*/ 383 w 561"/>
                <a:gd name="T9" fmla="*/ 337 h 378"/>
                <a:gd name="T10" fmla="*/ 485 w 561"/>
                <a:gd name="T11" fmla="*/ 352 h 378"/>
                <a:gd name="T12" fmla="*/ 526 w 561"/>
                <a:gd name="T13" fmla="*/ 378 h 378"/>
                <a:gd name="T14" fmla="*/ 560 w 561"/>
                <a:gd name="T15" fmla="*/ 260 h 378"/>
                <a:gd name="T16" fmla="*/ 504 w 561"/>
                <a:gd name="T17" fmla="*/ 110 h 378"/>
                <a:gd name="T18" fmla="*/ 199 w 561"/>
                <a:gd name="T19" fmla="*/ 0 h 378"/>
                <a:gd name="T20" fmla="*/ 0 w 561"/>
                <a:gd name="T21" fmla="*/ 43 h 378"/>
                <a:gd name="T22" fmla="*/ 25 w 561"/>
                <a:gd name="T23" fmla="*/ 42 h 378"/>
                <a:gd name="T24" fmla="*/ 103 w 561"/>
                <a:gd name="T25" fmla="*/ 5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378">
                  <a:moveTo>
                    <a:pt x="103" y="54"/>
                  </a:moveTo>
                  <a:cubicBezTo>
                    <a:pt x="190" y="83"/>
                    <a:pt x="228" y="153"/>
                    <a:pt x="232" y="162"/>
                  </a:cubicBezTo>
                  <a:cubicBezTo>
                    <a:pt x="234" y="165"/>
                    <a:pt x="236" y="169"/>
                    <a:pt x="238" y="173"/>
                  </a:cubicBezTo>
                  <a:cubicBezTo>
                    <a:pt x="285" y="266"/>
                    <a:pt x="285" y="266"/>
                    <a:pt x="285" y="266"/>
                  </a:cubicBezTo>
                  <a:cubicBezTo>
                    <a:pt x="301" y="299"/>
                    <a:pt x="346" y="331"/>
                    <a:pt x="383" y="337"/>
                  </a:cubicBezTo>
                  <a:cubicBezTo>
                    <a:pt x="485" y="352"/>
                    <a:pt x="485" y="352"/>
                    <a:pt x="485" y="352"/>
                  </a:cubicBezTo>
                  <a:cubicBezTo>
                    <a:pt x="506" y="355"/>
                    <a:pt x="521" y="364"/>
                    <a:pt x="526" y="378"/>
                  </a:cubicBezTo>
                  <a:cubicBezTo>
                    <a:pt x="542" y="351"/>
                    <a:pt x="560" y="309"/>
                    <a:pt x="560" y="260"/>
                  </a:cubicBezTo>
                  <a:cubicBezTo>
                    <a:pt x="561" y="168"/>
                    <a:pt x="511" y="116"/>
                    <a:pt x="504" y="110"/>
                  </a:cubicBezTo>
                  <a:cubicBezTo>
                    <a:pt x="419" y="39"/>
                    <a:pt x="310" y="0"/>
                    <a:pt x="199" y="0"/>
                  </a:cubicBezTo>
                  <a:cubicBezTo>
                    <a:pt x="129" y="0"/>
                    <a:pt x="63" y="15"/>
                    <a:pt x="0" y="43"/>
                  </a:cubicBezTo>
                  <a:cubicBezTo>
                    <a:pt x="8" y="42"/>
                    <a:pt x="16" y="42"/>
                    <a:pt x="25" y="42"/>
                  </a:cubicBezTo>
                  <a:cubicBezTo>
                    <a:pt x="51" y="42"/>
                    <a:pt x="77" y="46"/>
                    <a:pt x="103" y="54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5"/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349876" y="1612900"/>
              <a:ext cx="2109788" cy="1420813"/>
            </a:xfrm>
            <a:custGeom>
              <a:avLst/>
              <a:gdLst>
                <a:gd name="T0" fmla="*/ 103 w 561"/>
                <a:gd name="T1" fmla="*/ 54 h 378"/>
                <a:gd name="T2" fmla="*/ 232 w 561"/>
                <a:gd name="T3" fmla="*/ 162 h 378"/>
                <a:gd name="T4" fmla="*/ 238 w 561"/>
                <a:gd name="T5" fmla="*/ 173 h 378"/>
                <a:gd name="T6" fmla="*/ 285 w 561"/>
                <a:gd name="T7" fmla="*/ 266 h 378"/>
                <a:gd name="T8" fmla="*/ 383 w 561"/>
                <a:gd name="T9" fmla="*/ 337 h 378"/>
                <a:gd name="T10" fmla="*/ 485 w 561"/>
                <a:gd name="T11" fmla="*/ 352 h 378"/>
                <a:gd name="T12" fmla="*/ 526 w 561"/>
                <a:gd name="T13" fmla="*/ 378 h 378"/>
                <a:gd name="T14" fmla="*/ 560 w 561"/>
                <a:gd name="T15" fmla="*/ 260 h 378"/>
                <a:gd name="T16" fmla="*/ 504 w 561"/>
                <a:gd name="T17" fmla="*/ 110 h 378"/>
                <a:gd name="T18" fmla="*/ 199 w 561"/>
                <a:gd name="T19" fmla="*/ 0 h 378"/>
                <a:gd name="T20" fmla="*/ 0 w 561"/>
                <a:gd name="T21" fmla="*/ 43 h 378"/>
                <a:gd name="T22" fmla="*/ 25 w 561"/>
                <a:gd name="T23" fmla="*/ 42 h 378"/>
                <a:gd name="T24" fmla="*/ 103 w 561"/>
                <a:gd name="T25" fmla="*/ 5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378">
                  <a:moveTo>
                    <a:pt x="103" y="54"/>
                  </a:moveTo>
                  <a:cubicBezTo>
                    <a:pt x="190" y="83"/>
                    <a:pt x="228" y="153"/>
                    <a:pt x="232" y="162"/>
                  </a:cubicBezTo>
                  <a:cubicBezTo>
                    <a:pt x="234" y="165"/>
                    <a:pt x="236" y="169"/>
                    <a:pt x="238" y="173"/>
                  </a:cubicBezTo>
                  <a:cubicBezTo>
                    <a:pt x="285" y="266"/>
                    <a:pt x="285" y="266"/>
                    <a:pt x="285" y="266"/>
                  </a:cubicBezTo>
                  <a:cubicBezTo>
                    <a:pt x="301" y="299"/>
                    <a:pt x="346" y="331"/>
                    <a:pt x="383" y="337"/>
                  </a:cubicBezTo>
                  <a:cubicBezTo>
                    <a:pt x="485" y="352"/>
                    <a:pt x="485" y="352"/>
                    <a:pt x="485" y="352"/>
                  </a:cubicBezTo>
                  <a:cubicBezTo>
                    <a:pt x="506" y="355"/>
                    <a:pt x="521" y="364"/>
                    <a:pt x="526" y="378"/>
                  </a:cubicBezTo>
                  <a:cubicBezTo>
                    <a:pt x="542" y="351"/>
                    <a:pt x="560" y="309"/>
                    <a:pt x="560" y="260"/>
                  </a:cubicBezTo>
                  <a:cubicBezTo>
                    <a:pt x="561" y="168"/>
                    <a:pt x="511" y="116"/>
                    <a:pt x="504" y="110"/>
                  </a:cubicBezTo>
                  <a:cubicBezTo>
                    <a:pt x="419" y="39"/>
                    <a:pt x="310" y="0"/>
                    <a:pt x="199" y="0"/>
                  </a:cubicBezTo>
                  <a:cubicBezTo>
                    <a:pt x="129" y="0"/>
                    <a:pt x="63" y="15"/>
                    <a:pt x="0" y="43"/>
                  </a:cubicBezTo>
                  <a:cubicBezTo>
                    <a:pt x="8" y="42"/>
                    <a:pt x="16" y="42"/>
                    <a:pt x="25" y="42"/>
                  </a:cubicBezTo>
                  <a:cubicBezTo>
                    <a:pt x="51" y="42"/>
                    <a:pt x="77" y="46"/>
                    <a:pt x="103" y="54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5"/>
                </a:gs>
                <a:gs pos="100000">
                  <a:schemeClr val="accent5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74129" y="4616924"/>
            <a:ext cx="2194360" cy="939792"/>
            <a:chOff x="5338763" y="4259263"/>
            <a:chExt cx="2301875" cy="985838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338763" y="4259263"/>
              <a:ext cx="2301875" cy="985838"/>
            </a:xfrm>
            <a:custGeom>
              <a:avLst/>
              <a:gdLst>
                <a:gd name="T0" fmla="*/ 612 w 612"/>
                <a:gd name="T1" fmla="*/ 33 h 262"/>
                <a:gd name="T2" fmla="*/ 520 w 612"/>
                <a:gd name="T3" fmla="*/ 81 h 262"/>
                <a:gd name="T4" fmla="*/ 463 w 612"/>
                <a:gd name="T5" fmla="*/ 89 h 262"/>
                <a:gd name="T6" fmla="*/ 353 w 612"/>
                <a:gd name="T7" fmla="*/ 60 h 262"/>
                <a:gd name="T8" fmla="*/ 262 w 612"/>
                <a:gd name="T9" fmla="*/ 13 h 262"/>
                <a:gd name="T10" fmla="*/ 202 w 612"/>
                <a:gd name="T11" fmla="*/ 0 h 262"/>
                <a:gd name="T12" fmla="*/ 141 w 612"/>
                <a:gd name="T13" fmla="*/ 13 h 262"/>
                <a:gd name="T14" fmla="*/ 49 w 612"/>
                <a:gd name="T15" fmla="*/ 61 h 262"/>
                <a:gd name="T16" fmla="*/ 19 w 612"/>
                <a:gd name="T17" fmla="*/ 69 h 262"/>
                <a:gd name="T18" fmla="*/ 0 w 612"/>
                <a:gd name="T19" fmla="*/ 64 h 262"/>
                <a:gd name="T20" fmla="*/ 40 w 612"/>
                <a:gd name="T21" fmla="*/ 172 h 262"/>
                <a:gd name="T22" fmla="*/ 173 w 612"/>
                <a:gd name="T23" fmla="*/ 261 h 262"/>
                <a:gd name="T24" fmla="*/ 202 w 612"/>
                <a:gd name="T25" fmla="*/ 262 h 262"/>
                <a:gd name="T26" fmla="*/ 443 w 612"/>
                <a:gd name="T27" fmla="*/ 197 h 262"/>
                <a:gd name="T28" fmla="*/ 612 w 612"/>
                <a:gd name="T29" fmla="*/ 3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2" h="262">
                  <a:moveTo>
                    <a:pt x="612" y="33"/>
                  </a:moveTo>
                  <a:cubicBezTo>
                    <a:pt x="586" y="55"/>
                    <a:pt x="555" y="71"/>
                    <a:pt x="520" y="81"/>
                  </a:cubicBezTo>
                  <a:cubicBezTo>
                    <a:pt x="501" y="86"/>
                    <a:pt x="482" y="89"/>
                    <a:pt x="463" y="89"/>
                  </a:cubicBezTo>
                  <a:cubicBezTo>
                    <a:pt x="401" y="89"/>
                    <a:pt x="358" y="63"/>
                    <a:pt x="353" y="60"/>
                  </a:cubicBezTo>
                  <a:cubicBezTo>
                    <a:pt x="262" y="13"/>
                    <a:pt x="262" y="13"/>
                    <a:pt x="262" y="13"/>
                  </a:cubicBezTo>
                  <a:cubicBezTo>
                    <a:pt x="246" y="5"/>
                    <a:pt x="225" y="0"/>
                    <a:pt x="202" y="0"/>
                  </a:cubicBezTo>
                  <a:cubicBezTo>
                    <a:pt x="179" y="0"/>
                    <a:pt x="157" y="5"/>
                    <a:pt x="141" y="13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38" y="66"/>
                    <a:pt x="28" y="69"/>
                    <a:pt x="19" y="69"/>
                  </a:cubicBezTo>
                  <a:cubicBezTo>
                    <a:pt x="12" y="69"/>
                    <a:pt x="6" y="67"/>
                    <a:pt x="0" y="64"/>
                  </a:cubicBezTo>
                  <a:cubicBezTo>
                    <a:pt x="3" y="92"/>
                    <a:pt x="12" y="133"/>
                    <a:pt x="40" y="172"/>
                  </a:cubicBezTo>
                  <a:cubicBezTo>
                    <a:pt x="94" y="246"/>
                    <a:pt x="165" y="260"/>
                    <a:pt x="173" y="261"/>
                  </a:cubicBezTo>
                  <a:cubicBezTo>
                    <a:pt x="183" y="261"/>
                    <a:pt x="193" y="262"/>
                    <a:pt x="202" y="262"/>
                  </a:cubicBezTo>
                  <a:cubicBezTo>
                    <a:pt x="286" y="262"/>
                    <a:pt x="370" y="239"/>
                    <a:pt x="443" y="197"/>
                  </a:cubicBezTo>
                  <a:cubicBezTo>
                    <a:pt x="512" y="157"/>
                    <a:pt x="570" y="101"/>
                    <a:pt x="612" y="33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5338763" y="4259263"/>
              <a:ext cx="2301875" cy="985838"/>
            </a:xfrm>
            <a:custGeom>
              <a:avLst/>
              <a:gdLst>
                <a:gd name="T0" fmla="*/ 612 w 612"/>
                <a:gd name="T1" fmla="*/ 33 h 262"/>
                <a:gd name="T2" fmla="*/ 520 w 612"/>
                <a:gd name="T3" fmla="*/ 81 h 262"/>
                <a:gd name="T4" fmla="*/ 463 w 612"/>
                <a:gd name="T5" fmla="*/ 89 h 262"/>
                <a:gd name="T6" fmla="*/ 353 w 612"/>
                <a:gd name="T7" fmla="*/ 60 h 262"/>
                <a:gd name="T8" fmla="*/ 262 w 612"/>
                <a:gd name="T9" fmla="*/ 13 h 262"/>
                <a:gd name="T10" fmla="*/ 202 w 612"/>
                <a:gd name="T11" fmla="*/ 0 h 262"/>
                <a:gd name="T12" fmla="*/ 141 w 612"/>
                <a:gd name="T13" fmla="*/ 13 h 262"/>
                <a:gd name="T14" fmla="*/ 49 w 612"/>
                <a:gd name="T15" fmla="*/ 61 h 262"/>
                <a:gd name="T16" fmla="*/ 19 w 612"/>
                <a:gd name="T17" fmla="*/ 69 h 262"/>
                <a:gd name="T18" fmla="*/ 0 w 612"/>
                <a:gd name="T19" fmla="*/ 64 h 262"/>
                <a:gd name="T20" fmla="*/ 40 w 612"/>
                <a:gd name="T21" fmla="*/ 172 h 262"/>
                <a:gd name="T22" fmla="*/ 173 w 612"/>
                <a:gd name="T23" fmla="*/ 261 h 262"/>
                <a:gd name="T24" fmla="*/ 202 w 612"/>
                <a:gd name="T25" fmla="*/ 262 h 262"/>
                <a:gd name="T26" fmla="*/ 443 w 612"/>
                <a:gd name="T27" fmla="*/ 197 h 262"/>
                <a:gd name="T28" fmla="*/ 612 w 612"/>
                <a:gd name="T29" fmla="*/ 3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2" h="262">
                  <a:moveTo>
                    <a:pt x="612" y="33"/>
                  </a:moveTo>
                  <a:cubicBezTo>
                    <a:pt x="586" y="55"/>
                    <a:pt x="555" y="71"/>
                    <a:pt x="520" y="81"/>
                  </a:cubicBezTo>
                  <a:cubicBezTo>
                    <a:pt x="501" y="86"/>
                    <a:pt x="482" y="89"/>
                    <a:pt x="463" y="89"/>
                  </a:cubicBezTo>
                  <a:cubicBezTo>
                    <a:pt x="401" y="89"/>
                    <a:pt x="358" y="63"/>
                    <a:pt x="353" y="60"/>
                  </a:cubicBezTo>
                  <a:cubicBezTo>
                    <a:pt x="262" y="13"/>
                    <a:pt x="262" y="13"/>
                    <a:pt x="262" y="13"/>
                  </a:cubicBezTo>
                  <a:cubicBezTo>
                    <a:pt x="246" y="5"/>
                    <a:pt x="225" y="0"/>
                    <a:pt x="202" y="0"/>
                  </a:cubicBezTo>
                  <a:cubicBezTo>
                    <a:pt x="179" y="0"/>
                    <a:pt x="157" y="5"/>
                    <a:pt x="141" y="13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38" y="66"/>
                    <a:pt x="28" y="69"/>
                    <a:pt x="19" y="69"/>
                  </a:cubicBezTo>
                  <a:cubicBezTo>
                    <a:pt x="12" y="69"/>
                    <a:pt x="6" y="67"/>
                    <a:pt x="0" y="64"/>
                  </a:cubicBezTo>
                  <a:cubicBezTo>
                    <a:pt x="3" y="92"/>
                    <a:pt x="12" y="133"/>
                    <a:pt x="40" y="172"/>
                  </a:cubicBezTo>
                  <a:cubicBezTo>
                    <a:pt x="94" y="246"/>
                    <a:pt x="165" y="260"/>
                    <a:pt x="173" y="261"/>
                  </a:cubicBezTo>
                  <a:cubicBezTo>
                    <a:pt x="183" y="261"/>
                    <a:pt x="193" y="262"/>
                    <a:pt x="202" y="262"/>
                  </a:cubicBezTo>
                  <a:cubicBezTo>
                    <a:pt x="286" y="262"/>
                    <a:pt x="370" y="239"/>
                    <a:pt x="443" y="197"/>
                  </a:cubicBezTo>
                  <a:cubicBezTo>
                    <a:pt x="512" y="157"/>
                    <a:pt x="570" y="101"/>
                    <a:pt x="612" y="33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100000">
                  <a:schemeClr val="accent3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72292" y="3459210"/>
            <a:ext cx="1374123" cy="2061185"/>
            <a:chOff x="4287838" y="3044825"/>
            <a:chExt cx="1441450" cy="2162175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287838" y="3044825"/>
              <a:ext cx="1441450" cy="2162175"/>
            </a:xfrm>
            <a:custGeom>
              <a:avLst/>
              <a:gdLst>
                <a:gd name="T0" fmla="*/ 154 w 383"/>
                <a:gd name="T1" fmla="*/ 458 h 575"/>
                <a:gd name="T2" fmla="*/ 383 w 383"/>
                <a:gd name="T3" fmla="*/ 575 h 575"/>
                <a:gd name="T4" fmla="*/ 306 w 383"/>
                <a:gd name="T5" fmla="*/ 505 h 575"/>
                <a:gd name="T6" fmla="*/ 263 w 383"/>
                <a:gd name="T7" fmla="*/ 344 h 575"/>
                <a:gd name="T8" fmla="*/ 264 w 383"/>
                <a:gd name="T9" fmla="*/ 337 h 575"/>
                <a:gd name="T10" fmla="*/ 281 w 383"/>
                <a:gd name="T11" fmla="*/ 235 h 575"/>
                <a:gd name="T12" fmla="*/ 243 w 383"/>
                <a:gd name="T13" fmla="*/ 120 h 575"/>
                <a:gd name="T14" fmla="*/ 169 w 383"/>
                <a:gd name="T15" fmla="*/ 47 h 575"/>
                <a:gd name="T16" fmla="*/ 152 w 383"/>
                <a:gd name="T17" fmla="*/ 0 h 575"/>
                <a:gd name="T18" fmla="*/ 57 w 383"/>
                <a:gd name="T19" fmla="*/ 70 h 575"/>
                <a:gd name="T20" fmla="*/ 14 w 383"/>
                <a:gd name="T21" fmla="*/ 225 h 575"/>
                <a:gd name="T22" fmla="*/ 14 w 383"/>
                <a:gd name="T23" fmla="*/ 225 h 575"/>
                <a:gd name="T24" fmla="*/ 154 w 383"/>
                <a:gd name="T25" fmla="*/ 45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75">
                  <a:moveTo>
                    <a:pt x="154" y="458"/>
                  </a:moveTo>
                  <a:cubicBezTo>
                    <a:pt x="218" y="517"/>
                    <a:pt x="297" y="557"/>
                    <a:pt x="383" y="575"/>
                  </a:cubicBezTo>
                  <a:cubicBezTo>
                    <a:pt x="353" y="557"/>
                    <a:pt x="327" y="534"/>
                    <a:pt x="306" y="505"/>
                  </a:cubicBezTo>
                  <a:cubicBezTo>
                    <a:pt x="251" y="428"/>
                    <a:pt x="262" y="348"/>
                    <a:pt x="263" y="344"/>
                  </a:cubicBezTo>
                  <a:cubicBezTo>
                    <a:pt x="263" y="342"/>
                    <a:pt x="263" y="339"/>
                    <a:pt x="264" y="337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7" y="198"/>
                    <a:pt x="269" y="146"/>
                    <a:pt x="243" y="120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53" y="31"/>
                    <a:pt x="147" y="14"/>
                    <a:pt x="152" y="0"/>
                  </a:cubicBezTo>
                  <a:cubicBezTo>
                    <a:pt x="123" y="11"/>
                    <a:pt x="85" y="32"/>
                    <a:pt x="57" y="70"/>
                  </a:cubicBezTo>
                  <a:cubicBezTo>
                    <a:pt x="0" y="148"/>
                    <a:pt x="14" y="224"/>
                    <a:pt x="14" y="225"/>
                  </a:cubicBezTo>
                  <a:cubicBezTo>
                    <a:pt x="14" y="225"/>
                    <a:pt x="14" y="225"/>
                    <a:pt x="14" y="225"/>
                  </a:cubicBezTo>
                  <a:cubicBezTo>
                    <a:pt x="38" y="315"/>
                    <a:pt x="86" y="396"/>
                    <a:pt x="154" y="45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7838" y="3044825"/>
              <a:ext cx="1441450" cy="2162175"/>
            </a:xfrm>
            <a:custGeom>
              <a:avLst/>
              <a:gdLst>
                <a:gd name="T0" fmla="*/ 154 w 383"/>
                <a:gd name="T1" fmla="*/ 458 h 575"/>
                <a:gd name="T2" fmla="*/ 383 w 383"/>
                <a:gd name="T3" fmla="*/ 575 h 575"/>
                <a:gd name="T4" fmla="*/ 306 w 383"/>
                <a:gd name="T5" fmla="*/ 505 h 575"/>
                <a:gd name="T6" fmla="*/ 263 w 383"/>
                <a:gd name="T7" fmla="*/ 344 h 575"/>
                <a:gd name="T8" fmla="*/ 264 w 383"/>
                <a:gd name="T9" fmla="*/ 337 h 575"/>
                <a:gd name="T10" fmla="*/ 281 w 383"/>
                <a:gd name="T11" fmla="*/ 235 h 575"/>
                <a:gd name="T12" fmla="*/ 243 w 383"/>
                <a:gd name="T13" fmla="*/ 120 h 575"/>
                <a:gd name="T14" fmla="*/ 169 w 383"/>
                <a:gd name="T15" fmla="*/ 47 h 575"/>
                <a:gd name="T16" fmla="*/ 152 w 383"/>
                <a:gd name="T17" fmla="*/ 0 h 575"/>
                <a:gd name="T18" fmla="*/ 57 w 383"/>
                <a:gd name="T19" fmla="*/ 70 h 575"/>
                <a:gd name="T20" fmla="*/ 14 w 383"/>
                <a:gd name="T21" fmla="*/ 225 h 575"/>
                <a:gd name="T22" fmla="*/ 14 w 383"/>
                <a:gd name="T23" fmla="*/ 225 h 575"/>
                <a:gd name="T24" fmla="*/ 154 w 383"/>
                <a:gd name="T25" fmla="*/ 45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75">
                  <a:moveTo>
                    <a:pt x="154" y="458"/>
                  </a:moveTo>
                  <a:cubicBezTo>
                    <a:pt x="218" y="517"/>
                    <a:pt x="297" y="557"/>
                    <a:pt x="383" y="575"/>
                  </a:cubicBezTo>
                  <a:cubicBezTo>
                    <a:pt x="353" y="557"/>
                    <a:pt x="327" y="534"/>
                    <a:pt x="306" y="505"/>
                  </a:cubicBezTo>
                  <a:cubicBezTo>
                    <a:pt x="251" y="428"/>
                    <a:pt x="262" y="348"/>
                    <a:pt x="263" y="344"/>
                  </a:cubicBezTo>
                  <a:cubicBezTo>
                    <a:pt x="263" y="342"/>
                    <a:pt x="263" y="339"/>
                    <a:pt x="264" y="337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7" y="198"/>
                    <a:pt x="269" y="146"/>
                    <a:pt x="243" y="120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53" y="31"/>
                    <a:pt x="147" y="14"/>
                    <a:pt x="152" y="0"/>
                  </a:cubicBezTo>
                  <a:cubicBezTo>
                    <a:pt x="123" y="11"/>
                    <a:pt x="85" y="32"/>
                    <a:pt x="57" y="70"/>
                  </a:cubicBezTo>
                  <a:cubicBezTo>
                    <a:pt x="0" y="148"/>
                    <a:pt x="14" y="224"/>
                    <a:pt x="14" y="225"/>
                  </a:cubicBezTo>
                  <a:cubicBezTo>
                    <a:pt x="14" y="225"/>
                    <a:pt x="14" y="225"/>
                    <a:pt x="14" y="225"/>
                  </a:cubicBezTo>
                  <a:cubicBezTo>
                    <a:pt x="38" y="315"/>
                    <a:pt x="86" y="396"/>
                    <a:pt x="154" y="45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793655" y="2660160"/>
            <a:ext cx="1032106" cy="2215546"/>
            <a:chOff x="6827838" y="2206625"/>
            <a:chExt cx="1082675" cy="2324100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27838" y="2206625"/>
              <a:ext cx="1082675" cy="2324100"/>
            </a:xfrm>
            <a:custGeom>
              <a:avLst/>
              <a:gdLst>
                <a:gd name="T0" fmla="*/ 163 w 288"/>
                <a:gd name="T1" fmla="*/ 0 h 618"/>
                <a:gd name="T2" fmla="*/ 184 w 288"/>
                <a:gd name="T3" fmla="*/ 102 h 618"/>
                <a:gd name="T4" fmla="*/ 122 w 288"/>
                <a:gd name="T5" fmla="*/ 264 h 618"/>
                <a:gd name="T6" fmla="*/ 117 w 288"/>
                <a:gd name="T7" fmla="*/ 270 h 618"/>
                <a:gd name="T8" fmla="*/ 43 w 288"/>
                <a:gd name="T9" fmla="*/ 343 h 618"/>
                <a:gd name="T10" fmla="*/ 6 w 288"/>
                <a:gd name="T11" fmla="*/ 458 h 618"/>
                <a:gd name="T12" fmla="*/ 23 w 288"/>
                <a:gd name="T13" fmla="*/ 560 h 618"/>
                <a:gd name="T14" fmla="*/ 14 w 288"/>
                <a:gd name="T15" fmla="*/ 604 h 618"/>
                <a:gd name="T16" fmla="*/ 8 w 288"/>
                <a:gd name="T17" fmla="*/ 610 h 618"/>
                <a:gd name="T18" fmla="*/ 67 w 288"/>
                <a:gd name="T19" fmla="*/ 618 h 618"/>
                <a:gd name="T20" fmla="*/ 120 w 288"/>
                <a:gd name="T21" fmla="*/ 611 h 618"/>
                <a:gd name="T22" fmla="*/ 249 w 288"/>
                <a:gd name="T23" fmla="*/ 515 h 618"/>
                <a:gd name="T24" fmla="*/ 249 w 288"/>
                <a:gd name="T25" fmla="*/ 515 h 618"/>
                <a:gd name="T26" fmla="*/ 288 w 288"/>
                <a:gd name="T27" fmla="*/ 325 h 618"/>
                <a:gd name="T28" fmla="*/ 163 w 288"/>
                <a:gd name="T2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618">
                  <a:moveTo>
                    <a:pt x="163" y="0"/>
                  </a:moveTo>
                  <a:cubicBezTo>
                    <a:pt x="177" y="32"/>
                    <a:pt x="184" y="66"/>
                    <a:pt x="184" y="102"/>
                  </a:cubicBezTo>
                  <a:cubicBezTo>
                    <a:pt x="183" y="195"/>
                    <a:pt x="125" y="261"/>
                    <a:pt x="122" y="264"/>
                  </a:cubicBezTo>
                  <a:cubicBezTo>
                    <a:pt x="121" y="266"/>
                    <a:pt x="119" y="268"/>
                    <a:pt x="117" y="270"/>
                  </a:cubicBezTo>
                  <a:cubicBezTo>
                    <a:pt x="43" y="343"/>
                    <a:pt x="43" y="343"/>
                    <a:pt x="43" y="343"/>
                  </a:cubicBezTo>
                  <a:cubicBezTo>
                    <a:pt x="17" y="369"/>
                    <a:pt x="0" y="421"/>
                    <a:pt x="6" y="458"/>
                  </a:cubicBezTo>
                  <a:cubicBezTo>
                    <a:pt x="23" y="560"/>
                    <a:pt x="23" y="560"/>
                    <a:pt x="23" y="560"/>
                  </a:cubicBezTo>
                  <a:cubicBezTo>
                    <a:pt x="26" y="579"/>
                    <a:pt x="23" y="594"/>
                    <a:pt x="14" y="604"/>
                  </a:cubicBezTo>
                  <a:cubicBezTo>
                    <a:pt x="12" y="606"/>
                    <a:pt x="10" y="608"/>
                    <a:pt x="8" y="610"/>
                  </a:cubicBezTo>
                  <a:cubicBezTo>
                    <a:pt x="27" y="615"/>
                    <a:pt x="47" y="618"/>
                    <a:pt x="67" y="618"/>
                  </a:cubicBezTo>
                  <a:cubicBezTo>
                    <a:pt x="85" y="618"/>
                    <a:pt x="102" y="616"/>
                    <a:pt x="120" y="611"/>
                  </a:cubicBezTo>
                  <a:cubicBezTo>
                    <a:pt x="213" y="585"/>
                    <a:pt x="249" y="516"/>
                    <a:pt x="249" y="515"/>
                  </a:cubicBezTo>
                  <a:cubicBezTo>
                    <a:pt x="249" y="515"/>
                    <a:pt x="249" y="515"/>
                    <a:pt x="249" y="515"/>
                  </a:cubicBezTo>
                  <a:cubicBezTo>
                    <a:pt x="275" y="455"/>
                    <a:pt x="288" y="391"/>
                    <a:pt x="288" y="325"/>
                  </a:cubicBezTo>
                  <a:cubicBezTo>
                    <a:pt x="288" y="204"/>
                    <a:pt x="244" y="89"/>
                    <a:pt x="16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6827838" y="2206625"/>
              <a:ext cx="1082675" cy="2324100"/>
            </a:xfrm>
            <a:custGeom>
              <a:avLst/>
              <a:gdLst>
                <a:gd name="T0" fmla="*/ 163 w 288"/>
                <a:gd name="T1" fmla="*/ 0 h 618"/>
                <a:gd name="T2" fmla="*/ 184 w 288"/>
                <a:gd name="T3" fmla="*/ 102 h 618"/>
                <a:gd name="T4" fmla="*/ 122 w 288"/>
                <a:gd name="T5" fmla="*/ 264 h 618"/>
                <a:gd name="T6" fmla="*/ 117 w 288"/>
                <a:gd name="T7" fmla="*/ 270 h 618"/>
                <a:gd name="T8" fmla="*/ 43 w 288"/>
                <a:gd name="T9" fmla="*/ 343 h 618"/>
                <a:gd name="T10" fmla="*/ 6 w 288"/>
                <a:gd name="T11" fmla="*/ 458 h 618"/>
                <a:gd name="T12" fmla="*/ 23 w 288"/>
                <a:gd name="T13" fmla="*/ 560 h 618"/>
                <a:gd name="T14" fmla="*/ 14 w 288"/>
                <a:gd name="T15" fmla="*/ 604 h 618"/>
                <a:gd name="T16" fmla="*/ 8 w 288"/>
                <a:gd name="T17" fmla="*/ 610 h 618"/>
                <a:gd name="T18" fmla="*/ 67 w 288"/>
                <a:gd name="T19" fmla="*/ 618 h 618"/>
                <a:gd name="T20" fmla="*/ 120 w 288"/>
                <a:gd name="T21" fmla="*/ 611 h 618"/>
                <a:gd name="T22" fmla="*/ 249 w 288"/>
                <a:gd name="T23" fmla="*/ 515 h 618"/>
                <a:gd name="T24" fmla="*/ 249 w 288"/>
                <a:gd name="T25" fmla="*/ 515 h 618"/>
                <a:gd name="T26" fmla="*/ 288 w 288"/>
                <a:gd name="T27" fmla="*/ 325 h 618"/>
                <a:gd name="T28" fmla="*/ 163 w 288"/>
                <a:gd name="T2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618">
                  <a:moveTo>
                    <a:pt x="163" y="0"/>
                  </a:moveTo>
                  <a:cubicBezTo>
                    <a:pt x="177" y="32"/>
                    <a:pt x="184" y="66"/>
                    <a:pt x="184" y="102"/>
                  </a:cubicBezTo>
                  <a:cubicBezTo>
                    <a:pt x="183" y="195"/>
                    <a:pt x="125" y="261"/>
                    <a:pt x="122" y="264"/>
                  </a:cubicBezTo>
                  <a:cubicBezTo>
                    <a:pt x="121" y="266"/>
                    <a:pt x="119" y="268"/>
                    <a:pt x="117" y="270"/>
                  </a:cubicBezTo>
                  <a:cubicBezTo>
                    <a:pt x="43" y="343"/>
                    <a:pt x="43" y="343"/>
                    <a:pt x="43" y="343"/>
                  </a:cubicBezTo>
                  <a:cubicBezTo>
                    <a:pt x="17" y="369"/>
                    <a:pt x="0" y="421"/>
                    <a:pt x="6" y="458"/>
                  </a:cubicBezTo>
                  <a:cubicBezTo>
                    <a:pt x="23" y="560"/>
                    <a:pt x="23" y="560"/>
                    <a:pt x="23" y="560"/>
                  </a:cubicBezTo>
                  <a:cubicBezTo>
                    <a:pt x="26" y="579"/>
                    <a:pt x="23" y="594"/>
                    <a:pt x="14" y="604"/>
                  </a:cubicBezTo>
                  <a:cubicBezTo>
                    <a:pt x="12" y="606"/>
                    <a:pt x="10" y="608"/>
                    <a:pt x="8" y="610"/>
                  </a:cubicBezTo>
                  <a:cubicBezTo>
                    <a:pt x="27" y="615"/>
                    <a:pt x="47" y="618"/>
                    <a:pt x="67" y="618"/>
                  </a:cubicBezTo>
                  <a:cubicBezTo>
                    <a:pt x="85" y="618"/>
                    <a:pt x="102" y="616"/>
                    <a:pt x="120" y="611"/>
                  </a:cubicBezTo>
                  <a:cubicBezTo>
                    <a:pt x="213" y="585"/>
                    <a:pt x="249" y="516"/>
                    <a:pt x="249" y="515"/>
                  </a:cubicBezTo>
                  <a:cubicBezTo>
                    <a:pt x="249" y="515"/>
                    <a:pt x="249" y="515"/>
                    <a:pt x="249" y="515"/>
                  </a:cubicBezTo>
                  <a:cubicBezTo>
                    <a:pt x="275" y="455"/>
                    <a:pt x="288" y="391"/>
                    <a:pt x="288" y="325"/>
                  </a:cubicBezTo>
                  <a:cubicBezTo>
                    <a:pt x="288" y="204"/>
                    <a:pt x="244" y="89"/>
                    <a:pt x="16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100000">
                  <a:schemeClr val="accent4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979095" y="2572525"/>
            <a:ext cx="524679" cy="534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01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4957873" y="2951814"/>
            <a:ext cx="604970" cy="267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1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90112" y="4045846"/>
            <a:ext cx="530567" cy="498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02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6" name="矩形 45"/>
          <p:cNvSpPr/>
          <p:nvPr/>
        </p:nvSpPr>
        <p:spPr>
          <a:xfrm flipH="1">
            <a:off x="4668888" y="4425136"/>
            <a:ext cx="604970" cy="267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1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962830" y="3917510"/>
            <a:ext cx="530567" cy="498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8" name="矩形 47"/>
          <p:cNvSpPr/>
          <p:nvPr/>
        </p:nvSpPr>
        <p:spPr>
          <a:xfrm flipH="1">
            <a:off x="6941612" y="4296800"/>
            <a:ext cx="604970" cy="267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1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583087" y="2538470"/>
            <a:ext cx="542792" cy="498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05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0" name="矩形 49"/>
          <p:cNvSpPr/>
          <p:nvPr/>
        </p:nvSpPr>
        <p:spPr>
          <a:xfrm flipH="1">
            <a:off x="6561865" y="2917762"/>
            <a:ext cx="604970" cy="267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1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912568" y="4747356"/>
            <a:ext cx="541264" cy="498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03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2" name="矩形 51"/>
          <p:cNvSpPr/>
          <p:nvPr/>
        </p:nvSpPr>
        <p:spPr>
          <a:xfrm flipH="1">
            <a:off x="5891344" y="5126647"/>
            <a:ext cx="604970" cy="267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1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556796" y="3973526"/>
            <a:ext cx="1053188" cy="352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Ellan HK Xbold" panose="00000800000000000000" pitchFamily="2" charset="-120"/>
                <a:sym typeface="+mn-lt"/>
              </a:rPr>
              <a:t>MAIN IDEA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54" name="KSO_Shape"/>
          <p:cNvSpPr>
            <a:spLocks noChangeAspect="1"/>
          </p:cNvSpPr>
          <p:nvPr/>
        </p:nvSpPr>
        <p:spPr>
          <a:xfrm>
            <a:off x="5671883" y="3561248"/>
            <a:ext cx="823015" cy="348410"/>
          </a:xfrm>
          <a:custGeom>
            <a:avLst/>
            <a:gdLst>
              <a:gd name="connsiteX0" fmla="*/ 430390 w 520647"/>
              <a:gd name="connsiteY0" fmla="*/ 89306 h 220357"/>
              <a:gd name="connsiteX1" fmla="*/ 430390 w 520647"/>
              <a:gd name="connsiteY1" fmla="*/ 168043 h 220357"/>
              <a:gd name="connsiteX2" fmla="*/ 458474 w 520647"/>
              <a:gd name="connsiteY2" fmla="*/ 168043 h 220357"/>
              <a:gd name="connsiteX3" fmla="*/ 458474 w 520647"/>
              <a:gd name="connsiteY3" fmla="*/ 89306 h 220357"/>
              <a:gd name="connsiteX4" fmla="*/ 200913 w 520647"/>
              <a:gd name="connsiteY4" fmla="*/ 88360 h 220357"/>
              <a:gd name="connsiteX5" fmla="*/ 228998 w 520647"/>
              <a:gd name="connsiteY5" fmla="*/ 88360 h 220357"/>
              <a:gd name="connsiteX6" fmla="*/ 228998 w 520647"/>
              <a:gd name="connsiteY6" fmla="*/ 167097 h 220357"/>
              <a:gd name="connsiteX7" fmla="*/ 200913 w 520647"/>
              <a:gd name="connsiteY7" fmla="*/ 167097 h 220357"/>
              <a:gd name="connsiteX8" fmla="*/ 314333 w 520647"/>
              <a:gd name="connsiteY8" fmla="*/ 63603 h 220357"/>
              <a:gd name="connsiteX9" fmla="*/ 314333 w 520647"/>
              <a:gd name="connsiteY9" fmla="*/ 168270 h 220357"/>
              <a:gd name="connsiteX10" fmla="*/ 342417 w 520647"/>
              <a:gd name="connsiteY10" fmla="*/ 168270 h 220357"/>
              <a:gd name="connsiteX11" fmla="*/ 343497 w 520647"/>
              <a:gd name="connsiteY11" fmla="*/ 133729 h 220357"/>
              <a:gd name="connsiteX12" fmla="*/ 403988 w 520647"/>
              <a:gd name="connsiteY12" fmla="*/ 133729 h 220357"/>
              <a:gd name="connsiteX13" fmla="*/ 403988 w 520647"/>
              <a:gd name="connsiteY13" fmla="*/ 111749 h 220357"/>
              <a:gd name="connsiteX14" fmla="*/ 343497 w 520647"/>
              <a:gd name="connsiteY14" fmla="*/ 111749 h 220357"/>
              <a:gd name="connsiteX15" fmla="*/ 343497 w 520647"/>
              <a:gd name="connsiteY15" fmla="*/ 86629 h 220357"/>
              <a:gd name="connsiteX16" fmla="*/ 407228 w 520647"/>
              <a:gd name="connsiteY16" fmla="*/ 86629 h 220357"/>
              <a:gd name="connsiteX17" fmla="*/ 407228 w 520647"/>
              <a:gd name="connsiteY17" fmla="*/ 63603 h 220357"/>
              <a:gd name="connsiteX18" fmla="*/ 47878 w 520647"/>
              <a:gd name="connsiteY18" fmla="*/ 62543 h 220357"/>
              <a:gd name="connsiteX19" fmla="*/ 81509 w 520647"/>
              <a:gd name="connsiteY19" fmla="*/ 62543 h 220357"/>
              <a:gd name="connsiteX20" fmla="*/ 92720 w 520647"/>
              <a:gd name="connsiteY20" fmla="*/ 112783 h 220357"/>
              <a:gd name="connsiteX21" fmla="*/ 106733 w 520647"/>
              <a:gd name="connsiteY21" fmla="*/ 62543 h 220357"/>
              <a:gd name="connsiteX22" fmla="*/ 130555 w 520647"/>
              <a:gd name="connsiteY22" fmla="*/ 62543 h 220357"/>
              <a:gd name="connsiteX23" fmla="*/ 144569 w 520647"/>
              <a:gd name="connsiteY23" fmla="*/ 114141 h 220357"/>
              <a:gd name="connsiteX24" fmla="*/ 158582 w 520647"/>
              <a:gd name="connsiteY24" fmla="*/ 62543 h 220357"/>
              <a:gd name="connsiteX25" fmla="*/ 188009 w 520647"/>
              <a:gd name="connsiteY25" fmla="*/ 62543 h 220357"/>
              <a:gd name="connsiteX26" fmla="*/ 158582 w 520647"/>
              <a:gd name="connsiteY26" fmla="*/ 166786 h 220357"/>
              <a:gd name="connsiteX27" fmla="*/ 130555 w 520647"/>
              <a:gd name="connsiteY27" fmla="*/ 167097 h 220357"/>
              <a:gd name="connsiteX28" fmla="*/ 119345 w 520647"/>
              <a:gd name="connsiteY28" fmla="*/ 108710 h 220357"/>
              <a:gd name="connsiteX29" fmla="*/ 108134 w 520647"/>
              <a:gd name="connsiteY29" fmla="*/ 166786 h 220357"/>
              <a:gd name="connsiteX30" fmla="*/ 75904 w 520647"/>
              <a:gd name="connsiteY30" fmla="*/ 167097 h 220357"/>
              <a:gd name="connsiteX31" fmla="*/ 445129 w 520647"/>
              <a:gd name="connsiteY31" fmla="*/ 55732 h 220357"/>
              <a:gd name="connsiteX32" fmla="*/ 431784 w 520647"/>
              <a:gd name="connsiteY32" fmla="*/ 68663 h 220357"/>
              <a:gd name="connsiteX33" fmla="*/ 445129 w 520647"/>
              <a:gd name="connsiteY33" fmla="*/ 81594 h 220357"/>
              <a:gd name="connsiteX34" fmla="*/ 458474 w 520647"/>
              <a:gd name="connsiteY34" fmla="*/ 68663 h 220357"/>
              <a:gd name="connsiteX35" fmla="*/ 445129 w 520647"/>
              <a:gd name="connsiteY35" fmla="*/ 55732 h 220357"/>
              <a:gd name="connsiteX36" fmla="*/ 215653 w 520647"/>
              <a:gd name="connsiteY36" fmla="*/ 54786 h 220357"/>
              <a:gd name="connsiteX37" fmla="*/ 228998 w 520647"/>
              <a:gd name="connsiteY37" fmla="*/ 67717 h 220357"/>
              <a:gd name="connsiteX38" fmla="*/ 215653 w 520647"/>
              <a:gd name="connsiteY38" fmla="*/ 80648 h 220357"/>
              <a:gd name="connsiteX39" fmla="*/ 202308 w 520647"/>
              <a:gd name="connsiteY39" fmla="*/ 67717 h 220357"/>
              <a:gd name="connsiteX40" fmla="*/ 215653 w 520647"/>
              <a:gd name="connsiteY40" fmla="*/ 54786 h 220357"/>
              <a:gd name="connsiteX41" fmla="*/ 405451 w 520647"/>
              <a:gd name="connsiteY41" fmla="*/ 23682 h 220357"/>
              <a:gd name="connsiteX42" fmla="*/ 434092 w 520647"/>
              <a:gd name="connsiteY42" fmla="*/ 23829 h 220357"/>
              <a:gd name="connsiteX43" fmla="*/ 495663 w 520647"/>
              <a:gd name="connsiteY43" fmla="*/ 84536 h 220357"/>
              <a:gd name="connsiteX44" fmla="*/ 495663 w 520647"/>
              <a:gd name="connsiteY44" fmla="*/ 144196 h 220357"/>
              <a:gd name="connsiteX45" fmla="*/ 426531 w 520647"/>
              <a:gd name="connsiteY45" fmla="*/ 197576 h 220357"/>
              <a:gd name="connsiteX46" fmla="*/ 233179 w 520647"/>
              <a:gd name="connsiteY46" fmla="*/ 197576 h 220357"/>
              <a:gd name="connsiteX47" fmla="*/ 267745 w 520647"/>
              <a:gd name="connsiteY47" fmla="*/ 135823 h 220357"/>
              <a:gd name="connsiteX48" fmla="*/ 266665 w 520647"/>
              <a:gd name="connsiteY48" fmla="*/ 74069 h 220357"/>
              <a:gd name="connsiteX49" fmla="*/ 321754 w 520647"/>
              <a:gd name="connsiteY49" fmla="*/ 23829 h 220357"/>
              <a:gd name="connsiteX50" fmla="*/ 405451 w 520647"/>
              <a:gd name="connsiteY50" fmla="*/ 23682 h 220357"/>
              <a:gd name="connsiteX51" fmla="*/ 86856 w 520647"/>
              <a:gd name="connsiteY51" fmla="*/ 16233 h 220357"/>
              <a:gd name="connsiteX52" fmla="*/ 14590 w 520647"/>
              <a:gd name="connsiteY52" fmla="*/ 88500 h 220357"/>
              <a:gd name="connsiteX53" fmla="*/ 14590 w 520647"/>
              <a:gd name="connsiteY53" fmla="*/ 132968 h 220357"/>
              <a:gd name="connsiteX54" fmla="*/ 86856 w 520647"/>
              <a:gd name="connsiteY54" fmla="*/ 205235 h 220357"/>
              <a:gd name="connsiteX55" fmla="*/ 430588 w 520647"/>
              <a:gd name="connsiteY55" fmla="*/ 205235 h 220357"/>
              <a:gd name="connsiteX56" fmla="*/ 502855 w 520647"/>
              <a:gd name="connsiteY56" fmla="*/ 132968 h 220357"/>
              <a:gd name="connsiteX57" fmla="*/ 502855 w 520647"/>
              <a:gd name="connsiteY57" fmla="*/ 88500 h 220357"/>
              <a:gd name="connsiteX58" fmla="*/ 430588 w 520647"/>
              <a:gd name="connsiteY58" fmla="*/ 16233 h 220357"/>
              <a:gd name="connsiteX59" fmla="*/ 84256 w 520647"/>
              <a:gd name="connsiteY59" fmla="*/ 0 h 220357"/>
              <a:gd name="connsiteX60" fmla="*/ 436391 w 520647"/>
              <a:gd name="connsiteY60" fmla="*/ 0 h 220357"/>
              <a:gd name="connsiteX61" fmla="*/ 520647 w 520647"/>
              <a:gd name="connsiteY61" fmla="*/ 84256 h 220357"/>
              <a:gd name="connsiteX62" fmla="*/ 520647 w 520647"/>
              <a:gd name="connsiteY62" fmla="*/ 136101 h 220357"/>
              <a:gd name="connsiteX63" fmla="*/ 436391 w 520647"/>
              <a:gd name="connsiteY63" fmla="*/ 220357 h 220357"/>
              <a:gd name="connsiteX64" fmla="*/ 84256 w 520647"/>
              <a:gd name="connsiteY64" fmla="*/ 220357 h 220357"/>
              <a:gd name="connsiteX65" fmla="*/ 0 w 520647"/>
              <a:gd name="connsiteY65" fmla="*/ 136101 h 220357"/>
              <a:gd name="connsiteX66" fmla="*/ 0 w 520647"/>
              <a:gd name="connsiteY66" fmla="*/ 84256 h 220357"/>
              <a:gd name="connsiteX67" fmla="*/ 84256 w 520647"/>
              <a:gd name="connsiteY67" fmla="*/ 0 h 22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20647" h="220357">
                <a:moveTo>
                  <a:pt x="430390" y="89306"/>
                </a:moveTo>
                <a:lnTo>
                  <a:pt x="430390" y="168043"/>
                </a:lnTo>
                <a:lnTo>
                  <a:pt x="458474" y="168043"/>
                </a:lnTo>
                <a:lnTo>
                  <a:pt x="458474" y="89306"/>
                </a:lnTo>
                <a:close/>
                <a:moveTo>
                  <a:pt x="200913" y="88360"/>
                </a:moveTo>
                <a:lnTo>
                  <a:pt x="228998" y="88360"/>
                </a:lnTo>
                <a:lnTo>
                  <a:pt x="228998" y="167097"/>
                </a:lnTo>
                <a:lnTo>
                  <a:pt x="200913" y="167097"/>
                </a:lnTo>
                <a:close/>
                <a:moveTo>
                  <a:pt x="314333" y="63603"/>
                </a:moveTo>
                <a:lnTo>
                  <a:pt x="314333" y="168270"/>
                </a:lnTo>
                <a:lnTo>
                  <a:pt x="342417" y="168270"/>
                </a:lnTo>
                <a:lnTo>
                  <a:pt x="343497" y="133729"/>
                </a:lnTo>
                <a:lnTo>
                  <a:pt x="403988" y="133729"/>
                </a:lnTo>
                <a:lnTo>
                  <a:pt x="403988" y="111749"/>
                </a:lnTo>
                <a:lnTo>
                  <a:pt x="343497" y="111749"/>
                </a:lnTo>
                <a:lnTo>
                  <a:pt x="343497" y="86629"/>
                </a:lnTo>
                <a:lnTo>
                  <a:pt x="407228" y="86629"/>
                </a:lnTo>
                <a:lnTo>
                  <a:pt x="407228" y="63603"/>
                </a:lnTo>
                <a:close/>
                <a:moveTo>
                  <a:pt x="47878" y="62543"/>
                </a:moveTo>
                <a:lnTo>
                  <a:pt x="81509" y="62543"/>
                </a:lnTo>
                <a:lnTo>
                  <a:pt x="92720" y="112783"/>
                </a:lnTo>
                <a:lnTo>
                  <a:pt x="106733" y="62543"/>
                </a:lnTo>
                <a:lnTo>
                  <a:pt x="130555" y="62543"/>
                </a:lnTo>
                <a:lnTo>
                  <a:pt x="144569" y="114141"/>
                </a:lnTo>
                <a:lnTo>
                  <a:pt x="158582" y="62543"/>
                </a:lnTo>
                <a:lnTo>
                  <a:pt x="188009" y="62543"/>
                </a:lnTo>
                <a:lnTo>
                  <a:pt x="158582" y="166786"/>
                </a:lnTo>
                <a:lnTo>
                  <a:pt x="130555" y="167097"/>
                </a:lnTo>
                <a:lnTo>
                  <a:pt x="119345" y="108710"/>
                </a:lnTo>
                <a:lnTo>
                  <a:pt x="108134" y="166786"/>
                </a:lnTo>
                <a:lnTo>
                  <a:pt x="75904" y="167097"/>
                </a:lnTo>
                <a:close/>
                <a:moveTo>
                  <a:pt x="445129" y="55732"/>
                </a:moveTo>
                <a:cubicBezTo>
                  <a:pt x="437759" y="55732"/>
                  <a:pt x="431784" y="61522"/>
                  <a:pt x="431784" y="68663"/>
                </a:cubicBezTo>
                <a:cubicBezTo>
                  <a:pt x="431784" y="75805"/>
                  <a:pt x="437759" y="81594"/>
                  <a:pt x="445129" y="81594"/>
                </a:cubicBezTo>
                <a:cubicBezTo>
                  <a:pt x="452500" y="81594"/>
                  <a:pt x="458474" y="75805"/>
                  <a:pt x="458474" y="68663"/>
                </a:cubicBezTo>
                <a:cubicBezTo>
                  <a:pt x="458474" y="61522"/>
                  <a:pt x="452500" y="55732"/>
                  <a:pt x="445129" y="55732"/>
                </a:cubicBezTo>
                <a:close/>
                <a:moveTo>
                  <a:pt x="215653" y="54786"/>
                </a:moveTo>
                <a:cubicBezTo>
                  <a:pt x="223023" y="54786"/>
                  <a:pt x="228998" y="60576"/>
                  <a:pt x="228998" y="67717"/>
                </a:cubicBezTo>
                <a:cubicBezTo>
                  <a:pt x="228998" y="74859"/>
                  <a:pt x="223023" y="80648"/>
                  <a:pt x="215653" y="80648"/>
                </a:cubicBezTo>
                <a:cubicBezTo>
                  <a:pt x="208282" y="80648"/>
                  <a:pt x="202308" y="74859"/>
                  <a:pt x="202308" y="67717"/>
                </a:cubicBezTo>
                <a:cubicBezTo>
                  <a:pt x="202308" y="60576"/>
                  <a:pt x="208282" y="54786"/>
                  <a:pt x="215653" y="54786"/>
                </a:cubicBezTo>
                <a:close/>
                <a:moveTo>
                  <a:pt x="405451" y="23682"/>
                </a:moveTo>
                <a:cubicBezTo>
                  <a:pt x="415865" y="23698"/>
                  <a:pt x="425721" y="23742"/>
                  <a:pt x="434092" y="23829"/>
                </a:cubicBezTo>
                <a:cubicBezTo>
                  <a:pt x="467578" y="24178"/>
                  <a:pt x="494583" y="59067"/>
                  <a:pt x="495663" y="84536"/>
                </a:cubicBezTo>
                <a:cubicBezTo>
                  <a:pt x="496743" y="110005"/>
                  <a:pt x="496023" y="118029"/>
                  <a:pt x="495663" y="144196"/>
                </a:cubicBezTo>
                <a:cubicBezTo>
                  <a:pt x="495303" y="170363"/>
                  <a:pt x="463617" y="197576"/>
                  <a:pt x="426531" y="197576"/>
                </a:cubicBezTo>
                <a:lnTo>
                  <a:pt x="233179" y="197576"/>
                </a:lnTo>
                <a:cubicBezTo>
                  <a:pt x="267385" y="175945"/>
                  <a:pt x="268105" y="152220"/>
                  <a:pt x="267745" y="135823"/>
                </a:cubicBezTo>
                <a:cubicBezTo>
                  <a:pt x="267385" y="119425"/>
                  <a:pt x="267745" y="97096"/>
                  <a:pt x="266665" y="74069"/>
                </a:cubicBezTo>
                <a:cubicBezTo>
                  <a:pt x="265585" y="51043"/>
                  <a:pt x="300150" y="23829"/>
                  <a:pt x="321754" y="23829"/>
                </a:cubicBezTo>
                <a:cubicBezTo>
                  <a:pt x="337957" y="23829"/>
                  <a:pt x="374210" y="23633"/>
                  <a:pt x="405451" y="23682"/>
                </a:cubicBezTo>
                <a:close/>
                <a:moveTo>
                  <a:pt x="86856" y="16233"/>
                </a:moveTo>
                <a:cubicBezTo>
                  <a:pt x="46944" y="16233"/>
                  <a:pt x="14590" y="48588"/>
                  <a:pt x="14590" y="88500"/>
                </a:cubicBezTo>
                <a:lnTo>
                  <a:pt x="14590" y="132968"/>
                </a:lnTo>
                <a:cubicBezTo>
                  <a:pt x="14590" y="172880"/>
                  <a:pt x="46944" y="205235"/>
                  <a:pt x="86856" y="205235"/>
                </a:cubicBezTo>
                <a:lnTo>
                  <a:pt x="430588" y="205235"/>
                </a:lnTo>
                <a:cubicBezTo>
                  <a:pt x="470500" y="205235"/>
                  <a:pt x="502855" y="172880"/>
                  <a:pt x="502855" y="132968"/>
                </a:cubicBezTo>
                <a:lnTo>
                  <a:pt x="502855" y="88500"/>
                </a:lnTo>
                <a:cubicBezTo>
                  <a:pt x="502855" y="48588"/>
                  <a:pt x="470500" y="16233"/>
                  <a:pt x="430588" y="16233"/>
                </a:cubicBezTo>
                <a:close/>
                <a:moveTo>
                  <a:pt x="84256" y="0"/>
                </a:moveTo>
                <a:lnTo>
                  <a:pt x="436391" y="0"/>
                </a:lnTo>
                <a:cubicBezTo>
                  <a:pt x="482925" y="0"/>
                  <a:pt x="520647" y="37723"/>
                  <a:pt x="520647" y="84256"/>
                </a:cubicBezTo>
                <a:lnTo>
                  <a:pt x="520647" y="136101"/>
                </a:lnTo>
                <a:cubicBezTo>
                  <a:pt x="520647" y="182635"/>
                  <a:pt x="482925" y="220357"/>
                  <a:pt x="436391" y="220357"/>
                </a:cubicBezTo>
                <a:lnTo>
                  <a:pt x="84256" y="220357"/>
                </a:lnTo>
                <a:cubicBezTo>
                  <a:pt x="37722" y="220357"/>
                  <a:pt x="0" y="182635"/>
                  <a:pt x="0" y="136101"/>
                </a:cubicBezTo>
                <a:lnTo>
                  <a:pt x="0" y="84256"/>
                </a:lnTo>
                <a:cubicBezTo>
                  <a:pt x="0" y="37723"/>
                  <a:pt x="37722" y="0"/>
                  <a:pt x="84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/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57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841176" y="2829165"/>
            <a:ext cx="1708329" cy="1708329"/>
            <a:chOff x="4841176" y="2829165"/>
            <a:chExt cx="1708329" cy="1708329"/>
          </a:xfrm>
        </p:grpSpPr>
        <p:sp>
          <p:nvSpPr>
            <p:cNvPr id="21" name="任意多边形 20"/>
            <p:cNvSpPr/>
            <p:nvPr/>
          </p:nvSpPr>
          <p:spPr>
            <a:xfrm>
              <a:off x="4841176" y="2829165"/>
              <a:ext cx="1708329" cy="1708329"/>
            </a:xfrm>
            <a:custGeom>
              <a:avLst/>
              <a:gdLst>
                <a:gd name="connsiteX0" fmla="*/ 1459092 w 2918184"/>
                <a:gd name="connsiteY0" fmla="*/ 0 h 2918184"/>
                <a:gd name="connsiteX1" fmla="*/ 1543355 w 2918184"/>
                <a:gd name="connsiteY1" fmla="*/ 4255 h 2918184"/>
                <a:gd name="connsiteX2" fmla="*/ 1596298 w 2918184"/>
                <a:gd name="connsiteY2" fmla="*/ 277157 h 2918184"/>
                <a:gd name="connsiteX3" fmla="*/ 1699009 w 2918184"/>
                <a:gd name="connsiteY3" fmla="*/ 292833 h 2918184"/>
                <a:gd name="connsiteX4" fmla="*/ 1784504 w 2918184"/>
                <a:gd name="connsiteY4" fmla="*/ 314816 h 2918184"/>
                <a:gd name="connsiteX5" fmla="*/ 1938345 w 2918184"/>
                <a:gd name="connsiteY5" fmla="*/ 82201 h 2918184"/>
                <a:gd name="connsiteX6" fmla="*/ 2027037 w 2918184"/>
                <a:gd name="connsiteY6" fmla="*/ 114663 h 2918184"/>
                <a:gd name="connsiteX7" fmla="*/ 2093768 w 2918184"/>
                <a:gd name="connsiteY7" fmla="*/ 146809 h 2918184"/>
                <a:gd name="connsiteX8" fmla="*/ 2038202 w 2918184"/>
                <a:gd name="connsiteY8" fmla="*/ 419419 h 2918184"/>
                <a:gd name="connsiteX9" fmla="*/ 2124682 w 2918184"/>
                <a:gd name="connsiteY9" fmla="*/ 471956 h 2918184"/>
                <a:gd name="connsiteX10" fmla="*/ 2197592 w 2918184"/>
                <a:gd name="connsiteY10" fmla="*/ 526478 h 2918184"/>
                <a:gd name="connsiteX11" fmla="*/ 2428432 w 2918184"/>
                <a:gd name="connsiteY11" fmla="*/ 370651 h 2918184"/>
                <a:gd name="connsiteX12" fmla="*/ 2490826 w 2918184"/>
                <a:gd name="connsiteY12" fmla="*/ 427358 h 2918184"/>
                <a:gd name="connsiteX13" fmla="*/ 2547534 w 2918184"/>
                <a:gd name="connsiteY13" fmla="*/ 489753 h 2918184"/>
                <a:gd name="connsiteX14" fmla="*/ 2391707 w 2918184"/>
                <a:gd name="connsiteY14" fmla="*/ 720593 h 2918184"/>
                <a:gd name="connsiteX15" fmla="*/ 2446228 w 2918184"/>
                <a:gd name="connsiteY15" fmla="*/ 793503 h 2918184"/>
                <a:gd name="connsiteX16" fmla="*/ 2498765 w 2918184"/>
                <a:gd name="connsiteY16" fmla="*/ 879982 h 2918184"/>
                <a:gd name="connsiteX17" fmla="*/ 2771375 w 2918184"/>
                <a:gd name="connsiteY17" fmla="*/ 824417 h 2918184"/>
                <a:gd name="connsiteX18" fmla="*/ 2803522 w 2918184"/>
                <a:gd name="connsiteY18" fmla="*/ 891148 h 2918184"/>
                <a:gd name="connsiteX19" fmla="*/ 2835983 w 2918184"/>
                <a:gd name="connsiteY19" fmla="*/ 979840 h 2918184"/>
                <a:gd name="connsiteX20" fmla="*/ 2603369 w 2918184"/>
                <a:gd name="connsiteY20" fmla="*/ 1133680 h 2918184"/>
                <a:gd name="connsiteX21" fmla="*/ 2625352 w 2918184"/>
                <a:gd name="connsiteY21" fmla="*/ 1219176 h 2918184"/>
                <a:gd name="connsiteX22" fmla="*/ 2641027 w 2918184"/>
                <a:gd name="connsiteY22" fmla="*/ 1321886 h 2918184"/>
                <a:gd name="connsiteX23" fmla="*/ 2913929 w 2918184"/>
                <a:gd name="connsiteY23" fmla="*/ 1374829 h 2918184"/>
                <a:gd name="connsiteX24" fmla="*/ 2918184 w 2918184"/>
                <a:gd name="connsiteY24" fmla="*/ 1459092 h 2918184"/>
                <a:gd name="connsiteX25" fmla="*/ 2913929 w 2918184"/>
                <a:gd name="connsiteY25" fmla="*/ 1543355 h 2918184"/>
                <a:gd name="connsiteX26" fmla="*/ 2641027 w 2918184"/>
                <a:gd name="connsiteY26" fmla="*/ 1596298 h 2918184"/>
                <a:gd name="connsiteX27" fmla="*/ 2625352 w 2918184"/>
                <a:gd name="connsiteY27" fmla="*/ 1699009 h 2918184"/>
                <a:gd name="connsiteX28" fmla="*/ 2603369 w 2918184"/>
                <a:gd name="connsiteY28" fmla="*/ 1784504 h 2918184"/>
                <a:gd name="connsiteX29" fmla="*/ 2835983 w 2918184"/>
                <a:gd name="connsiteY29" fmla="*/ 1938344 h 2918184"/>
                <a:gd name="connsiteX30" fmla="*/ 2803522 w 2918184"/>
                <a:gd name="connsiteY30" fmla="*/ 2027037 h 2918184"/>
                <a:gd name="connsiteX31" fmla="*/ 2771375 w 2918184"/>
                <a:gd name="connsiteY31" fmla="*/ 2093768 h 2918184"/>
                <a:gd name="connsiteX32" fmla="*/ 2498765 w 2918184"/>
                <a:gd name="connsiteY32" fmla="*/ 2038202 h 2918184"/>
                <a:gd name="connsiteX33" fmla="*/ 2446228 w 2918184"/>
                <a:gd name="connsiteY33" fmla="*/ 2124682 h 2918184"/>
                <a:gd name="connsiteX34" fmla="*/ 2391707 w 2918184"/>
                <a:gd name="connsiteY34" fmla="*/ 2197592 h 2918184"/>
                <a:gd name="connsiteX35" fmla="*/ 2547534 w 2918184"/>
                <a:gd name="connsiteY35" fmla="*/ 2428431 h 2918184"/>
                <a:gd name="connsiteX36" fmla="*/ 2490826 w 2918184"/>
                <a:gd name="connsiteY36" fmla="*/ 2490826 h 2918184"/>
                <a:gd name="connsiteX37" fmla="*/ 2428431 w 2918184"/>
                <a:gd name="connsiteY37" fmla="*/ 2547534 h 2918184"/>
                <a:gd name="connsiteX38" fmla="*/ 2197592 w 2918184"/>
                <a:gd name="connsiteY38" fmla="*/ 2391707 h 2918184"/>
                <a:gd name="connsiteX39" fmla="*/ 2124682 w 2918184"/>
                <a:gd name="connsiteY39" fmla="*/ 2446228 h 2918184"/>
                <a:gd name="connsiteX40" fmla="*/ 2038202 w 2918184"/>
                <a:gd name="connsiteY40" fmla="*/ 2498765 h 2918184"/>
                <a:gd name="connsiteX41" fmla="*/ 2093768 w 2918184"/>
                <a:gd name="connsiteY41" fmla="*/ 2771375 h 2918184"/>
                <a:gd name="connsiteX42" fmla="*/ 2027037 w 2918184"/>
                <a:gd name="connsiteY42" fmla="*/ 2803522 h 2918184"/>
                <a:gd name="connsiteX43" fmla="*/ 1938344 w 2918184"/>
                <a:gd name="connsiteY43" fmla="*/ 2835983 h 2918184"/>
                <a:gd name="connsiteX44" fmla="*/ 1784504 w 2918184"/>
                <a:gd name="connsiteY44" fmla="*/ 2603369 h 2918184"/>
                <a:gd name="connsiteX45" fmla="*/ 1699009 w 2918184"/>
                <a:gd name="connsiteY45" fmla="*/ 2625352 h 2918184"/>
                <a:gd name="connsiteX46" fmla="*/ 1596298 w 2918184"/>
                <a:gd name="connsiteY46" fmla="*/ 2641027 h 2918184"/>
                <a:gd name="connsiteX47" fmla="*/ 1543355 w 2918184"/>
                <a:gd name="connsiteY47" fmla="*/ 2913929 h 2918184"/>
                <a:gd name="connsiteX48" fmla="*/ 1459092 w 2918184"/>
                <a:gd name="connsiteY48" fmla="*/ 2918184 h 2918184"/>
                <a:gd name="connsiteX49" fmla="*/ 1374829 w 2918184"/>
                <a:gd name="connsiteY49" fmla="*/ 2913929 h 2918184"/>
                <a:gd name="connsiteX50" fmla="*/ 1321886 w 2918184"/>
                <a:gd name="connsiteY50" fmla="*/ 2641027 h 2918184"/>
                <a:gd name="connsiteX51" fmla="*/ 1219176 w 2918184"/>
                <a:gd name="connsiteY51" fmla="*/ 2625352 h 2918184"/>
                <a:gd name="connsiteX52" fmla="*/ 1133680 w 2918184"/>
                <a:gd name="connsiteY52" fmla="*/ 2603369 h 2918184"/>
                <a:gd name="connsiteX53" fmla="*/ 979840 w 2918184"/>
                <a:gd name="connsiteY53" fmla="*/ 2835983 h 2918184"/>
                <a:gd name="connsiteX54" fmla="*/ 891148 w 2918184"/>
                <a:gd name="connsiteY54" fmla="*/ 2803522 h 2918184"/>
                <a:gd name="connsiteX55" fmla="*/ 824417 w 2918184"/>
                <a:gd name="connsiteY55" fmla="*/ 2771375 h 2918184"/>
                <a:gd name="connsiteX56" fmla="*/ 879982 w 2918184"/>
                <a:gd name="connsiteY56" fmla="*/ 2498765 h 2918184"/>
                <a:gd name="connsiteX57" fmla="*/ 793503 w 2918184"/>
                <a:gd name="connsiteY57" fmla="*/ 2446228 h 2918184"/>
                <a:gd name="connsiteX58" fmla="*/ 720593 w 2918184"/>
                <a:gd name="connsiteY58" fmla="*/ 2391707 h 2918184"/>
                <a:gd name="connsiteX59" fmla="*/ 489754 w 2918184"/>
                <a:gd name="connsiteY59" fmla="*/ 2547534 h 2918184"/>
                <a:gd name="connsiteX60" fmla="*/ 427359 w 2918184"/>
                <a:gd name="connsiteY60" fmla="*/ 2490826 h 2918184"/>
                <a:gd name="connsiteX61" fmla="*/ 370651 w 2918184"/>
                <a:gd name="connsiteY61" fmla="*/ 2428432 h 2918184"/>
                <a:gd name="connsiteX62" fmla="*/ 526478 w 2918184"/>
                <a:gd name="connsiteY62" fmla="*/ 2197592 h 2918184"/>
                <a:gd name="connsiteX63" fmla="*/ 471956 w 2918184"/>
                <a:gd name="connsiteY63" fmla="*/ 2124682 h 2918184"/>
                <a:gd name="connsiteX64" fmla="*/ 419419 w 2918184"/>
                <a:gd name="connsiteY64" fmla="*/ 2038202 h 2918184"/>
                <a:gd name="connsiteX65" fmla="*/ 146809 w 2918184"/>
                <a:gd name="connsiteY65" fmla="*/ 2093768 h 2918184"/>
                <a:gd name="connsiteX66" fmla="*/ 114663 w 2918184"/>
                <a:gd name="connsiteY66" fmla="*/ 2027037 h 2918184"/>
                <a:gd name="connsiteX67" fmla="*/ 82201 w 2918184"/>
                <a:gd name="connsiteY67" fmla="*/ 1938345 h 2918184"/>
                <a:gd name="connsiteX68" fmla="*/ 314816 w 2918184"/>
                <a:gd name="connsiteY68" fmla="*/ 1784504 h 2918184"/>
                <a:gd name="connsiteX69" fmla="*/ 292833 w 2918184"/>
                <a:gd name="connsiteY69" fmla="*/ 1699009 h 2918184"/>
                <a:gd name="connsiteX70" fmla="*/ 277157 w 2918184"/>
                <a:gd name="connsiteY70" fmla="*/ 1596298 h 2918184"/>
                <a:gd name="connsiteX71" fmla="*/ 4255 w 2918184"/>
                <a:gd name="connsiteY71" fmla="*/ 1543355 h 2918184"/>
                <a:gd name="connsiteX72" fmla="*/ 0 w 2918184"/>
                <a:gd name="connsiteY72" fmla="*/ 1459092 h 2918184"/>
                <a:gd name="connsiteX73" fmla="*/ 4255 w 2918184"/>
                <a:gd name="connsiteY73" fmla="*/ 1374829 h 2918184"/>
                <a:gd name="connsiteX74" fmla="*/ 277157 w 2918184"/>
                <a:gd name="connsiteY74" fmla="*/ 1321886 h 2918184"/>
                <a:gd name="connsiteX75" fmla="*/ 292833 w 2918184"/>
                <a:gd name="connsiteY75" fmla="*/ 1219176 h 2918184"/>
                <a:gd name="connsiteX76" fmla="*/ 314816 w 2918184"/>
                <a:gd name="connsiteY76" fmla="*/ 1133680 h 2918184"/>
                <a:gd name="connsiteX77" fmla="*/ 82201 w 2918184"/>
                <a:gd name="connsiteY77" fmla="*/ 979840 h 2918184"/>
                <a:gd name="connsiteX78" fmla="*/ 114663 w 2918184"/>
                <a:gd name="connsiteY78" fmla="*/ 891148 h 2918184"/>
                <a:gd name="connsiteX79" fmla="*/ 146809 w 2918184"/>
                <a:gd name="connsiteY79" fmla="*/ 824417 h 2918184"/>
                <a:gd name="connsiteX80" fmla="*/ 419419 w 2918184"/>
                <a:gd name="connsiteY80" fmla="*/ 879982 h 2918184"/>
                <a:gd name="connsiteX81" fmla="*/ 471956 w 2918184"/>
                <a:gd name="connsiteY81" fmla="*/ 793503 h 2918184"/>
                <a:gd name="connsiteX82" fmla="*/ 526478 w 2918184"/>
                <a:gd name="connsiteY82" fmla="*/ 720593 h 2918184"/>
                <a:gd name="connsiteX83" fmla="*/ 370650 w 2918184"/>
                <a:gd name="connsiteY83" fmla="*/ 489753 h 2918184"/>
                <a:gd name="connsiteX84" fmla="*/ 427359 w 2918184"/>
                <a:gd name="connsiteY84" fmla="*/ 427358 h 2918184"/>
                <a:gd name="connsiteX85" fmla="*/ 489753 w 2918184"/>
                <a:gd name="connsiteY85" fmla="*/ 370650 h 2918184"/>
                <a:gd name="connsiteX86" fmla="*/ 720593 w 2918184"/>
                <a:gd name="connsiteY86" fmla="*/ 526478 h 2918184"/>
                <a:gd name="connsiteX87" fmla="*/ 793503 w 2918184"/>
                <a:gd name="connsiteY87" fmla="*/ 471956 h 2918184"/>
                <a:gd name="connsiteX88" fmla="*/ 879982 w 2918184"/>
                <a:gd name="connsiteY88" fmla="*/ 419419 h 2918184"/>
                <a:gd name="connsiteX89" fmla="*/ 824417 w 2918184"/>
                <a:gd name="connsiteY89" fmla="*/ 146809 h 2918184"/>
                <a:gd name="connsiteX90" fmla="*/ 891148 w 2918184"/>
                <a:gd name="connsiteY90" fmla="*/ 114663 h 2918184"/>
                <a:gd name="connsiteX91" fmla="*/ 979840 w 2918184"/>
                <a:gd name="connsiteY91" fmla="*/ 82201 h 2918184"/>
                <a:gd name="connsiteX92" fmla="*/ 1133680 w 2918184"/>
                <a:gd name="connsiteY92" fmla="*/ 314816 h 2918184"/>
                <a:gd name="connsiteX93" fmla="*/ 1219176 w 2918184"/>
                <a:gd name="connsiteY93" fmla="*/ 292833 h 2918184"/>
                <a:gd name="connsiteX94" fmla="*/ 1321886 w 2918184"/>
                <a:gd name="connsiteY94" fmla="*/ 277157 h 2918184"/>
                <a:gd name="connsiteX95" fmla="*/ 1374829 w 2918184"/>
                <a:gd name="connsiteY95" fmla="*/ 4255 h 291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18184" h="2918184">
                  <a:moveTo>
                    <a:pt x="1459092" y="0"/>
                  </a:moveTo>
                  <a:lnTo>
                    <a:pt x="1543355" y="4255"/>
                  </a:lnTo>
                  <a:lnTo>
                    <a:pt x="1596298" y="277157"/>
                  </a:lnTo>
                  <a:lnTo>
                    <a:pt x="1699009" y="292833"/>
                  </a:lnTo>
                  <a:lnTo>
                    <a:pt x="1784504" y="314816"/>
                  </a:lnTo>
                  <a:lnTo>
                    <a:pt x="1938345" y="82201"/>
                  </a:lnTo>
                  <a:lnTo>
                    <a:pt x="2027037" y="114663"/>
                  </a:lnTo>
                  <a:lnTo>
                    <a:pt x="2093768" y="146809"/>
                  </a:lnTo>
                  <a:lnTo>
                    <a:pt x="2038202" y="419419"/>
                  </a:lnTo>
                  <a:lnTo>
                    <a:pt x="2124682" y="471956"/>
                  </a:lnTo>
                  <a:lnTo>
                    <a:pt x="2197592" y="526478"/>
                  </a:lnTo>
                  <a:lnTo>
                    <a:pt x="2428432" y="370651"/>
                  </a:lnTo>
                  <a:lnTo>
                    <a:pt x="2490826" y="427358"/>
                  </a:lnTo>
                  <a:lnTo>
                    <a:pt x="2547534" y="489753"/>
                  </a:lnTo>
                  <a:lnTo>
                    <a:pt x="2391707" y="720593"/>
                  </a:lnTo>
                  <a:lnTo>
                    <a:pt x="2446228" y="793503"/>
                  </a:lnTo>
                  <a:lnTo>
                    <a:pt x="2498765" y="879982"/>
                  </a:lnTo>
                  <a:lnTo>
                    <a:pt x="2771375" y="824417"/>
                  </a:lnTo>
                  <a:lnTo>
                    <a:pt x="2803522" y="891148"/>
                  </a:lnTo>
                  <a:lnTo>
                    <a:pt x="2835983" y="979840"/>
                  </a:lnTo>
                  <a:lnTo>
                    <a:pt x="2603369" y="1133680"/>
                  </a:lnTo>
                  <a:lnTo>
                    <a:pt x="2625352" y="1219176"/>
                  </a:lnTo>
                  <a:lnTo>
                    <a:pt x="2641027" y="1321886"/>
                  </a:lnTo>
                  <a:lnTo>
                    <a:pt x="2913929" y="1374829"/>
                  </a:lnTo>
                  <a:lnTo>
                    <a:pt x="2918184" y="1459092"/>
                  </a:lnTo>
                  <a:lnTo>
                    <a:pt x="2913929" y="1543355"/>
                  </a:lnTo>
                  <a:lnTo>
                    <a:pt x="2641027" y="1596298"/>
                  </a:lnTo>
                  <a:lnTo>
                    <a:pt x="2625352" y="1699009"/>
                  </a:lnTo>
                  <a:lnTo>
                    <a:pt x="2603369" y="1784504"/>
                  </a:lnTo>
                  <a:lnTo>
                    <a:pt x="2835983" y="1938344"/>
                  </a:lnTo>
                  <a:lnTo>
                    <a:pt x="2803522" y="2027037"/>
                  </a:lnTo>
                  <a:lnTo>
                    <a:pt x="2771375" y="2093768"/>
                  </a:lnTo>
                  <a:lnTo>
                    <a:pt x="2498765" y="2038202"/>
                  </a:lnTo>
                  <a:lnTo>
                    <a:pt x="2446228" y="2124682"/>
                  </a:lnTo>
                  <a:lnTo>
                    <a:pt x="2391707" y="2197592"/>
                  </a:lnTo>
                  <a:lnTo>
                    <a:pt x="2547534" y="2428431"/>
                  </a:lnTo>
                  <a:lnTo>
                    <a:pt x="2490826" y="2490826"/>
                  </a:lnTo>
                  <a:lnTo>
                    <a:pt x="2428431" y="2547534"/>
                  </a:lnTo>
                  <a:lnTo>
                    <a:pt x="2197592" y="2391707"/>
                  </a:lnTo>
                  <a:lnTo>
                    <a:pt x="2124682" y="2446228"/>
                  </a:lnTo>
                  <a:lnTo>
                    <a:pt x="2038202" y="2498765"/>
                  </a:lnTo>
                  <a:lnTo>
                    <a:pt x="2093768" y="2771375"/>
                  </a:lnTo>
                  <a:lnTo>
                    <a:pt x="2027037" y="2803522"/>
                  </a:lnTo>
                  <a:lnTo>
                    <a:pt x="1938344" y="2835983"/>
                  </a:lnTo>
                  <a:lnTo>
                    <a:pt x="1784504" y="2603369"/>
                  </a:lnTo>
                  <a:lnTo>
                    <a:pt x="1699009" y="2625352"/>
                  </a:lnTo>
                  <a:lnTo>
                    <a:pt x="1596298" y="2641027"/>
                  </a:lnTo>
                  <a:lnTo>
                    <a:pt x="1543355" y="2913929"/>
                  </a:lnTo>
                  <a:lnTo>
                    <a:pt x="1459092" y="2918184"/>
                  </a:lnTo>
                  <a:lnTo>
                    <a:pt x="1374829" y="2913929"/>
                  </a:lnTo>
                  <a:lnTo>
                    <a:pt x="1321886" y="2641027"/>
                  </a:lnTo>
                  <a:lnTo>
                    <a:pt x="1219176" y="2625352"/>
                  </a:lnTo>
                  <a:lnTo>
                    <a:pt x="1133680" y="2603369"/>
                  </a:lnTo>
                  <a:lnTo>
                    <a:pt x="979840" y="2835983"/>
                  </a:lnTo>
                  <a:lnTo>
                    <a:pt x="891148" y="2803522"/>
                  </a:lnTo>
                  <a:lnTo>
                    <a:pt x="824417" y="2771375"/>
                  </a:lnTo>
                  <a:lnTo>
                    <a:pt x="879982" y="2498765"/>
                  </a:lnTo>
                  <a:lnTo>
                    <a:pt x="793503" y="2446228"/>
                  </a:lnTo>
                  <a:lnTo>
                    <a:pt x="720593" y="2391707"/>
                  </a:lnTo>
                  <a:lnTo>
                    <a:pt x="489754" y="2547534"/>
                  </a:lnTo>
                  <a:lnTo>
                    <a:pt x="427359" y="2490826"/>
                  </a:lnTo>
                  <a:lnTo>
                    <a:pt x="370651" y="2428432"/>
                  </a:lnTo>
                  <a:lnTo>
                    <a:pt x="526478" y="2197592"/>
                  </a:lnTo>
                  <a:lnTo>
                    <a:pt x="471956" y="2124682"/>
                  </a:lnTo>
                  <a:lnTo>
                    <a:pt x="419419" y="2038202"/>
                  </a:lnTo>
                  <a:lnTo>
                    <a:pt x="146809" y="2093768"/>
                  </a:lnTo>
                  <a:lnTo>
                    <a:pt x="114663" y="2027037"/>
                  </a:lnTo>
                  <a:lnTo>
                    <a:pt x="82201" y="1938345"/>
                  </a:lnTo>
                  <a:lnTo>
                    <a:pt x="314816" y="1784504"/>
                  </a:lnTo>
                  <a:lnTo>
                    <a:pt x="292833" y="1699009"/>
                  </a:lnTo>
                  <a:lnTo>
                    <a:pt x="277157" y="1596298"/>
                  </a:lnTo>
                  <a:lnTo>
                    <a:pt x="4255" y="1543355"/>
                  </a:lnTo>
                  <a:lnTo>
                    <a:pt x="0" y="1459092"/>
                  </a:lnTo>
                  <a:lnTo>
                    <a:pt x="4255" y="1374829"/>
                  </a:lnTo>
                  <a:lnTo>
                    <a:pt x="277157" y="1321886"/>
                  </a:lnTo>
                  <a:lnTo>
                    <a:pt x="292833" y="1219176"/>
                  </a:lnTo>
                  <a:lnTo>
                    <a:pt x="314816" y="1133680"/>
                  </a:lnTo>
                  <a:lnTo>
                    <a:pt x="82201" y="979840"/>
                  </a:lnTo>
                  <a:lnTo>
                    <a:pt x="114663" y="891148"/>
                  </a:lnTo>
                  <a:lnTo>
                    <a:pt x="146809" y="824417"/>
                  </a:lnTo>
                  <a:lnTo>
                    <a:pt x="419419" y="879982"/>
                  </a:lnTo>
                  <a:lnTo>
                    <a:pt x="471956" y="793503"/>
                  </a:lnTo>
                  <a:lnTo>
                    <a:pt x="526478" y="720593"/>
                  </a:lnTo>
                  <a:lnTo>
                    <a:pt x="370650" y="489753"/>
                  </a:lnTo>
                  <a:lnTo>
                    <a:pt x="427359" y="427358"/>
                  </a:lnTo>
                  <a:lnTo>
                    <a:pt x="489753" y="370650"/>
                  </a:lnTo>
                  <a:lnTo>
                    <a:pt x="720593" y="526478"/>
                  </a:lnTo>
                  <a:lnTo>
                    <a:pt x="793503" y="471956"/>
                  </a:lnTo>
                  <a:lnTo>
                    <a:pt x="879982" y="419419"/>
                  </a:lnTo>
                  <a:lnTo>
                    <a:pt x="824417" y="146809"/>
                  </a:lnTo>
                  <a:lnTo>
                    <a:pt x="891148" y="114663"/>
                  </a:lnTo>
                  <a:lnTo>
                    <a:pt x="979840" y="82201"/>
                  </a:lnTo>
                  <a:lnTo>
                    <a:pt x="1133680" y="314816"/>
                  </a:lnTo>
                  <a:lnTo>
                    <a:pt x="1219176" y="292833"/>
                  </a:lnTo>
                  <a:lnTo>
                    <a:pt x="1321886" y="277157"/>
                  </a:lnTo>
                  <a:lnTo>
                    <a:pt x="1374829" y="4255"/>
                  </a:lnTo>
                  <a:close/>
                </a:path>
              </a:pathLst>
            </a:custGeom>
            <a:gradFill flip="none" rotWithShape="1">
              <a:gsLst>
                <a:gs pos="63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5136295" y="3124284"/>
              <a:ext cx="1118090" cy="1118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5198327" y="3186316"/>
              <a:ext cx="994026" cy="994026"/>
            </a:xfrm>
            <a:prstGeom prst="ellipse">
              <a:avLst/>
            </a:prstGeom>
            <a:gradFill flip="none" rotWithShape="1">
              <a:gsLst>
                <a:gs pos="50000">
                  <a:schemeClr val="accent2"/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14300">
                <a:schemeClr val="accent2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27" name="内容占位符 2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/>
              <a:t>齿轮系列图表</a:t>
            </a:r>
            <a:endParaRPr lang="zh-CN" altLang="en-US" dirty="0"/>
          </a:p>
        </p:txBody>
      </p:sp>
      <p:grpSp>
        <p:nvGrpSpPr>
          <p:cNvPr id="29" name="组合 28"/>
          <p:cNvGrpSpPr/>
          <p:nvPr/>
        </p:nvGrpSpPr>
        <p:grpSpPr>
          <a:xfrm>
            <a:off x="6224621" y="2119545"/>
            <a:ext cx="1708329" cy="1708329"/>
            <a:chOff x="4841176" y="2829165"/>
            <a:chExt cx="1708329" cy="1708329"/>
          </a:xfrm>
        </p:grpSpPr>
        <p:sp>
          <p:nvSpPr>
            <p:cNvPr id="30" name="任意多边形 29"/>
            <p:cNvSpPr/>
            <p:nvPr/>
          </p:nvSpPr>
          <p:spPr>
            <a:xfrm>
              <a:off x="4841176" y="2829165"/>
              <a:ext cx="1708329" cy="1708329"/>
            </a:xfrm>
            <a:custGeom>
              <a:avLst/>
              <a:gdLst>
                <a:gd name="connsiteX0" fmla="*/ 1459092 w 2918184"/>
                <a:gd name="connsiteY0" fmla="*/ 0 h 2918184"/>
                <a:gd name="connsiteX1" fmla="*/ 1543355 w 2918184"/>
                <a:gd name="connsiteY1" fmla="*/ 4255 h 2918184"/>
                <a:gd name="connsiteX2" fmla="*/ 1596298 w 2918184"/>
                <a:gd name="connsiteY2" fmla="*/ 277157 h 2918184"/>
                <a:gd name="connsiteX3" fmla="*/ 1699009 w 2918184"/>
                <a:gd name="connsiteY3" fmla="*/ 292833 h 2918184"/>
                <a:gd name="connsiteX4" fmla="*/ 1784504 w 2918184"/>
                <a:gd name="connsiteY4" fmla="*/ 314816 h 2918184"/>
                <a:gd name="connsiteX5" fmla="*/ 1938345 w 2918184"/>
                <a:gd name="connsiteY5" fmla="*/ 82201 h 2918184"/>
                <a:gd name="connsiteX6" fmla="*/ 2027037 w 2918184"/>
                <a:gd name="connsiteY6" fmla="*/ 114663 h 2918184"/>
                <a:gd name="connsiteX7" fmla="*/ 2093768 w 2918184"/>
                <a:gd name="connsiteY7" fmla="*/ 146809 h 2918184"/>
                <a:gd name="connsiteX8" fmla="*/ 2038202 w 2918184"/>
                <a:gd name="connsiteY8" fmla="*/ 419419 h 2918184"/>
                <a:gd name="connsiteX9" fmla="*/ 2124682 w 2918184"/>
                <a:gd name="connsiteY9" fmla="*/ 471956 h 2918184"/>
                <a:gd name="connsiteX10" fmla="*/ 2197592 w 2918184"/>
                <a:gd name="connsiteY10" fmla="*/ 526478 h 2918184"/>
                <a:gd name="connsiteX11" fmla="*/ 2428432 w 2918184"/>
                <a:gd name="connsiteY11" fmla="*/ 370651 h 2918184"/>
                <a:gd name="connsiteX12" fmla="*/ 2490826 w 2918184"/>
                <a:gd name="connsiteY12" fmla="*/ 427358 h 2918184"/>
                <a:gd name="connsiteX13" fmla="*/ 2547534 w 2918184"/>
                <a:gd name="connsiteY13" fmla="*/ 489753 h 2918184"/>
                <a:gd name="connsiteX14" fmla="*/ 2391707 w 2918184"/>
                <a:gd name="connsiteY14" fmla="*/ 720593 h 2918184"/>
                <a:gd name="connsiteX15" fmla="*/ 2446228 w 2918184"/>
                <a:gd name="connsiteY15" fmla="*/ 793503 h 2918184"/>
                <a:gd name="connsiteX16" fmla="*/ 2498765 w 2918184"/>
                <a:gd name="connsiteY16" fmla="*/ 879982 h 2918184"/>
                <a:gd name="connsiteX17" fmla="*/ 2771375 w 2918184"/>
                <a:gd name="connsiteY17" fmla="*/ 824417 h 2918184"/>
                <a:gd name="connsiteX18" fmla="*/ 2803522 w 2918184"/>
                <a:gd name="connsiteY18" fmla="*/ 891148 h 2918184"/>
                <a:gd name="connsiteX19" fmla="*/ 2835983 w 2918184"/>
                <a:gd name="connsiteY19" fmla="*/ 979840 h 2918184"/>
                <a:gd name="connsiteX20" fmla="*/ 2603369 w 2918184"/>
                <a:gd name="connsiteY20" fmla="*/ 1133680 h 2918184"/>
                <a:gd name="connsiteX21" fmla="*/ 2625352 w 2918184"/>
                <a:gd name="connsiteY21" fmla="*/ 1219176 h 2918184"/>
                <a:gd name="connsiteX22" fmla="*/ 2641027 w 2918184"/>
                <a:gd name="connsiteY22" fmla="*/ 1321886 h 2918184"/>
                <a:gd name="connsiteX23" fmla="*/ 2913929 w 2918184"/>
                <a:gd name="connsiteY23" fmla="*/ 1374829 h 2918184"/>
                <a:gd name="connsiteX24" fmla="*/ 2918184 w 2918184"/>
                <a:gd name="connsiteY24" fmla="*/ 1459092 h 2918184"/>
                <a:gd name="connsiteX25" fmla="*/ 2913929 w 2918184"/>
                <a:gd name="connsiteY25" fmla="*/ 1543355 h 2918184"/>
                <a:gd name="connsiteX26" fmla="*/ 2641027 w 2918184"/>
                <a:gd name="connsiteY26" fmla="*/ 1596298 h 2918184"/>
                <a:gd name="connsiteX27" fmla="*/ 2625352 w 2918184"/>
                <a:gd name="connsiteY27" fmla="*/ 1699009 h 2918184"/>
                <a:gd name="connsiteX28" fmla="*/ 2603369 w 2918184"/>
                <a:gd name="connsiteY28" fmla="*/ 1784504 h 2918184"/>
                <a:gd name="connsiteX29" fmla="*/ 2835983 w 2918184"/>
                <a:gd name="connsiteY29" fmla="*/ 1938344 h 2918184"/>
                <a:gd name="connsiteX30" fmla="*/ 2803522 w 2918184"/>
                <a:gd name="connsiteY30" fmla="*/ 2027037 h 2918184"/>
                <a:gd name="connsiteX31" fmla="*/ 2771375 w 2918184"/>
                <a:gd name="connsiteY31" fmla="*/ 2093768 h 2918184"/>
                <a:gd name="connsiteX32" fmla="*/ 2498765 w 2918184"/>
                <a:gd name="connsiteY32" fmla="*/ 2038202 h 2918184"/>
                <a:gd name="connsiteX33" fmla="*/ 2446228 w 2918184"/>
                <a:gd name="connsiteY33" fmla="*/ 2124682 h 2918184"/>
                <a:gd name="connsiteX34" fmla="*/ 2391707 w 2918184"/>
                <a:gd name="connsiteY34" fmla="*/ 2197592 h 2918184"/>
                <a:gd name="connsiteX35" fmla="*/ 2547534 w 2918184"/>
                <a:gd name="connsiteY35" fmla="*/ 2428431 h 2918184"/>
                <a:gd name="connsiteX36" fmla="*/ 2490826 w 2918184"/>
                <a:gd name="connsiteY36" fmla="*/ 2490826 h 2918184"/>
                <a:gd name="connsiteX37" fmla="*/ 2428431 w 2918184"/>
                <a:gd name="connsiteY37" fmla="*/ 2547534 h 2918184"/>
                <a:gd name="connsiteX38" fmla="*/ 2197592 w 2918184"/>
                <a:gd name="connsiteY38" fmla="*/ 2391707 h 2918184"/>
                <a:gd name="connsiteX39" fmla="*/ 2124682 w 2918184"/>
                <a:gd name="connsiteY39" fmla="*/ 2446228 h 2918184"/>
                <a:gd name="connsiteX40" fmla="*/ 2038202 w 2918184"/>
                <a:gd name="connsiteY40" fmla="*/ 2498765 h 2918184"/>
                <a:gd name="connsiteX41" fmla="*/ 2093768 w 2918184"/>
                <a:gd name="connsiteY41" fmla="*/ 2771375 h 2918184"/>
                <a:gd name="connsiteX42" fmla="*/ 2027037 w 2918184"/>
                <a:gd name="connsiteY42" fmla="*/ 2803522 h 2918184"/>
                <a:gd name="connsiteX43" fmla="*/ 1938344 w 2918184"/>
                <a:gd name="connsiteY43" fmla="*/ 2835983 h 2918184"/>
                <a:gd name="connsiteX44" fmla="*/ 1784504 w 2918184"/>
                <a:gd name="connsiteY44" fmla="*/ 2603369 h 2918184"/>
                <a:gd name="connsiteX45" fmla="*/ 1699009 w 2918184"/>
                <a:gd name="connsiteY45" fmla="*/ 2625352 h 2918184"/>
                <a:gd name="connsiteX46" fmla="*/ 1596298 w 2918184"/>
                <a:gd name="connsiteY46" fmla="*/ 2641027 h 2918184"/>
                <a:gd name="connsiteX47" fmla="*/ 1543355 w 2918184"/>
                <a:gd name="connsiteY47" fmla="*/ 2913929 h 2918184"/>
                <a:gd name="connsiteX48" fmla="*/ 1459092 w 2918184"/>
                <a:gd name="connsiteY48" fmla="*/ 2918184 h 2918184"/>
                <a:gd name="connsiteX49" fmla="*/ 1374829 w 2918184"/>
                <a:gd name="connsiteY49" fmla="*/ 2913929 h 2918184"/>
                <a:gd name="connsiteX50" fmla="*/ 1321886 w 2918184"/>
                <a:gd name="connsiteY50" fmla="*/ 2641027 h 2918184"/>
                <a:gd name="connsiteX51" fmla="*/ 1219176 w 2918184"/>
                <a:gd name="connsiteY51" fmla="*/ 2625352 h 2918184"/>
                <a:gd name="connsiteX52" fmla="*/ 1133680 w 2918184"/>
                <a:gd name="connsiteY52" fmla="*/ 2603369 h 2918184"/>
                <a:gd name="connsiteX53" fmla="*/ 979840 w 2918184"/>
                <a:gd name="connsiteY53" fmla="*/ 2835983 h 2918184"/>
                <a:gd name="connsiteX54" fmla="*/ 891148 w 2918184"/>
                <a:gd name="connsiteY54" fmla="*/ 2803522 h 2918184"/>
                <a:gd name="connsiteX55" fmla="*/ 824417 w 2918184"/>
                <a:gd name="connsiteY55" fmla="*/ 2771375 h 2918184"/>
                <a:gd name="connsiteX56" fmla="*/ 879982 w 2918184"/>
                <a:gd name="connsiteY56" fmla="*/ 2498765 h 2918184"/>
                <a:gd name="connsiteX57" fmla="*/ 793503 w 2918184"/>
                <a:gd name="connsiteY57" fmla="*/ 2446228 h 2918184"/>
                <a:gd name="connsiteX58" fmla="*/ 720593 w 2918184"/>
                <a:gd name="connsiteY58" fmla="*/ 2391707 h 2918184"/>
                <a:gd name="connsiteX59" fmla="*/ 489754 w 2918184"/>
                <a:gd name="connsiteY59" fmla="*/ 2547534 h 2918184"/>
                <a:gd name="connsiteX60" fmla="*/ 427359 w 2918184"/>
                <a:gd name="connsiteY60" fmla="*/ 2490826 h 2918184"/>
                <a:gd name="connsiteX61" fmla="*/ 370651 w 2918184"/>
                <a:gd name="connsiteY61" fmla="*/ 2428432 h 2918184"/>
                <a:gd name="connsiteX62" fmla="*/ 526478 w 2918184"/>
                <a:gd name="connsiteY62" fmla="*/ 2197592 h 2918184"/>
                <a:gd name="connsiteX63" fmla="*/ 471956 w 2918184"/>
                <a:gd name="connsiteY63" fmla="*/ 2124682 h 2918184"/>
                <a:gd name="connsiteX64" fmla="*/ 419419 w 2918184"/>
                <a:gd name="connsiteY64" fmla="*/ 2038202 h 2918184"/>
                <a:gd name="connsiteX65" fmla="*/ 146809 w 2918184"/>
                <a:gd name="connsiteY65" fmla="*/ 2093768 h 2918184"/>
                <a:gd name="connsiteX66" fmla="*/ 114663 w 2918184"/>
                <a:gd name="connsiteY66" fmla="*/ 2027037 h 2918184"/>
                <a:gd name="connsiteX67" fmla="*/ 82201 w 2918184"/>
                <a:gd name="connsiteY67" fmla="*/ 1938345 h 2918184"/>
                <a:gd name="connsiteX68" fmla="*/ 314816 w 2918184"/>
                <a:gd name="connsiteY68" fmla="*/ 1784504 h 2918184"/>
                <a:gd name="connsiteX69" fmla="*/ 292833 w 2918184"/>
                <a:gd name="connsiteY69" fmla="*/ 1699009 h 2918184"/>
                <a:gd name="connsiteX70" fmla="*/ 277157 w 2918184"/>
                <a:gd name="connsiteY70" fmla="*/ 1596298 h 2918184"/>
                <a:gd name="connsiteX71" fmla="*/ 4255 w 2918184"/>
                <a:gd name="connsiteY71" fmla="*/ 1543355 h 2918184"/>
                <a:gd name="connsiteX72" fmla="*/ 0 w 2918184"/>
                <a:gd name="connsiteY72" fmla="*/ 1459092 h 2918184"/>
                <a:gd name="connsiteX73" fmla="*/ 4255 w 2918184"/>
                <a:gd name="connsiteY73" fmla="*/ 1374829 h 2918184"/>
                <a:gd name="connsiteX74" fmla="*/ 277157 w 2918184"/>
                <a:gd name="connsiteY74" fmla="*/ 1321886 h 2918184"/>
                <a:gd name="connsiteX75" fmla="*/ 292833 w 2918184"/>
                <a:gd name="connsiteY75" fmla="*/ 1219176 h 2918184"/>
                <a:gd name="connsiteX76" fmla="*/ 314816 w 2918184"/>
                <a:gd name="connsiteY76" fmla="*/ 1133680 h 2918184"/>
                <a:gd name="connsiteX77" fmla="*/ 82201 w 2918184"/>
                <a:gd name="connsiteY77" fmla="*/ 979840 h 2918184"/>
                <a:gd name="connsiteX78" fmla="*/ 114663 w 2918184"/>
                <a:gd name="connsiteY78" fmla="*/ 891148 h 2918184"/>
                <a:gd name="connsiteX79" fmla="*/ 146809 w 2918184"/>
                <a:gd name="connsiteY79" fmla="*/ 824417 h 2918184"/>
                <a:gd name="connsiteX80" fmla="*/ 419419 w 2918184"/>
                <a:gd name="connsiteY80" fmla="*/ 879982 h 2918184"/>
                <a:gd name="connsiteX81" fmla="*/ 471956 w 2918184"/>
                <a:gd name="connsiteY81" fmla="*/ 793503 h 2918184"/>
                <a:gd name="connsiteX82" fmla="*/ 526478 w 2918184"/>
                <a:gd name="connsiteY82" fmla="*/ 720593 h 2918184"/>
                <a:gd name="connsiteX83" fmla="*/ 370650 w 2918184"/>
                <a:gd name="connsiteY83" fmla="*/ 489753 h 2918184"/>
                <a:gd name="connsiteX84" fmla="*/ 427359 w 2918184"/>
                <a:gd name="connsiteY84" fmla="*/ 427358 h 2918184"/>
                <a:gd name="connsiteX85" fmla="*/ 489753 w 2918184"/>
                <a:gd name="connsiteY85" fmla="*/ 370650 h 2918184"/>
                <a:gd name="connsiteX86" fmla="*/ 720593 w 2918184"/>
                <a:gd name="connsiteY86" fmla="*/ 526478 h 2918184"/>
                <a:gd name="connsiteX87" fmla="*/ 793503 w 2918184"/>
                <a:gd name="connsiteY87" fmla="*/ 471956 h 2918184"/>
                <a:gd name="connsiteX88" fmla="*/ 879982 w 2918184"/>
                <a:gd name="connsiteY88" fmla="*/ 419419 h 2918184"/>
                <a:gd name="connsiteX89" fmla="*/ 824417 w 2918184"/>
                <a:gd name="connsiteY89" fmla="*/ 146809 h 2918184"/>
                <a:gd name="connsiteX90" fmla="*/ 891148 w 2918184"/>
                <a:gd name="connsiteY90" fmla="*/ 114663 h 2918184"/>
                <a:gd name="connsiteX91" fmla="*/ 979840 w 2918184"/>
                <a:gd name="connsiteY91" fmla="*/ 82201 h 2918184"/>
                <a:gd name="connsiteX92" fmla="*/ 1133680 w 2918184"/>
                <a:gd name="connsiteY92" fmla="*/ 314816 h 2918184"/>
                <a:gd name="connsiteX93" fmla="*/ 1219176 w 2918184"/>
                <a:gd name="connsiteY93" fmla="*/ 292833 h 2918184"/>
                <a:gd name="connsiteX94" fmla="*/ 1321886 w 2918184"/>
                <a:gd name="connsiteY94" fmla="*/ 277157 h 2918184"/>
                <a:gd name="connsiteX95" fmla="*/ 1374829 w 2918184"/>
                <a:gd name="connsiteY95" fmla="*/ 4255 h 291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18184" h="2918184">
                  <a:moveTo>
                    <a:pt x="1459092" y="0"/>
                  </a:moveTo>
                  <a:lnTo>
                    <a:pt x="1543355" y="4255"/>
                  </a:lnTo>
                  <a:lnTo>
                    <a:pt x="1596298" y="277157"/>
                  </a:lnTo>
                  <a:lnTo>
                    <a:pt x="1699009" y="292833"/>
                  </a:lnTo>
                  <a:lnTo>
                    <a:pt x="1784504" y="314816"/>
                  </a:lnTo>
                  <a:lnTo>
                    <a:pt x="1938345" y="82201"/>
                  </a:lnTo>
                  <a:lnTo>
                    <a:pt x="2027037" y="114663"/>
                  </a:lnTo>
                  <a:lnTo>
                    <a:pt x="2093768" y="146809"/>
                  </a:lnTo>
                  <a:lnTo>
                    <a:pt x="2038202" y="419419"/>
                  </a:lnTo>
                  <a:lnTo>
                    <a:pt x="2124682" y="471956"/>
                  </a:lnTo>
                  <a:lnTo>
                    <a:pt x="2197592" y="526478"/>
                  </a:lnTo>
                  <a:lnTo>
                    <a:pt x="2428432" y="370651"/>
                  </a:lnTo>
                  <a:lnTo>
                    <a:pt x="2490826" y="427358"/>
                  </a:lnTo>
                  <a:lnTo>
                    <a:pt x="2547534" y="489753"/>
                  </a:lnTo>
                  <a:lnTo>
                    <a:pt x="2391707" y="720593"/>
                  </a:lnTo>
                  <a:lnTo>
                    <a:pt x="2446228" y="793503"/>
                  </a:lnTo>
                  <a:lnTo>
                    <a:pt x="2498765" y="879982"/>
                  </a:lnTo>
                  <a:lnTo>
                    <a:pt x="2771375" y="824417"/>
                  </a:lnTo>
                  <a:lnTo>
                    <a:pt x="2803522" y="891148"/>
                  </a:lnTo>
                  <a:lnTo>
                    <a:pt x="2835983" y="979840"/>
                  </a:lnTo>
                  <a:lnTo>
                    <a:pt x="2603369" y="1133680"/>
                  </a:lnTo>
                  <a:lnTo>
                    <a:pt x="2625352" y="1219176"/>
                  </a:lnTo>
                  <a:lnTo>
                    <a:pt x="2641027" y="1321886"/>
                  </a:lnTo>
                  <a:lnTo>
                    <a:pt x="2913929" y="1374829"/>
                  </a:lnTo>
                  <a:lnTo>
                    <a:pt x="2918184" y="1459092"/>
                  </a:lnTo>
                  <a:lnTo>
                    <a:pt x="2913929" y="1543355"/>
                  </a:lnTo>
                  <a:lnTo>
                    <a:pt x="2641027" y="1596298"/>
                  </a:lnTo>
                  <a:lnTo>
                    <a:pt x="2625352" y="1699009"/>
                  </a:lnTo>
                  <a:lnTo>
                    <a:pt x="2603369" y="1784504"/>
                  </a:lnTo>
                  <a:lnTo>
                    <a:pt x="2835983" y="1938344"/>
                  </a:lnTo>
                  <a:lnTo>
                    <a:pt x="2803522" y="2027037"/>
                  </a:lnTo>
                  <a:lnTo>
                    <a:pt x="2771375" y="2093768"/>
                  </a:lnTo>
                  <a:lnTo>
                    <a:pt x="2498765" y="2038202"/>
                  </a:lnTo>
                  <a:lnTo>
                    <a:pt x="2446228" y="2124682"/>
                  </a:lnTo>
                  <a:lnTo>
                    <a:pt x="2391707" y="2197592"/>
                  </a:lnTo>
                  <a:lnTo>
                    <a:pt x="2547534" y="2428431"/>
                  </a:lnTo>
                  <a:lnTo>
                    <a:pt x="2490826" y="2490826"/>
                  </a:lnTo>
                  <a:lnTo>
                    <a:pt x="2428431" y="2547534"/>
                  </a:lnTo>
                  <a:lnTo>
                    <a:pt x="2197592" y="2391707"/>
                  </a:lnTo>
                  <a:lnTo>
                    <a:pt x="2124682" y="2446228"/>
                  </a:lnTo>
                  <a:lnTo>
                    <a:pt x="2038202" y="2498765"/>
                  </a:lnTo>
                  <a:lnTo>
                    <a:pt x="2093768" y="2771375"/>
                  </a:lnTo>
                  <a:lnTo>
                    <a:pt x="2027037" y="2803522"/>
                  </a:lnTo>
                  <a:lnTo>
                    <a:pt x="1938344" y="2835983"/>
                  </a:lnTo>
                  <a:lnTo>
                    <a:pt x="1784504" y="2603369"/>
                  </a:lnTo>
                  <a:lnTo>
                    <a:pt x="1699009" y="2625352"/>
                  </a:lnTo>
                  <a:lnTo>
                    <a:pt x="1596298" y="2641027"/>
                  </a:lnTo>
                  <a:lnTo>
                    <a:pt x="1543355" y="2913929"/>
                  </a:lnTo>
                  <a:lnTo>
                    <a:pt x="1459092" y="2918184"/>
                  </a:lnTo>
                  <a:lnTo>
                    <a:pt x="1374829" y="2913929"/>
                  </a:lnTo>
                  <a:lnTo>
                    <a:pt x="1321886" y="2641027"/>
                  </a:lnTo>
                  <a:lnTo>
                    <a:pt x="1219176" y="2625352"/>
                  </a:lnTo>
                  <a:lnTo>
                    <a:pt x="1133680" y="2603369"/>
                  </a:lnTo>
                  <a:lnTo>
                    <a:pt x="979840" y="2835983"/>
                  </a:lnTo>
                  <a:lnTo>
                    <a:pt x="891148" y="2803522"/>
                  </a:lnTo>
                  <a:lnTo>
                    <a:pt x="824417" y="2771375"/>
                  </a:lnTo>
                  <a:lnTo>
                    <a:pt x="879982" y="2498765"/>
                  </a:lnTo>
                  <a:lnTo>
                    <a:pt x="793503" y="2446228"/>
                  </a:lnTo>
                  <a:lnTo>
                    <a:pt x="720593" y="2391707"/>
                  </a:lnTo>
                  <a:lnTo>
                    <a:pt x="489754" y="2547534"/>
                  </a:lnTo>
                  <a:lnTo>
                    <a:pt x="427359" y="2490826"/>
                  </a:lnTo>
                  <a:lnTo>
                    <a:pt x="370651" y="2428432"/>
                  </a:lnTo>
                  <a:lnTo>
                    <a:pt x="526478" y="2197592"/>
                  </a:lnTo>
                  <a:lnTo>
                    <a:pt x="471956" y="2124682"/>
                  </a:lnTo>
                  <a:lnTo>
                    <a:pt x="419419" y="2038202"/>
                  </a:lnTo>
                  <a:lnTo>
                    <a:pt x="146809" y="2093768"/>
                  </a:lnTo>
                  <a:lnTo>
                    <a:pt x="114663" y="2027037"/>
                  </a:lnTo>
                  <a:lnTo>
                    <a:pt x="82201" y="1938345"/>
                  </a:lnTo>
                  <a:lnTo>
                    <a:pt x="314816" y="1784504"/>
                  </a:lnTo>
                  <a:lnTo>
                    <a:pt x="292833" y="1699009"/>
                  </a:lnTo>
                  <a:lnTo>
                    <a:pt x="277157" y="1596298"/>
                  </a:lnTo>
                  <a:lnTo>
                    <a:pt x="4255" y="1543355"/>
                  </a:lnTo>
                  <a:lnTo>
                    <a:pt x="0" y="1459092"/>
                  </a:lnTo>
                  <a:lnTo>
                    <a:pt x="4255" y="1374829"/>
                  </a:lnTo>
                  <a:lnTo>
                    <a:pt x="277157" y="1321886"/>
                  </a:lnTo>
                  <a:lnTo>
                    <a:pt x="292833" y="1219176"/>
                  </a:lnTo>
                  <a:lnTo>
                    <a:pt x="314816" y="1133680"/>
                  </a:lnTo>
                  <a:lnTo>
                    <a:pt x="82201" y="979840"/>
                  </a:lnTo>
                  <a:lnTo>
                    <a:pt x="114663" y="891148"/>
                  </a:lnTo>
                  <a:lnTo>
                    <a:pt x="146809" y="824417"/>
                  </a:lnTo>
                  <a:lnTo>
                    <a:pt x="419419" y="879982"/>
                  </a:lnTo>
                  <a:lnTo>
                    <a:pt x="471956" y="793503"/>
                  </a:lnTo>
                  <a:lnTo>
                    <a:pt x="526478" y="720593"/>
                  </a:lnTo>
                  <a:lnTo>
                    <a:pt x="370650" y="489753"/>
                  </a:lnTo>
                  <a:lnTo>
                    <a:pt x="427359" y="427358"/>
                  </a:lnTo>
                  <a:lnTo>
                    <a:pt x="489753" y="370650"/>
                  </a:lnTo>
                  <a:lnTo>
                    <a:pt x="720593" y="526478"/>
                  </a:lnTo>
                  <a:lnTo>
                    <a:pt x="793503" y="471956"/>
                  </a:lnTo>
                  <a:lnTo>
                    <a:pt x="879982" y="419419"/>
                  </a:lnTo>
                  <a:lnTo>
                    <a:pt x="824417" y="146809"/>
                  </a:lnTo>
                  <a:lnTo>
                    <a:pt x="891148" y="114663"/>
                  </a:lnTo>
                  <a:lnTo>
                    <a:pt x="979840" y="82201"/>
                  </a:lnTo>
                  <a:lnTo>
                    <a:pt x="1133680" y="314816"/>
                  </a:lnTo>
                  <a:lnTo>
                    <a:pt x="1219176" y="292833"/>
                  </a:lnTo>
                  <a:lnTo>
                    <a:pt x="1321886" y="277157"/>
                  </a:lnTo>
                  <a:lnTo>
                    <a:pt x="1374829" y="4255"/>
                  </a:lnTo>
                  <a:close/>
                </a:path>
              </a:pathLst>
            </a:custGeom>
            <a:gradFill flip="none" rotWithShape="1">
              <a:gsLst>
                <a:gs pos="63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5136295" y="3124284"/>
              <a:ext cx="1118090" cy="1118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5198327" y="3186316"/>
              <a:ext cx="994026" cy="994026"/>
            </a:xfrm>
            <a:prstGeom prst="ellipse">
              <a:avLst/>
            </a:prstGeom>
            <a:gradFill flip="none" rotWithShape="1">
              <a:gsLst>
                <a:gs pos="5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14300">
                <a:schemeClr val="accent4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815332" y="4040733"/>
            <a:ext cx="1708329" cy="1708329"/>
            <a:chOff x="4841176" y="2829165"/>
            <a:chExt cx="1708329" cy="1708329"/>
          </a:xfrm>
        </p:grpSpPr>
        <p:sp>
          <p:nvSpPr>
            <p:cNvPr id="34" name="任意多边形 33"/>
            <p:cNvSpPr/>
            <p:nvPr/>
          </p:nvSpPr>
          <p:spPr>
            <a:xfrm>
              <a:off x="4841176" y="2829165"/>
              <a:ext cx="1708329" cy="1708329"/>
            </a:xfrm>
            <a:custGeom>
              <a:avLst/>
              <a:gdLst>
                <a:gd name="connsiteX0" fmla="*/ 1459092 w 2918184"/>
                <a:gd name="connsiteY0" fmla="*/ 0 h 2918184"/>
                <a:gd name="connsiteX1" fmla="*/ 1543355 w 2918184"/>
                <a:gd name="connsiteY1" fmla="*/ 4255 h 2918184"/>
                <a:gd name="connsiteX2" fmla="*/ 1596298 w 2918184"/>
                <a:gd name="connsiteY2" fmla="*/ 277157 h 2918184"/>
                <a:gd name="connsiteX3" fmla="*/ 1699009 w 2918184"/>
                <a:gd name="connsiteY3" fmla="*/ 292833 h 2918184"/>
                <a:gd name="connsiteX4" fmla="*/ 1784504 w 2918184"/>
                <a:gd name="connsiteY4" fmla="*/ 314816 h 2918184"/>
                <a:gd name="connsiteX5" fmla="*/ 1938345 w 2918184"/>
                <a:gd name="connsiteY5" fmla="*/ 82201 h 2918184"/>
                <a:gd name="connsiteX6" fmla="*/ 2027037 w 2918184"/>
                <a:gd name="connsiteY6" fmla="*/ 114663 h 2918184"/>
                <a:gd name="connsiteX7" fmla="*/ 2093768 w 2918184"/>
                <a:gd name="connsiteY7" fmla="*/ 146809 h 2918184"/>
                <a:gd name="connsiteX8" fmla="*/ 2038202 w 2918184"/>
                <a:gd name="connsiteY8" fmla="*/ 419419 h 2918184"/>
                <a:gd name="connsiteX9" fmla="*/ 2124682 w 2918184"/>
                <a:gd name="connsiteY9" fmla="*/ 471956 h 2918184"/>
                <a:gd name="connsiteX10" fmla="*/ 2197592 w 2918184"/>
                <a:gd name="connsiteY10" fmla="*/ 526478 h 2918184"/>
                <a:gd name="connsiteX11" fmla="*/ 2428432 w 2918184"/>
                <a:gd name="connsiteY11" fmla="*/ 370651 h 2918184"/>
                <a:gd name="connsiteX12" fmla="*/ 2490826 w 2918184"/>
                <a:gd name="connsiteY12" fmla="*/ 427358 h 2918184"/>
                <a:gd name="connsiteX13" fmla="*/ 2547534 w 2918184"/>
                <a:gd name="connsiteY13" fmla="*/ 489753 h 2918184"/>
                <a:gd name="connsiteX14" fmla="*/ 2391707 w 2918184"/>
                <a:gd name="connsiteY14" fmla="*/ 720593 h 2918184"/>
                <a:gd name="connsiteX15" fmla="*/ 2446228 w 2918184"/>
                <a:gd name="connsiteY15" fmla="*/ 793503 h 2918184"/>
                <a:gd name="connsiteX16" fmla="*/ 2498765 w 2918184"/>
                <a:gd name="connsiteY16" fmla="*/ 879982 h 2918184"/>
                <a:gd name="connsiteX17" fmla="*/ 2771375 w 2918184"/>
                <a:gd name="connsiteY17" fmla="*/ 824417 h 2918184"/>
                <a:gd name="connsiteX18" fmla="*/ 2803522 w 2918184"/>
                <a:gd name="connsiteY18" fmla="*/ 891148 h 2918184"/>
                <a:gd name="connsiteX19" fmla="*/ 2835983 w 2918184"/>
                <a:gd name="connsiteY19" fmla="*/ 979840 h 2918184"/>
                <a:gd name="connsiteX20" fmla="*/ 2603369 w 2918184"/>
                <a:gd name="connsiteY20" fmla="*/ 1133680 h 2918184"/>
                <a:gd name="connsiteX21" fmla="*/ 2625352 w 2918184"/>
                <a:gd name="connsiteY21" fmla="*/ 1219176 h 2918184"/>
                <a:gd name="connsiteX22" fmla="*/ 2641027 w 2918184"/>
                <a:gd name="connsiteY22" fmla="*/ 1321886 h 2918184"/>
                <a:gd name="connsiteX23" fmla="*/ 2913929 w 2918184"/>
                <a:gd name="connsiteY23" fmla="*/ 1374829 h 2918184"/>
                <a:gd name="connsiteX24" fmla="*/ 2918184 w 2918184"/>
                <a:gd name="connsiteY24" fmla="*/ 1459092 h 2918184"/>
                <a:gd name="connsiteX25" fmla="*/ 2913929 w 2918184"/>
                <a:gd name="connsiteY25" fmla="*/ 1543355 h 2918184"/>
                <a:gd name="connsiteX26" fmla="*/ 2641027 w 2918184"/>
                <a:gd name="connsiteY26" fmla="*/ 1596298 h 2918184"/>
                <a:gd name="connsiteX27" fmla="*/ 2625352 w 2918184"/>
                <a:gd name="connsiteY27" fmla="*/ 1699009 h 2918184"/>
                <a:gd name="connsiteX28" fmla="*/ 2603369 w 2918184"/>
                <a:gd name="connsiteY28" fmla="*/ 1784504 h 2918184"/>
                <a:gd name="connsiteX29" fmla="*/ 2835983 w 2918184"/>
                <a:gd name="connsiteY29" fmla="*/ 1938344 h 2918184"/>
                <a:gd name="connsiteX30" fmla="*/ 2803522 w 2918184"/>
                <a:gd name="connsiteY30" fmla="*/ 2027037 h 2918184"/>
                <a:gd name="connsiteX31" fmla="*/ 2771375 w 2918184"/>
                <a:gd name="connsiteY31" fmla="*/ 2093768 h 2918184"/>
                <a:gd name="connsiteX32" fmla="*/ 2498765 w 2918184"/>
                <a:gd name="connsiteY32" fmla="*/ 2038202 h 2918184"/>
                <a:gd name="connsiteX33" fmla="*/ 2446228 w 2918184"/>
                <a:gd name="connsiteY33" fmla="*/ 2124682 h 2918184"/>
                <a:gd name="connsiteX34" fmla="*/ 2391707 w 2918184"/>
                <a:gd name="connsiteY34" fmla="*/ 2197592 h 2918184"/>
                <a:gd name="connsiteX35" fmla="*/ 2547534 w 2918184"/>
                <a:gd name="connsiteY35" fmla="*/ 2428431 h 2918184"/>
                <a:gd name="connsiteX36" fmla="*/ 2490826 w 2918184"/>
                <a:gd name="connsiteY36" fmla="*/ 2490826 h 2918184"/>
                <a:gd name="connsiteX37" fmla="*/ 2428431 w 2918184"/>
                <a:gd name="connsiteY37" fmla="*/ 2547534 h 2918184"/>
                <a:gd name="connsiteX38" fmla="*/ 2197592 w 2918184"/>
                <a:gd name="connsiteY38" fmla="*/ 2391707 h 2918184"/>
                <a:gd name="connsiteX39" fmla="*/ 2124682 w 2918184"/>
                <a:gd name="connsiteY39" fmla="*/ 2446228 h 2918184"/>
                <a:gd name="connsiteX40" fmla="*/ 2038202 w 2918184"/>
                <a:gd name="connsiteY40" fmla="*/ 2498765 h 2918184"/>
                <a:gd name="connsiteX41" fmla="*/ 2093768 w 2918184"/>
                <a:gd name="connsiteY41" fmla="*/ 2771375 h 2918184"/>
                <a:gd name="connsiteX42" fmla="*/ 2027037 w 2918184"/>
                <a:gd name="connsiteY42" fmla="*/ 2803522 h 2918184"/>
                <a:gd name="connsiteX43" fmla="*/ 1938344 w 2918184"/>
                <a:gd name="connsiteY43" fmla="*/ 2835983 h 2918184"/>
                <a:gd name="connsiteX44" fmla="*/ 1784504 w 2918184"/>
                <a:gd name="connsiteY44" fmla="*/ 2603369 h 2918184"/>
                <a:gd name="connsiteX45" fmla="*/ 1699009 w 2918184"/>
                <a:gd name="connsiteY45" fmla="*/ 2625352 h 2918184"/>
                <a:gd name="connsiteX46" fmla="*/ 1596298 w 2918184"/>
                <a:gd name="connsiteY46" fmla="*/ 2641027 h 2918184"/>
                <a:gd name="connsiteX47" fmla="*/ 1543355 w 2918184"/>
                <a:gd name="connsiteY47" fmla="*/ 2913929 h 2918184"/>
                <a:gd name="connsiteX48" fmla="*/ 1459092 w 2918184"/>
                <a:gd name="connsiteY48" fmla="*/ 2918184 h 2918184"/>
                <a:gd name="connsiteX49" fmla="*/ 1374829 w 2918184"/>
                <a:gd name="connsiteY49" fmla="*/ 2913929 h 2918184"/>
                <a:gd name="connsiteX50" fmla="*/ 1321886 w 2918184"/>
                <a:gd name="connsiteY50" fmla="*/ 2641027 h 2918184"/>
                <a:gd name="connsiteX51" fmla="*/ 1219176 w 2918184"/>
                <a:gd name="connsiteY51" fmla="*/ 2625352 h 2918184"/>
                <a:gd name="connsiteX52" fmla="*/ 1133680 w 2918184"/>
                <a:gd name="connsiteY52" fmla="*/ 2603369 h 2918184"/>
                <a:gd name="connsiteX53" fmla="*/ 979840 w 2918184"/>
                <a:gd name="connsiteY53" fmla="*/ 2835983 h 2918184"/>
                <a:gd name="connsiteX54" fmla="*/ 891148 w 2918184"/>
                <a:gd name="connsiteY54" fmla="*/ 2803522 h 2918184"/>
                <a:gd name="connsiteX55" fmla="*/ 824417 w 2918184"/>
                <a:gd name="connsiteY55" fmla="*/ 2771375 h 2918184"/>
                <a:gd name="connsiteX56" fmla="*/ 879982 w 2918184"/>
                <a:gd name="connsiteY56" fmla="*/ 2498765 h 2918184"/>
                <a:gd name="connsiteX57" fmla="*/ 793503 w 2918184"/>
                <a:gd name="connsiteY57" fmla="*/ 2446228 h 2918184"/>
                <a:gd name="connsiteX58" fmla="*/ 720593 w 2918184"/>
                <a:gd name="connsiteY58" fmla="*/ 2391707 h 2918184"/>
                <a:gd name="connsiteX59" fmla="*/ 489754 w 2918184"/>
                <a:gd name="connsiteY59" fmla="*/ 2547534 h 2918184"/>
                <a:gd name="connsiteX60" fmla="*/ 427359 w 2918184"/>
                <a:gd name="connsiteY60" fmla="*/ 2490826 h 2918184"/>
                <a:gd name="connsiteX61" fmla="*/ 370651 w 2918184"/>
                <a:gd name="connsiteY61" fmla="*/ 2428432 h 2918184"/>
                <a:gd name="connsiteX62" fmla="*/ 526478 w 2918184"/>
                <a:gd name="connsiteY62" fmla="*/ 2197592 h 2918184"/>
                <a:gd name="connsiteX63" fmla="*/ 471956 w 2918184"/>
                <a:gd name="connsiteY63" fmla="*/ 2124682 h 2918184"/>
                <a:gd name="connsiteX64" fmla="*/ 419419 w 2918184"/>
                <a:gd name="connsiteY64" fmla="*/ 2038202 h 2918184"/>
                <a:gd name="connsiteX65" fmla="*/ 146809 w 2918184"/>
                <a:gd name="connsiteY65" fmla="*/ 2093768 h 2918184"/>
                <a:gd name="connsiteX66" fmla="*/ 114663 w 2918184"/>
                <a:gd name="connsiteY66" fmla="*/ 2027037 h 2918184"/>
                <a:gd name="connsiteX67" fmla="*/ 82201 w 2918184"/>
                <a:gd name="connsiteY67" fmla="*/ 1938345 h 2918184"/>
                <a:gd name="connsiteX68" fmla="*/ 314816 w 2918184"/>
                <a:gd name="connsiteY68" fmla="*/ 1784504 h 2918184"/>
                <a:gd name="connsiteX69" fmla="*/ 292833 w 2918184"/>
                <a:gd name="connsiteY69" fmla="*/ 1699009 h 2918184"/>
                <a:gd name="connsiteX70" fmla="*/ 277157 w 2918184"/>
                <a:gd name="connsiteY70" fmla="*/ 1596298 h 2918184"/>
                <a:gd name="connsiteX71" fmla="*/ 4255 w 2918184"/>
                <a:gd name="connsiteY71" fmla="*/ 1543355 h 2918184"/>
                <a:gd name="connsiteX72" fmla="*/ 0 w 2918184"/>
                <a:gd name="connsiteY72" fmla="*/ 1459092 h 2918184"/>
                <a:gd name="connsiteX73" fmla="*/ 4255 w 2918184"/>
                <a:gd name="connsiteY73" fmla="*/ 1374829 h 2918184"/>
                <a:gd name="connsiteX74" fmla="*/ 277157 w 2918184"/>
                <a:gd name="connsiteY74" fmla="*/ 1321886 h 2918184"/>
                <a:gd name="connsiteX75" fmla="*/ 292833 w 2918184"/>
                <a:gd name="connsiteY75" fmla="*/ 1219176 h 2918184"/>
                <a:gd name="connsiteX76" fmla="*/ 314816 w 2918184"/>
                <a:gd name="connsiteY76" fmla="*/ 1133680 h 2918184"/>
                <a:gd name="connsiteX77" fmla="*/ 82201 w 2918184"/>
                <a:gd name="connsiteY77" fmla="*/ 979840 h 2918184"/>
                <a:gd name="connsiteX78" fmla="*/ 114663 w 2918184"/>
                <a:gd name="connsiteY78" fmla="*/ 891148 h 2918184"/>
                <a:gd name="connsiteX79" fmla="*/ 146809 w 2918184"/>
                <a:gd name="connsiteY79" fmla="*/ 824417 h 2918184"/>
                <a:gd name="connsiteX80" fmla="*/ 419419 w 2918184"/>
                <a:gd name="connsiteY80" fmla="*/ 879982 h 2918184"/>
                <a:gd name="connsiteX81" fmla="*/ 471956 w 2918184"/>
                <a:gd name="connsiteY81" fmla="*/ 793503 h 2918184"/>
                <a:gd name="connsiteX82" fmla="*/ 526478 w 2918184"/>
                <a:gd name="connsiteY82" fmla="*/ 720593 h 2918184"/>
                <a:gd name="connsiteX83" fmla="*/ 370650 w 2918184"/>
                <a:gd name="connsiteY83" fmla="*/ 489753 h 2918184"/>
                <a:gd name="connsiteX84" fmla="*/ 427359 w 2918184"/>
                <a:gd name="connsiteY84" fmla="*/ 427358 h 2918184"/>
                <a:gd name="connsiteX85" fmla="*/ 489753 w 2918184"/>
                <a:gd name="connsiteY85" fmla="*/ 370650 h 2918184"/>
                <a:gd name="connsiteX86" fmla="*/ 720593 w 2918184"/>
                <a:gd name="connsiteY86" fmla="*/ 526478 h 2918184"/>
                <a:gd name="connsiteX87" fmla="*/ 793503 w 2918184"/>
                <a:gd name="connsiteY87" fmla="*/ 471956 h 2918184"/>
                <a:gd name="connsiteX88" fmla="*/ 879982 w 2918184"/>
                <a:gd name="connsiteY88" fmla="*/ 419419 h 2918184"/>
                <a:gd name="connsiteX89" fmla="*/ 824417 w 2918184"/>
                <a:gd name="connsiteY89" fmla="*/ 146809 h 2918184"/>
                <a:gd name="connsiteX90" fmla="*/ 891148 w 2918184"/>
                <a:gd name="connsiteY90" fmla="*/ 114663 h 2918184"/>
                <a:gd name="connsiteX91" fmla="*/ 979840 w 2918184"/>
                <a:gd name="connsiteY91" fmla="*/ 82201 h 2918184"/>
                <a:gd name="connsiteX92" fmla="*/ 1133680 w 2918184"/>
                <a:gd name="connsiteY92" fmla="*/ 314816 h 2918184"/>
                <a:gd name="connsiteX93" fmla="*/ 1219176 w 2918184"/>
                <a:gd name="connsiteY93" fmla="*/ 292833 h 2918184"/>
                <a:gd name="connsiteX94" fmla="*/ 1321886 w 2918184"/>
                <a:gd name="connsiteY94" fmla="*/ 277157 h 2918184"/>
                <a:gd name="connsiteX95" fmla="*/ 1374829 w 2918184"/>
                <a:gd name="connsiteY95" fmla="*/ 4255 h 291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18184" h="2918184">
                  <a:moveTo>
                    <a:pt x="1459092" y="0"/>
                  </a:moveTo>
                  <a:lnTo>
                    <a:pt x="1543355" y="4255"/>
                  </a:lnTo>
                  <a:lnTo>
                    <a:pt x="1596298" y="277157"/>
                  </a:lnTo>
                  <a:lnTo>
                    <a:pt x="1699009" y="292833"/>
                  </a:lnTo>
                  <a:lnTo>
                    <a:pt x="1784504" y="314816"/>
                  </a:lnTo>
                  <a:lnTo>
                    <a:pt x="1938345" y="82201"/>
                  </a:lnTo>
                  <a:lnTo>
                    <a:pt x="2027037" y="114663"/>
                  </a:lnTo>
                  <a:lnTo>
                    <a:pt x="2093768" y="146809"/>
                  </a:lnTo>
                  <a:lnTo>
                    <a:pt x="2038202" y="419419"/>
                  </a:lnTo>
                  <a:lnTo>
                    <a:pt x="2124682" y="471956"/>
                  </a:lnTo>
                  <a:lnTo>
                    <a:pt x="2197592" y="526478"/>
                  </a:lnTo>
                  <a:lnTo>
                    <a:pt x="2428432" y="370651"/>
                  </a:lnTo>
                  <a:lnTo>
                    <a:pt x="2490826" y="427358"/>
                  </a:lnTo>
                  <a:lnTo>
                    <a:pt x="2547534" y="489753"/>
                  </a:lnTo>
                  <a:lnTo>
                    <a:pt x="2391707" y="720593"/>
                  </a:lnTo>
                  <a:lnTo>
                    <a:pt x="2446228" y="793503"/>
                  </a:lnTo>
                  <a:lnTo>
                    <a:pt x="2498765" y="879982"/>
                  </a:lnTo>
                  <a:lnTo>
                    <a:pt x="2771375" y="824417"/>
                  </a:lnTo>
                  <a:lnTo>
                    <a:pt x="2803522" y="891148"/>
                  </a:lnTo>
                  <a:lnTo>
                    <a:pt x="2835983" y="979840"/>
                  </a:lnTo>
                  <a:lnTo>
                    <a:pt x="2603369" y="1133680"/>
                  </a:lnTo>
                  <a:lnTo>
                    <a:pt x="2625352" y="1219176"/>
                  </a:lnTo>
                  <a:lnTo>
                    <a:pt x="2641027" y="1321886"/>
                  </a:lnTo>
                  <a:lnTo>
                    <a:pt x="2913929" y="1374829"/>
                  </a:lnTo>
                  <a:lnTo>
                    <a:pt x="2918184" y="1459092"/>
                  </a:lnTo>
                  <a:lnTo>
                    <a:pt x="2913929" y="1543355"/>
                  </a:lnTo>
                  <a:lnTo>
                    <a:pt x="2641027" y="1596298"/>
                  </a:lnTo>
                  <a:lnTo>
                    <a:pt x="2625352" y="1699009"/>
                  </a:lnTo>
                  <a:lnTo>
                    <a:pt x="2603369" y="1784504"/>
                  </a:lnTo>
                  <a:lnTo>
                    <a:pt x="2835983" y="1938344"/>
                  </a:lnTo>
                  <a:lnTo>
                    <a:pt x="2803522" y="2027037"/>
                  </a:lnTo>
                  <a:lnTo>
                    <a:pt x="2771375" y="2093768"/>
                  </a:lnTo>
                  <a:lnTo>
                    <a:pt x="2498765" y="2038202"/>
                  </a:lnTo>
                  <a:lnTo>
                    <a:pt x="2446228" y="2124682"/>
                  </a:lnTo>
                  <a:lnTo>
                    <a:pt x="2391707" y="2197592"/>
                  </a:lnTo>
                  <a:lnTo>
                    <a:pt x="2547534" y="2428431"/>
                  </a:lnTo>
                  <a:lnTo>
                    <a:pt x="2490826" y="2490826"/>
                  </a:lnTo>
                  <a:lnTo>
                    <a:pt x="2428431" y="2547534"/>
                  </a:lnTo>
                  <a:lnTo>
                    <a:pt x="2197592" y="2391707"/>
                  </a:lnTo>
                  <a:lnTo>
                    <a:pt x="2124682" y="2446228"/>
                  </a:lnTo>
                  <a:lnTo>
                    <a:pt x="2038202" y="2498765"/>
                  </a:lnTo>
                  <a:lnTo>
                    <a:pt x="2093768" y="2771375"/>
                  </a:lnTo>
                  <a:lnTo>
                    <a:pt x="2027037" y="2803522"/>
                  </a:lnTo>
                  <a:lnTo>
                    <a:pt x="1938344" y="2835983"/>
                  </a:lnTo>
                  <a:lnTo>
                    <a:pt x="1784504" y="2603369"/>
                  </a:lnTo>
                  <a:lnTo>
                    <a:pt x="1699009" y="2625352"/>
                  </a:lnTo>
                  <a:lnTo>
                    <a:pt x="1596298" y="2641027"/>
                  </a:lnTo>
                  <a:lnTo>
                    <a:pt x="1543355" y="2913929"/>
                  </a:lnTo>
                  <a:lnTo>
                    <a:pt x="1459092" y="2918184"/>
                  </a:lnTo>
                  <a:lnTo>
                    <a:pt x="1374829" y="2913929"/>
                  </a:lnTo>
                  <a:lnTo>
                    <a:pt x="1321886" y="2641027"/>
                  </a:lnTo>
                  <a:lnTo>
                    <a:pt x="1219176" y="2625352"/>
                  </a:lnTo>
                  <a:lnTo>
                    <a:pt x="1133680" y="2603369"/>
                  </a:lnTo>
                  <a:lnTo>
                    <a:pt x="979840" y="2835983"/>
                  </a:lnTo>
                  <a:lnTo>
                    <a:pt x="891148" y="2803522"/>
                  </a:lnTo>
                  <a:lnTo>
                    <a:pt x="824417" y="2771375"/>
                  </a:lnTo>
                  <a:lnTo>
                    <a:pt x="879982" y="2498765"/>
                  </a:lnTo>
                  <a:lnTo>
                    <a:pt x="793503" y="2446228"/>
                  </a:lnTo>
                  <a:lnTo>
                    <a:pt x="720593" y="2391707"/>
                  </a:lnTo>
                  <a:lnTo>
                    <a:pt x="489754" y="2547534"/>
                  </a:lnTo>
                  <a:lnTo>
                    <a:pt x="427359" y="2490826"/>
                  </a:lnTo>
                  <a:lnTo>
                    <a:pt x="370651" y="2428432"/>
                  </a:lnTo>
                  <a:lnTo>
                    <a:pt x="526478" y="2197592"/>
                  </a:lnTo>
                  <a:lnTo>
                    <a:pt x="471956" y="2124682"/>
                  </a:lnTo>
                  <a:lnTo>
                    <a:pt x="419419" y="2038202"/>
                  </a:lnTo>
                  <a:lnTo>
                    <a:pt x="146809" y="2093768"/>
                  </a:lnTo>
                  <a:lnTo>
                    <a:pt x="114663" y="2027037"/>
                  </a:lnTo>
                  <a:lnTo>
                    <a:pt x="82201" y="1938345"/>
                  </a:lnTo>
                  <a:lnTo>
                    <a:pt x="314816" y="1784504"/>
                  </a:lnTo>
                  <a:lnTo>
                    <a:pt x="292833" y="1699009"/>
                  </a:lnTo>
                  <a:lnTo>
                    <a:pt x="277157" y="1596298"/>
                  </a:lnTo>
                  <a:lnTo>
                    <a:pt x="4255" y="1543355"/>
                  </a:lnTo>
                  <a:lnTo>
                    <a:pt x="0" y="1459092"/>
                  </a:lnTo>
                  <a:lnTo>
                    <a:pt x="4255" y="1374829"/>
                  </a:lnTo>
                  <a:lnTo>
                    <a:pt x="277157" y="1321886"/>
                  </a:lnTo>
                  <a:lnTo>
                    <a:pt x="292833" y="1219176"/>
                  </a:lnTo>
                  <a:lnTo>
                    <a:pt x="314816" y="1133680"/>
                  </a:lnTo>
                  <a:lnTo>
                    <a:pt x="82201" y="979840"/>
                  </a:lnTo>
                  <a:lnTo>
                    <a:pt x="114663" y="891148"/>
                  </a:lnTo>
                  <a:lnTo>
                    <a:pt x="146809" y="824417"/>
                  </a:lnTo>
                  <a:lnTo>
                    <a:pt x="419419" y="879982"/>
                  </a:lnTo>
                  <a:lnTo>
                    <a:pt x="471956" y="793503"/>
                  </a:lnTo>
                  <a:lnTo>
                    <a:pt x="526478" y="720593"/>
                  </a:lnTo>
                  <a:lnTo>
                    <a:pt x="370650" y="489753"/>
                  </a:lnTo>
                  <a:lnTo>
                    <a:pt x="427359" y="427358"/>
                  </a:lnTo>
                  <a:lnTo>
                    <a:pt x="489753" y="370650"/>
                  </a:lnTo>
                  <a:lnTo>
                    <a:pt x="720593" y="526478"/>
                  </a:lnTo>
                  <a:lnTo>
                    <a:pt x="793503" y="471956"/>
                  </a:lnTo>
                  <a:lnTo>
                    <a:pt x="879982" y="419419"/>
                  </a:lnTo>
                  <a:lnTo>
                    <a:pt x="824417" y="146809"/>
                  </a:lnTo>
                  <a:lnTo>
                    <a:pt x="891148" y="114663"/>
                  </a:lnTo>
                  <a:lnTo>
                    <a:pt x="979840" y="82201"/>
                  </a:lnTo>
                  <a:lnTo>
                    <a:pt x="1133680" y="314816"/>
                  </a:lnTo>
                  <a:lnTo>
                    <a:pt x="1219176" y="292833"/>
                  </a:lnTo>
                  <a:lnTo>
                    <a:pt x="1321886" y="277157"/>
                  </a:lnTo>
                  <a:lnTo>
                    <a:pt x="1374829" y="4255"/>
                  </a:lnTo>
                  <a:close/>
                </a:path>
              </a:pathLst>
            </a:custGeom>
            <a:gradFill flip="none" rotWithShape="1">
              <a:gsLst>
                <a:gs pos="63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5136295" y="3124284"/>
              <a:ext cx="1118090" cy="1118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5198327" y="3186316"/>
              <a:ext cx="994026" cy="994026"/>
            </a:xfrm>
            <a:prstGeom prst="ellipse">
              <a:avLst/>
            </a:prstGeom>
            <a:gradFill flip="none" rotWithShape="1">
              <a:gsLst>
                <a:gs pos="50000">
                  <a:schemeClr val="accent6"/>
                </a:gs>
                <a:gs pos="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14300">
                <a:schemeClr val="accent6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295288" y="2992683"/>
            <a:ext cx="1708329" cy="1708329"/>
            <a:chOff x="4841176" y="2829165"/>
            <a:chExt cx="1708329" cy="1708329"/>
          </a:xfrm>
        </p:grpSpPr>
        <p:sp>
          <p:nvSpPr>
            <p:cNvPr id="38" name="任意多边形 37"/>
            <p:cNvSpPr/>
            <p:nvPr/>
          </p:nvSpPr>
          <p:spPr>
            <a:xfrm>
              <a:off x="4841176" y="2829165"/>
              <a:ext cx="1708329" cy="1708329"/>
            </a:xfrm>
            <a:custGeom>
              <a:avLst/>
              <a:gdLst>
                <a:gd name="connsiteX0" fmla="*/ 1459092 w 2918184"/>
                <a:gd name="connsiteY0" fmla="*/ 0 h 2918184"/>
                <a:gd name="connsiteX1" fmla="*/ 1543355 w 2918184"/>
                <a:gd name="connsiteY1" fmla="*/ 4255 h 2918184"/>
                <a:gd name="connsiteX2" fmla="*/ 1596298 w 2918184"/>
                <a:gd name="connsiteY2" fmla="*/ 277157 h 2918184"/>
                <a:gd name="connsiteX3" fmla="*/ 1699009 w 2918184"/>
                <a:gd name="connsiteY3" fmla="*/ 292833 h 2918184"/>
                <a:gd name="connsiteX4" fmla="*/ 1784504 w 2918184"/>
                <a:gd name="connsiteY4" fmla="*/ 314816 h 2918184"/>
                <a:gd name="connsiteX5" fmla="*/ 1938345 w 2918184"/>
                <a:gd name="connsiteY5" fmla="*/ 82201 h 2918184"/>
                <a:gd name="connsiteX6" fmla="*/ 2027037 w 2918184"/>
                <a:gd name="connsiteY6" fmla="*/ 114663 h 2918184"/>
                <a:gd name="connsiteX7" fmla="*/ 2093768 w 2918184"/>
                <a:gd name="connsiteY7" fmla="*/ 146809 h 2918184"/>
                <a:gd name="connsiteX8" fmla="*/ 2038202 w 2918184"/>
                <a:gd name="connsiteY8" fmla="*/ 419419 h 2918184"/>
                <a:gd name="connsiteX9" fmla="*/ 2124682 w 2918184"/>
                <a:gd name="connsiteY9" fmla="*/ 471956 h 2918184"/>
                <a:gd name="connsiteX10" fmla="*/ 2197592 w 2918184"/>
                <a:gd name="connsiteY10" fmla="*/ 526478 h 2918184"/>
                <a:gd name="connsiteX11" fmla="*/ 2428432 w 2918184"/>
                <a:gd name="connsiteY11" fmla="*/ 370651 h 2918184"/>
                <a:gd name="connsiteX12" fmla="*/ 2490826 w 2918184"/>
                <a:gd name="connsiteY12" fmla="*/ 427358 h 2918184"/>
                <a:gd name="connsiteX13" fmla="*/ 2547534 w 2918184"/>
                <a:gd name="connsiteY13" fmla="*/ 489753 h 2918184"/>
                <a:gd name="connsiteX14" fmla="*/ 2391707 w 2918184"/>
                <a:gd name="connsiteY14" fmla="*/ 720593 h 2918184"/>
                <a:gd name="connsiteX15" fmla="*/ 2446228 w 2918184"/>
                <a:gd name="connsiteY15" fmla="*/ 793503 h 2918184"/>
                <a:gd name="connsiteX16" fmla="*/ 2498765 w 2918184"/>
                <a:gd name="connsiteY16" fmla="*/ 879982 h 2918184"/>
                <a:gd name="connsiteX17" fmla="*/ 2771375 w 2918184"/>
                <a:gd name="connsiteY17" fmla="*/ 824417 h 2918184"/>
                <a:gd name="connsiteX18" fmla="*/ 2803522 w 2918184"/>
                <a:gd name="connsiteY18" fmla="*/ 891148 h 2918184"/>
                <a:gd name="connsiteX19" fmla="*/ 2835983 w 2918184"/>
                <a:gd name="connsiteY19" fmla="*/ 979840 h 2918184"/>
                <a:gd name="connsiteX20" fmla="*/ 2603369 w 2918184"/>
                <a:gd name="connsiteY20" fmla="*/ 1133680 h 2918184"/>
                <a:gd name="connsiteX21" fmla="*/ 2625352 w 2918184"/>
                <a:gd name="connsiteY21" fmla="*/ 1219176 h 2918184"/>
                <a:gd name="connsiteX22" fmla="*/ 2641027 w 2918184"/>
                <a:gd name="connsiteY22" fmla="*/ 1321886 h 2918184"/>
                <a:gd name="connsiteX23" fmla="*/ 2913929 w 2918184"/>
                <a:gd name="connsiteY23" fmla="*/ 1374829 h 2918184"/>
                <a:gd name="connsiteX24" fmla="*/ 2918184 w 2918184"/>
                <a:gd name="connsiteY24" fmla="*/ 1459092 h 2918184"/>
                <a:gd name="connsiteX25" fmla="*/ 2913929 w 2918184"/>
                <a:gd name="connsiteY25" fmla="*/ 1543355 h 2918184"/>
                <a:gd name="connsiteX26" fmla="*/ 2641027 w 2918184"/>
                <a:gd name="connsiteY26" fmla="*/ 1596298 h 2918184"/>
                <a:gd name="connsiteX27" fmla="*/ 2625352 w 2918184"/>
                <a:gd name="connsiteY27" fmla="*/ 1699009 h 2918184"/>
                <a:gd name="connsiteX28" fmla="*/ 2603369 w 2918184"/>
                <a:gd name="connsiteY28" fmla="*/ 1784504 h 2918184"/>
                <a:gd name="connsiteX29" fmla="*/ 2835983 w 2918184"/>
                <a:gd name="connsiteY29" fmla="*/ 1938344 h 2918184"/>
                <a:gd name="connsiteX30" fmla="*/ 2803522 w 2918184"/>
                <a:gd name="connsiteY30" fmla="*/ 2027037 h 2918184"/>
                <a:gd name="connsiteX31" fmla="*/ 2771375 w 2918184"/>
                <a:gd name="connsiteY31" fmla="*/ 2093768 h 2918184"/>
                <a:gd name="connsiteX32" fmla="*/ 2498765 w 2918184"/>
                <a:gd name="connsiteY32" fmla="*/ 2038202 h 2918184"/>
                <a:gd name="connsiteX33" fmla="*/ 2446228 w 2918184"/>
                <a:gd name="connsiteY33" fmla="*/ 2124682 h 2918184"/>
                <a:gd name="connsiteX34" fmla="*/ 2391707 w 2918184"/>
                <a:gd name="connsiteY34" fmla="*/ 2197592 h 2918184"/>
                <a:gd name="connsiteX35" fmla="*/ 2547534 w 2918184"/>
                <a:gd name="connsiteY35" fmla="*/ 2428431 h 2918184"/>
                <a:gd name="connsiteX36" fmla="*/ 2490826 w 2918184"/>
                <a:gd name="connsiteY36" fmla="*/ 2490826 h 2918184"/>
                <a:gd name="connsiteX37" fmla="*/ 2428431 w 2918184"/>
                <a:gd name="connsiteY37" fmla="*/ 2547534 h 2918184"/>
                <a:gd name="connsiteX38" fmla="*/ 2197592 w 2918184"/>
                <a:gd name="connsiteY38" fmla="*/ 2391707 h 2918184"/>
                <a:gd name="connsiteX39" fmla="*/ 2124682 w 2918184"/>
                <a:gd name="connsiteY39" fmla="*/ 2446228 h 2918184"/>
                <a:gd name="connsiteX40" fmla="*/ 2038202 w 2918184"/>
                <a:gd name="connsiteY40" fmla="*/ 2498765 h 2918184"/>
                <a:gd name="connsiteX41" fmla="*/ 2093768 w 2918184"/>
                <a:gd name="connsiteY41" fmla="*/ 2771375 h 2918184"/>
                <a:gd name="connsiteX42" fmla="*/ 2027037 w 2918184"/>
                <a:gd name="connsiteY42" fmla="*/ 2803522 h 2918184"/>
                <a:gd name="connsiteX43" fmla="*/ 1938344 w 2918184"/>
                <a:gd name="connsiteY43" fmla="*/ 2835983 h 2918184"/>
                <a:gd name="connsiteX44" fmla="*/ 1784504 w 2918184"/>
                <a:gd name="connsiteY44" fmla="*/ 2603369 h 2918184"/>
                <a:gd name="connsiteX45" fmla="*/ 1699009 w 2918184"/>
                <a:gd name="connsiteY45" fmla="*/ 2625352 h 2918184"/>
                <a:gd name="connsiteX46" fmla="*/ 1596298 w 2918184"/>
                <a:gd name="connsiteY46" fmla="*/ 2641027 h 2918184"/>
                <a:gd name="connsiteX47" fmla="*/ 1543355 w 2918184"/>
                <a:gd name="connsiteY47" fmla="*/ 2913929 h 2918184"/>
                <a:gd name="connsiteX48" fmla="*/ 1459092 w 2918184"/>
                <a:gd name="connsiteY48" fmla="*/ 2918184 h 2918184"/>
                <a:gd name="connsiteX49" fmla="*/ 1374829 w 2918184"/>
                <a:gd name="connsiteY49" fmla="*/ 2913929 h 2918184"/>
                <a:gd name="connsiteX50" fmla="*/ 1321886 w 2918184"/>
                <a:gd name="connsiteY50" fmla="*/ 2641027 h 2918184"/>
                <a:gd name="connsiteX51" fmla="*/ 1219176 w 2918184"/>
                <a:gd name="connsiteY51" fmla="*/ 2625352 h 2918184"/>
                <a:gd name="connsiteX52" fmla="*/ 1133680 w 2918184"/>
                <a:gd name="connsiteY52" fmla="*/ 2603369 h 2918184"/>
                <a:gd name="connsiteX53" fmla="*/ 979840 w 2918184"/>
                <a:gd name="connsiteY53" fmla="*/ 2835983 h 2918184"/>
                <a:gd name="connsiteX54" fmla="*/ 891148 w 2918184"/>
                <a:gd name="connsiteY54" fmla="*/ 2803522 h 2918184"/>
                <a:gd name="connsiteX55" fmla="*/ 824417 w 2918184"/>
                <a:gd name="connsiteY55" fmla="*/ 2771375 h 2918184"/>
                <a:gd name="connsiteX56" fmla="*/ 879982 w 2918184"/>
                <a:gd name="connsiteY56" fmla="*/ 2498765 h 2918184"/>
                <a:gd name="connsiteX57" fmla="*/ 793503 w 2918184"/>
                <a:gd name="connsiteY57" fmla="*/ 2446228 h 2918184"/>
                <a:gd name="connsiteX58" fmla="*/ 720593 w 2918184"/>
                <a:gd name="connsiteY58" fmla="*/ 2391707 h 2918184"/>
                <a:gd name="connsiteX59" fmla="*/ 489754 w 2918184"/>
                <a:gd name="connsiteY59" fmla="*/ 2547534 h 2918184"/>
                <a:gd name="connsiteX60" fmla="*/ 427359 w 2918184"/>
                <a:gd name="connsiteY60" fmla="*/ 2490826 h 2918184"/>
                <a:gd name="connsiteX61" fmla="*/ 370651 w 2918184"/>
                <a:gd name="connsiteY61" fmla="*/ 2428432 h 2918184"/>
                <a:gd name="connsiteX62" fmla="*/ 526478 w 2918184"/>
                <a:gd name="connsiteY62" fmla="*/ 2197592 h 2918184"/>
                <a:gd name="connsiteX63" fmla="*/ 471956 w 2918184"/>
                <a:gd name="connsiteY63" fmla="*/ 2124682 h 2918184"/>
                <a:gd name="connsiteX64" fmla="*/ 419419 w 2918184"/>
                <a:gd name="connsiteY64" fmla="*/ 2038202 h 2918184"/>
                <a:gd name="connsiteX65" fmla="*/ 146809 w 2918184"/>
                <a:gd name="connsiteY65" fmla="*/ 2093768 h 2918184"/>
                <a:gd name="connsiteX66" fmla="*/ 114663 w 2918184"/>
                <a:gd name="connsiteY66" fmla="*/ 2027037 h 2918184"/>
                <a:gd name="connsiteX67" fmla="*/ 82201 w 2918184"/>
                <a:gd name="connsiteY67" fmla="*/ 1938345 h 2918184"/>
                <a:gd name="connsiteX68" fmla="*/ 314816 w 2918184"/>
                <a:gd name="connsiteY68" fmla="*/ 1784504 h 2918184"/>
                <a:gd name="connsiteX69" fmla="*/ 292833 w 2918184"/>
                <a:gd name="connsiteY69" fmla="*/ 1699009 h 2918184"/>
                <a:gd name="connsiteX70" fmla="*/ 277157 w 2918184"/>
                <a:gd name="connsiteY70" fmla="*/ 1596298 h 2918184"/>
                <a:gd name="connsiteX71" fmla="*/ 4255 w 2918184"/>
                <a:gd name="connsiteY71" fmla="*/ 1543355 h 2918184"/>
                <a:gd name="connsiteX72" fmla="*/ 0 w 2918184"/>
                <a:gd name="connsiteY72" fmla="*/ 1459092 h 2918184"/>
                <a:gd name="connsiteX73" fmla="*/ 4255 w 2918184"/>
                <a:gd name="connsiteY73" fmla="*/ 1374829 h 2918184"/>
                <a:gd name="connsiteX74" fmla="*/ 277157 w 2918184"/>
                <a:gd name="connsiteY74" fmla="*/ 1321886 h 2918184"/>
                <a:gd name="connsiteX75" fmla="*/ 292833 w 2918184"/>
                <a:gd name="connsiteY75" fmla="*/ 1219176 h 2918184"/>
                <a:gd name="connsiteX76" fmla="*/ 314816 w 2918184"/>
                <a:gd name="connsiteY76" fmla="*/ 1133680 h 2918184"/>
                <a:gd name="connsiteX77" fmla="*/ 82201 w 2918184"/>
                <a:gd name="connsiteY77" fmla="*/ 979840 h 2918184"/>
                <a:gd name="connsiteX78" fmla="*/ 114663 w 2918184"/>
                <a:gd name="connsiteY78" fmla="*/ 891148 h 2918184"/>
                <a:gd name="connsiteX79" fmla="*/ 146809 w 2918184"/>
                <a:gd name="connsiteY79" fmla="*/ 824417 h 2918184"/>
                <a:gd name="connsiteX80" fmla="*/ 419419 w 2918184"/>
                <a:gd name="connsiteY80" fmla="*/ 879982 h 2918184"/>
                <a:gd name="connsiteX81" fmla="*/ 471956 w 2918184"/>
                <a:gd name="connsiteY81" fmla="*/ 793503 h 2918184"/>
                <a:gd name="connsiteX82" fmla="*/ 526478 w 2918184"/>
                <a:gd name="connsiteY82" fmla="*/ 720593 h 2918184"/>
                <a:gd name="connsiteX83" fmla="*/ 370650 w 2918184"/>
                <a:gd name="connsiteY83" fmla="*/ 489753 h 2918184"/>
                <a:gd name="connsiteX84" fmla="*/ 427359 w 2918184"/>
                <a:gd name="connsiteY84" fmla="*/ 427358 h 2918184"/>
                <a:gd name="connsiteX85" fmla="*/ 489753 w 2918184"/>
                <a:gd name="connsiteY85" fmla="*/ 370650 h 2918184"/>
                <a:gd name="connsiteX86" fmla="*/ 720593 w 2918184"/>
                <a:gd name="connsiteY86" fmla="*/ 526478 h 2918184"/>
                <a:gd name="connsiteX87" fmla="*/ 793503 w 2918184"/>
                <a:gd name="connsiteY87" fmla="*/ 471956 h 2918184"/>
                <a:gd name="connsiteX88" fmla="*/ 879982 w 2918184"/>
                <a:gd name="connsiteY88" fmla="*/ 419419 h 2918184"/>
                <a:gd name="connsiteX89" fmla="*/ 824417 w 2918184"/>
                <a:gd name="connsiteY89" fmla="*/ 146809 h 2918184"/>
                <a:gd name="connsiteX90" fmla="*/ 891148 w 2918184"/>
                <a:gd name="connsiteY90" fmla="*/ 114663 h 2918184"/>
                <a:gd name="connsiteX91" fmla="*/ 979840 w 2918184"/>
                <a:gd name="connsiteY91" fmla="*/ 82201 h 2918184"/>
                <a:gd name="connsiteX92" fmla="*/ 1133680 w 2918184"/>
                <a:gd name="connsiteY92" fmla="*/ 314816 h 2918184"/>
                <a:gd name="connsiteX93" fmla="*/ 1219176 w 2918184"/>
                <a:gd name="connsiteY93" fmla="*/ 292833 h 2918184"/>
                <a:gd name="connsiteX94" fmla="*/ 1321886 w 2918184"/>
                <a:gd name="connsiteY94" fmla="*/ 277157 h 2918184"/>
                <a:gd name="connsiteX95" fmla="*/ 1374829 w 2918184"/>
                <a:gd name="connsiteY95" fmla="*/ 4255 h 291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918184" h="2918184">
                  <a:moveTo>
                    <a:pt x="1459092" y="0"/>
                  </a:moveTo>
                  <a:lnTo>
                    <a:pt x="1543355" y="4255"/>
                  </a:lnTo>
                  <a:lnTo>
                    <a:pt x="1596298" y="277157"/>
                  </a:lnTo>
                  <a:lnTo>
                    <a:pt x="1699009" y="292833"/>
                  </a:lnTo>
                  <a:lnTo>
                    <a:pt x="1784504" y="314816"/>
                  </a:lnTo>
                  <a:lnTo>
                    <a:pt x="1938345" y="82201"/>
                  </a:lnTo>
                  <a:lnTo>
                    <a:pt x="2027037" y="114663"/>
                  </a:lnTo>
                  <a:lnTo>
                    <a:pt x="2093768" y="146809"/>
                  </a:lnTo>
                  <a:lnTo>
                    <a:pt x="2038202" y="419419"/>
                  </a:lnTo>
                  <a:lnTo>
                    <a:pt x="2124682" y="471956"/>
                  </a:lnTo>
                  <a:lnTo>
                    <a:pt x="2197592" y="526478"/>
                  </a:lnTo>
                  <a:lnTo>
                    <a:pt x="2428432" y="370651"/>
                  </a:lnTo>
                  <a:lnTo>
                    <a:pt x="2490826" y="427358"/>
                  </a:lnTo>
                  <a:lnTo>
                    <a:pt x="2547534" y="489753"/>
                  </a:lnTo>
                  <a:lnTo>
                    <a:pt x="2391707" y="720593"/>
                  </a:lnTo>
                  <a:lnTo>
                    <a:pt x="2446228" y="793503"/>
                  </a:lnTo>
                  <a:lnTo>
                    <a:pt x="2498765" y="879982"/>
                  </a:lnTo>
                  <a:lnTo>
                    <a:pt x="2771375" y="824417"/>
                  </a:lnTo>
                  <a:lnTo>
                    <a:pt x="2803522" y="891148"/>
                  </a:lnTo>
                  <a:lnTo>
                    <a:pt x="2835983" y="979840"/>
                  </a:lnTo>
                  <a:lnTo>
                    <a:pt x="2603369" y="1133680"/>
                  </a:lnTo>
                  <a:lnTo>
                    <a:pt x="2625352" y="1219176"/>
                  </a:lnTo>
                  <a:lnTo>
                    <a:pt x="2641027" y="1321886"/>
                  </a:lnTo>
                  <a:lnTo>
                    <a:pt x="2913929" y="1374829"/>
                  </a:lnTo>
                  <a:lnTo>
                    <a:pt x="2918184" y="1459092"/>
                  </a:lnTo>
                  <a:lnTo>
                    <a:pt x="2913929" y="1543355"/>
                  </a:lnTo>
                  <a:lnTo>
                    <a:pt x="2641027" y="1596298"/>
                  </a:lnTo>
                  <a:lnTo>
                    <a:pt x="2625352" y="1699009"/>
                  </a:lnTo>
                  <a:lnTo>
                    <a:pt x="2603369" y="1784504"/>
                  </a:lnTo>
                  <a:lnTo>
                    <a:pt x="2835983" y="1938344"/>
                  </a:lnTo>
                  <a:lnTo>
                    <a:pt x="2803522" y="2027037"/>
                  </a:lnTo>
                  <a:lnTo>
                    <a:pt x="2771375" y="2093768"/>
                  </a:lnTo>
                  <a:lnTo>
                    <a:pt x="2498765" y="2038202"/>
                  </a:lnTo>
                  <a:lnTo>
                    <a:pt x="2446228" y="2124682"/>
                  </a:lnTo>
                  <a:lnTo>
                    <a:pt x="2391707" y="2197592"/>
                  </a:lnTo>
                  <a:lnTo>
                    <a:pt x="2547534" y="2428431"/>
                  </a:lnTo>
                  <a:lnTo>
                    <a:pt x="2490826" y="2490826"/>
                  </a:lnTo>
                  <a:lnTo>
                    <a:pt x="2428431" y="2547534"/>
                  </a:lnTo>
                  <a:lnTo>
                    <a:pt x="2197592" y="2391707"/>
                  </a:lnTo>
                  <a:lnTo>
                    <a:pt x="2124682" y="2446228"/>
                  </a:lnTo>
                  <a:lnTo>
                    <a:pt x="2038202" y="2498765"/>
                  </a:lnTo>
                  <a:lnTo>
                    <a:pt x="2093768" y="2771375"/>
                  </a:lnTo>
                  <a:lnTo>
                    <a:pt x="2027037" y="2803522"/>
                  </a:lnTo>
                  <a:lnTo>
                    <a:pt x="1938344" y="2835983"/>
                  </a:lnTo>
                  <a:lnTo>
                    <a:pt x="1784504" y="2603369"/>
                  </a:lnTo>
                  <a:lnTo>
                    <a:pt x="1699009" y="2625352"/>
                  </a:lnTo>
                  <a:lnTo>
                    <a:pt x="1596298" y="2641027"/>
                  </a:lnTo>
                  <a:lnTo>
                    <a:pt x="1543355" y="2913929"/>
                  </a:lnTo>
                  <a:lnTo>
                    <a:pt x="1459092" y="2918184"/>
                  </a:lnTo>
                  <a:lnTo>
                    <a:pt x="1374829" y="2913929"/>
                  </a:lnTo>
                  <a:lnTo>
                    <a:pt x="1321886" y="2641027"/>
                  </a:lnTo>
                  <a:lnTo>
                    <a:pt x="1219176" y="2625352"/>
                  </a:lnTo>
                  <a:lnTo>
                    <a:pt x="1133680" y="2603369"/>
                  </a:lnTo>
                  <a:lnTo>
                    <a:pt x="979840" y="2835983"/>
                  </a:lnTo>
                  <a:lnTo>
                    <a:pt x="891148" y="2803522"/>
                  </a:lnTo>
                  <a:lnTo>
                    <a:pt x="824417" y="2771375"/>
                  </a:lnTo>
                  <a:lnTo>
                    <a:pt x="879982" y="2498765"/>
                  </a:lnTo>
                  <a:lnTo>
                    <a:pt x="793503" y="2446228"/>
                  </a:lnTo>
                  <a:lnTo>
                    <a:pt x="720593" y="2391707"/>
                  </a:lnTo>
                  <a:lnTo>
                    <a:pt x="489754" y="2547534"/>
                  </a:lnTo>
                  <a:lnTo>
                    <a:pt x="427359" y="2490826"/>
                  </a:lnTo>
                  <a:lnTo>
                    <a:pt x="370651" y="2428432"/>
                  </a:lnTo>
                  <a:lnTo>
                    <a:pt x="526478" y="2197592"/>
                  </a:lnTo>
                  <a:lnTo>
                    <a:pt x="471956" y="2124682"/>
                  </a:lnTo>
                  <a:lnTo>
                    <a:pt x="419419" y="2038202"/>
                  </a:lnTo>
                  <a:lnTo>
                    <a:pt x="146809" y="2093768"/>
                  </a:lnTo>
                  <a:lnTo>
                    <a:pt x="114663" y="2027037"/>
                  </a:lnTo>
                  <a:lnTo>
                    <a:pt x="82201" y="1938345"/>
                  </a:lnTo>
                  <a:lnTo>
                    <a:pt x="314816" y="1784504"/>
                  </a:lnTo>
                  <a:lnTo>
                    <a:pt x="292833" y="1699009"/>
                  </a:lnTo>
                  <a:lnTo>
                    <a:pt x="277157" y="1596298"/>
                  </a:lnTo>
                  <a:lnTo>
                    <a:pt x="4255" y="1543355"/>
                  </a:lnTo>
                  <a:lnTo>
                    <a:pt x="0" y="1459092"/>
                  </a:lnTo>
                  <a:lnTo>
                    <a:pt x="4255" y="1374829"/>
                  </a:lnTo>
                  <a:lnTo>
                    <a:pt x="277157" y="1321886"/>
                  </a:lnTo>
                  <a:lnTo>
                    <a:pt x="292833" y="1219176"/>
                  </a:lnTo>
                  <a:lnTo>
                    <a:pt x="314816" y="1133680"/>
                  </a:lnTo>
                  <a:lnTo>
                    <a:pt x="82201" y="979840"/>
                  </a:lnTo>
                  <a:lnTo>
                    <a:pt x="114663" y="891148"/>
                  </a:lnTo>
                  <a:lnTo>
                    <a:pt x="146809" y="824417"/>
                  </a:lnTo>
                  <a:lnTo>
                    <a:pt x="419419" y="879982"/>
                  </a:lnTo>
                  <a:lnTo>
                    <a:pt x="471956" y="793503"/>
                  </a:lnTo>
                  <a:lnTo>
                    <a:pt x="526478" y="720593"/>
                  </a:lnTo>
                  <a:lnTo>
                    <a:pt x="370650" y="489753"/>
                  </a:lnTo>
                  <a:lnTo>
                    <a:pt x="427359" y="427358"/>
                  </a:lnTo>
                  <a:lnTo>
                    <a:pt x="489753" y="370650"/>
                  </a:lnTo>
                  <a:lnTo>
                    <a:pt x="720593" y="526478"/>
                  </a:lnTo>
                  <a:lnTo>
                    <a:pt x="793503" y="471956"/>
                  </a:lnTo>
                  <a:lnTo>
                    <a:pt x="879982" y="419419"/>
                  </a:lnTo>
                  <a:lnTo>
                    <a:pt x="824417" y="146809"/>
                  </a:lnTo>
                  <a:lnTo>
                    <a:pt x="891148" y="114663"/>
                  </a:lnTo>
                  <a:lnTo>
                    <a:pt x="979840" y="82201"/>
                  </a:lnTo>
                  <a:lnTo>
                    <a:pt x="1133680" y="314816"/>
                  </a:lnTo>
                  <a:lnTo>
                    <a:pt x="1219176" y="292833"/>
                  </a:lnTo>
                  <a:lnTo>
                    <a:pt x="1321886" y="277157"/>
                  </a:lnTo>
                  <a:lnTo>
                    <a:pt x="1374829" y="4255"/>
                  </a:lnTo>
                  <a:close/>
                </a:path>
              </a:pathLst>
            </a:custGeom>
            <a:gradFill flip="none" rotWithShape="1">
              <a:gsLst>
                <a:gs pos="63000">
                  <a:schemeClr val="tx1">
                    <a:lumMod val="85000"/>
                    <a:lumOff val="15000"/>
                  </a:schemeClr>
                </a:gs>
                <a:gs pos="35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5136295" y="3124284"/>
              <a:ext cx="1118090" cy="1118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5198327" y="3186316"/>
              <a:ext cx="994026" cy="994026"/>
            </a:xfrm>
            <a:prstGeom prst="ellipse">
              <a:avLst/>
            </a:prstGeom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14300">
                <a:schemeClr val="accent1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3868766" y="3554460"/>
            <a:ext cx="561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01</a:t>
            </a:r>
            <a:endParaRPr lang="zh-CN" altLang="en-US" sz="32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389808" y="3390942"/>
            <a:ext cx="611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02</a:t>
            </a:r>
            <a:endParaRPr lang="zh-CN" altLang="en-US" sz="32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767642" y="2681322"/>
            <a:ext cx="62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03</a:t>
            </a:r>
            <a:endParaRPr lang="zh-CN" altLang="en-US" sz="32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58353" y="4602510"/>
            <a:ext cx="62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04</a:t>
            </a:r>
            <a:endParaRPr lang="zh-CN" altLang="en-US" sz="32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998901" y="226034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091875" y="1892790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2000" b="1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77091" y="477690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531105" y="4376794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2000" b="1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059868" y="230605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059868" y="1938497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4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2000" b="1" dirty="0">
              <a:solidFill>
                <a:schemeClr val="accent4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637830" y="560631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637830" y="5238755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accent6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2000" b="1" dirty="0">
              <a:solidFill>
                <a:schemeClr val="accent6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1576789" y="4798618"/>
            <a:ext cx="1725223" cy="0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38" idx="58"/>
          </p:cNvCxnSpPr>
          <p:nvPr/>
        </p:nvCxnSpPr>
        <p:spPr>
          <a:xfrm flipV="1">
            <a:off x="3303232" y="4392808"/>
            <a:ext cx="413897" cy="416648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7738749" y="5606314"/>
            <a:ext cx="1632248" cy="0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 flipV="1">
            <a:off x="7324851" y="5193945"/>
            <a:ext cx="413897" cy="416647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8046466" y="2313980"/>
            <a:ext cx="1725223" cy="0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7637830" y="2310559"/>
            <a:ext cx="413897" cy="3600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3055771" y="2272185"/>
            <a:ext cx="1725223" cy="0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775733" y="2268763"/>
            <a:ext cx="900000" cy="6840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椭圆 76"/>
          <p:cNvSpPr/>
          <p:nvPr/>
        </p:nvSpPr>
        <p:spPr bwMode="auto">
          <a:xfrm>
            <a:off x="5588037" y="5701837"/>
            <a:ext cx="2160000" cy="109257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880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554159" y="1586784"/>
            <a:ext cx="3446277" cy="4532692"/>
            <a:chOff x="1026359" y="1205784"/>
            <a:chExt cx="3446277" cy="4532692"/>
          </a:xfrm>
        </p:grpSpPr>
        <p:sp>
          <p:nvSpPr>
            <p:cNvPr id="7" name="任意多边形 6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DC6C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41259" y="1526262"/>
            <a:ext cx="3446277" cy="4532692"/>
            <a:chOff x="1026359" y="1205784"/>
            <a:chExt cx="3446277" cy="4532692"/>
          </a:xfrm>
        </p:grpSpPr>
        <p:sp>
          <p:nvSpPr>
            <p:cNvPr id="13" name="任意多边形 12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F1AF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矩形 15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5111" y="1526262"/>
            <a:ext cx="3446277" cy="4532692"/>
            <a:chOff x="1026359" y="1205784"/>
            <a:chExt cx="3446277" cy="4532692"/>
          </a:xfrm>
        </p:grpSpPr>
        <p:sp>
          <p:nvSpPr>
            <p:cNvPr id="19" name="任意多边形 18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56A8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2" name="矩形 21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08963" y="1526262"/>
            <a:ext cx="3446277" cy="4532692"/>
            <a:chOff x="1026359" y="1205784"/>
            <a:chExt cx="3446277" cy="4532692"/>
          </a:xfrm>
        </p:grpSpPr>
        <p:sp>
          <p:nvSpPr>
            <p:cNvPr id="25" name="任意多边形 24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3A3A3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8" name="矩形 27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2815" y="1526262"/>
            <a:ext cx="3446277" cy="4532692"/>
            <a:chOff x="1026359" y="1205784"/>
            <a:chExt cx="3446277" cy="4532692"/>
          </a:xfrm>
        </p:grpSpPr>
        <p:sp>
          <p:nvSpPr>
            <p:cNvPr id="31" name="任意多边形 30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4" name="矩形 33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 rot="18900000">
            <a:off x="3044090" y="1513727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 rot="18900000">
            <a:off x="4669900" y="151372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 rot="18900000">
            <a:off x="6291703" y="1513725"/>
            <a:ext cx="482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 rot="18900000">
            <a:off x="7875835" y="1513724"/>
            <a:ext cx="540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rot="18900000">
            <a:off x="9554296" y="1564523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59398" y="3392488"/>
            <a:ext cx="415036" cy="415035"/>
            <a:chOff x="4549775" y="536575"/>
            <a:chExt cx="539751" cy="539750"/>
          </a:xfrm>
        </p:grpSpPr>
        <p:sp>
          <p:nvSpPr>
            <p:cNvPr id="41" name="Freeform 53"/>
            <p:cNvSpPr>
              <a:spLocks/>
            </p:cNvSpPr>
            <p:nvPr/>
          </p:nvSpPr>
          <p:spPr bwMode="auto">
            <a:xfrm>
              <a:off x="4732338" y="536575"/>
              <a:ext cx="134938" cy="131763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4549775" y="606425"/>
              <a:ext cx="469900" cy="46990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4957763" y="758825"/>
              <a:ext cx="131763" cy="134938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 rot="18900000">
            <a:off x="8632761" y="3619016"/>
            <a:ext cx="376265" cy="363511"/>
            <a:chOff x="549275" y="533400"/>
            <a:chExt cx="561975" cy="542926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rot="18900000">
            <a:off x="7068209" y="3603413"/>
            <a:ext cx="254216" cy="323203"/>
            <a:chOff x="3290888" y="533400"/>
            <a:chExt cx="427038" cy="542925"/>
          </a:xfrm>
          <a:solidFill>
            <a:schemeClr val="bg1"/>
          </a:solidFill>
        </p:grpSpPr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3290888" y="533400"/>
              <a:ext cx="427038" cy="542925"/>
            </a:xfrm>
            <a:custGeom>
              <a:avLst/>
              <a:gdLst>
                <a:gd name="T0" fmla="*/ 108 w 152"/>
                <a:gd name="T1" fmla="*/ 161 h 193"/>
                <a:gd name="T2" fmla="*/ 68 w 152"/>
                <a:gd name="T3" fmla="*/ 161 h 193"/>
                <a:gd name="T4" fmla="*/ 68 w 152"/>
                <a:gd name="T5" fmla="*/ 145 h 193"/>
                <a:gd name="T6" fmla="*/ 121 w 152"/>
                <a:gd name="T7" fmla="*/ 122 h 193"/>
                <a:gd name="T8" fmla="*/ 130 w 152"/>
                <a:gd name="T9" fmla="*/ 19 h 193"/>
                <a:gd name="T10" fmla="*/ 130 w 152"/>
                <a:gd name="T11" fmla="*/ 18 h 193"/>
                <a:gd name="T12" fmla="*/ 130 w 152"/>
                <a:gd name="T13" fmla="*/ 18 h 193"/>
                <a:gd name="T14" fmla="*/ 128 w 152"/>
                <a:gd name="T15" fmla="*/ 14 h 193"/>
                <a:gd name="T16" fmla="*/ 130 w 152"/>
                <a:gd name="T17" fmla="*/ 10 h 193"/>
                <a:gd name="T18" fmla="*/ 137 w 152"/>
                <a:gd name="T19" fmla="*/ 10 h 193"/>
                <a:gd name="T20" fmla="*/ 143 w 152"/>
                <a:gd name="T21" fmla="*/ 10 h 193"/>
                <a:gd name="T22" fmla="*/ 143 w 152"/>
                <a:gd name="T23" fmla="*/ 5 h 193"/>
                <a:gd name="T24" fmla="*/ 124 w 152"/>
                <a:gd name="T25" fmla="*/ 5 h 193"/>
                <a:gd name="T26" fmla="*/ 120 w 152"/>
                <a:gd name="T27" fmla="*/ 14 h 193"/>
                <a:gd name="T28" fmla="*/ 124 w 152"/>
                <a:gd name="T29" fmla="*/ 23 h 193"/>
                <a:gd name="T30" fmla="*/ 124 w 152"/>
                <a:gd name="T31" fmla="*/ 23 h 193"/>
                <a:gd name="T32" fmla="*/ 115 w 152"/>
                <a:gd name="T33" fmla="*/ 116 h 193"/>
                <a:gd name="T34" fmla="*/ 23 w 152"/>
                <a:gd name="T35" fmla="*/ 124 h 193"/>
                <a:gd name="T36" fmla="*/ 23 w 152"/>
                <a:gd name="T37" fmla="*/ 124 h 193"/>
                <a:gd name="T38" fmla="*/ 4 w 152"/>
                <a:gd name="T39" fmla="*/ 125 h 193"/>
                <a:gd name="T40" fmla="*/ 0 w 152"/>
                <a:gd name="T41" fmla="*/ 134 h 193"/>
                <a:gd name="T42" fmla="*/ 4 w 152"/>
                <a:gd name="T43" fmla="*/ 144 h 193"/>
                <a:gd name="T44" fmla="*/ 7 w 152"/>
                <a:gd name="T45" fmla="*/ 145 h 193"/>
                <a:gd name="T46" fmla="*/ 10 w 152"/>
                <a:gd name="T47" fmla="*/ 144 h 193"/>
                <a:gd name="T48" fmla="*/ 10 w 152"/>
                <a:gd name="T49" fmla="*/ 138 h 193"/>
                <a:gd name="T50" fmla="*/ 8 w 152"/>
                <a:gd name="T51" fmla="*/ 134 h 193"/>
                <a:gd name="T52" fmla="*/ 10 w 152"/>
                <a:gd name="T53" fmla="*/ 130 h 193"/>
                <a:gd name="T54" fmla="*/ 18 w 152"/>
                <a:gd name="T55" fmla="*/ 130 h 193"/>
                <a:gd name="T56" fmla="*/ 18 w 152"/>
                <a:gd name="T57" fmla="*/ 131 h 193"/>
                <a:gd name="T58" fmla="*/ 18 w 152"/>
                <a:gd name="T59" fmla="*/ 131 h 193"/>
                <a:gd name="T60" fmla="*/ 60 w 152"/>
                <a:gd name="T61" fmla="*/ 145 h 193"/>
                <a:gd name="T62" fmla="*/ 60 w 152"/>
                <a:gd name="T63" fmla="*/ 161 h 193"/>
                <a:gd name="T64" fmla="*/ 20 w 152"/>
                <a:gd name="T65" fmla="*/ 161 h 193"/>
                <a:gd name="T66" fmla="*/ 0 w 152"/>
                <a:gd name="T67" fmla="*/ 181 h 193"/>
                <a:gd name="T68" fmla="*/ 0 w 152"/>
                <a:gd name="T69" fmla="*/ 189 h 193"/>
                <a:gd name="T70" fmla="*/ 4 w 152"/>
                <a:gd name="T71" fmla="*/ 193 h 193"/>
                <a:gd name="T72" fmla="*/ 124 w 152"/>
                <a:gd name="T73" fmla="*/ 193 h 193"/>
                <a:gd name="T74" fmla="*/ 128 w 152"/>
                <a:gd name="T75" fmla="*/ 189 h 193"/>
                <a:gd name="T76" fmla="*/ 128 w 152"/>
                <a:gd name="T77" fmla="*/ 181 h 193"/>
                <a:gd name="T78" fmla="*/ 108 w 152"/>
                <a:gd name="T79" fmla="*/ 16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93">
                  <a:moveTo>
                    <a:pt x="108" y="161"/>
                  </a:moveTo>
                  <a:cubicBezTo>
                    <a:pt x="68" y="161"/>
                    <a:pt x="68" y="161"/>
                    <a:pt x="68" y="161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88" y="144"/>
                    <a:pt x="107" y="136"/>
                    <a:pt x="121" y="122"/>
                  </a:cubicBezTo>
                  <a:cubicBezTo>
                    <a:pt x="148" y="94"/>
                    <a:pt x="152" y="50"/>
                    <a:pt x="130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7"/>
                    <a:pt x="128" y="16"/>
                    <a:pt x="128" y="14"/>
                  </a:cubicBezTo>
                  <a:cubicBezTo>
                    <a:pt x="128" y="13"/>
                    <a:pt x="129" y="11"/>
                    <a:pt x="130" y="10"/>
                  </a:cubicBezTo>
                  <a:cubicBezTo>
                    <a:pt x="132" y="8"/>
                    <a:pt x="135" y="8"/>
                    <a:pt x="137" y="10"/>
                  </a:cubicBezTo>
                  <a:cubicBezTo>
                    <a:pt x="139" y="12"/>
                    <a:pt x="141" y="12"/>
                    <a:pt x="143" y="10"/>
                  </a:cubicBezTo>
                  <a:cubicBezTo>
                    <a:pt x="144" y="9"/>
                    <a:pt x="144" y="6"/>
                    <a:pt x="143" y="5"/>
                  </a:cubicBezTo>
                  <a:cubicBezTo>
                    <a:pt x="138" y="0"/>
                    <a:pt x="129" y="0"/>
                    <a:pt x="124" y="5"/>
                  </a:cubicBezTo>
                  <a:cubicBezTo>
                    <a:pt x="121" y="7"/>
                    <a:pt x="120" y="11"/>
                    <a:pt x="120" y="14"/>
                  </a:cubicBezTo>
                  <a:cubicBezTo>
                    <a:pt x="120" y="18"/>
                    <a:pt x="121" y="21"/>
                    <a:pt x="124" y="23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43" y="52"/>
                    <a:pt x="140" y="92"/>
                    <a:pt x="115" y="116"/>
                  </a:cubicBezTo>
                  <a:cubicBezTo>
                    <a:pt x="91" y="140"/>
                    <a:pt x="51" y="14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17" y="120"/>
                    <a:pt x="9" y="120"/>
                    <a:pt x="4" y="125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8"/>
                    <a:pt x="2" y="141"/>
                    <a:pt x="4" y="144"/>
                  </a:cubicBezTo>
                  <a:cubicBezTo>
                    <a:pt x="5" y="144"/>
                    <a:pt x="6" y="145"/>
                    <a:pt x="7" y="145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11" y="142"/>
                    <a:pt x="11" y="140"/>
                    <a:pt x="10" y="138"/>
                  </a:cubicBezTo>
                  <a:cubicBezTo>
                    <a:pt x="9" y="137"/>
                    <a:pt x="8" y="136"/>
                    <a:pt x="8" y="134"/>
                  </a:cubicBezTo>
                  <a:cubicBezTo>
                    <a:pt x="8" y="133"/>
                    <a:pt x="9" y="131"/>
                    <a:pt x="10" y="130"/>
                  </a:cubicBezTo>
                  <a:cubicBezTo>
                    <a:pt x="12" y="128"/>
                    <a:pt x="15" y="128"/>
                    <a:pt x="18" y="130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1" y="140"/>
                    <a:pt x="45" y="144"/>
                    <a:pt x="60" y="145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9" y="161"/>
                    <a:pt x="0" y="170"/>
                    <a:pt x="0" y="18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1"/>
                    <a:pt x="2" y="193"/>
                    <a:pt x="4" y="193"/>
                  </a:cubicBezTo>
                  <a:cubicBezTo>
                    <a:pt x="124" y="193"/>
                    <a:pt x="124" y="193"/>
                    <a:pt x="124" y="193"/>
                  </a:cubicBezTo>
                  <a:cubicBezTo>
                    <a:pt x="127" y="193"/>
                    <a:pt x="128" y="191"/>
                    <a:pt x="128" y="189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8" y="170"/>
                    <a:pt x="119" y="161"/>
                    <a:pt x="108" y="1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3290888" y="536575"/>
              <a:ext cx="358775" cy="357188"/>
            </a:xfrm>
            <a:custGeom>
              <a:avLst/>
              <a:gdLst>
                <a:gd name="T0" fmla="*/ 64 w 128"/>
                <a:gd name="T1" fmla="*/ 127 h 127"/>
                <a:gd name="T2" fmla="*/ 128 w 128"/>
                <a:gd name="T3" fmla="*/ 64 h 127"/>
                <a:gd name="T4" fmla="*/ 64 w 128"/>
                <a:gd name="T5" fmla="*/ 0 h 127"/>
                <a:gd name="T6" fmla="*/ 0 w 128"/>
                <a:gd name="T7" fmla="*/ 64 h 127"/>
                <a:gd name="T8" fmla="*/ 64 w 128"/>
                <a:gd name="T9" fmla="*/ 127 h 127"/>
                <a:gd name="T10" fmla="*/ 64 w 128"/>
                <a:gd name="T11" fmla="*/ 24 h 127"/>
                <a:gd name="T12" fmla="*/ 68 w 128"/>
                <a:gd name="T13" fmla="*/ 28 h 127"/>
                <a:gd name="T14" fmla="*/ 64 w 128"/>
                <a:gd name="T15" fmla="*/ 32 h 127"/>
                <a:gd name="T16" fmla="*/ 28 w 128"/>
                <a:gd name="T17" fmla="*/ 68 h 127"/>
                <a:gd name="T18" fmla="*/ 24 w 128"/>
                <a:gd name="T19" fmla="*/ 72 h 127"/>
                <a:gd name="T20" fmla="*/ 20 w 128"/>
                <a:gd name="T21" fmla="*/ 68 h 127"/>
                <a:gd name="T22" fmla="*/ 64 w 128"/>
                <a:gd name="T23" fmla="*/ 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27">
                  <a:moveTo>
                    <a:pt x="64" y="127"/>
                  </a:moveTo>
                  <a:cubicBezTo>
                    <a:pt x="99" y="127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7"/>
                    <a:pt x="64" y="127"/>
                  </a:cubicBezTo>
                  <a:close/>
                  <a:moveTo>
                    <a:pt x="64" y="24"/>
                  </a:moveTo>
                  <a:cubicBezTo>
                    <a:pt x="66" y="24"/>
                    <a:pt x="68" y="26"/>
                    <a:pt x="68" y="28"/>
                  </a:cubicBezTo>
                  <a:cubicBezTo>
                    <a:pt x="68" y="30"/>
                    <a:pt x="66" y="32"/>
                    <a:pt x="64" y="32"/>
                  </a:cubicBezTo>
                  <a:cubicBezTo>
                    <a:pt x="44" y="32"/>
                    <a:pt x="28" y="48"/>
                    <a:pt x="28" y="68"/>
                  </a:cubicBezTo>
                  <a:cubicBezTo>
                    <a:pt x="28" y="70"/>
                    <a:pt x="27" y="72"/>
                    <a:pt x="24" y="72"/>
                  </a:cubicBezTo>
                  <a:cubicBezTo>
                    <a:pt x="22" y="72"/>
                    <a:pt x="20" y="70"/>
                    <a:pt x="20" y="68"/>
                  </a:cubicBezTo>
                  <a:cubicBezTo>
                    <a:pt x="20" y="44"/>
                    <a:pt x="40" y="24"/>
                    <a:pt x="6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 rot="18900000">
            <a:off x="3719893" y="3516190"/>
            <a:ext cx="422412" cy="387625"/>
            <a:chOff x="3222625" y="3211513"/>
            <a:chExt cx="539750" cy="495300"/>
          </a:xfrm>
          <a:solidFill>
            <a:schemeClr val="bg1"/>
          </a:solidFill>
        </p:grpSpPr>
        <p:sp>
          <p:nvSpPr>
            <p:cNvPr id="54" name="Freeform 42"/>
            <p:cNvSpPr>
              <a:spLocks noEditPoints="1"/>
            </p:cNvSpPr>
            <p:nvPr/>
          </p:nvSpPr>
          <p:spPr bwMode="auto">
            <a:xfrm>
              <a:off x="3222625" y="3211513"/>
              <a:ext cx="539750" cy="495300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43"/>
            <p:cNvSpPr>
              <a:spLocks noChangeArrowheads="1"/>
            </p:cNvSpPr>
            <p:nvPr/>
          </p:nvSpPr>
          <p:spPr bwMode="auto">
            <a:xfrm>
              <a:off x="3379788" y="3302000"/>
              <a:ext cx="90488" cy="904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3290888" y="3363913"/>
              <a:ext cx="404813" cy="2079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 rot="18900000">
            <a:off x="5355616" y="3567071"/>
            <a:ext cx="353925" cy="353924"/>
            <a:chOff x="5821363" y="5846763"/>
            <a:chExt cx="541338" cy="541337"/>
          </a:xfrm>
          <a:solidFill>
            <a:schemeClr val="bg1"/>
          </a:solidFill>
        </p:grpSpPr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5867401" y="5846763"/>
              <a:ext cx="449263" cy="358775"/>
            </a:xfrm>
            <a:custGeom>
              <a:avLst/>
              <a:gdLst>
                <a:gd name="T0" fmla="*/ 66 w 160"/>
                <a:gd name="T1" fmla="*/ 101 h 127"/>
                <a:gd name="T2" fmla="*/ 80 w 160"/>
                <a:gd name="T3" fmla="*/ 96 h 127"/>
                <a:gd name="T4" fmla="*/ 94 w 160"/>
                <a:gd name="T5" fmla="*/ 102 h 127"/>
                <a:gd name="T6" fmla="*/ 123 w 160"/>
                <a:gd name="T7" fmla="*/ 127 h 127"/>
                <a:gd name="T8" fmla="*/ 160 w 160"/>
                <a:gd name="T9" fmla="*/ 79 h 127"/>
                <a:gd name="T10" fmla="*/ 160 w 160"/>
                <a:gd name="T11" fmla="*/ 4 h 127"/>
                <a:gd name="T12" fmla="*/ 156 w 160"/>
                <a:gd name="T13" fmla="*/ 0 h 127"/>
                <a:gd name="T14" fmla="*/ 4 w 160"/>
                <a:gd name="T15" fmla="*/ 0 h 127"/>
                <a:gd name="T16" fmla="*/ 0 w 160"/>
                <a:gd name="T17" fmla="*/ 4 h 127"/>
                <a:gd name="T18" fmla="*/ 0 w 160"/>
                <a:gd name="T19" fmla="*/ 79 h 127"/>
                <a:gd name="T20" fmla="*/ 38 w 160"/>
                <a:gd name="T21" fmla="*/ 127 h 127"/>
                <a:gd name="T22" fmla="*/ 66 w 160"/>
                <a:gd name="T23" fmla="*/ 101 h 127"/>
                <a:gd name="T24" fmla="*/ 32 w 160"/>
                <a:gd name="T25" fmla="*/ 20 h 127"/>
                <a:gd name="T26" fmla="*/ 36 w 160"/>
                <a:gd name="T27" fmla="*/ 16 h 127"/>
                <a:gd name="T28" fmla="*/ 60 w 160"/>
                <a:gd name="T29" fmla="*/ 16 h 127"/>
                <a:gd name="T30" fmla="*/ 64 w 160"/>
                <a:gd name="T31" fmla="*/ 20 h 127"/>
                <a:gd name="T32" fmla="*/ 64 w 160"/>
                <a:gd name="T33" fmla="*/ 44 h 127"/>
                <a:gd name="T34" fmla="*/ 60 w 160"/>
                <a:gd name="T35" fmla="*/ 48 h 127"/>
                <a:gd name="T36" fmla="*/ 36 w 160"/>
                <a:gd name="T37" fmla="*/ 48 h 127"/>
                <a:gd name="T38" fmla="*/ 32 w 160"/>
                <a:gd name="T39" fmla="*/ 44 h 127"/>
                <a:gd name="T40" fmla="*/ 32 w 160"/>
                <a:gd name="T41" fmla="*/ 20 h 127"/>
                <a:gd name="T42" fmla="*/ 36 w 160"/>
                <a:gd name="T43" fmla="*/ 56 h 127"/>
                <a:gd name="T44" fmla="*/ 124 w 160"/>
                <a:gd name="T45" fmla="*/ 56 h 127"/>
                <a:gd name="T46" fmla="*/ 128 w 160"/>
                <a:gd name="T47" fmla="*/ 60 h 127"/>
                <a:gd name="T48" fmla="*/ 124 w 160"/>
                <a:gd name="T49" fmla="*/ 64 h 127"/>
                <a:gd name="T50" fmla="*/ 36 w 160"/>
                <a:gd name="T51" fmla="*/ 64 h 127"/>
                <a:gd name="T52" fmla="*/ 32 w 160"/>
                <a:gd name="T53" fmla="*/ 60 h 127"/>
                <a:gd name="T54" fmla="*/ 36 w 160"/>
                <a:gd name="T55" fmla="*/ 56 h 127"/>
                <a:gd name="T56" fmla="*/ 32 w 160"/>
                <a:gd name="T57" fmla="*/ 76 h 127"/>
                <a:gd name="T58" fmla="*/ 36 w 160"/>
                <a:gd name="T59" fmla="*/ 72 h 127"/>
                <a:gd name="T60" fmla="*/ 124 w 160"/>
                <a:gd name="T61" fmla="*/ 72 h 127"/>
                <a:gd name="T62" fmla="*/ 128 w 160"/>
                <a:gd name="T63" fmla="*/ 76 h 127"/>
                <a:gd name="T64" fmla="*/ 124 w 160"/>
                <a:gd name="T65" fmla="*/ 80 h 127"/>
                <a:gd name="T66" fmla="*/ 36 w 160"/>
                <a:gd name="T67" fmla="*/ 80 h 127"/>
                <a:gd name="T68" fmla="*/ 32 w 160"/>
                <a:gd name="T69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27">
                  <a:moveTo>
                    <a:pt x="66" y="101"/>
                  </a:moveTo>
                  <a:cubicBezTo>
                    <a:pt x="70" y="98"/>
                    <a:pt x="75" y="96"/>
                    <a:pt x="80" y="96"/>
                  </a:cubicBezTo>
                  <a:cubicBezTo>
                    <a:pt x="86" y="96"/>
                    <a:pt x="91" y="98"/>
                    <a:pt x="94" y="102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2"/>
                    <a:pt x="158" y="0"/>
                    <a:pt x="15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127"/>
                    <a:pt x="38" y="127"/>
                    <a:pt x="38" y="127"/>
                  </a:cubicBezTo>
                  <a:lnTo>
                    <a:pt x="66" y="101"/>
                  </a:lnTo>
                  <a:close/>
                  <a:moveTo>
                    <a:pt x="32" y="20"/>
                  </a:moveTo>
                  <a:cubicBezTo>
                    <a:pt x="32" y="18"/>
                    <a:pt x="34" y="16"/>
                    <a:pt x="36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2" y="16"/>
                    <a:pt x="64" y="18"/>
                    <a:pt x="64" y="20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6"/>
                    <a:pt x="62" y="48"/>
                    <a:pt x="6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46"/>
                    <a:pt x="32" y="44"/>
                  </a:cubicBezTo>
                  <a:lnTo>
                    <a:pt x="32" y="20"/>
                  </a:lnTo>
                  <a:close/>
                  <a:moveTo>
                    <a:pt x="36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6" y="56"/>
                    <a:pt x="128" y="58"/>
                    <a:pt x="128" y="60"/>
                  </a:cubicBezTo>
                  <a:cubicBezTo>
                    <a:pt x="128" y="62"/>
                    <a:pt x="126" y="64"/>
                    <a:pt x="12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4" y="64"/>
                    <a:pt x="32" y="62"/>
                    <a:pt x="32" y="60"/>
                  </a:cubicBezTo>
                  <a:cubicBezTo>
                    <a:pt x="32" y="58"/>
                    <a:pt x="34" y="56"/>
                    <a:pt x="36" y="56"/>
                  </a:cubicBezTo>
                  <a:close/>
                  <a:moveTo>
                    <a:pt x="32" y="76"/>
                  </a:moveTo>
                  <a:cubicBezTo>
                    <a:pt x="32" y="74"/>
                    <a:pt x="34" y="72"/>
                    <a:pt x="36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2"/>
                    <a:pt x="128" y="74"/>
                    <a:pt x="128" y="76"/>
                  </a:cubicBezTo>
                  <a:cubicBezTo>
                    <a:pt x="128" y="78"/>
                    <a:pt x="126" y="80"/>
                    <a:pt x="124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4" y="80"/>
                    <a:pt x="32" y="78"/>
                    <a:pt x="32" y="7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62"/>
            <p:cNvSpPr>
              <a:spLocks noChangeArrowheads="1"/>
            </p:cNvSpPr>
            <p:nvPr/>
          </p:nvSpPr>
          <p:spPr bwMode="auto">
            <a:xfrm>
              <a:off x="5978526" y="5915025"/>
              <a:ext cx="46038" cy="444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821363" y="5981700"/>
              <a:ext cx="541338" cy="406400"/>
            </a:xfrm>
            <a:custGeom>
              <a:avLst/>
              <a:gdLst>
                <a:gd name="T0" fmla="*/ 188 w 192"/>
                <a:gd name="T1" fmla="*/ 0 h 144"/>
                <a:gd name="T2" fmla="*/ 184 w 192"/>
                <a:gd name="T3" fmla="*/ 0 h 144"/>
                <a:gd name="T4" fmla="*/ 184 w 192"/>
                <a:gd name="T5" fmla="*/ 34 h 144"/>
                <a:gd name="T6" fmla="*/ 145 w 192"/>
                <a:gd name="T7" fmla="*/ 85 h 144"/>
                <a:gd name="T8" fmla="*/ 167 w 192"/>
                <a:gd name="T9" fmla="*/ 105 h 144"/>
                <a:gd name="T10" fmla="*/ 167 w 192"/>
                <a:gd name="T11" fmla="*/ 111 h 144"/>
                <a:gd name="T12" fmla="*/ 161 w 192"/>
                <a:gd name="T13" fmla="*/ 111 h 144"/>
                <a:gd name="T14" fmla="*/ 105 w 192"/>
                <a:gd name="T15" fmla="*/ 60 h 144"/>
                <a:gd name="T16" fmla="*/ 88 w 192"/>
                <a:gd name="T17" fmla="*/ 59 h 144"/>
                <a:gd name="T18" fmla="*/ 31 w 192"/>
                <a:gd name="T19" fmla="*/ 111 h 144"/>
                <a:gd name="T20" fmla="*/ 28 w 192"/>
                <a:gd name="T21" fmla="*/ 112 h 144"/>
                <a:gd name="T22" fmla="*/ 25 w 192"/>
                <a:gd name="T23" fmla="*/ 111 h 144"/>
                <a:gd name="T24" fmla="*/ 25 w 192"/>
                <a:gd name="T25" fmla="*/ 105 h 144"/>
                <a:gd name="T26" fmla="*/ 48 w 192"/>
                <a:gd name="T27" fmla="*/ 85 h 144"/>
                <a:gd name="T28" fmla="*/ 8 w 192"/>
                <a:gd name="T29" fmla="*/ 34 h 144"/>
                <a:gd name="T30" fmla="*/ 8 w 192"/>
                <a:gd name="T31" fmla="*/ 0 h 144"/>
                <a:gd name="T32" fmla="*/ 4 w 192"/>
                <a:gd name="T33" fmla="*/ 0 h 144"/>
                <a:gd name="T34" fmla="*/ 0 w 192"/>
                <a:gd name="T35" fmla="*/ 4 h 144"/>
                <a:gd name="T36" fmla="*/ 0 w 192"/>
                <a:gd name="T37" fmla="*/ 24 h 144"/>
                <a:gd name="T38" fmla="*/ 0 w 192"/>
                <a:gd name="T39" fmla="*/ 124 h 144"/>
                <a:gd name="T40" fmla="*/ 20 w 192"/>
                <a:gd name="T41" fmla="*/ 144 h 144"/>
                <a:gd name="T42" fmla="*/ 172 w 192"/>
                <a:gd name="T43" fmla="*/ 144 h 144"/>
                <a:gd name="T44" fmla="*/ 192 w 192"/>
                <a:gd name="T45" fmla="*/ 124 h 144"/>
                <a:gd name="T46" fmla="*/ 192 w 192"/>
                <a:gd name="T47" fmla="*/ 24 h 144"/>
                <a:gd name="T48" fmla="*/ 192 w 192"/>
                <a:gd name="T49" fmla="*/ 4 h 144"/>
                <a:gd name="T50" fmla="*/ 188 w 192"/>
                <a:gd name="T5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2" h="144">
                  <a:moveTo>
                    <a:pt x="1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67" y="105"/>
                    <a:pt x="167" y="105"/>
                    <a:pt x="167" y="105"/>
                  </a:cubicBezTo>
                  <a:cubicBezTo>
                    <a:pt x="168" y="106"/>
                    <a:pt x="169" y="109"/>
                    <a:pt x="167" y="111"/>
                  </a:cubicBezTo>
                  <a:cubicBezTo>
                    <a:pt x="166" y="112"/>
                    <a:pt x="163" y="112"/>
                    <a:pt x="161" y="111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0" y="55"/>
                    <a:pt x="92" y="55"/>
                    <a:pt x="88" y="59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0" y="112"/>
                    <a:pt x="29" y="112"/>
                    <a:pt x="28" y="112"/>
                  </a:cubicBezTo>
                  <a:cubicBezTo>
                    <a:pt x="27" y="112"/>
                    <a:pt x="26" y="111"/>
                    <a:pt x="25" y="111"/>
                  </a:cubicBezTo>
                  <a:cubicBezTo>
                    <a:pt x="24" y="109"/>
                    <a:pt x="24" y="106"/>
                    <a:pt x="25" y="10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5"/>
                    <a:pt x="9" y="144"/>
                    <a:pt x="20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83" y="144"/>
                    <a:pt x="192" y="135"/>
                    <a:pt x="192" y="124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 rot="18900000">
            <a:off x="2097200" y="2688366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 rot="18900000">
            <a:off x="3901324" y="2753695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 rot="18900000">
            <a:off x="5450137" y="285522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 rot="18900000">
            <a:off x="7050593" y="2884012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 rot="18900000">
            <a:off x="8714584" y="286943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76" name="任意多边形 75"/>
          <p:cNvSpPr/>
          <p:nvPr/>
        </p:nvSpPr>
        <p:spPr>
          <a:xfrm rot="13500000">
            <a:off x="1460414" y="948761"/>
            <a:ext cx="2018" cy="2018"/>
          </a:xfrm>
          <a:custGeom>
            <a:avLst/>
            <a:gdLst>
              <a:gd name="connsiteX0" fmla="*/ 2018 w 2018"/>
              <a:gd name="connsiteY0" fmla="*/ 2018 h 2018"/>
              <a:gd name="connsiteX1" fmla="*/ 0 w 2018"/>
              <a:gd name="connsiteY1" fmla="*/ 0 h 2018"/>
              <a:gd name="connsiteX2" fmla="*/ 1213 w 2018"/>
              <a:gd name="connsiteY2" fmla="*/ 805 h 2018"/>
              <a:gd name="connsiteX3" fmla="*/ 2018 w 2018"/>
              <a:gd name="connsiteY3" fmla="*/ 2018 h 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8" h="2018">
                <a:moveTo>
                  <a:pt x="2018" y="2018"/>
                </a:moveTo>
                <a:lnTo>
                  <a:pt x="0" y="0"/>
                </a:lnTo>
                <a:lnTo>
                  <a:pt x="1213" y="805"/>
                </a:lnTo>
                <a:lnTo>
                  <a:pt x="2018" y="201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>
            <a:off x="1203282" y="5362364"/>
            <a:ext cx="221180" cy="400367"/>
          </a:xfrm>
          <a:custGeom>
            <a:avLst/>
            <a:gdLst>
              <a:gd name="connsiteX0" fmla="*/ 56253 w 613639"/>
              <a:gd name="connsiteY0" fmla="*/ 0 h 1110774"/>
              <a:gd name="connsiteX1" fmla="*/ 78158 w 613639"/>
              <a:gd name="connsiteY1" fmla="*/ 4422 h 1110774"/>
              <a:gd name="connsiteX2" fmla="*/ 89378 w 613639"/>
              <a:gd name="connsiteY2" fmla="*/ 11988 h 1110774"/>
              <a:gd name="connsiteX3" fmla="*/ 100309 w 613639"/>
              <a:gd name="connsiteY3" fmla="*/ 22917 h 1110774"/>
              <a:gd name="connsiteX4" fmla="*/ 99115 w 613639"/>
              <a:gd name="connsiteY4" fmla="*/ 21148 h 1110774"/>
              <a:gd name="connsiteX5" fmla="*/ 588927 w 613639"/>
              <a:gd name="connsiteY5" fmla="*/ 510960 h 1110774"/>
              <a:gd name="connsiteX6" fmla="*/ 603023 w 613639"/>
              <a:gd name="connsiteY6" fmla="*/ 525055 h 1110774"/>
              <a:gd name="connsiteX7" fmla="*/ 609268 w 613639"/>
              <a:gd name="connsiteY7" fmla="*/ 534317 h 1110774"/>
              <a:gd name="connsiteX8" fmla="*/ 613639 w 613639"/>
              <a:gd name="connsiteY8" fmla="*/ 555970 h 1110774"/>
              <a:gd name="connsiteX9" fmla="*/ 609268 w 613639"/>
              <a:gd name="connsiteY9" fmla="*/ 577623 h 1110774"/>
              <a:gd name="connsiteX10" fmla="*/ 607063 w 613639"/>
              <a:gd name="connsiteY10" fmla="*/ 580893 h 1110774"/>
              <a:gd name="connsiteX11" fmla="*/ 582935 w 613639"/>
              <a:gd name="connsiteY11" fmla="*/ 605021 h 1110774"/>
              <a:gd name="connsiteX12" fmla="*/ 96143 w 613639"/>
              <a:gd name="connsiteY12" fmla="*/ 1091813 h 1110774"/>
              <a:gd name="connsiteX13" fmla="*/ 96147 w 613639"/>
              <a:gd name="connsiteY13" fmla="*/ 1091808 h 1110774"/>
              <a:gd name="connsiteX14" fmla="*/ 89994 w 613639"/>
              <a:gd name="connsiteY14" fmla="*/ 1097961 h 1110774"/>
              <a:gd name="connsiteX15" fmla="*/ 77667 w 613639"/>
              <a:gd name="connsiteY15" fmla="*/ 1106271 h 1110774"/>
              <a:gd name="connsiteX16" fmla="*/ 55364 w 613639"/>
              <a:gd name="connsiteY16" fmla="*/ 1110774 h 1110774"/>
              <a:gd name="connsiteX17" fmla="*/ 2569 w 613639"/>
              <a:gd name="connsiteY17" fmla="*/ 1075780 h 1110774"/>
              <a:gd name="connsiteX18" fmla="*/ 817 w 613639"/>
              <a:gd name="connsiteY18" fmla="*/ 1067101 h 1110774"/>
              <a:gd name="connsiteX19" fmla="*/ 817 w 613639"/>
              <a:gd name="connsiteY19" fmla="*/ 1040915 h 1110774"/>
              <a:gd name="connsiteX20" fmla="*/ 0 w 613639"/>
              <a:gd name="connsiteY20" fmla="*/ 1044965 h 1110774"/>
              <a:gd name="connsiteX21" fmla="*/ 0 w 613639"/>
              <a:gd name="connsiteY21" fmla="*/ 55320 h 1110774"/>
              <a:gd name="connsiteX22" fmla="*/ 271 w 613639"/>
              <a:gd name="connsiteY22" fmla="*/ 56661 h 1110774"/>
              <a:gd name="connsiteX23" fmla="*/ 271 w 613639"/>
              <a:gd name="connsiteY23" fmla="*/ 54830 h 1110774"/>
              <a:gd name="connsiteX24" fmla="*/ 4400 w 613639"/>
              <a:gd name="connsiteY24" fmla="*/ 34369 h 1110774"/>
              <a:gd name="connsiteX25" fmla="*/ 56253 w 613639"/>
              <a:gd name="connsiteY25" fmla="*/ 0 h 111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639" h="1110774">
                <a:moveTo>
                  <a:pt x="56253" y="0"/>
                </a:moveTo>
                <a:cubicBezTo>
                  <a:pt x="64023" y="0"/>
                  <a:pt x="71426" y="1575"/>
                  <a:pt x="78158" y="4422"/>
                </a:cubicBezTo>
                <a:lnTo>
                  <a:pt x="89378" y="11988"/>
                </a:lnTo>
                <a:lnTo>
                  <a:pt x="100309" y="22917"/>
                </a:lnTo>
                <a:lnTo>
                  <a:pt x="99115" y="21148"/>
                </a:lnTo>
                <a:lnTo>
                  <a:pt x="588927" y="510960"/>
                </a:lnTo>
                <a:lnTo>
                  <a:pt x="603023" y="525055"/>
                </a:lnTo>
                <a:lnTo>
                  <a:pt x="609268" y="534317"/>
                </a:lnTo>
                <a:cubicBezTo>
                  <a:pt x="612083" y="540973"/>
                  <a:pt x="613639" y="548290"/>
                  <a:pt x="613639" y="555970"/>
                </a:cubicBezTo>
                <a:cubicBezTo>
                  <a:pt x="613639" y="563651"/>
                  <a:pt x="612083" y="570968"/>
                  <a:pt x="609268" y="577623"/>
                </a:cubicBezTo>
                <a:lnTo>
                  <a:pt x="607063" y="580893"/>
                </a:lnTo>
                <a:lnTo>
                  <a:pt x="582935" y="605021"/>
                </a:lnTo>
                <a:lnTo>
                  <a:pt x="96143" y="1091813"/>
                </a:lnTo>
                <a:lnTo>
                  <a:pt x="96147" y="1091808"/>
                </a:lnTo>
                <a:lnTo>
                  <a:pt x="89994" y="1097961"/>
                </a:lnTo>
                <a:lnTo>
                  <a:pt x="77667" y="1106271"/>
                </a:lnTo>
                <a:cubicBezTo>
                  <a:pt x="70812" y="1109171"/>
                  <a:pt x="63275" y="1110773"/>
                  <a:pt x="55364" y="1110774"/>
                </a:cubicBezTo>
                <a:cubicBezTo>
                  <a:pt x="31630" y="1110774"/>
                  <a:pt x="11268" y="1096344"/>
                  <a:pt x="2569" y="1075780"/>
                </a:cubicBezTo>
                <a:lnTo>
                  <a:pt x="817" y="1067101"/>
                </a:lnTo>
                <a:lnTo>
                  <a:pt x="817" y="1040915"/>
                </a:lnTo>
                <a:lnTo>
                  <a:pt x="0" y="1044965"/>
                </a:lnTo>
                <a:lnTo>
                  <a:pt x="0" y="55320"/>
                </a:lnTo>
                <a:lnTo>
                  <a:pt x="271" y="56661"/>
                </a:lnTo>
                <a:lnTo>
                  <a:pt x="271" y="54830"/>
                </a:lnTo>
                <a:lnTo>
                  <a:pt x="4400" y="34369"/>
                </a:lnTo>
                <a:cubicBezTo>
                  <a:pt x="12944" y="14172"/>
                  <a:pt x="32944" y="0"/>
                  <a:pt x="56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1520942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647437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2" name="Freeform 66"/>
          <p:cNvSpPr>
            <a:spLocks noEditPoints="1"/>
          </p:cNvSpPr>
          <p:nvPr/>
        </p:nvSpPr>
        <p:spPr bwMode="auto">
          <a:xfrm>
            <a:off x="3598823" y="726774"/>
            <a:ext cx="420282" cy="38567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4052892" y="71219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179387" y="66105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5" name="Freeform 95"/>
          <p:cNvSpPr>
            <a:spLocks noEditPoints="1"/>
          </p:cNvSpPr>
          <p:nvPr/>
        </p:nvSpPr>
        <p:spPr bwMode="auto">
          <a:xfrm>
            <a:off x="4265582" y="5377929"/>
            <a:ext cx="339285" cy="368552"/>
          </a:xfrm>
          <a:custGeom>
            <a:avLst/>
            <a:gdLst>
              <a:gd name="T0" fmla="*/ 175 w 176"/>
              <a:gd name="T1" fmla="*/ 1 h 192"/>
              <a:gd name="T2" fmla="*/ 171 w 176"/>
              <a:gd name="T3" fmla="*/ 0 h 192"/>
              <a:gd name="T4" fmla="*/ 67 w 176"/>
              <a:gd name="T5" fmla="*/ 24 h 192"/>
              <a:gd name="T6" fmla="*/ 64 w 176"/>
              <a:gd name="T7" fmla="*/ 28 h 192"/>
              <a:gd name="T8" fmla="*/ 64 w 176"/>
              <a:gd name="T9" fmla="*/ 133 h 192"/>
              <a:gd name="T10" fmla="*/ 36 w 176"/>
              <a:gd name="T11" fmla="*/ 120 h 192"/>
              <a:gd name="T12" fmla="*/ 0 w 176"/>
              <a:gd name="T13" fmla="*/ 156 h 192"/>
              <a:gd name="T14" fmla="*/ 36 w 176"/>
              <a:gd name="T15" fmla="*/ 192 h 192"/>
              <a:gd name="T16" fmla="*/ 72 w 176"/>
              <a:gd name="T17" fmla="*/ 156 h 192"/>
              <a:gd name="T18" fmla="*/ 72 w 176"/>
              <a:gd name="T19" fmla="*/ 79 h 192"/>
              <a:gd name="T20" fmla="*/ 168 w 176"/>
              <a:gd name="T21" fmla="*/ 57 h 192"/>
              <a:gd name="T22" fmla="*/ 168 w 176"/>
              <a:gd name="T23" fmla="*/ 125 h 192"/>
              <a:gd name="T24" fmla="*/ 140 w 176"/>
              <a:gd name="T25" fmla="*/ 112 h 192"/>
              <a:gd name="T26" fmla="*/ 104 w 176"/>
              <a:gd name="T27" fmla="*/ 148 h 192"/>
              <a:gd name="T28" fmla="*/ 140 w 176"/>
              <a:gd name="T29" fmla="*/ 184 h 192"/>
              <a:gd name="T30" fmla="*/ 176 w 176"/>
              <a:gd name="T31" fmla="*/ 148 h 192"/>
              <a:gd name="T32" fmla="*/ 176 w 176"/>
              <a:gd name="T33" fmla="*/ 4 h 192"/>
              <a:gd name="T34" fmla="*/ 175 w 176"/>
              <a:gd name="T35" fmla="*/ 1 h 192"/>
              <a:gd name="T36" fmla="*/ 36 w 176"/>
              <a:gd name="T37" fmla="*/ 144 h 192"/>
              <a:gd name="T38" fmla="*/ 24 w 176"/>
              <a:gd name="T39" fmla="*/ 156 h 192"/>
              <a:gd name="T40" fmla="*/ 20 w 176"/>
              <a:gd name="T41" fmla="*/ 160 h 192"/>
              <a:gd name="T42" fmla="*/ 16 w 176"/>
              <a:gd name="T43" fmla="*/ 156 h 192"/>
              <a:gd name="T44" fmla="*/ 36 w 176"/>
              <a:gd name="T45" fmla="*/ 136 h 192"/>
              <a:gd name="T46" fmla="*/ 40 w 176"/>
              <a:gd name="T47" fmla="*/ 140 h 192"/>
              <a:gd name="T48" fmla="*/ 36 w 176"/>
              <a:gd name="T49" fmla="*/ 144 h 192"/>
              <a:gd name="T50" fmla="*/ 140 w 176"/>
              <a:gd name="T51" fmla="*/ 136 h 192"/>
              <a:gd name="T52" fmla="*/ 128 w 176"/>
              <a:gd name="T53" fmla="*/ 148 h 192"/>
              <a:gd name="T54" fmla="*/ 124 w 176"/>
              <a:gd name="T55" fmla="*/ 152 h 192"/>
              <a:gd name="T56" fmla="*/ 120 w 176"/>
              <a:gd name="T57" fmla="*/ 148 h 192"/>
              <a:gd name="T58" fmla="*/ 140 w 176"/>
              <a:gd name="T59" fmla="*/ 128 h 192"/>
              <a:gd name="T60" fmla="*/ 144 w 176"/>
              <a:gd name="T61" fmla="*/ 132 h 192"/>
              <a:gd name="T62" fmla="*/ 140 w 176"/>
              <a:gd name="T63" fmla="*/ 1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92">
                <a:moveTo>
                  <a:pt x="175" y="1"/>
                </a:moveTo>
                <a:cubicBezTo>
                  <a:pt x="174" y="0"/>
                  <a:pt x="172" y="0"/>
                  <a:pt x="171" y="0"/>
                </a:cubicBezTo>
                <a:cubicBezTo>
                  <a:pt x="67" y="24"/>
                  <a:pt x="67" y="24"/>
                  <a:pt x="67" y="24"/>
                </a:cubicBezTo>
                <a:cubicBezTo>
                  <a:pt x="65" y="24"/>
                  <a:pt x="64" y="26"/>
                  <a:pt x="64" y="28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58" y="125"/>
                  <a:pt x="47" y="120"/>
                  <a:pt x="36" y="120"/>
                </a:cubicBezTo>
                <a:cubicBezTo>
                  <a:pt x="16" y="120"/>
                  <a:pt x="0" y="136"/>
                  <a:pt x="0" y="156"/>
                </a:cubicBezTo>
                <a:cubicBezTo>
                  <a:pt x="0" y="176"/>
                  <a:pt x="16" y="192"/>
                  <a:pt x="36" y="192"/>
                </a:cubicBezTo>
                <a:cubicBezTo>
                  <a:pt x="56" y="192"/>
                  <a:pt x="72" y="176"/>
                  <a:pt x="72" y="156"/>
                </a:cubicBezTo>
                <a:cubicBezTo>
                  <a:pt x="72" y="79"/>
                  <a:pt x="72" y="79"/>
                  <a:pt x="72" y="79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62" y="117"/>
                  <a:pt x="151" y="112"/>
                  <a:pt x="140" y="112"/>
                </a:cubicBezTo>
                <a:cubicBezTo>
                  <a:pt x="120" y="112"/>
                  <a:pt x="104" y="128"/>
                  <a:pt x="104" y="148"/>
                </a:cubicBezTo>
                <a:cubicBezTo>
                  <a:pt x="104" y="168"/>
                  <a:pt x="120" y="184"/>
                  <a:pt x="140" y="184"/>
                </a:cubicBezTo>
                <a:cubicBezTo>
                  <a:pt x="160" y="184"/>
                  <a:pt x="176" y="168"/>
                  <a:pt x="176" y="148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3"/>
                  <a:pt x="176" y="1"/>
                  <a:pt x="175" y="1"/>
                </a:cubicBezTo>
                <a:close/>
                <a:moveTo>
                  <a:pt x="36" y="144"/>
                </a:moveTo>
                <a:cubicBezTo>
                  <a:pt x="30" y="144"/>
                  <a:pt x="24" y="149"/>
                  <a:pt x="24" y="156"/>
                </a:cubicBezTo>
                <a:cubicBezTo>
                  <a:pt x="24" y="158"/>
                  <a:pt x="22" y="160"/>
                  <a:pt x="20" y="160"/>
                </a:cubicBezTo>
                <a:cubicBezTo>
                  <a:pt x="18" y="160"/>
                  <a:pt x="16" y="158"/>
                  <a:pt x="16" y="156"/>
                </a:cubicBezTo>
                <a:cubicBezTo>
                  <a:pt x="16" y="145"/>
                  <a:pt x="25" y="136"/>
                  <a:pt x="36" y="136"/>
                </a:cubicBezTo>
                <a:cubicBezTo>
                  <a:pt x="38" y="136"/>
                  <a:pt x="40" y="138"/>
                  <a:pt x="40" y="140"/>
                </a:cubicBezTo>
                <a:cubicBezTo>
                  <a:pt x="40" y="142"/>
                  <a:pt x="38" y="144"/>
                  <a:pt x="36" y="144"/>
                </a:cubicBezTo>
                <a:close/>
                <a:moveTo>
                  <a:pt x="140" y="136"/>
                </a:moveTo>
                <a:cubicBezTo>
                  <a:pt x="134" y="136"/>
                  <a:pt x="128" y="141"/>
                  <a:pt x="128" y="148"/>
                </a:cubicBezTo>
                <a:cubicBezTo>
                  <a:pt x="128" y="150"/>
                  <a:pt x="126" y="152"/>
                  <a:pt x="124" y="152"/>
                </a:cubicBezTo>
                <a:cubicBezTo>
                  <a:pt x="122" y="152"/>
                  <a:pt x="120" y="150"/>
                  <a:pt x="120" y="148"/>
                </a:cubicBezTo>
                <a:cubicBezTo>
                  <a:pt x="120" y="137"/>
                  <a:pt x="129" y="128"/>
                  <a:pt x="140" y="128"/>
                </a:cubicBezTo>
                <a:cubicBezTo>
                  <a:pt x="142" y="128"/>
                  <a:pt x="144" y="130"/>
                  <a:pt x="144" y="132"/>
                </a:cubicBezTo>
                <a:cubicBezTo>
                  <a:pt x="144" y="134"/>
                  <a:pt x="142" y="136"/>
                  <a:pt x="140" y="1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9" name="任意多边形 108"/>
          <p:cNvSpPr>
            <a:spLocks/>
          </p:cNvSpPr>
          <p:nvPr/>
        </p:nvSpPr>
        <p:spPr bwMode="auto">
          <a:xfrm>
            <a:off x="6745552" y="776227"/>
            <a:ext cx="333375" cy="333376"/>
          </a:xfrm>
          <a:custGeom>
            <a:avLst/>
            <a:gdLst>
              <a:gd name="connsiteX0" fmla="*/ 224791 w 539750"/>
              <a:gd name="connsiteY0" fmla="*/ 427038 h 539751"/>
              <a:gd name="connsiteX1" fmla="*/ 247333 w 539750"/>
              <a:gd name="connsiteY1" fmla="*/ 427038 h 539751"/>
              <a:gd name="connsiteX2" fmla="*/ 292418 w 539750"/>
              <a:gd name="connsiteY2" fmla="*/ 427038 h 539751"/>
              <a:gd name="connsiteX3" fmla="*/ 314961 w 539750"/>
              <a:gd name="connsiteY3" fmla="*/ 427038 h 539751"/>
              <a:gd name="connsiteX4" fmla="*/ 314961 w 539750"/>
              <a:gd name="connsiteY4" fmla="*/ 432674 h 539751"/>
              <a:gd name="connsiteX5" fmla="*/ 382588 w 539750"/>
              <a:gd name="connsiteY5" fmla="*/ 483395 h 539751"/>
              <a:gd name="connsiteX6" fmla="*/ 269876 w 539750"/>
              <a:gd name="connsiteY6" fmla="*/ 539751 h 539751"/>
              <a:gd name="connsiteX7" fmla="*/ 193795 w 539750"/>
              <a:gd name="connsiteY7" fmla="*/ 525662 h 539751"/>
              <a:gd name="connsiteX8" fmla="*/ 157163 w 539750"/>
              <a:gd name="connsiteY8" fmla="*/ 483395 h 539751"/>
              <a:gd name="connsiteX9" fmla="*/ 224791 w 539750"/>
              <a:gd name="connsiteY9" fmla="*/ 429856 h 539751"/>
              <a:gd name="connsiteX10" fmla="*/ 224791 w 539750"/>
              <a:gd name="connsiteY10" fmla="*/ 427038 h 539751"/>
              <a:gd name="connsiteX11" fmla="*/ 0 w 539750"/>
              <a:gd name="connsiteY11" fmla="*/ 338138 h 539751"/>
              <a:gd name="connsiteX12" fmla="*/ 539750 w 539750"/>
              <a:gd name="connsiteY12" fmla="*/ 338138 h 539751"/>
              <a:gd name="connsiteX13" fmla="*/ 539750 w 539750"/>
              <a:gd name="connsiteY13" fmla="*/ 371476 h 539751"/>
              <a:gd name="connsiteX14" fmla="*/ 508827 w 539750"/>
              <a:gd name="connsiteY14" fmla="*/ 404813 h 539751"/>
              <a:gd name="connsiteX15" fmla="*/ 314854 w 539750"/>
              <a:gd name="connsiteY15" fmla="*/ 404813 h 539751"/>
              <a:gd name="connsiteX16" fmla="*/ 292365 w 539750"/>
              <a:gd name="connsiteY16" fmla="*/ 404813 h 539751"/>
              <a:gd name="connsiteX17" fmla="*/ 247385 w 539750"/>
              <a:gd name="connsiteY17" fmla="*/ 404813 h 539751"/>
              <a:gd name="connsiteX18" fmla="*/ 224896 w 539750"/>
              <a:gd name="connsiteY18" fmla="*/ 404813 h 539751"/>
              <a:gd name="connsiteX19" fmla="*/ 36546 w 539750"/>
              <a:gd name="connsiteY19" fmla="*/ 404813 h 539751"/>
              <a:gd name="connsiteX20" fmla="*/ 0 w 539750"/>
              <a:gd name="connsiteY20" fmla="*/ 371476 h 539751"/>
              <a:gd name="connsiteX21" fmla="*/ 33734 w 539750"/>
              <a:gd name="connsiteY21" fmla="*/ 0 h 539751"/>
              <a:gd name="connsiteX22" fmla="*/ 506016 w 539750"/>
              <a:gd name="connsiteY22" fmla="*/ 0 h 539751"/>
              <a:gd name="connsiteX23" fmla="*/ 539750 w 539750"/>
              <a:gd name="connsiteY23" fmla="*/ 33848 h 539751"/>
              <a:gd name="connsiteX24" fmla="*/ 539750 w 539750"/>
              <a:gd name="connsiteY24" fmla="*/ 315913 h 539751"/>
              <a:gd name="connsiteX25" fmla="*/ 0 w 539750"/>
              <a:gd name="connsiteY25" fmla="*/ 315913 h 539751"/>
              <a:gd name="connsiteX26" fmla="*/ 0 w 539750"/>
              <a:gd name="connsiteY26" fmla="*/ 33848 h 539751"/>
              <a:gd name="connsiteX27" fmla="*/ 33734 w 539750"/>
              <a:gd name="connsiteY27" fmla="*/ 0 h 53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9750" h="539751">
                <a:moveTo>
                  <a:pt x="224791" y="427038"/>
                </a:moveTo>
                <a:cubicBezTo>
                  <a:pt x="224791" y="427038"/>
                  <a:pt x="224791" y="427038"/>
                  <a:pt x="247333" y="427038"/>
                </a:cubicBezTo>
                <a:cubicBezTo>
                  <a:pt x="247333" y="427038"/>
                  <a:pt x="247333" y="427038"/>
                  <a:pt x="292418" y="427038"/>
                </a:cubicBezTo>
                <a:cubicBezTo>
                  <a:pt x="292418" y="427038"/>
                  <a:pt x="292418" y="427038"/>
                  <a:pt x="314961" y="427038"/>
                </a:cubicBezTo>
                <a:cubicBezTo>
                  <a:pt x="314961" y="427038"/>
                  <a:pt x="314961" y="427038"/>
                  <a:pt x="314961" y="432674"/>
                </a:cubicBezTo>
                <a:cubicBezTo>
                  <a:pt x="357228" y="441127"/>
                  <a:pt x="382588" y="458034"/>
                  <a:pt x="382588" y="483395"/>
                </a:cubicBezTo>
                <a:cubicBezTo>
                  <a:pt x="382588" y="514391"/>
                  <a:pt x="334685" y="539751"/>
                  <a:pt x="269876" y="539751"/>
                </a:cubicBezTo>
                <a:cubicBezTo>
                  <a:pt x="241697" y="539751"/>
                  <a:pt x="213519" y="534116"/>
                  <a:pt x="193795" y="525662"/>
                </a:cubicBezTo>
                <a:cubicBezTo>
                  <a:pt x="171252" y="514391"/>
                  <a:pt x="157163" y="500302"/>
                  <a:pt x="157163" y="483395"/>
                </a:cubicBezTo>
                <a:cubicBezTo>
                  <a:pt x="157163" y="458034"/>
                  <a:pt x="182523" y="441127"/>
                  <a:pt x="224791" y="429856"/>
                </a:cubicBezTo>
                <a:cubicBezTo>
                  <a:pt x="224791" y="429856"/>
                  <a:pt x="224791" y="429856"/>
                  <a:pt x="224791" y="427038"/>
                </a:cubicBezTo>
                <a:close/>
                <a:moveTo>
                  <a:pt x="0" y="338138"/>
                </a:moveTo>
                <a:cubicBezTo>
                  <a:pt x="0" y="338138"/>
                  <a:pt x="0" y="338138"/>
                  <a:pt x="539750" y="338138"/>
                </a:cubicBezTo>
                <a:cubicBezTo>
                  <a:pt x="539750" y="338138"/>
                  <a:pt x="539750" y="338138"/>
                  <a:pt x="539750" y="371476"/>
                </a:cubicBezTo>
                <a:cubicBezTo>
                  <a:pt x="539750" y="388144"/>
                  <a:pt x="525694" y="404813"/>
                  <a:pt x="508827" y="404813"/>
                </a:cubicBezTo>
                <a:cubicBezTo>
                  <a:pt x="508827" y="404813"/>
                  <a:pt x="508827" y="404813"/>
                  <a:pt x="314854" y="404813"/>
                </a:cubicBezTo>
                <a:cubicBezTo>
                  <a:pt x="314854" y="404813"/>
                  <a:pt x="314854" y="404813"/>
                  <a:pt x="292365" y="404813"/>
                </a:cubicBezTo>
                <a:cubicBezTo>
                  <a:pt x="292365" y="404813"/>
                  <a:pt x="292365" y="404813"/>
                  <a:pt x="247385" y="404813"/>
                </a:cubicBezTo>
                <a:cubicBezTo>
                  <a:pt x="247385" y="404813"/>
                  <a:pt x="247385" y="404813"/>
                  <a:pt x="224896" y="404813"/>
                </a:cubicBezTo>
                <a:cubicBezTo>
                  <a:pt x="224896" y="404813"/>
                  <a:pt x="224896" y="404813"/>
                  <a:pt x="36546" y="404813"/>
                </a:cubicBezTo>
                <a:cubicBezTo>
                  <a:pt x="16867" y="404813"/>
                  <a:pt x="0" y="390923"/>
                  <a:pt x="0" y="371476"/>
                </a:cubicBezTo>
                <a:close/>
                <a:moveTo>
                  <a:pt x="33734" y="0"/>
                </a:moveTo>
                <a:cubicBezTo>
                  <a:pt x="33734" y="0"/>
                  <a:pt x="33734" y="0"/>
                  <a:pt x="506016" y="0"/>
                </a:cubicBezTo>
                <a:cubicBezTo>
                  <a:pt x="525694" y="0"/>
                  <a:pt x="539750" y="14103"/>
                  <a:pt x="539750" y="33848"/>
                </a:cubicBezTo>
                <a:cubicBezTo>
                  <a:pt x="539750" y="33848"/>
                  <a:pt x="539750" y="33848"/>
                  <a:pt x="539750" y="315913"/>
                </a:cubicBezTo>
                <a:cubicBezTo>
                  <a:pt x="539750" y="315913"/>
                  <a:pt x="539750" y="315913"/>
                  <a:pt x="0" y="315913"/>
                </a:cubicBezTo>
                <a:cubicBezTo>
                  <a:pt x="0" y="315913"/>
                  <a:pt x="0" y="315913"/>
                  <a:pt x="0" y="33848"/>
                </a:cubicBezTo>
                <a:cubicBezTo>
                  <a:pt x="0" y="14103"/>
                  <a:pt x="16867" y="0"/>
                  <a:pt x="337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0" name="Freeform 93"/>
          <p:cNvSpPr>
            <a:spLocks/>
          </p:cNvSpPr>
          <p:nvPr/>
        </p:nvSpPr>
        <p:spPr bwMode="auto">
          <a:xfrm>
            <a:off x="7625160" y="5362424"/>
            <a:ext cx="422657" cy="352007"/>
          </a:xfrm>
          <a:custGeom>
            <a:avLst/>
            <a:gdLst>
              <a:gd name="T0" fmla="*/ 176 w 192"/>
              <a:gd name="T1" fmla="*/ 92 h 160"/>
              <a:gd name="T2" fmla="*/ 176 w 192"/>
              <a:gd name="T3" fmla="*/ 91 h 160"/>
              <a:gd name="T4" fmla="*/ 176 w 192"/>
              <a:gd name="T5" fmla="*/ 48 h 160"/>
              <a:gd name="T6" fmla="*/ 176 w 192"/>
              <a:gd name="T7" fmla="*/ 46 h 160"/>
              <a:gd name="T8" fmla="*/ 96 w 192"/>
              <a:gd name="T9" fmla="*/ 0 h 160"/>
              <a:gd name="T10" fmla="*/ 17 w 192"/>
              <a:gd name="T11" fmla="*/ 46 h 160"/>
              <a:gd name="T12" fmla="*/ 17 w 192"/>
              <a:gd name="T13" fmla="*/ 46 h 160"/>
              <a:gd name="T14" fmla="*/ 16 w 192"/>
              <a:gd name="T15" fmla="*/ 47 h 160"/>
              <a:gd name="T16" fmla="*/ 16 w 192"/>
              <a:gd name="T17" fmla="*/ 48 h 160"/>
              <a:gd name="T18" fmla="*/ 16 w 192"/>
              <a:gd name="T19" fmla="*/ 48 h 160"/>
              <a:gd name="T20" fmla="*/ 16 w 192"/>
              <a:gd name="T21" fmla="*/ 91 h 160"/>
              <a:gd name="T22" fmla="*/ 16 w 192"/>
              <a:gd name="T23" fmla="*/ 92 h 160"/>
              <a:gd name="T24" fmla="*/ 0 w 192"/>
              <a:gd name="T25" fmla="*/ 120 h 160"/>
              <a:gd name="T26" fmla="*/ 32 w 192"/>
              <a:gd name="T27" fmla="*/ 152 h 160"/>
              <a:gd name="T28" fmla="*/ 33 w 192"/>
              <a:gd name="T29" fmla="*/ 152 h 160"/>
              <a:gd name="T30" fmla="*/ 44 w 192"/>
              <a:gd name="T31" fmla="*/ 160 h 160"/>
              <a:gd name="T32" fmla="*/ 56 w 192"/>
              <a:gd name="T33" fmla="*/ 148 h 160"/>
              <a:gd name="T34" fmla="*/ 56 w 192"/>
              <a:gd name="T35" fmla="*/ 92 h 160"/>
              <a:gd name="T36" fmla="*/ 44 w 192"/>
              <a:gd name="T37" fmla="*/ 80 h 160"/>
              <a:gd name="T38" fmla="*/ 33 w 192"/>
              <a:gd name="T39" fmla="*/ 88 h 160"/>
              <a:gd name="T40" fmla="*/ 32 w 192"/>
              <a:gd name="T41" fmla="*/ 88 h 160"/>
              <a:gd name="T42" fmla="*/ 24 w 192"/>
              <a:gd name="T43" fmla="*/ 89 h 160"/>
              <a:gd name="T44" fmla="*/ 24 w 192"/>
              <a:gd name="T45" fmla="*/ 49 h 160"/>
              <a:gd name="T46" fmla="*/ 46 w 192"/>
              <a:gd name="T47" fmla="*/ 24 h 160"/>
              <a:gd name="T48" fmla="*/ 52 w 192"/>
              <a:gd name="T49" fmla="*/ 31 h 160"/>
              <a:gd name="T50" fmla="*/ 57 w 192"/>
              <a:gd name="T51" fmla="*/ 31 h 160"/>
              <a:gd name="T52" fmla="*/ 96 w 192"/>
              <a:gd name="T53" fmla="*/ 24 h 160"/>
              <a:gd name="T54" fmla="*/ 135 w 192"/>
              <a:gd name="T55" fmla="*/ 31 h 160"/>
              <a:gd name="T56" fmla="*/ 137 w 192"/>
              <a:gd name="T57" fmla="*/ 32 h 160"/>
              <a:gd name="T58" fmla="*/ 140 w 192"/>
              <a:gd name="T59" fmla="*/ 31 h 160"/>
              <a:gd name="T60" fmla="*/ 147 w 192"/>
              <a:gd name="T61" fmla="*/ 24 h 160"/>
              <a:gd name="T62" fmla="*/ 168 w 192"/>
              <a:gd name="T63" fmla="*/ 49 h 160"/>
              <a:gd name="T64" fmla="*/ 168 w 192"/>
              <a:gd name="T65" fmla="*/ 89 h 160"/>
              <a:gd name="T66" fmla="*/ 160 w 192"/>
              <a:gd name="T67" fmla="*/ 88 h 160"/>
              <a:gd name="T68" fmla="*/ 159 w 192"/>
              <a:gd name="T69" fmla="*/ 88 h 160"/>
              <a:gd name="T70" fmla="*/ 148 w 192"/>
              <a:gd name="T71" fmla="*/ 80 h 160"/>
              <a:gd name="T72" fmla="*/ 136 w 192"/>
              <a:gd name="T73" fmla="*/ 92 h 160"/>
              <a:gd name="T74" fmla="*/ 136 w 192"/>
              <a:gd name="T75" fmla="*/ 148 h 160"/>
              <a:gd name="T76" fmla="*/ 148 w 192"/>
              <a:gd name="T77" fmla="*/ 160 h 160"/>
              <a:gd name="T78" fmla="*/ 159 w 192"/>
              <a:gd name="T79" fmla="*/ 152 h 160"/>
              <a:gd name="T80" fmla="*/ 160 w 192"/>
              <a:gd name="T81" fmla="*/ 152 h 160"/>
              <a:gd name="T82" fmla="*/ 192 w 192"/>
              <a:gd name="T83" fmla="*/ 120 h 160"/>
              <a:gd name="T84" fmla="*/ 176 w 192"/>
              <a:gd name="T85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160">
                <a:moveTo>
                  <a:pt x="176" y="92"/>
                </a:move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78" y="152"/>
                  <a:pt x="192" y="138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圆角矩形 110"/>
          <p:cNvSpPr/>
          <p:nvPr/>
        </p:nvSpPr>
        <p:spPr>
          <a:xfrm>
            <a:off x="4660218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4786713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3" name="圆角矩形 112"/>
          <p:cNvSpPr/>
          <p:nvPr/>
        </p:nvSpPr>
        <p:spPr>
          <a:xfrm>
            <a:off x="7113179" y="724335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39674" y="673189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8186606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313101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0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矩形 199"/>
          <p:cNvSpPr/>
          <p:nvPr/>
        </p:nvSpPr>
        <p:spPr>
          <a:xfrm>
            <a:off x="2867105" y="3319367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400" dirty="0">
              <a:solidFill>
                <a:schemeClr val="accent1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01" name="文本框 200"/>
          <p:cNvSpPr txBox="1"/>
          <p:nvPr/>
        </p:nvSpPr>
        <p:spPr>
          <a:xfrm flipH="1">
            <a:off x="1982248" y="367535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3436687" y="1892193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400" dirty="0">
              <a:solidFill>
                <a:schemeClr val="accent2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03" name="文本框 202"/>
          <p:cNvSpPr txBox="1"/>
          <p:nvPr/>
        </p:nvSpPr>
        <p:spPr>
          <a:xfrm flipH="1">
            <a:off x="2529388" y="224817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7703858" y="1892193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3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400" dirty="0">
              <a:solidFill>
                <a:schemeClr val="accent3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05" name="文本框 204"/>
          <p:cNvSpPr txBox="1"/>
          <p:nvPr/>
        </p:nvSpPr>
        <p:spPr>
          <a:xfrm flipH="1">
            <a:off x="7703858" y="224817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7703858" y="4772433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4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400" dirty="0">
              <a:solidFill>
                <a:schemeClr val="accent4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07" name="文本框 206"/>
          <p:cNvSpPr txBox="1"/>
          <p:nvPr/>
        </p:nvSpPr>
        <p:spPr>
          <a:xfrm flipH="1">
            <a:off x="7703858" y="512841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08" name="矩形 207"/>
          <p:cNvSpPr/>
          <p:nvPr/>
        </p:nvSpPr>
        <p:spPr>
          <a:xfrm>
            <a:off x="3907062" y="5033692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5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400" dirty="0">
              <a:solidFill>
                <a:schemeClr val="accent5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09" name="文本框 208"/>
          <p:cNvSpPr txBox="1"/>
          <p:nvPr/>
        </p:nvSpPr>
        <p:spPr>
          <a:xfrm flipH="1">
            <a:off x="3022205" y="53896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个性创意关系</a:t>
            </a:r>
            <a:endParaRPr lang="zh-CN" altLang="en-US" dirty="0">
              <a:latin typeface="+mn-lt"/>
              <a:sym typeface="+mn-lt"/>
            </a:endParaRPr>
          </a:p>
        </p:txBody>
      </p:sp>
      <p:sp>
        <p:nvSpPr>
          <p:cNvPr id="57" name="Freeform 30"/>
          <p:cNvSpPr>
            <a:spLocks/>
          </p:cNvSpPr>
          <p:nvPr/>
        </p:nvSpPr>
        <p:spPr bwMode="auto">
          <a:xfrm>
            <a:off x="4872086" y="2419759"/>
            <a:ext cx="998898" cy="719098"/>
          </a:xfrm>
          <a:custGeom>
            <a:avLst/>
            <a:gdLst>
              <a:gd name="T0" fmla="*/ 0 w 1096"/>
              <a:gd name="T1" fmla="*/ 789 h 789"/>
              <a:gd name="T2" fmla="*/ 258 w 1096"/>
              <a:gd name="T3" fmla="*/ 0 h 789"/>
              <a:gd name="T4" fmla="*/ 1096 w 1096"/>
              <a:gd name="T5" fmla="*/ 0 h 789"/>
              <a:gd name="T6" fmla="*/ 760 w 1096"/>
              <a:gd name="T7" fmla="*/ 670 h 789"/>
              <a:gd name="T8" fmla="*/ 0 w 1096"/>
              <a:gd name="T9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6" h="789">
                <a:moveTo>
                  <a:pt x="0" y="789"/>
                </a:moveTo>
                <a:lnTo>
                  <a:pt x="258" y="0"/>
                </a:lnTo>
                <a:lnTo>
                  <a:pt x="1096" y="0"/>
                </a:lnTo>
                <a:lnTo>
                  <a:pt x="760" y="670"/>
                </a:lnTo>
                <a:lnTo>
                  <a:pt x="0" y="789"/>
                </a:lnTo>
                <a:close/>
              </a:path>
            </a:pathLst>
          </a:custGeom>
          <a:gradFill flip="none" rotWithShape="1">
            <a:gsLst>
              <a:gs pos="51000">
                <a:schemeClr val="accent2"/>
              </a:gs>
              <a:gs pos="0">
                <a:schemeClr val="accent2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58" name="Freeform 31"/>
          <p:cNvSpPr>
            <a:spLocks/>
          </p:cNvSpPr>
          <p:nvPr/>
        </p:nvSpPr>
        <p:spPr bwMode="auto">
          <a:xfrm>
            <a:off x="6286770" y="2426705"/>
            <a:ext cx="992518" cy="714540"/>
          </a:xfrm>
          <a:custGeom>
            <a:avLst/>
            <a:gdLst>
              <a:gd name="T0" fmla="*/ 1089 w 1089"/>
              <a:gd name="T1" fmla="*/ 784 h 784"/>
              <a:gd name="T2" fmla="*/ 828 w 1089"/>
              <a:gd name="T3" fmla="*/ 0 h 784"/>
              <a:gd name="T4" fmla="*/ 0 w 1089"/>
              <a:gd name="T5" fmla="*/ 0 h 784"/>
              <a:gd name="T6" fmla="*/ 338 w 1089"/>
              <a:gd name="T7" fmla="*/ 670 h 784"/>
              <a:gd name="T8" fmla="*/ 1089 w 1089"/>
              <a:gd name="T9" fmla="*/ 784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784">
                <a:moveTo>
                  <a:pt x="1089" y="784"/>
                </a:moveTo>
                <a:lnTo>
                  <a:pt x="828" y="0"/>
                </a:lnTo>
                <a:lnTo>
                  <a:pt x="0" y="0"/>
                </a:lnTo>
                <a:lnTo>
                  <a:pt x="338" y="670"/>
                </a:lnTo>
                <a:lnTo>
                  <a:pt x="1089" y="784"/>
                </a:lnTo>
                <a:close/>
              </a:path>
            </a:pathLst>
          </a:custGeom>
          <a:gradFill flip="none" rotWithShape="1">
            <a:gsLst>
              <a:gs pos="51000">
                <a:schemeClr val="accent3"/>
              </a:gs>
              <a:gs pos="0">
                <a:schemeClr val="accent3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59" name="Freeform 32"/>
          <p:cNvSpPr>
            <a:spLocks/>
          </p:cNvSpPr>
          <p:nvPr/>
        </p:nvSpPr>
        <p:spPr bwMode="auto">
          <a:xfrm>
            <a:off x="6923486" y="3538923"/>
            <a:ext cx="720920" cy="1177533"/>
          </a:xfrm>
          <a:custGeom>
            <a:avLst/>
            <a:gdLst>
              <a:gd name="T0" fmla="*/ 121 w 791"/>
              <a:gd name="T1" fmla="*/ 1292 h 1292"/>
              <a:gd name="T2" fmla="*/ 791 w 791"/>
              <a:gd name="T3" fmla="*/ 802 h 1292"/>
              <a:gd name="T4" fmla="*/ 535 w 791"/>
              <a:gd name="T5" fmla="*/ 0 h 1292"/>
              <a:gd name="T6" fmla="*/ 0 w 791"/>
              <a:gd name="T7" fmla="*/ 532 h 1292"/>
              <a:gd name="T8" fmla="*/ 121 w 791"/>
              <a:gd name="T9" fmla="*/ 129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1" h="1292">
                <a:moveTo>
                  <a:pt x="121" y="1292"/>
                </a:moveTo>
                <a:lnTo>
                  <a:pt x="791" y="802"/>
                </a:lnTo>
                <a:lnTo>
                  <a:pt x="535" y="0"/>
                </a:lnTo>
                <a:lnTo>
                  <a:pt x="0" y="532"/>
                </a:lnTo>
                <a:lnTo>
                  <a:pt x="121" y="1292"/>
                </a:lnTo>
                <a:close/>
              </a:path>
            </a:pathLst>
          </a:custGeom>
          <a:gradFill flip="none" rotWithShape="1">
            <a:gsLst>
              <a:gs pos="50000">
                <a:schemeClr val="accent4"/>
              </a:gs>
              <a:gs pos="0">
                <a:schemeClr val="accent4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60" name="Freeform 33"/>
          <p:cNvSpPr>
            <a:spLocks/>
          </p:cNvSpPr>
          <p:nvPr/>
        </p:nvSpPr>
        <p:spPr bwMode="auto">
          <a:xfrm>
            <a:off x="5444830" y="4612758"/>
            <a:ext cx="1266851" cy="774693"/>
          </a:xfrm>
          <a:custGeom>
            <a:avLst/>
            <a:gdLst>
              <a:gd name="T0" fmla="*/ 0 w 1390"/>
              <a:gd name="T1" fmla="*/ 353 h 850"/>
              <a:gd name="T2" fmla="*/ 696 w 1390"/>
              <a:gd name="T3" fmla="*/ 850 h 850"/>
              <a:gd name="T4" fmla="*/ 1390 w 1390"/>
              <a:gd name="T5" fmla="*/ 348 h 850"/>
              <a:gd name="T6" fmla="*/ 698 w 1390"/>
              <a:gd name="T7" fmla="*/ 0 h 850"/>
              <a:gd name="T8" fmla="*/ 0 w 1390"/>
              <a:gd name="T9" fmla="*/ 353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0" h="850">
                <a:moveTo>
                  <a:pt x="0" y="353"/>
                </a:moveTo>
                <a:lnTo>
                  <a:pt x="696" y="850"/>
                </a:lnTo>
                <a:lnTo>
                  <a:pt x="1390" y="348"/>
                </a:lnTo>
                <a:lnTo>
                  <a:pt x="698" y="0"/>
                </a:lnTo>
                <a:lnTo>
                  <a:pt x="0" y="353"/>
                </a:lnTo>
                <a:close/>
              </a:path>
            </a:pathLst>
          </a:custGeom>
          <a:gradFill flip="none" rotWithShape="1">
            <a:gsLst>
              <a:gs pos="50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61" name="Freeform 34"/>
          <p:cNvSpPr>
            <a:spLocks/>
          </p:cNvSpPr>
          <p:nvPr/>
        </p:nvSpPr>
        <p:spPr bwMode="auto">
          <a:xfrm>
            <a:off x="4511733" y="3526938"/>
            <a:ext cx="729123" cy="1195762"/>
          </a:xfrm>
          <a:custGeom>
            <a:avLst/>
            <a:gdLst>
              <a:gd name="T0" fmla="*/ 677 w 800"/>
              <a:gd name="T1" fmla="*/ 1312 h 1312"/>
              <a:gd name="T2" fmla="*/ 0 w 800"/>
              <a:gd name="T3" fmla="*/ 812 h 1312"/>
              <a:gd name="T4" fmla="*/ 263 w 800"/>
              <a:gd name="T5" fmla="*/ 0 h 1312"/>
              <a:gd name="T6" fmla="*/ 800 w 800"/>
              <a:gd name="T7" fmla="*/ 542 h 1312"/>
              <a:gd name="T8" fmla="*/ 677 w 800"/>
              <a:gd name="T9" fmla="*/ 1312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" h="1312">
                <a:moveTo>
                  <a:pt x="677" y="1312"/>
                </a:moveTo>
                <a:lnTo>
                  <a:pt x="0" y="812"/>
                </a:lnTo>
                <a:lnTo>
                  <a:pt x="263" y="0"/>
                </a:lnTo>
                <a:lnTo>
                  <a:pt x="800" y="542"/>
                </a:lnTo>
                <a:lnTo>
                  <a:pt x="677" y="1312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0">
                <a:schemeClr val="accent1">
                  <a:lumMod val="75000"/>
                  <a:lumOff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72" name="AutoShape 44"/>
          <p:cNvSpPr>
            <a:spLocks noChangeAspect="1" noChangeArrowheads="1" noTextEdit="1"/>
          </p:cNvSpPr>
          <p:nvPr/>
        </p:nvSpPr>
        <p:spPr bwMode="auto">
          <a:xfrm>
            <a:off x="5394345" y="2936720"/>
            <a:ext cx="1556676" cy="147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24610" y="3221755"/>
            <a:ext cx="1147211" cy="1868290"/>
            <a:chOff x="3946805" y="3112165"/>
            <a:chExt cx="1267149" cy="2063616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946805" y="3112165"/>
              <a:ext cx="739916" cy="1286549"/>
            </a:xfrm>
            <a:custGeom>
              <a:avLst/>
              <a:gdLst>
                <a:gd name="T0" fmla="*/ 0 w 735"/>
                <a:gd name="T1" fmla="*/ 1278 h 1278"/>
                <a:gd name="T2" fmla="*/ 393 w 735"/>
                <a:gd name="T3" fmla="*/ 1150 h 1278"/>
                <a:gd name="T4" fmla="*/ 735 w 735"/>
                <a:gd name="T5" fmla="*/ 102 h 1278"/>
                <a:gd name="T6" fmla="*/ 417 w 735"/>
                <a:gd name="T7" fmla="*/ 0 h 1278"/>
                <a:gd name="T8" fmla="*/ 0 w 735"/>
                <a:gd name="T9" fmla="*/ 1278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1278">
                  <a:moveTo>
                    <a:pt x="0" y="1278"/>
                  </a:moveTo>
                  <a:lnTo>
                    <a:pt x="393" y="1150"/>
                  </a:lnTo>
                  <a:lnTo>
                    <a:pt x="735" y="102"/>
                  </a:lnTo>
                  <a:lnTo>
                    <a:pt x="417" y="0"/>
                  </a:lnTo>
                  <a:lnTo>
                    <a:pt x="0" y="1278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949554" y="4270768"/>
              <a:ext cx="1264400" cy="905013"/>
            </a:xfrm>
            <a:custGeom>
              <a:avLst/>
              <a:gdLst>
                <a:gd name="T0" fmla="*/ 388 w 1256"/>
                <a:gd name="T1" fmla="*/ 0 h 899"/>
                <a:gd name="T2" fmla="*/ 0 w 1256"/>
                <a:gd name="T3" fmla="*/ 128 h 899"/>
                <a:gd name="T4" fmla="*/ 1062 w 1256"/>
                <a:gd name="T5" fmla="*/ 899 h 899"/>
                <a:gd name="T6" fmla="*/ 1256 w 1256"/>
                <a:gd name="T7" fmla="*/ 632 h 899"/>
                <a:gd name="T8" fmla="*/ 388 w 1256"/>
                <a:gd name="T9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6" h="899">
                  <a:moveTo>
                    <a:pt x="388" y="0"/>
                  </a:moveTo>
                  <a:lnTo>
                    <a:pt x="0" y="128"/>
                  </a:lnTo>
                  <a:lnTo>
                    <a:pt x="1062" y="899"/>
                  </a:lnTo>
                  <a:lnTo>
                    <a:pt x="1256" y="632"/>
                  </a:lnTo>
                  <a:lnTo>
                    <a:pt x="38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3946805" y="3112165"/>
              <a:ext cx="739916" cy="1286549"/>
            </a:xfrm>
            <a:custGeom>
              <a:avLst/>
              <a:gdLst>
                <a:gd name="T0" fmla="*/ 0 w 735"/>
                <a:gd name="T1" fmla="*/ 1278 h 1278"/>
                <a:gd name="T2" fmla="*/ 393 w 735"/>
                <a:gd name="T3" fmla="*/ 1150 h 1278"/>
                <a:gd name="T4" fmla="*/ 735 w 735"/>
                <a:gd name="T5" fmla="*/ 102 h 1278"/>
                <a:gd name="T6" fmla="*/ 417 w 735"/>
                <a:gd name="T7" fmla="*/ 0 h 1278"/>
                <a:gd name="T8" fmla="*/ 0 w 735"/>
                <a:gd name="T9" fmla="*/ 1278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1278">
                  <a:moveTo>
                    <a:pt x="0" y="1278"/>
                  </a:moveTo>
                  <a:lnTo>
                    <a:pt x="393" y="1150"/>
                  </a:lnTo>
                  <a:lnTo>
                    <a:pt x="735" y="102"/>
                  </a:lnTo>
                  <a:lnTo>
                    <a:pt x="417" y="0"/>
                  </a:lnTo>
                  <a:lnTo>
                    <a:pt x="0" y="1278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49" name="Freeform 21"/>
            <p:cNvSpPr>
              <a:spLocks/>
            </p:cNvSpPr>
            <p:nvPr/>
          </p:nvSpPr>
          <p:spPr bwMode="auto">
            <a:xfrm>
              <a:off x="3949554" y="4270768"/>
              <a:ext cx="1264400" cy="905013"/>
            </a:xfrm>
            <a:custGeom>
              <a:avLst/>
              <a:gdLst>
                <a:gd name="T0" fmla="*/ 388 w 1256"/>
                <a:gd name="T1" fmla="*/ 0 h 899"/>
                <a:gd name="T2" fmla="*/ 0 w 1256"/>
                <a:gd name="T3" fmla="*/ 128 h 899"/>
                <a:gd name="T4" fmla="*/ 1062 w 1256"/>
                <a:gd name="T5" fmla="*/ 899 h 899"/>
                <a:gd name="T6" fmla="*/ 1256 w 1256"/>
                <a:gd name="T7" fmla="*/ 632 h 899"/>
                <a:gd name="T8" fmla="*/ 388 w 1256"/>
                <a:gd name="T9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6" h="899">
                  <a:moveTo>
                    <a:pt x="388" y="0"/>
                  </a:moveTo>
                  <a:lnTo>
                    <a:pt x="0" y="128"/>
                  </a:lnTo>
                  <a:lnTo>
                    <a:pt x="1062" y="899"/>
                  </a:lnTo>
                  <a:lnTo>
                    <a:pt x="1256" y="632"/>
                  </a:lnTo>
                  <a:lnTo>
                    <a:pt x="38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05721" y="2094054"/>
            <a:ext cx="1573197" cy="1223104"/>
            <a:chOff x="4367760" y="1866565"/>
            <a:chExt cx="1737671" cy="1350977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4367760" y="1866565"/>
              <a:ext cx="648307" cy="1350977"/>
            </a:xfrm>
            <a:custGeom>
              <a:avLst/>
              <a:gdLst>
                <a:gd name="T0" fmla="*/ 403 w 644"/>
                <a:gd name="T1" fmla="*/ 0 h 1342"/>
                <a:gd name="T2" fmla="*/ 0 w 644"/>
                <a:gd name="T3" fmla="*/ 1240 h 1342"/>
                <a:gd name="T4" fmla="*/ 318 w 644"/>
                <a:gd name="T5" fmla="*/ 1342 h 1342"/>
                <a:gd name="T6" fmla="*/ 644 w 644"/>
                <a:gd name="T7" fmla="*/ 333 h 1342"/>
                <a:gd name="T8" fmla="*/ 403 w 644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1342">
                  <a:moveTo>
                    <a:pt x="403" y="0"/>
                  </a:moveTo>
                  <a:lnTo>
                    <a:pt x="0" y="1240"/>
                  </a:lnTo>
                  <a:lnTo>
                    <a:pt x="318" y="1342"/>
                  </a:lnTo>
                  <a:lnTo>
                    <a:pt x="644" y="333"/>
                  </a:lnTo>
                  <a:lnTo>
                    <a:pt x="403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4774589" y="1868787"/>
              <a:ext cx="1330842" cy="340261"/>
            </a:xfrm>
            <a:custGeom>
              <a:avLst/>
              <a:gdLst>
                <a:gd name="T0" fmla="*/ 0 w 1322"/>
                <a:gd name="T1" fmla="*/ 0 h 338"/>
                <a:gd name="T2" fmla="*/ 240 w 1322"/>
                <a:gd name="T3" fmla="*/ 338 h 338"/>
                <a:gd name="T4" fmla="*/ 1322 w 1322"/>
                <a:gd name="T5" fmla="*/ 338 h 338"/>
                <a:gd name="T6" fmla="*/ 1322 w 1322"/>
                <a:gd name="T7" fmla="*/ 0 h 338"/>
                <a:gd name="T8" fmla="*/ 0 w 1322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338">
                  <a:moveTo>
                    <a:pt x="0" y="0"/>
                  </a:moveTo>
                  <a:lnTo>
                    <a:pt x="240" y="338"/>
                  </a:lnTo>
                  <a:lnTo>
                    <a:pt x="1322" y="338"/>
                  </a:lnTo>
                  <a:lnTo>
                    <a:pt x="1322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300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4367760" y="1866565"/>
              <a:ext cx="648307" cy="1350977"/>
            </a:xfrm>
            <a:custGeom>
              <a:avLst/>
              <a:gdLst>
                <a:gd name="T0" fmla="*/ 403 w 644"/>
                <a:gd name="T1" fmla="*/ 0 h 1342"/>
                <a:gd name="T2" fmla="*/ 0 w 644"/>
                <a:gd name="T3" fmla="*/ 1240 h 1342"/>
                <a:gd name="T4" fmla="*/ 318 w 644"/>
                <a:gd name="T5" fmla="*/ 1342 h 1342"/>
                <a:gd name="T6" fmla="*/ 644 w 644"/>
                <a:gd name="T7" fmla="*/ 333 h 1342"/>
                <a:gd name="T8" fmla="*/ 403 w 644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1342">
                  <a:moveTo>
                    <a:pt x="403" y="0"/>
                  </a:moveTo>
                  <a:lnTo>
                    <a:pt x="0" y="1240"/>
                  </a:lnTo>
                  <a:lnTo>
                    <a:pt x="318" y="1342"/>
                  </a:lnTo>
                  <a:lnTo>
                    <a:pt x="644" y="333"/>
                  </a:lnTo>
                  <a:lnTo>
                    <a:pt x="403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53" name="Freeform 13"/>
            <p:cNvSpPr>
              <a:spLocks/>
            </p:cNvSpPr>
            <p:nvPr/>
          </p:nvSpPr>
          <p:spPr bwMode="auto">
            <a:xfrm>
              <a:off x="4774589" y="1868787"/>
              <a:ext cx="1330842" cy="340261"/>
            </a:xfrm>
            <a:custGeom>
              <a:avLst/>
              <a:gdLst>
                <a:gd name="T0" fmla="*/ 0 w 1322"/>
                <a:gd name="T1" fmla="*/ 0 h 338"/>
                <a:gd name="T2" fmla="*/ 240 w 1322"/>
                <a:gd name="T3" fmla="*/ 338 h 338"/>
                <a:gd name="T4" fmla="*/ 1322 w 1322"/>
                <a:gd name="T5" fmla="*/ 338 h 338"/>
                <a:gd name="T6" fmla="*/ 1322 w 1322"/>
                <a:gd name="T7" fmla="*/ 0 h 338"/>
                <a:gd name="T8" fmla="*/ 0 w 1322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338">
                  <a:moveTo>
                    <a:pt x="0" y="0"/>
                  </a:moveTo>
                  <a:lnTo>
                    <a:pt x="240" y="338"/>
                  </a:lnTo>
                  <a:lnTo>
                    <a:pt x="1322" y="338"/>
                  </a:lnTo>
                  <a:lnTo>
                    <a:pt x="1322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78439" y="2095654"/>
            <a:ext cx="1564904" cy="1228259"/>
            <a:chOff x="6104902" y="1868332"/>
            <a:chExt cx="1728511" cy="1356671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6104902" y="1868332"/>
              <a:ext cx="1332855" cy="340261"/>
            </a:xfrm>
            <a:custGeom>
              <a:avLst/>
              <a:gdLst>
                <a:gd name="T0" fmla="*/ 1324 w 1324"/>
                <a:gd name="T1" fmla="*/ 0 h 338"/>
                <a:gd name="T2" fmla="*/ 0 w 1324"/>
                <a:gd name="T3" fmla="*/ 0 h 338"/>
                <a:gd name="T4" fmla="*/ 0 w 1324"/>
                <a:gd name="T5" fmla="*/ 338 h 338"/>
                <a:gd name="T6" fmla="*/ 1084 w 1324"/>
                <a:gd name="T7" fmla="*/ 338 h 338"/>
                <a:gd name="T8" fmla="*/ 1324 w 1324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338">
                  <a:moveTo>
                    <a:pt x="1324" y="0"/>
                  </a:moveTo>
                  <a:lnTo>
                    <a:pt x="0" y="0"/>
                  </a:lnTo>
                  <a:lnTo>
                    <a:pt x="0" y="338"/>
                  </a:lnTo>
                  <a:lnTo>
                    <a:pt x="1084" y="338"/>
                  </a:lnTo>
                  <a:lnTo>
                    <a:pt x="1324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7188125" y="1879059"/>
              <a:ext cx="645288" cy="1345944"/>
            </a:xfrm>
            <a:custGeom>
              <a:avLst/>
              <a:gdLst>
                <a:gd name="T0" fmla="*/ 239 w 641"/>
                <a:gd name="T1" fmla="*/ 0 h 1337"/>
                <a:gd name="T2" fmla="*/ 0 w 641"/>
                <a:gd name="T3" fmla="*/ 331 h 1337"/>
                <a:gd name="T4" fmla="*/ 326 w 641"/>
                <a:gd name="T5" fmla="*/ 1337 h 1337"/>
                <a:gd name="T6" fmla="*/ 641 w 641"/>
                <a:gd name="T7" fmla="*/ 1235 h 1337"/>
                <a:gd name="T8" fmla="*/ 239 w 641"/>
                <a:gd name="T9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337">
                  <a:moveTo>
                    <a:pt x="239" y="0"/>
                  </a:moveTo>
                  <a:lnTo>
                    <a:pt x="0" y="331"/>
                  </a:lnTo>
                  <a:lnTo>
                    <a:pt x="326" y="1337"/>
                  </a:lnTo>
                  <a:lnTo>
                    <a:pt x="641" y="1235"/>
                  </a:lnTo>
                  <a:lnTo>
                    <a:pt x="239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500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55" name="Freeform 17"/>
            <p:cNvSpPr>
              <a:spLocks/>
            </p:cNvSpPr>
            <p:nvPr/>
          </p:nvSpPr>
          <p:spPr bwMode="auto">
            <a:xfrm>
              <a:off x="6104902" y="1868332"/>
              <a:ext cx="1332855" cy="340261"/>
            </a:xfrm>
            <a:custGeom>
              <a:avLst/>
              <a:gdLst>
                <a:gd name="T0" fmla="*/ 1324 w 1324"/>
                <a:gd name="T1" fmla="*/ 0 h 338"/>
                <a:gd name="T2" fmla="*/ 0 w 1324"/>
                <a:gd name="T3" fmla="*/ 0 h 338"/>
                <a:gd name="T4" fmla="*/ 0 w 1324"/>
                <a:gd name="T5" fmla="*/ 338 h 338"/>
                <a:gd name="T6" fmla="*/ 1084 w 1324"/>
                <a:gd name="T7" fmla="*/ 338 h 338"/>
                <a:gd name="T8" fmla="*/ 1324 w 1324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4" h="338">
                  <a:moveTo>
                    <a:pt x="1324" y="0"/>
                  </a:moveTo>
                  <a:lnTo>
                    <a:pt x="0" y="0"/>
                  </a:lnTo>
                  <a:lnTo>
                    <a:pt x="0" y="338"/>
                  </a:lnTo>
                  <a:lnTo>
                    <a:pt x="1084" y="338"/>
                  </a:lnTo>
                  <a:lnTo>
                    <a:pt x="1324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100000">
                  <a:schemeClr val="accent3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57" name="Freeform 25"/>
            <p:cNvSpPr>
              <a:spLocks/>
            </p:cNvSpPr>
            <p:nvPr/>
          </p:nvSpPr>
          <p:spPr bwMode="auto">
            <a:xfrm>
              <a:off x="7188125" y="1879059"/>
              <a:ext cx="645288" cy="1345944"/>
            </a:xfrm>
            <a:custGeom>
              <a:avLst/>
              <a:gdLst>
                <a:gd name="T0" fmla="*/ 239 w 641"/>
                <a:gd name="T1" fmla="*/ 0 h 1337"/>
                <a:gd name="T2" fmla="*/ 0 w 641"/>
                <a:gd name="T3" fmla="*/ 331 h 1337"/>
                <a:gd name="T4" fmla="*/ 326 w 641"/>
                <a:gd name="T5" fmla="*/ 1337 h 1337"/>
                <a:gd name="T6" fmla="*/ 641 w 641"/>
                <a:gd name="T7" fmla="*/ 1235 h 1337"/>
                <a:gd name="T8" fmla="*/ 239 w 641"/>
                <a:gd name="T9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337">
                  <a:moveTo>
                    <a:pt x="239" y="0"/>
                  </a:moveTo>
                  <a:lnTo>
                    <a:pt x="0" y="331"/>
                  </a:lnTo>
                  <a:lnTo>
                    <a:pt x="326" y="1337"/>
                  </a:lnTo>
                  <a:lnTo>
                    <a:pt x="641" y="1235"/>
                  </a:lnTo>
                  <a:lnTo>
                    <a:pt x="239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3"/>
                </a:gs>
                <a:gs pos="100000">
                  <a:schemeClr val="accent3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81240" y="3230155"/>
            <a:ext cx="1137966" cy="1854509"/>
            <a:chOff x="6991634" y="3121443"/>
            <a:chExt cx="1256938" cy="2048394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7516709" y="3121443"/>
              <a:ext cx="731863" cy="1281516"/>
            </a:xfrm>
            <a:custGeom>
              <a:avLst/>
              <a:gdLst>
                <a:gd name="T0" fmla="*/ 727 w 727"/>
                <a:gd name="T1" fmla="*/ 1273 h 1273"/>
                <a:gd name="T2" fmla="*/ 315 w 727"/>
                <a:gd name="T3" fmla="*/ 0 h 1273"/>
                <a:gd name="T4" fmla="*/ 0 w 727"/>
                <a:gd name="T5" fmla="*/ 102 h 1273"/>
                <a:gd name="T6" fmla="*/ 336 w 727"/>
                <a:gd name="T7" fmla="*/ 1148 h 1273"/>
                <a:gd name="T8" fmla="*/ 727 w 727"/>
                <a:gd name="T9" fmla="*/ 127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7" h="1273">
                  <a:moveTo>
                    <a:pt x="727" y="1273"/>
                  </a:moveTo>
                  <a:lnTo>
                    <a:pt x="315" y="0"/>
                  </a:lnTo>
                  <a:lnTo>
                    <a:pt x="0" y="102"/>
                  </a:lnTo>
                  <a:lnTo>
                    <a:pt x="336" y="1148"/>
                  </a:lnTo>
                  <a:lnTo>
                    <a:pt x="727" y="1273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6991634" y="4274890"/>
              <a:ext cx="1255340" cy="894947"/>
            </a:xfrm>
            <a:custGeom>
              <a:avLst/>
              <a:gdLst>
                <a:gd name="T0" fmla="*/ 856 w 1247"/>
                <a:gd name="T1" fmla="*/ 0 h 889"/>
                <a:gd name="T2" fmla="*/ 0 w 1247"/>
                <a:gd name="T3" fmla="*/ 622 h 889"/>
                <a:gd name="T4" fmla="*/ 194 w 1247"/>
                <a:gd name="T5" fmla="*/ 889 h 889"/>
                <a:gd name="T6" fmla="*/ 1247 w 1247"/>
                <a:gd name="T7" fmla="*/ 125 h 889"/>
                <a:gd name="T8" fmla="*/ 856 w 1247"/>
                <a:gd name="T9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7" h="889">
                  <a:moveTo>
                    <a:pt x="856" y="0"/>
                  </a:moveTo>
                  <a:lnTo>
                    <a:pt x="0" y="622"/>
                  </a:lnTo>
                  <a:lnTo>
                    <a:pt x="194" y="889"/>
                  </a:lnTo>
                  <a:lnTo>
                    <a:pt x="1247" y="125"/>
                  </a:lnTo>
                  <a:lnTo>
                    <a:pt x="85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59" name="Freeform 26"/>
            <p:cNvSpPr>
              <a:spLocks/>
            </p:cNvSpPr>
            <p:nvPr/>
          </p:nvSpPr>
          <p:spPr bwMode="auto">
            <a:xfrm>
              <a:off x="7516709" y="3121443"/>
              <a:ext cx="731863" cy="1281516"/>
            </a:xfrm>
            <a:custGeom>
              <a:avLst/>
              <a:gdLst>
                <a:gd name="T0" fmla="*/ 727 w 727"/>
                <a:gd name="T1" fmla="*/ 1273 h 1273"/>
                <a:gd name="T2" fmla="*/ 315 w 727"/>
                <a:gd name="T3" fmla="*/ 0 h 1273"/>
                <a:gd name="T4" fmla="*/ 0 w 727"/>
                <a:gd name="T5" fmla="*/ 102 h 1273"/>
                <a:gd name="T6" fmla="*/ 336 w 727"/>
                <a:gd name="T7" fmla="*/ 1148 h 1273"/>
                <a:gd name="T8" fmla="*/ 727 w 727"/>
                <a:gd name="T9" fmla="*/ 1273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7" h="1273">
                  <a:moveTo>
                    <a:pt x="727" y="1273"/>
                  </a:moveTo>
                  <a:lnTo>
                    <a:pt x="315" y="0"/>
                  </a:lnTo>
                  <a:lnTo>
                    <a:pt x="0" y="102"/>
                  </a:lnTo>
                  <a:lnTo>
                    <a:pt x="336" y="1148"/>
                  </a:lnTo>
                  <a:lnTo>
                    <a:pt x="727" y="1273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100000">
                  <a:schemeClr val="accent4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1" name="Freeform 23"/>
            <p:cNvSpPr>
              <a:spLocks/>
            </p:cNvSpPr>
            <p:nvPr/>
          </p:nvSpPr>
          <p:spPr bwMode="auto">
            <a:xfrm>
              <a:off x="6991634" y="4274890"/>
              <a:ext cx="1255340" cy="894947"/>
            </a:xfrm>
            <a:custGeom>
              <a:avLst/>
              <a:gdLst>
                <a:gd name="T0" fmla="*/ 856 w 1247"/>
                <a:gd name="T1" fmla="*/ 0 h 889"/>
                <a:gd name="T2" fmla="*/ 0 w 1247"/>
                <a:gd name="T3" fmla="*/ 622 h 889"/>
                <a:gd name="T4" fmla="*/ 194 w 1247"/>
                <a:gd name="T5" fmla="*/ 889 h 889"/>
                <a:gd name="T6" fmla="*/ 1247 w 1247"/>
                <a:gd name="T7" fmla="*/ 125 h 889"/>
                <a:gd name="T8" fmla="*/ 856 w 1247"/>
                <a:gd name="T9" fmla="*/ 0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7" h="889">
                  <a:moveTo>
                    <a:pt x="856" y="0"/>
                  </a:moveTo>
                  <a:lnTo>
                    <a:pt x="0" y="622"/>
                  </a:lnTo>
                  <a:lnTo>
                    <a:pt x="194" y="889"/>
                  </a:lnTo>
                  <a:lnTo>
                    <a:pt x="1247" y="125"/>
                  </a:lnTo>
                  <a:lnTo>
                    <a:pt x="85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4"/>
                </a:gs>
                <a:gs pos="100000">
                  <a:schemeClr val="accent4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96773" y="4841932"/>
            <a:ext cx="1959894" cy="956974"/>
            <a:chOff x="5020605" y="4901728"/>
            <a:chExt cx="2164796" cy="1057024"/>
          </a:xfrm>
        </p:grpSpPr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6099184" y="4901728"/>
              <a:ext cx="1086217" cy="1057024"/>
            </a:xfrm>
            <a:custGeom>
              <a:avLst/>
              <a:gdLst>
                <a:gd name="T0" fmla="*/ 2 w 1079"/>
                <a:gd name="T1" fmla="*/ 643 h 1050"/>
                <a:gd name="T2" fmla="*/ 0 w 1079"/>
                <a:gd name="T3" fmla="*/ 1050 h 1050"/>
                <a:gd name="T4" fmla="*/ 1079 w 1079"/>
                <a:gd name="T5" fmla="*/ 267 h 1050"/>
                <a:gd name="T6" fmla="*/ 885 w 1079"/>
                <a:gd name="T7" fmla="*/ 0 h 1050"/>
                <a:gd name="T8" fmla="*/ 2 w 1079"/>
                <a:gd name="T9" fmla="*/ 643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1050">
                  <a:moveTo>
                    <a:pt x="2" y="643"/>
                  </a:moveTo>
                  <a:lnTo>
                    <a:pt x="0" y="1050"/>
                  </a:lnTo>
                  <a:lnTo>
                    <a:pt x="1079" y="267"/>
                  </a:lnTo>
                  <a:lnTo>
                    <a:pt x="885" y="0"/>
                  </a:lnTo>
                  <a:lnTo>
                    <a:pt x="2" y="643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accent5"/>
                </a:gs>
                <a:gs pos="29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5020605" y="4907368"/>
              <a:ext cx="1079170" cy="1049977"/>
            </a:xfrm>
            <a:custGeom>
              <a:avLst/>
              <a:gdLst>
                <a:gd name="T0" fmla="*/ 1072 w 1072"/>
                <a:gd name="T1" fmla="*/ 636 h 1043"/>
                <a:gd name="T2" fmla="*/ 194 w 1072"/>
                <a:gd name="T3" fmla="*/ 0 h 1043"/>
                <a:gd name="T4" fmla="*/ 0 w 1072"/>
                <a:gd name="T5" fmla="*/ 267 h 1043"/>
                <a:gd name="T6" fmla="*/ 1069 w 1072"/>
                <a:gd name="T7" fmla="*/ 1043 h 1043"/>
                <a:gd name="T8" fmla="*/ 1072 w 1072"/>
                <a:gd name="T9" fmla="*/ 636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1043">
                  <a:moveTo>
                    <a:pt x="1072" y="636"/>
                  </a:moveTo>
                  <a:lnTo>
                    <a:pt x="194" y="0"/>
                  </a:lnTo>
                  <a:lnTo>
                    <a:pt x="0" y="267"/>
                  </a:lnTo>
                  <a:lnTo>
                    <a:pt x="1069" y="1043"/>
                  </a:lnTo>
                  <a:lnTo>
                    <a:pt x="1072" y="636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accent5"/>
                </a:gs>
                <a:gs pos="29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3" name="Freeform 24"/>
            <p:cNvSpPr>
              <a:spLocks/>
            </p:cNvSpPr>
            <p:nvPr/>
          </p:nvSpPr>
          <p:spPr bwMode="auto">
            <a:xfrm>
              <a:off x="6099184" y="4901728"/>
              <a:ext cx="1086217" cy="1057024"/>
            </a:xfrm>
            <a:custGeom>
              <a:avLst/>
              <a:gdLst>
                <a:gd name="T0" fmla="*/ 2 w 1079"/>
                <a:gd name="T1" fmla="*/ 643 h 1050"/>
                <a:gd name="T2" fmla="*/ 0 w 1079"/>
                <a:gd name="T3" fmla="*/ 1050 h 1050"/>
                <a:gd name="T4" fmla="*/ 1079 w 1079"/>
                <a:gd name="T5" fmla="*/ 267 h 1050"/>
                <a:gd name="T6" fmla="*/ 885 w 1079"/>
                <a:gd name="T7" fmla="*/ 0 h 1050"/>
                <a:gd name="T8" fmla="*/ 2 w 1079"/>
                <a:gd name="T9" fmla="*/ 643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1050">
                  <a:moveTo>
                    <a:pt x="2" y="643"/>
                  </a:moveTo>
                  <a:lnTo>
                    <a:pt x="0" y="1050"/>
                  </a:lnTo>
                  <a:lnTo>
                    <a:pt x="1079" y="267"/>
                  </a:lnTo>
                  <a:lnTo>
                    <a:pt x="885" y="0"/>
                  </a:lnTo>
                  <a:lnTo>
                    <a:pt x="2" y="643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5"/>
                </a:gs>
                <a:gs pos="100000">
                  <a:schemeClr val="accent5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4" name="Freeform 22"/>
            <p:cNvSpPr>
              <a:spLocks/>
            </p:cNvSpPr>
            <p:nvPr/>
          </p:nvSpPr>
          <p:spPr bwMode="auto">
            <a:xfrm>
              <a:off x="5020605" y="4907368"/>
              <a:ext cx="1079170" cy="1049977"/>
            </a:xfrm>
            <a:custGeom>
              <a:avLst/>
              <a:gdLst>
                <a:gd name="T0" fmla="*/ 1072 w 1072"/>
                <a:gd name="T1" fmla="*/ 636 h 1043"/>
                <a:gd name="T2" fmla="*/ 194 w 1072"/>
                <a:gd name="T3" fmla="*/ 0 h 1043"/>
                <a:gd name="T4" fmla="*/ 0 w 1072"/>
                <a:gd name="T5" fmla="*/ 267 h 1043"/>
                <a:gd name="T6" fmla="*/ 1069 w 1072"/>
                <a:gd name="T7" fmla="*/ 1043 h 1043"/>
                <a:gd name="T8" fmla="*/ 1072 w 1072"/>
                <a:gd name="T9" fmla="*/ 636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1043">
                  <a:moveTo>
                    <a:pt x="1072" y="636"/>
                  </a:moveTo>
                  <a:lnTo>
                    <a:pt x="194" y="0"/>
                  </a:lnTo>
                  <a:lnTo>
                    <a:pt x="0" y="267"/>
                  </a:lnTo>
                  <a:lnTo>
                    <a:pt x="1069" y="1043"/>
                  </a:lnTo>
                  <a:lnTo>
                    <a:pt x="1072" y="636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5"/>
                </a:gs>
                <a:gs pos="100000">
                  <a:schemeClr val="accent5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343251" y="3143448"/>
            <a:ext cx="1467359" cy="1397182"/>
            <a:chOff x="5292852" y="3025671"/>
            <a:chExt cx="1620768" cy="1543255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5292852" y="3025671"/>
              <a:ext cx="1620768" cy="1543255"/>
            </a:xfrm>
            <a:custGeom>
              <a:avLst/>
              <a:gdLst>
                <a:gd name="T0" fmla="*/ 308 w 1610"/>
                <a:gd name="T1" fmla="*/ 0 h 1533"/>
                <a:gd name="T2" fmla="*/ 0 w 1610"/>
                <a:gd name="T3" fmla="*/ 947 h 1533"/>
                <a:gd name="T4" fmla="*/ 804 w 1610"/>
                <a:gd name="T5" fmla="*/ 1533 h 1533"/>
                <a:gd name="T6" fmla="*/ 1610 w 1610"/>
                <a:gd name="T7" fmla="*/ 947 h 1533"/>
                <a:gd name="T8" fmla="*/ 1302 w 1610"/>
                <a:gd name="T9" fmla="*/ 0 h 1533"/>
                <a:gd name="T10" fmla="*/ 308 w 1610"/>
                <a:gd name="T11" fmla="*/ 0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0" h="1533">
                  <a:moveTo>
                    <a:pt x="308" y="0"/>
                  </a:moveTo>
                  <a:lnTo>
                    <a:pt x="0" y="947"/>
                  </a:lnTo>
                  <a:lnTo>
                    <a:pt x="804" y="1533"/>
                  </a:lnTo>
                  <a:lnTo>
                    <a:pt x="1610" y="947"/>
                  </a:lnTo>
                  <a:lnTo>
                    <a:pt x="1302" y="0"/>
                  </a:lnTo>
                  <a:lnTo>
                    <a:pt x="308" y="0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7" name="Freeform 119"/>
            <p:cNvSpPr>
              <a:spLocks/>
            </p:cNvSpPr>
            <p:nvPr/>
          </p:nvSpPr>
          <p:spPr bwMode="auto">
            <a:xfrm>
              <a:off x="5292852" y="3025671"/>
              <a:ext cx="1620768" cy="1543255"/>
            </a:xfrm>
            <a:custGeom>
              <a:avLst/>
              <a:gdLst>
                <a:gd name="T0" fmla="*/ 308 w 1610"/>
                <a:gd name="T1" fmla="*/ 0 h 1533"/>
                <a:gd name="T2" fmla="*/ 0 w 1610"/>
                <a:gd name="T3" fmla="*/ 947 h 1533"/>
                <a:gd name="T4" fmla="*/ 804 w 1610"/>
                <a:gd name="T5" fmla="*/ 1533 h 1533"/>
                <a:gd name="T6" fmla="*/ 1610 w 1610"/>
                <a:gd name="T7" fmla="*/ 947 h 1533"/>
                <a:gd name="T8" fmla="*/ 1302 w 1610"/>
                <a:gd name="T9" fmla="*/ 0 h 1533"/>
                <a:gd name="T10" fmla="*/ 308 w 1610"/>
                <a:gd name="T11" fmla="*/ 0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0" h="1533">
                  <a:moveTo>
                    <a:pt x="308" y="0"/>
                  </a:moveTo>
                  <a:lnTo>
                    <a:pt x="0" y="947"/>
                  </a:lnTo>
                  <a:lnTo>
                    <a:pt x="804" y="1533"/>
                  </a:lnTo>
                  <a:lnTo>
                    <a:pt x="1610" y="947"/>
                  </a:lnTo>
                  <a:lnTo>
                    <a:pt x="1302" y="0"/>
                  </a:lnTo>
                  <a:lnTo>
                    <a:pt x="30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54762" y="2083359"/>
            <a:ext cx="852162" cy="861277"/>
            <a:chOff x="5636931" y="1854752"/>
            <a:chExt cx="941254" cy="951322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5" name="Freeform 38"/>
            <p:cNvSpPr>
              <a:spLocks/>
            </p:cNvSpPr>
            <p:nvPr/>
          </p:nvSpPr>
          <p:spPr bwMode="auto">
            <a:xfrm>
              <a:off x="5636931" y="1854752"/>
              <a:ext cx="941254" cy="951322"/>
            </a:xfrm>
            <a:custGeom>
              <a:avLst/>
              <a:gdLst>
                <a:gd name="T0" fmla="*/ 0 w 935"/>
                <a:gd name="T1" fmla="*/ 945 h 945"/>
                <a:gd name="T2" fmla="*/ 468 w 935"/>
                <a:gd name="T3" fmla="*/ 0 h 945"/>
                <a:gd name="T4" fmla="*/ 935 w 935"/>
                <a:gd name="T5" fmla="*/ 945 h 945"/>
                <a:gd name="T6" fmla="*/ 0 w 935"/>
                <a:gd name="T7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45">
                  <a:moveTo>
                    <a:pt x="0" y="945"/>
                  </a:moveTo>
                  <a:lnTo>
                    <a:pt x="468" y="0"/>
                  </a:lnTo>
                  <a:lnTo>
                    <a:pt x="935" y="945"/>
                  </a:lnTo>
                  <a:lnTo>
                    <a:pt x="0" y="945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8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79" name="Freeform 38"/>
            <p:cNvSpPr>
              <a:spLocks/>
            </p:cNvSpPr>
            <p:nvPr/>
          </p:nvSpPr>
          <p:spPr bwMode="auto">
            <a:xfrm>
              <a:off x="5636931" y="1854752"/>
              <a:ext cx="941254" cy="951322"/>
            </a:xfrm>
            <a:custGeom>
              <a:avLst/>
              <a:gdLst>
                <a:gd name="T0" fmla="*/ 0 w 935"/>
                <a:gd name="T1" fmla="*/ 945 h 945"/>
                <a:gd name="T2" fmla="*/ 468 w 935"/>
                <a:gd name="T3" fmla="*/ 0 h 945"/>
                <a:gd name="T4" fmla="*/ 935 w 935"/>
                <a:gd name="T5" fmla="*/ 945 h 945"/>
                <a:gd name="T6" fmla="*/ 0 w 935"/>
                <a:gd name="T7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45">
                  <a:moveTo>
                    <a:pt x="0" y="945"/>
                  </a:moveTo>
                  <a:lnTo>
                    <a:pt x="468" y="0"/>
                  </a:lnTo>
                  <a:lnTo>
                    <a:pt x="935" y="945"/>
                  </a:lnTo>
                  <a:lnTo>
                    <a:pt x="0" y="94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513707" y="3089925"/>
            <a:ext cx="956063" cy="812971"/>
            <a:chOff x="4376581" y="2966552"/>
            <a:chExt cx="1056017" cy="897966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4376581" y="2966552"/>
              <a:ext cx="1056017" cy="897966"/>
            </a:xfrm>
            <a:custGeom>
              <a:avLst/>
              <a:gdLst>
                <a:gd name="T0" fmla="*/ 0 w 1049"/>
                <a:gd name="T1" fmla="*/ 154 h 892"/>
                <a:gd name="T2" fmla="*/ 1049 w 1049"/>
                <a:gd name="T3" fmla="*/ 0 h 892"/>
                <a:gd name="T4" fmla="*/ 758 w 1049"/>
                <a:gd name="T5" fmla="*/ 892 h 892"/>
                <a:gd name="T6" fmla="*/ 0 w 1049"/>
                <a:gd name="T7" fmla="*/ 15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9" h="892">
                  <a:moveTo>
                    <a:pt x="0" y="154"/>
                  </a:moveTo>
                  <a:lnTo>
                    <a:pt x="1049" y="0"/>
                  </a:lnTo>
                  <a:lnTo>
                    <a:pt x="758" y="892"/>
                  </a:lnTo>
                  <a:lnTo>
                    <a:pt x="0" y="154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1" name="Freeform 42"/>
            <p:cNvSpPr>
              <a:spLocks/>
            </p:cNvSpPr>
            <p:nvPr/>
          </p:nvSpPr>
          <p:spPr bwMode="auto">
            <a:xfrm>
              <a:off x="4376581" y="2966552"/>
              <a:ext cx="1056017" cy="897966"/>
            </a:xfrm>
            <a:custGeom>
              <a:avLst/>
              <a:gdLst>
                <a:gd name="T0" fmla="*/ 0 w 1049"/>
                <a:gd name="T1" fmla="*/ 154 h 892"/>
                <a:gd name="T2" fmla="*/ 1049 w 1049"/>
                <a:gd name="T3" fmla="*/ 0 h 892"/>
                <a:gd name="T4" fmla="*/ 758 w 1049"/>
                <a:gd name="T5" fmla="*/ 892 h 892"/>
                <a:gd name="T6" fmla="*/ 0 w 1049"/>
                <a:gd name="T7" fmla="*/ 15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9" h="892">
                  <a:moveTo>
                    <a:pt x="0" y="154"/>
                  </a:moveTo>
                  <a:lnTo>
                    <a:pt x="1049" y="0"/>
                  </a:lnTo>
                  <a:lnTo>
                    <a:pt x="758" y="892"/>
                  </a:lnTo>
                  <a:lnTo>
                    <a:pt x="0" y="15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94977" y="3097620"/>
            <a:ext cx="956063" cy="813884"/>
            <a:chOff x="6785898" y="2975052"/>
            <a:chExt cx="1056017" cy="898974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6785898" y="2975052"/>
              <a:ext cx="1056017" cy="898974"/>
            </a:xfrm>
            <a:custGeom>
              <a:avLst/>
              <a:gdLst>
                <a:gd name="T0" fmla="*/ 0 w 1049"/>
                <a:gd name="T1" fmla="*/ 0 h 893"/>
                <a:gd name="T2" fmla="*/ 1049 w 1049"/>
                <a:gd name="T3" fmla="*/ 152 h 893"/>
                <a:gd name="T4" fmla="*/ 289 w 1049"/>
                <a:gd name="T5" fmla="*/ 893 h 893"/>
                <a:gd name="T6" fmla="*/ 0 w 1049"/>
                <a:gd name="T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9" h="893">
                  <a:moveTo>
                    <a:pt x="0" y="0"/>
                  </a:moveTo>
                  <a:lnTo>
                    <a:pt x="1049" y="152"/>
                  </a:lnTo>
                  <a:lnTo>
                    <a:pt x="289" y="89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3" name="Freeform 39"/>
            <p:cNvSpPr>
              <a:spLocks/>
            </p:cNvSpPr>
            <p:nvPr/>
          </p:nvSpPr>
          <p:spPr bwMode="auto">
            <a:xfrm>
              <a:off x="6785898" y="2975052"/>
              <a:ext cx="1056017" cy="898974"/>
            </a:xfrm>
            <a:custGeom>
              <a:avLst/>
              <a:gdLst>
                <a:gd name="T0" fmla="*/ 0 w 1049"/>
                <a:gd name="T1" fmla="*/ 0 h 893"/>
                <a:gd name="T2" fmla="*/ 1049 w 1049"/>
                <a:gd name="T3" fmla="*/ 152 h 893"/>
                <a:gd name="T4" fmla="*/ 289 w 1049"/>
                <a:gd name="T5" fmla="*/ 893 h 893"/>
                <a:gd name="T6" fmla="*/ 0 w 1049"/>
                <a:gd name="T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9" h="893">
                  <a:moveTo>
                    <a:pt x="0" y="0"/>
                  </a:moveTo>
                  <a:lnTo>
                    <a:pt x="1049" y="152"/>
                  </a:lnTo>
                  <a:lnTo>
                    <a:pt x="289" y="89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94277" y="4143446"/>
            <a:ext cx="861277" cy="956063"/>
            <a:chOff x="6232851" y="4130217"/>
            <a:chExt cx="951321" cy="1056017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6232851" y="4130217"/>
              <a:ext cx="951321" cy="1056017"/>
            </a:xfrm>
            <a:custGeom>
              <a:avLst/>
              <a:gdLst>
                <a:gd name="T0" fmla="*/ 0 w 945"/>
                <a:gd name="T1" fmla="*/ 554 h 1049"/>
                <a:gd name="T2" fmla="*/ 765 w 945"/>
                <a:gd name="T3" fmla="*/ 0 h 1049"/>
                <a:gd name="T4" fmla="*/ 945 w 945"/>
                <a:gd name="T5" fmla="*/ 1049 h 1049"/>
                <a:gd name="T6" fmla="*/ 0 w 945"/>
                <a:gd name="T7" fmla="*/ 554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1049">
                  <a:moveTo>
                    <a:pt x="0" y="554"/>
                  </a:moveTo>
                  <a:lnTo>
                    <a:pt x="765" y="0"/>
                  </a:lnTo>
                  <a:lnTo>
                    <a:pt x="945" y="1049"/>
                  </a:lnTo>
                  <a:lnTo>
                    <a:pt x="0" y="554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auto">
            <a:xfrm>
              <a:off x="6232851" y="4130217"/>
              <a:ext cx="951321" cy="1056017"/>
            </a:xfrm>
            <a:custGeom>
              <a:avLst/>
              <a:gdLst>
                <a:gd name="T0" fmla="*/ 0 w 945"/>
                <a:gd name="T1" fmla="*/ 554 h 1049"/>
                <a:gd name="T2" fmla="*/ 765 w 945"/>
                <a:gd name="T3" fmla="*/ 0 h 1049"/>
                <a:gd name="T4" fmla="*/ 945 w 945"/>
                <a:gd name="T5" fmla="*/ 1049 h 1049"/>
                <a:gd name="T6" fmla="*/ 0 w 945"/>
                <a:gd name="T7" fmla="*/ 554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1049">
                  <a:moveTo>
                    <a:pt x="0" y="554"/>
                  </a:moveTo>
                  <a:lnTo>
                    <a:pt x="765" y="0"/>
                  </a:lnTo>
                  <a:lnTo>
                    <a:pt x="945" y="1049"/>
                  </a:lnTo>
                  <a:lnTo>
                    <a:pt x="0" y="55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02971" y="4127689"/>
            <a:ext cx="858542" cy="956063"/>
            <a:chOff x="5027451" y="4112813"/>
            <a:chExt cx="948301" cy="1056017"/>
          </a:xfrm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5027451" y="4112813"/>
              <a:ext cx="948301" cy="1056017"/>
            </a:xfrm>
            <a:custGeom>
              <a:avLst/>
              <a:gdLst>
                <a:gd name="T0" fmla="*/ 180 w 942"/>
                <a:gd name="T1" fmla="*/ 0 h 1049"/>
                <a:gd name="T2" fmla="*/ 942 w 942"/>
                <a:gd name="T3" fmla="*/ 554 h 1049"/>
                <a:gd name="T4" fmla="*/ 0 w 942"/>
                <a:gd name="T5" fmla="*/ 1049 h 1049"/>
                <a:gd name="T6" fmla="*/ 180 w 942"/>
                <a:gd name="T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1049">
                  <a:moveTo>
                    <a:pt x="180" y="0"/>
                  </a:moveTo>
                  <a:lnTo>
                    <a:pt x="942" y="554"/>
                  </a:lnTo>
                  <a:lnTo>
                    <a:pt x="0" y="1049"/>
                  </a:lnTo>
                  <a:lnTo>
                    <a:pt x="180" y="0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7" name="Freeform 41"/>
            <p:cNvSpPr>
              <a:spLocks/>
            </p:cNvSpPr>
            <p:nvPr/>
          </p:nvSpPr>
          <p:spPr bwMode="auto">
            <a:xfrm>
              <a:off x="5027451" y="4112813"/>
              <a:ext cx="948301" cy="1056017"/>
            </a:xfrm>
            <a:custGeom>
              <a:avLst/>
              <a:gdLst>
                <a:gd name="T0" fmla="*/ 180 w 942"/>
                <a:gd name="T1" fmla="*/ 0 h 1049"/>
                <a:gd name="T2" fmla="*/ 942 w 942"/>
                <a:gd name="T3" fmla="*/ 554 h 1049"/>
                <a:gd name="T4" fmla="*/ 0 w 942"/>
                <a:gd name="T5" fmla="*/ 1049 h 1049"/>
                <a:gd name="T6" fmla="*/ 180 w 942"/>
                <a:gd name="T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1049">
                  <a:moveTo>
                    <a:pt x="180" y="0"/>
                  </a:moveTo>
                  <a:lnTo>
                    <a:pt x="942" y="554"/>
                  </a:lnTo>
                  <a:lnTo>
                    <a:pt x="0" y="1049"/>
                  </a:lnTo>
                  <a:lnTo>
                    <a:pt x="18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</p:grpSp>
      <p:sp>
        <p:nvSpPr>
          <p:cNvPr id="190" name="KSO_Shape"/>
          <p:cNvSpPr>
            <a:spLocks noChangeAspect="1"/>
          </p:cNvSpPr>
          <p:nvPr/>
        </p:nvSpPr>
        <p:spPr>
          <a:xfrm>
            <a:off x="4707202" y="3970917"/>
            <a:ext cx="341868" cy="327622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91" name="KSO_Shape"/>
          <p:cNvSpPr>
            <a:spLocks noChangeAspect="1"/>
          </p:cNvSpPr>
          <p:nvPr/>
        </p:nvSpPr>
        <p:spPr>
          <a:xfrm>
            <a:off x="5102557" y="2528115"/>
            <a:ext cx="367606" cy="380284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92" name="KSO_Shape"/>
          <p:cNvSpPr>
            <a:spLocks noChangeAspect="1"/>
          </p:cNvSpPr>
          <p:nvPr/>
        </p:nvSpPr>
        <p:spPr>
          <a:xfrm flipH="1">
            <a:off x="6660280" y="2535319"/>
            <a:ext cx="366915" cy="338175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93" name="KSO_Shape"/>
          <p:cNvSpPr>
            <a:spLocks noChangeAspect="1"/>
          </p:cNvSpPr>
          <p:nvPr/>
        </p:nvSpPr>
        <p:spPr>
          <a:xfrm>
            <a:off x="7091575" y="3955975"/>
            <a:ext cx="387122" cy="258729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600">
              <a:sym typeface="+mn-lt"/>
            </a:endParaRPr>
          </a:p>
        </p:txBody>
      </p:sp>
      <p:sp>
        <p:nvSpPr>
          <p:cNvPr id="194" name="KSO_Shape"/>
          <p:cNvSpPr>
            <a:spLocks noChangeAspect="1"/>
          </p:cNvSpPr>
          <p:nvPr/>
        </p:nvSpPr>
        <p:spPr>
          <a:xfrm>
            <a:off x="5912719" y="4796870"/>
            <a:ext cx="292247" cy="392283"/>
          </a:xfrm>
          <a:custGeom>
            <a:avLst/>
            <a:gdLst/>
            <a:ahLst/>
            <a:cxnLst/>
            <a:rect l="l" t="t" r="r" b="b"/>
            <a:pathLst>
              <a:path w="1171576" h="1571810">
                <a:moveTo>
                  <a:pt x="662070" y="927911"/>
                </a:moveTo>
                <a:lnTo>
                  <a:pt x="795754" y="1040206"/>
                </a:lnTo>
                <a:lnTo>
                  <a:pt x="662070" y="1184585"/>
                </a:lnTo>
                <a:close/>
                <a:moveTo>
                  <a:pt x="662070" y="398563"/>
                </a:moveTo>
                <a:lnTo>
                  <a:pt x="795754" y="510858"/>
                </a:lnTo>
                <a:lnTo>
                  <a:pt x="662070" y="655237"/>
                </a:lnTo>
                <a:close/>
                <a:moveTo>
                  <a:pt x="539081" y="115152"/>
                </a:moveTo>
                <a:cubicBezTo>
                  <a:pt x="540863" y="298745"/>
                  <a:pt x="542646" y="482338"/>
                  <a:pt x="544428" y="665931"/>
                </a:cubicBezTo>
                <a:lnTo>
                  <a:pt x="325186" y="430647"/>
                </a:lnTo>
                <a:lnTo>
                  <a:pt x="250323" y="510858"/>
                </a:lnTo>
                <a:lnTo>
                  <a:pt x="533733" y="788921"/>
                </a:lnTo>
                <a:lnTo>
                  <a:pt x="234281" y="1077679"/>
                </a:lnTo>
                <a:lnTo>
                  <a:pt x="309144" y="1152542"/>
                </a:lnTo>
                <a:lnTo>
                  <a:pt x="549775" y="922605"/>
                </a:lnTo>
                <a:cubicBezTo>
                  <a:pt x="547993" y="1102633"/>
                  <a:pt x="546210" y="1282661"/>
                  <a:pt x="544428" y="1462689"/>
                </a:cubicBezTo>
                <a:lnTo>
                  <a:pt x="950828" y="1066984"/>
                </a:lnTo>
                <a:lnTo>
                  <a:pt x="683460" y="783573"/>
                </a:lnTo>
                <a:lnTo>
                  <a:pt x="945481" y="516205"/>
                </a:lnTo>
                <a:close/>
                <a:moveTo>
                  <a:pt x="585788" y="184"/>
                </a:moveTo>
                <a:cubicBezTo>
                  <a:pt x="1023610" y="9709"/>
                  <a:pt x="1171576" y="352004"/>
                  <a:pt x="1171576" y="785997"/>
                </a:cubicBezTo>
                <a:cubicBezTo>
                  <a:pt x="1171576" y="1219990"/>
                  <a:pt x="1080760" y="1571810"/>
                  <a:pt x="585788" y="1571810"/>
                </a:cubicBezTo>
                <a:cubicBezTo>
                  <a:pt x="90816" y="1571810"/>
                  <a:pt x="0" y="1219990"/>
                  <a:pt x="0" y="785997"/>
                </a:cubicBezTo>
                <a:cubicBezTo>
                  <a:pt x="0" y="352004"/>
                  <a:pt x="147966" y="-9341"/>
                  <a:pt x="585788" y="18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95" name="文本框 194"/>
          <p:cNvSpPr txBox="1"/>
          <p:nvPr/>
        </p:nvSpPr>
        <p:spPr>
          <a:xfrm flipH="1">
            <a:off x="4805288" y="3180477"/>
            <a:ext cx="564412" cy="473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01</a:t>
            </a:r>
            <a:endParaRPr lang="zh-CN" altLang="en-US" sz="2400" dirty="0">
              <a:solidFill>
                <a:schemeClr val="accent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96" name="文本框 195"/>
          <p:cNvSpPr txBox="1"/>
          <p:nvPr/>
        </p:nvSpPr>
        <p:spPr>
          <a:xfrm flipH="1">
            <a:off x="6845168" y="3180477"/>
            <a:ext cx="564412" cy="473696"/>
          </a:xfrm>
          <a:prstGeom prst="rect">
            <a:avLst/>
          </a:prstGeom>
          <a:noFill/>
          <a:effectLst>
            <a:outerShdw blurRad="25400" dist="127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3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03</a:t>
            </a:r>
            <a:endParaRPr lang="zh-CN" altLang="en-US" sz="2400" dirty="0">
              <a:solidFill>
                <a:schemeClr val="accent3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97" name="文本框 196"/>
          <p:cNvSpPr txBox="1"/>
          <p:nvPr/>
        </p:nvSpPr>
        <p:spPr>
          <a:xfrm flipH="1">
            <a:off x="5813426" y="2384259"/>
            <a:ext cx="564412" cy="473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02</a:t>
            </a:r>
            <a:endParaRPr lang="zh-CN" altLang="en-US" sz="2400" dirty="0">
              <a:solidFill>
                <a:schemeClr val="accent2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5202442" y="4383221"/>
            <a:ext cx="564412" cy="473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05</a:t>
            </a:r>
            <a:endParaRPr lang="zh-CN" altLang="en-US" sz="2400" dirty="0">
              <a:solidFill>
                <a:schemeClr val="accent5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6449953" y="4376264"/>
            <a:ext cx="564412" cy="473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4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04</a:t>
            </a:r>
            <a:endParaRPr lang="zh-CN" altLang="en-US" sz="2400" dirty="0">
              <a:solidFill>
                <a:schemeClr val="accent4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80" name="KSO_Shape"/>
          <p:cNvSpPr/>
          <p:nvPr/>
        </p:nvSpPr>
        <p:spPr>
          <a:xfrm>
            <a:off x="5623264" y="3551329"/>
            <a:ext cx="873031" cy="369583"/>
          </a:xfrm>
          <a:custGeom>
            <a:avLst/>
            <a:gdLst>
              <a:gd name="connsiteX0" fmla="*/ 430390 w 520647"/>
              <a:gd name="connsiteY0" fmla="*/ 89306 h 220357"/>
              <a:gd name="connsiteX1" fmla="*/ 430390 w 520647"/>
              <a:gd name="connsiteY1" fmla="*/ 168043 h 220357"/>
              <a:gd name="connsiteX2" fmla="*/ 458474 w 520647"/>
              <a:gd name="connsiteY2" fmla="*/ 168043 h 220357"/>
              <a:gd name="connsiteX3" fmla="*/ 458474 w 520647"/>
              <a:gd name="connsiteY3" fmla="*/ 89306 h 220357"/>
              <a:gd name="connsiteX4" fmla="*/ 200913 w 520647"/>
              <a:gd name="connsiteY4" fmla="*/ 88360 h 220357"/>
              <a:gd name="connsiteX5" fmla="*/ 228998 w 520647"/>
              <a:gd name="connsiteY5" fmla="*/ 88360 h 220357"/>
              <a:gd name="connsiteX6" fmla="*/ 228998 w 520647"/>
              <a:gd name="connsiteY6" fmla="*/ 167097 h 220357"/>
              <a:gd name="connsiteX7" fmla="*/ 200913 w 520647"/>
              <a:gd name="connsiteY7" fmla="*/ 167097 h 220357"/>
              <a:gd name="connsiteX8" fmla="*/ 314333 w 520647"/>
              <a:gd name="connsiteY8" fmla="*/ 63603 h 220357"/>
              <a:gd name="connsiteX9" fmla="*/ 314333 w 520647"/>
              <a:gd name="connsiteY9" fmla="*/ 168270 h 220357"/>
              <a:gd name="connsiteX10" fmla="*/ 342417 w 520647"/>
              <a:gd name="connsiteY10" fmla="*/ 168270 h 220357"/>
              <a:gd name="connsiteX11" fmla="*/ 343497 w 520647"/>
              <a:gd name="connsiteY11" fmla="*/ 133729 h 220357"/>
              <a:gd name="connsiteX12" fmla="*/ 403988 w 520647"/>
              <a:gd name="connsiteY12" fmla="*/ 133729 h 220357"/>
              <a:gd name="connsiteX13" fmla="*/ 403988 w 520647"/>
              <a:gd name="connsiteY13" fmla="*/ 111749 h 220357"/>
              <a:gd name="connsiteX14" fmla="*/ 343497 w 520647"/>
              <a:gd name="connsiteY14" fmla="*/ 111749 h 220357"/>
              <a:gd name="connsiteX15" fmla="*/ 343497 w 520647"/>
              <a:gd name="connsiteY15" fmla="*/ 86629 h 220357"/>
              <a:gd name="connsiteX16" fmla="*/ 407228 w 520647"/>
              <a:gd name="connsiteY16" fmla="*/ 86629 h 220357"/>
              <a:gd name="connsiteX17" fmla="*/ 407228 w 520647"/>
              <a:gd name="connsiteY17" fmla="*/ 63603 h 220357"/>
              <a:gd name="connsiteX18" fmla="*/ 47878 w 520647"/>
              <a:gd name="connsiteY18" fmla="*/ 62543 h 220357"/>
              <a:gd name="connsiteX19" fmla="*/ 81509 w 520647"/>
              <a:gd name="connsiteY19" fmla="*/ 62543 h 220357"/>
              <a:gd name="connsiteX20" fmla="*/ 92720 w 520647"/>
              <a:gd name="connsiteY20" fmla="*/ 112783 h 220357"/>
              <a:gd name="connsiteX21" fmla="*/ 106733 w 520647"/>
              <a:gd name="connsiteY21" fmla="*/ 62543 h 220357"/>
              <a:gd name="connsiteX22" fmla="*/ 130555 w 520647"/>
              <a:gd name="connsiteY22" fmla="*/ 62543 h 220357"/>
              <a:gd name="connsiteX23" fmla="*/ 144569 w 520647"/>
              <a:gd name="connsiteY23" fmla="*/ 114141 h 220357"/>
              <a:gd name="connsiteX24" fmla="*/ 158582 w 520647"/>
              <a:gd name="connsiteY24" fmla="*/ 62543 h 220357"/>
              <a:gd name="connsiteX25" fmla="*/ 188009 w 520647"/>
              <a:gd name="connsiteY25" fmla="*/ 62543 h 220357"/>
              <a:gd name="connsiteX26" fmla="*/ 158582 w 520647"/>
              <a:gd name="connsiteY26" fmla="*/ 166786 h 220357"/>
              <a:gd name="connsiteX27" fmla="*/ 130555 w 520647"/>
              <a:gd name="connsiteY27" fmla="*/ 167097 h 220357"/>
              <a:gd name="connsiteX28" fmla="*/ 119345 w 520647"/>
              <a:gd name="connsiteY28" fmla="*/ 108710 h 220357"/>
              <a:gd name="connsiteX29" fmla="*/ 108134 w 520647"/>
              <a:gd name="connsiteY29" fmla="*/ 166786 h 220357"/>
              <a:gd name="connsiteX30" fmla="*/ 75904 w 520647"/>
              <a:gd name="connsiteY30" fmla="*/ 167097 h 220357"/>
              <a:gd name="connsiteX31" fmla="*/ 445129 w 520647"/>
              <a:gd name="connsiteY31" fmla="*/ 55732 h 220357"/>
              <a:gd name="connsiteX32" fmla="*/ 431784 w 520647"/>
              <a:gd name="connsiteY32" fmla="*/ 68663 h 220357"/>
              <a:gd name="connsiteX33" fmla="*/ 445129 w 520647"/>
              <a:gd name="connsiteY33" fmla="*/ 81594 h 220357"/>
              <a:gd name="connsiteX34" fmla="*/ 458474 w 520647"/>
              <a:gd name="connsiteY34" fmla="*/ 68663 h 220357"/>
              <a:gd name="connsiteX35" fmla="*/ 445129 w 520647"/>
              <a:gd name="connsiteY35" fmla="*/ 55732 h 220357"/>
              <a:gd name="connsiteX36" fmla="*/ 215653 w 520647"/>
              <a:gd name="connsiteY36" fmla="*/ 54786 h 220357"/>
              <a:gd name="connsiteX37" fmla="*/ 228998 w 520647"/>
              <a:gd name="connsiteY37" fmla="*/ 67717 h 220357"/>
              <a:gd name="connsiteX38" fmla="*/ 215653 w 520647"/>
              <a:gd name="connsiteY38" fmla="*/ 80648 h 220357"/>
              <a:gd name="connsiteX39" fmla="*/ 202308 w 520647"/>
              <a:gd name="connsiteY39" fmla="*/ 67717 h 220357"/>
              <a:gd name="connsiteX40" fmla="*/ 215653 w 520647"/>
              <a:gd name="connsiteY40" fmla="*/ 54786 h 220357"/>
              <a:gd name="connsiteX41" fmla="*/ 405451 w 520647"/>
              <a:gd name="connsiteY41" fmla="*/ 23682 h 220357"/>
              <a:gd name="connsiteX42" fmla="*/ 434092 w 520647"/>
              <a:gd name="connsiteY42" fmla="*/ 23829 h 220357"/>
              <a:gd name="connsiteX43" fmla="*/ 495663 w 520647"/>
              <a:gd name="connsiteY43" fmla="*/ 84536 h 220357"/>
              <a:gd name="connsiteX44" fmla="*/ 495663 w 520647"/>
              <a:gd name="connsiteY44" fmla="*/ 144196 h 220357"/>
              <a:gd name="connsiteX45" fmla="*/ 426531 w 520647"/>
              <a:gd name="connsiteY45" fmla="*/ 197576 h 220357"/>
              <a:gd name="connsiteX46" fmla="*/ 233179 w 520647"/>
              <a:gd name="connsiteY46" fmla="*/ 197576 h 220357"/>
              <a:gd name="connsiteX47" fmla="*/ 267745 w 520647"/>
              <a:gd name="connsiteY47" fmla="*/ 135823 h 220357"/>
              <a:gd name="connsiteX48" fmla="*/ 266665 w 520647"/>
              <a:gd name="connsiteY48" fmla="*/ 74069 h 220357"/>
              <a:gd name="connsiteX49" fmla="*/ 321754 w 520647"/>
              <a:gd name="connsiteY49" fmla="*/ 23829 h 220357"/>
              <a:gd name="connsiteX50" fmla="*/ 405451 w 520647"/>
              <a:gd name="connsiteY50" fmla="*/ 23682 h 220357"/>
              <a:gd name="connsiteX51" fmla="*/ 86856 w 520647"/>
              <a:gd name="connsiteY51" fmla="*/ 16233 h 220357"/>
              <a:gd name="connsiteX52" fmla="*/ 14590 w 520647"/>
              <a:gd name="connsiteY52" fmla="*/ 88500 h 220357"/>
              <a:gd name="connsiteX53" fmla="*/ 14590 w 520647"/>
              <a:gd name="connsiteY53" fmla="*/ 132968 h 220357"/>
              <a:gd name="connsiteX54" fmla="*/ 86856 w 520647"/>
              <a:gd name="connsiteY54" fmla="*/ 205235 h 220357"/>
              <a:gd name="connsiteX55" fmla="*/ 430588 w 520647"/>
              <a:gd name="connsiteY55" fmla="*/ 205235 h 220357"/>
              <a:gd name="connsiteX56" fmla="*/ 502855 w 520647"/>
              <a:gd name="connsiteY56" fmla="*/ 132968 h 220357"/>
              <a:gd name="connsiteX57" fmla="*/ 502855 w 520647"/>
              <a:gd name="connsiteY57" fmla="*/ 88500 h 220357"/>
              <a:gd name="connsiteX58" fmla="*/ 430588 w 520647"/>
              <a:gd name="connsiteY58" fmla="*/ 16233 h 220357"/>
              <a:gd name="connsiteX59" fmla="*/ 84256 w 520647"/>
              <a:gd name="connsiteY59" fmla="*/ 0 h 220357"/>
              <a:gd name="connsiteX60" fmla="*/ 436391 w 520647"/>
              <a:gd name="connsiteY60" fmla="*/ 0 h 220357"/>
              <a:gd name="connsiteX61" fmla="*/ 520647 w 520647"/>
              <a:gd name="connsiteY61" fmla="*/ 84256 h 220357"/>
              <a:gd name="connsiteX62" fmla="*/ 520647 w 520647"/>
              <a:gd name="connsiteY62" fmla="*/ 136101 h 220357"/>
              <a:gd name="connsiteX63" fmla="*/ 436391 w 520647"/>
              <a:gd name="connsiteY63" fmla="*/ 220357 h 220357"/>
              <a:gd name="connsiteX64" fmla="*/ 84256 w 520647"/>
              <a:gd name="connsiteY64" fmla="*/ 220357 h 220357"/>
              <a:gd name="connsiteX65" fmla="*/ 0 w 520647"/>
              <a:gd name="connsiteY65" fmla="*/ 136101 h 220357"/>
              <a:gd name="connsiteX66" fmla="*/ 0 w 520647"/>
              <a:gd name="connsiteY66" fmla="*/ 84256 h 220357"/>
              <a:gd name="connsiteX67" fmla="*/ 84256 w 520647"/>
              <a:gd name="connsiteY67" fmla="*/ 0 h 22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20647" h="220357">
                <a:moveTo>
                  <a:pt x="430390" y="89306"/>
                </a:moveTo>
                <a:lnTo>
                  <a:pt x="430390" y="168043"/>
                </a:lnTo>
                <a:lnTo>
                  <a:pt x="458474" y="168043"/>
                </a:lnTo>
                <a:lnTo>
                  <a:pt x="458474" y="89306"/>
                </a:lnTo>
                <a:close/>
                <a:moveTo>
                  <a:pt x="200913" y="88360"/>
                </a:moveTo>
                <a:lnTo>
                  <a:pt x="228998" y="88360"/>
                </a:lnTo>
                <a:lnTo>
                  <a:pt x="228998" y="167097"/>
                </a:lnTo>
                <a:lnTo>
                  <a:pt x="200913" y="167097"/>
                </a:lnTo>
                <a:close/>
                <a:moveTo>
                  <a:pt x="314333" y="63603"/>
                </a:moveTo>
                <a:lnTo>
                  <a:pt x="314333" y="168270"/>
                </a:lnTo>
                <a:lnTo>
                  <a:pt x="342417" y="168270"/>
                </a:lnTo>
                <a:lnTo>
                  <a:pt x="343497" y="133729"/>
                </a:lnTo>
                <a:lnTo>
                  <a:pt x="403988" y="133729"/>
                </a:lnTo>
                <a:lnTo>
                  <a:pt x="403988" y="111749"/>
                </a:lnTo>
                <a:lnTo>
                  <a:pt x="343497" y="111749"/>
                </a:lnTo>
                <a:lnTo>
                  <a:pt x="343497" y="86629"/>
                </a:lnTo>
                <a:lnTo>
                  <a:pt x="407228" y="86629"/>
                </a:lnTo>
                <a:lnTo>
                  <a:pt x="407228" y="63603"/>
                </a:lnTo>
                <a:close/>
                <a:moveTo>
                  <a:pt x="47878" y="62543"/>
                </a:moveTo>
                <a:lnTo>
                  <a:pt x="81509" y="62543"/>
                </a:lnTo>
                <a:lnTo>
                  <a:pt x="92720" y="112783"/>
                </a:lnTo>
                <a:lnTo>
                  <a:pt x="106733" y="62543"/>
                </a:lnTo>
                <a:lnTo>
                  <a:pt x="130555" y="62543"/>
                </a:lnTo>
                <a:lnTo>
                  <a:pt x="144569" y="114141"/>
                </a:lnTo>
                <a:lnTo>
                  <a:pt x="158582" y="62543"/>
                </a:lnTo>
                <a:lnTo>
                  <a:pt x="188009" y="62543"/>
                </a:lnTo>
                <a:lnTo>
                  <a:pt x="158582" y="166786"/>
                </a:lnTo>
                <a:lnTo>
                  <a:pt x="130555" y="167097"/>
                </a:lnTo>
                <a:lnTo>
                  <a:pt x="119345" y="108710"/>
                </a:lnTo>
                <a:lnTo>
                  <a:pt x="108134" y="166786"/>
                </a:lnTo>
                <a:lnTo>
                  <a:pt x="75904" y="167097"/>
                </a:lnTo>
                <a:close/>
                <a:moveTo>
                  <a:pt x="445129" y="55732"/>
                </a:moveTo>
                <a:cubicBezTo>
                  <a:pt x="437759" y="55732"/>
                  <a:pt x="431784" y="61522"/>
                  <a:pt x="431784" y="68663"/>
                </a:cubicBezTo>
                <a:cubicBezTo>
                  <a:pt x="431784" y="75805"/>
                  <a:pt x="437759" y="81594"/>
                  <a:pt x="445129" y="81594"/>
                </a:cubicBezTo>
                <a:cubicBezTo>
                  <a:pt x="452500" y="81594"/>
                  <a:pt x="458474" y="75805"/>
                  <a:pt x="458474" y="68663"/>
                </a:cubicBezTo>
                <a:cubicBezTo>
                  <a:pt x="458474" y="61522"/>
                  <a:pt x="452500" y="55732"/>
                  <a:pt x="445129" y="55732"/>
                </a:cubicBezTo>
                <a:close/>
                <a:moveTo>
                  <a:pt x="215653" y="54786"/>
                </a:moveTo>
                <a:cubicBezTo>
                  <a:pt x="223023" y="54786"/>
                  <a:pt x="228998" y="60576"/>
                  <a:pt x="228998" y="67717"/>
                </a:cubicBezTo>
                <a:cubicBezTo>
                  <a:pt x="228998" y="74859"/>
                  <a:pt x="223023" y="80648"/>
                  <a:pt x="215653" y="80648"/>
                </a:cubicBezTo>
                <a:cubicBezTo>
                  <a:pt x="208282" y="80648"/>
                  <a:pt x="202308" y="74859"/>
                  <a:pt x="202308" y="67717"/>
                </a:cubicBezTo>
                <a:cubicBezTo>
                  <a:pt x="202308" y="60576"/>
                  <a:pt x="208282" y="54786"/>
                  <a:pt x="215653" y="54786"/>
                </a:cubicBezTo>
                <a:close/>
                <a:moveTo>
                  <a:pt x="405451" y="23682"/>
                </a:moveTo>
                <a:cubicBezTo>
                  <a:pt x="415865" y="23698"/>
                  <a:pt x="425721" y="23742"/>
                  <a:pt x="434092" y="23829"/>
                </a:cubicBezTo>
                <a:cubicBezTo>
                  <a:pt x="467578" y="24178"/>
                  <a:pt x="494583" y="59067"/>
                  <a:pt x="495663" y="84536"/>
                </a:cubicBezTo>
                <a:cubicBezTo>
                  <a:pt x="496743" y="110005"/>
                  <a:pt x="496023" y="118029"/>
                  <a:pt x="495663" y="144196"/>
                </a:cubicBezTo>
                <a:cubicBezTo>
                  <a:pt x="495303" y="170363"/>
                  <a:pt x="463617" y="197576"/>
                  <a:pt x="426531" y="197576"/>
                </a:cubicBezTo>
                <a:lnTo>
                  <a:pt x="233179" y="197576"/>
                </a:lnTo>
                <a:cubicBezTo>
                  <a:pt x="267385" y="175945"/>
                  <a:pt x="268105" y="152220"/>
                  <a:pt x="267745" y="135823"/>
                </a:cubicBezTo>
                <a:cubicBezTo>
                  <a:pt x="267385" y="119425"/>
                  <a:pt x="267745" y="97096"/>
                  <a:pt x="266665" y="74069"/>
                </a:cubicBezTo>
                <a:cubicBezTo>
                  <a:pt x="265585" y="51043"/>
                  <a:pt x="300150" y="23829"/>
                  <a:pt x="321754" y="23829"/>
                </a:cubicBezTo>
                <a:cubicBezTo>
                  <a:pt x="337957" y="23829"/>
                  <a:pt x="374210" y="23633"/>
                  <a:pt x="405451" y="23682"/>
                </a:cubicBezTo>
                <a:close/>
                <a:moveTo>
                  <a:pt x="86856" y="16233"/>
                </a:moveTo>
                <a:cubicBezTo>
                  <a:pt x="46944" y="16233"/>
                  <a:pt x="14590" y="48588"/>
                  <a:pt x="14590" y="88500"/>
                </a:cubicBezTo>
                <a:lnTo>
                  <a:pt x="14590" y="132968"/>
                </a:lnTo>
                <a:cubicBezTo>
                  <a:pt x="14590" y="172880"/>
                  <a:pt x="46944" y="205235"/>
                  <a:pt x="86856" y="205235"/>
                </a:cubicBezTo>
                <a:lnTo>
                  <a:pt x="430588" y="205235"/>
                </a:lnTo>
                <a:cubicBezTo>
                  <a:pt x="470500" y="205235"/>
                  <a:pt x="502855" y="172880"/>
                  <a:pt x="502855" y="132968"/>
                </a:cubicBezTo>
                <a:lnTo>
                  <a:pt x="502855" y="88500"/>
                </a:lnTo>
                <a:cubicBezTo>
                  <a:pt x="502855" y="48588"/>
                  <a:pt x="470500" y="16233"/>
                  <a:pt x="430588" y="16233"/>
                </a:cubicBezTo>
                <a:close/>
                <a:moveTo>
                  <a:pt x="84256" y="0"/>
                </a:moveTo>
                <a:lnTo>
                  <a:pt x="436391" y="0"/>
                </a:lnTo>
                <a:cubicBezTo>
                  <a:pt x="482925" y="0"/>
                  <a:pt x="520647" y="37723"/>
                  <a:pt x="520647" y="84256"/>
                </a:cubicBezTo>
                <a:lnTo>
                  <a:pt x="520647" y="136101"/>
                </a:lnTo>
                <a:cubicBezTo>
                  <a:pt x="520647" y="182635"/>
                  <a:pt x="482925" y="220357"/>
                  <a:pt x="436391" y="220357"/>
                </a:cubicBezTo>
                <a:lnTo>
                  <a:pt x="84256" y="220357"/>
                </a:lnTo>
                <a:cubicBezTo>
                  <a:pt x="37722" y="220357"/>
                  <a:pt x="0" y="182635"/>
                  <a:pt x="0" y="136101"/>
                </a:cubicBezTo>
                <a:lnTo>
                  <a:pt x="0" y="84256"/>
                </a:lnTo>
                <a:cubicBezTo>
                  <a:pt x="0" y="37723"/>
                  <a:pt x="37722" y="0"/>
                  <a:pt x="8425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 dirty="0">
              <a:solidFill>
                <a:schemeClr val="tx1"/>
              </a:solidFill>
              <a:sym typeface="+mn-lt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4456542" y="5732264"/>
            <a:ext cx="3160682" cy="98916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635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21828" y="2480507"/>
            <a:ext cx="1692000" cy="1454727"/>
            <a:chOff x="4321828" y="2480507"/>
            <a:chExt cx="1692000" cy="1454727"/>
          </a:xfrm>
        </p:grpSpPr>
        <p:sp>
          <p:nvSpPr>
            <p:cNvPr id="31" name="对角圆角矩形 30"/>
            <p:cNvSpPr/>
            <p:nvPr/>
          </p:nvSpPr>
          <p:spPr>
            <a:xfrm rot="16200000" flipV="1">
              <a:off x="4440464" y="2361871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8" name="对角圆角矩形 37"/>
            <p:cNvSpPr/>
            <p:nvPr/>
          </p:nvSpPr>
          <p:spPr>
            <a:xfrm rot="16200000" flipV="1">
              <a:off x="4440464" y="2361871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21827" y="3927173"/>
            <a:ext cx="1692000" cy="1454727"/>
            <a:chOff x="4321827" y="3927173"/>
            <a:chExt cx="1692000" cy="1454727"/>
          </a:xfrm>
        </p:grpSpPr>
        <p:sp>
          <p:nvSpPr>
            <p:cNvPr id="41" name="对角圆角矩形 40"/>
            <p:cNvSpPr/>
            <p:nvPr/>
          </p:nvSpPr>
          <p:spPr>
            <a:xfrm rot="5400000">
              <a:off x="4440463" y="3808537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4"/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4" name="对角圆角矩形 43"/>
            <p:cNvSpPr/>
            <p:nvPr/>
          </p:nvSpPr>
          <p:spPr>
            <a:xfrm rot="5400000">
              <a:off x="4440463" y="3808537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4"/>
                </a:gs>
                <a:gs pos="100000">
                  <a:schemeClr val="accent4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15213" y="2476477"/>
            <a:ext cx="1692000" cy="1454727"/>
            <a:chOff x="6015213" y="2476477"/>
            <a:chExt cx="1692000" cy="1454727"/>
          </a:xfrm>
        </p:grpSpPr>
        <p:sp>
          <p:nvSpPr>
            <p:cNvPr id="39" name="对角圆角矩形 38"/>
            <p:cNvSpPr/>
            <p:nvPr/>
          </p:nvSpPr>
          <p:spPr>
            <a:xfrm rot="5400000" flipH="1" flipV="1">
              <a:off x="6133849" y="2357841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2"/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7" name="对角圆角矩形 46"/>
            <p:cNvSpPr/>
            <p:nvPr/>
          </p:nvSpPr>
          <p:spPr>
            <a:xfrm rot="5400000" flipH="1" flipV="1">
              <a:off x="6133849" y="2357841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15211" y="3923144"/>
            <a:ext cx="1692000" cy="1454727"/>
            <a:chOff x="6015211" y="3923144"/>
            <a:chExt cx="1692000" cy="1454727"/>
          </a:xfrm>
        </p:grpSpPr>
        <p:sp>
          <p:nvSpPr>
            <p:cNvPr id="45" name="对角圆角矩形 44"/>
            <p:cNvSpPr/>
            <p:nvPr/>
          </p:nvSpPr>
          <p:spPr>
            <a:xfrm rot="16200000" flipV="1">
              <a:off x="6133847" y="3804508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3"/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8" name="对角圆角矩形 47"/>
            <p:cNvSpPr/>
            <p:nvPr/>
          </p:nvSpPr>
          <p:spPr>
            <a:xfrm rot="16200000" flipV="1">
              <a:off x="6133847" y="3804508"/>
              <a:ext cx="1454727" cy="1692000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50000">
                  <a:schemeClr val="accent3"/>
                </a:gs>
                <a:gs pos="100000">
                  <a:schemeClr val="accent3">
                    <a:lumMod val="75000"/>
                    <a:lumOff val="2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755211" y="3306190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1400" dirty="0">
                <a:latin typeface="+mn-lt"/>
                <a:sym typeface="+mn-lt"/>
              </a:rPr>
              <a:t>OPTION</a:t>
            </a:r>
            <a:endParaRPr lang="zh-CN" altLang="en-US" sz="1400" dirty="0">
              <a:latin typeface="+mn-lt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2193" y="2843037"/>
            <a:ext cx="37670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3200" dirty="0"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+mn-lt"/>
                <a:sym typeface="+mn-lt"/>
              </a:rPr>
              <a:t>01</a:t>
            </a:r>
            <a:endParaRPr lang="zh-CN" altLang="en-US" sz="3200" dirty="0"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latin typeface="+mn-lt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09498" y="428380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8" name="KSO_Shape"/>
          <p:cNvSpPr>
            <a:spLocks noChangeAspect="1"/>
          </p:cNvSpPr>
          <p:nvPr/>
        </p:nvSpPr>
        <p:spPr>
          <a:xfrm>
            <a:off x="3502536" y="4450930"/>
            <a:ext cx="466961" cy="312086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02027" y="301891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3" name="KSO_Shape"/>
          <p:cNvSpPr>
            <a:spLocks noChangeAspect="1"/>
          </p:cNvSpPr>
          <p:nvPr/>
        </p:nvSpPr>
        <p:spPr>
          <a:xfrm>
            <a:off x="3536652" y="3155751"/>
            <a:ext cx="412371" cy="395189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st="635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 flipH="1">
            <a:off x="8858648" y="301891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>
          <a:xfrm>
            <a:off x="8027360" y="3092230"/>
            <a:ext cx="443417" cy="458710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 flipH="1">
            <a:off x="8849206" y="428380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3" name="KSO_Shape"/>
          <p:cNvSpPr>
            <a:spLocks noChangeAspect="1"/>
          </p:cNvSpPr>
          <p:nvPr/>
        </p:nvSpPr>
        <p:spPr>
          <a:xfrm>
            <a:off x="8045277" y="4415844"/>
            <a:ext cx="414745" cy="382259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25997" y="3082940"/>
            <a:ext cx="18000" cy="468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12675" y="4372973"/>
            <a:ext cx="18000" cy="468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26061" y="3082940"/>
            <a:ext cx="18000" cy="468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1416" y="4372973"/>
            <a:ext cx="18000" cy="468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55211" y="4744184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1400" dirty="0">
                <a:latin typeface="+mn-lt"/>
                <a:sym typeface="+mn-lt"/>
              </a:rPr>
              <a:t>OPTION</a:t>
            </a:r>
            <a:endParaRPr lang="zh-CN" altLang="en-US" sz="1400" dirty="0">
              <a:latin typeface="+mn-lt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21736" y="4281031"/>
            <a:ext cx="42479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3200" dirty="0">
                <a:latin typeface="+mn-lt"/>
                <a:sym typeface="+mn-lt"/>
              </a:rPr>
              <a:t>04</a:t>
            </a:r>
            <a:endParaRPr lang="zh-CN" altLang="en-US" sz="3200" dirty="0">
              <a:latin typeface="+mn-lt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6780" y="3296291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1400" dirty="0">
                <a:latin typeface="+mn-lt"/>
                <a:sym typeface="+mn-lt"/>
              </a:rPr>
              <a:t>OPTION</a:t>
            </a:r>
            <a:endParaRPr lang="zh-CN" altLang="en-US" sz="1400" dirty="0">
              <a:latin typeface="+mn-lt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42503" y="2843037"/>
            <a:ext cx="4263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3200" dirty="0">
                <a:latin typeface="+mn-lt"/>
                <a:sym typeface="+mn-lt"/>
              </a:rPr>
              <a:t>02</a:t>
            </a:r>
            <a:endParaRPr lang="zh-CN" altLang="en-US" sz="3200" dirty="0">
              <a:latin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76780" y="4744184"/>
            <a:ext cx="5177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1400" dirty="0">
                <a:latin typeface="+mn-lt"/>
                <a:sym typeface="+mn-lt"/>
              </a:rPr>
              <a:t>OPTION</a:t>
            </a:r>
            <a:endParaRPr lang="zh-CN" altLang="en-US" sz="1400" dirty="0">
              <a:latin typeface="+mn-lt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5290" y="4281031"/>
            <a:ext cx="43762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3200" dirty="0">
                <a:latin typeface="+mn-lt"/>
                <a:sym typeface="+mn-lt"/>
              </a:rPr>
              <a:t>03</a:t>
            </a:r>
            <a:endParaRPr lang="zh-CN" altLang="en-US" sz="3200" dirty="0">
              <a:latin typeface="+mn-lt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并列关系图表</a:t>
            </a:r>
            <a:endParaRPr lang="zh-CN" altLang="en-US" dirty="0">
              <a:latin typeface="+mn-lt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 bwMode="auto">
          <a:xfrm>
            <a:off x="4313440" y="5351743"/>
            <a:ext cx="3491124" cy="109257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61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8455385" y="2418898"/>
            <a:ext cx="184665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defRPr>
            </a:lvl1pPr>
          </a:lstStyle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455385" y="4571275"/>
            <a:ext cx="184665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defRPr>
            </a:lvl1pPr>
          </a:lstStyle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907786" y="2418898"/>
            <a:ext cx="184665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defRPr>
            </a:lvl1pPr>
          </a:lstStyle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907786" y="4571275"/>
            <a:ext cx="184665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defRPr>
            </a:lvl1pPr>
          </a:lstStyle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8455385" y="2074241"/>
            <a:ext cx="7389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1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455385" y="4315695"/>
            <a:ext cx="6652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dirty="0" smtClean="0">
                <a:solidFill>
                  <a:schemeClr val="accent2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dirty="0">
              <a:solidFill>
                <a:schemeClr val="accent2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958239" y="2074241"/>
            <a:ext cx="7389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000" dirty="0" smtClean="0">
                <a:solidFill>
                  <a:schemeClr val="accent4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4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958239" y="4254140"/>
            <a:ext cx="7389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000" dirty="0" smtClean="0">
                <a:solidFill>
                  <a:schemeClr val="accent3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3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999509" y="1561231"/>
            <a:ext cx="1134359" cy="1133165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800 h 800"/>
              <a:gd name="T4" fmla="*/ 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0" y="800"/>
                  <a:pt x="0" y="800"/>
                  <a:pt x="0" y="800"/>
                </a:cubicBezTo>
                <a:cubicBezTo>
                  <a:pt x="0" y="0"/>
                  <a:pt x="0" y="0"/>
                  <a:pt x="0" y="0"/>
                </a:cubicBezTo>
                <a:cubicBezTo>
                  <a:pt x="441" y="0"/>
                  <a:pt x="800" y="358"/>
                  <a:pt x="800" y="800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0">
                <a:schemeClr val="accent1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18900000">
              <a:schemeClr val="accent1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>
            <a:off x="5914416" y="4494871"/>
            <a:ext cx="1134359" cy="1134360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8100000">
              <a:schemeClr val="accent2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sp>
        <p:nvSpPr>
          <p:cNvPr id="37" name="Freeform 18"/>
          <p:cNvSpPr>
            <a:spLocks/>
          </p:cNvSpPr>
          <p:nvPr/>
        </p:nvSpPr>
        <p:spPr bwMode="auto">
          <a:xfrm rot="16200000">
            <a:off x="6988316" y="4494872"/>
            <a:ext cx="1134360" cy="1134359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8100000" scaled="0"/>
            <a:tileRect/>
          </a:gradFill>
          <a:ln w="12700">
            <a:noFill/>
          </a:ln>
          <a:effectLst>
            <a:innerShdw blurRad="63500" dist="25400" dir="78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38" name="Freeform 18"/>
          <p:cNvSpPr>
            <a:spLocks/>
          </p:cNvSpPr>
          <p:nvPr/>
        </p:nvSpPr>
        <p:spPr bwMode="auto">
          <a:xfrm rot="5400000">
            <a:off x="4174300" y="1602063"/>
            <a:ext cx="1134360" cy="1134359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8100000" scaled="0"/>
            <a:tileRect/>
          </a:gradFill>
          <a:ln w="12700">
            <a:noFill/>
          </a:ln>
          <a:effectLst>
            <a:innerShdw blurRad="63500" dist="25400" dir="84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35" name="Freeform 22"/>
          <p:cNvSpPr>
            <a:spLocks/>
          </p:cNvSpPr>
          <p:nvPr/>
        </p:nvSpPr>
        <p:spPr bwMode="auto">
          <a:xfrm>
            <a:off x="5300059" y="1600004"/>
            <a:ext cx="1134359" cy="1133165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800 h 800"/>
              <a:gd name="T4" fmla="*/ 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0" y="800"/>
                  <a:pt x="0" y="800"/>
                  <a:pt x="0" y="800"/>
                </a:cubicBezTo>
                <a:cubicBezTo>
                  <a:pt x="0" y="0"/>
                  <a:pt x="0" y="0"/>
                  <a:pt x="0" y="0"/>
                </a:cubicBezTo>
                <a:cubicBezTo>
                  <a:pt x="441" y="0"/>
                  <a:pt x="800" y="358"/>
                  <a:pt x="800" y="800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4"/>
              </a:gs>
              <a:gs pos="0">
                <a:schemeClr val="accent4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18900000">
              <a:schemeClr val="accent4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sp>
        <p:nvSpPr>
          <p:cNvPr id="36" name="Freeform 18"/>
          <p:cNvSpPr>
            <a:spLocks/>
          </p:cNvSpPr>
          <p:nvPr/>
        </p:nvSpPr>
        <p:spPr bwMode="auto">
          <a:xfrm>
            <a:off x="4171344" y="2715132"/>
            <a:ext cx="1134359" cy="1134360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50000">
                <a:schemeClr val="accent4"/>
              </a:gs>
              <a:gs pos="100000">
                <a:schemeClr val="accent4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8100000">
              <a:schemeClr val="accent4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872569" y="2668306"/>
            <a:ext cx="1134359" cy="1134360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 rot="16200000">
            <a:off x="7001044" y="2665294"/>
            <a:ext cx="1134360" cy="1134359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8100000" scaled="0"/>
            <a:tileRect/>
          </a:gradFill>
          <a:ln w="12700">
            <a:noFill/>
          </a:ln>
          <a:effectLst>
            <a:innerShdw blurRad="63500" dist="50800" dir="7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057228" y="1566634"/>
            <a:ext cx="2942281" cy="2933916"/>
          </a:xfrm>
          <a:custGeom>
            <a:avLst/>
            <a:gdLst>
              <a:gd name="T0" fmla="*/ 0 w 2081"/>
              <a:gd name="T1" fmla="*/ 2075 h 2075"/>
              <a:gd name="T2" fmla="*/ 233 w 2081"/>
              <a:gd name="T3" fmla="*/ 1513 h 2075"/>
              <a:gd name="T4" fmla="*/ 797 w 2081"/>
              <a:gd name="T5" fmla="*/ 1280 h 2075"/>
              <a:gd name="T6" fmla="*/ 803 w 2081"/>
              <a:gd name="T7" fmla="*/ 1280 h 2075"/>
              <a:gd name="T8" fmla="*/ 900 w 2081"/>
              <a:gd name="T9" fmla="*/ 1270 h 2075"/>
              <a:gd name="T10" fmla="*/ 1285 w 2081"/>
              <a:gd name="T11" fmla="*/ 801 h 2075"/>
              <a:gd name="T12" fmla="*/ 1285 w 2081"/>
              <a:gd name="T13" fmla="*/ 800 h 2075"/>
              <a:gd name="T14" fmla="*/ 1285 w 2081"/>
              <a:gd name="T15" fmla="*/ 800 h 2075"/>
              <a:gd name="T16" fmla="*/ 1285 w 2081"/>
              <a:gd name="T17" fmla="*/ 798 h 2075"/>
              <a:gd name="T18" fmla="*/ 1285 w 2081"/>
              <a:gd name="T19" fmla="*/ 796 h 2075"/>
              <a:gd name="T20" fmla="*/ 1285 w 2081"/>
              <a:gd name="T21" fmla="*/ 796 h 2075"/>
              <a:gd name="T22" fmla="*/ 2081 w 2081"/>
              <a:gd name="T23" fmla="*/ 0 h 2075"/>
              <a:gd name="T24" fmla="*/ 2081 w 2081"/>
              <a:gd name="T25" fmla="*/ 310 h 2075"/>
              <a:gd name="T26" fmla="*/ 1601 w 2081"/>
              <a:gd name="T27" fmla="*/ 792 h 2075"/>
              <a:gd name="T28" fmla="*/ 1601 w 2081"/>
              <a:gd name="T29" fmla="*/ 796 h 2075"/>
              <a:gd name="T30" fmla="*/ 1601 w 2081"/>
              <a:gd name="T31" fmla="*/ 799 h 2075"/>
              <a:gd name="T32" fmla="*/ 1601 w 2081"/>
              <a:gd name="T33" fmla="*/ 799 h 2075"/>
              <a:gd name="T34" fmla="*/ 1374 w 2081"/>
              <a:gd name="T35" fmla="*/ 1355 h 2075"/>
              <a:gd name="T36" fmla="*/ 822 w 2081"/>
              <a:gd name="T37" fmla="*/ 1595 h 2075"/>
              <a:gd name="T38" fmla="*/ 800 w 2081"/>
              <a:gd name="T39" fmla="*/ 1596 h 2075"/>
              <a:gd name="T40" fmla="*/ 800 w 2081"/>
              <a:gd name="T41" fmla="*/ 1596 h 2075"/>
              <a:gd name="T42" fmla="*/ 798 w 2081"/>
              <a:gd name="T43" fmla="*/ 1595 h 2075"/>
              <a:gd name="T44" fmla="*/ 461 w 2081"/>
              <a:gd name="T45" fmla="*/ 1738 h 2075"/>
              <a:gd name="T46" fmla="*/ 321 w 2081"/>
              <a:gd name="T47" fmla="*/ 2075 h 2075"/>
              <a:gd name="T48" fmla="*/ 0 w 2081"/>
              <a:gd name="T49" fmla="*/ 2075 h 2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81" h="2075">
                <a:moveTo>
                  <a:pt x="0" y="2075"/>
                </a:moveTo>
                <a:cubicBezTo>
                  <a:pt x="0" y="1863"/>
                  <a:pt x="83" y="1663"/>
                  <a:pt x="233" y="1513"/>
                </a:cubicBezTo>
                <a:cubicBezTo>
                  <a:pt x="384" y="1363"/>
                  <a:pt x="584" y="1280"/>
                  <a:pt x="797" y="1280"/>
                </a:cubicBezTo>
                <a:cubicBezTo>
                  <a:pt x="803" y="1280"/>
                  <a:pt x="803" y="1280"/>
                  <a:pt x="803" y="1280"/>
                </a:cubicBezTo>
                <a:cubicBezTo>
                  <a:pt x="836" y="1280"/>
                  <a:pt x="868" y="1276"/>
                  <a:pt x="900" y="1270"/>
                </a:cubicBezTo>
                <a:cubicBezTo>
                  <a:pt x="1119" y="1224"/>
                  <a:pt x="1281" y="1027"/>
                  <a:pt x="1285" y="801"/>
                </a:cubicBezTo>
                <a:cubicBezTo>
                  <a:pt x="1285" y="800"/>
                  <a:pt x="1285" y="800"/>
                  <a:pt x="1285" y="800"/>
                </a:cubicBezTo>
                <a:cubicBezTo>
                  <a:pt x="1285" y="800"/>
                  <a:pt x="1285" y="800"/>
                  <a:pt x="1285" y="800"/>
                </a:cubicBezTo>
                <a:cubicBezTo>
                  <a:pt x="1285" y="798"/>
                  <a:pt x="1285" y="798"/>
                  <a:pt x="1285" y="798"/>
                </a:cubicBezTo>
                <a:cubicBezTo>
                  <a:pt x="1285" y="796"/>
                  <a:pt x="1285" y="796"/>
                  <a:pt x="1285" y="796"/>
                </a:cubicBezTo>
                <a:cubicBezTo>
                  <a:pt x="1285" y="796"/>
                  <a:pt x="1285" y="796"/>
                  <a:pt x="1285" y="796"/>
                </a:cubicBezTo>
                <a:cubicBezTo>
                  <a:pt x="1286" y="357"/>
                  <a:pt x="1643" y="1"/>
                  <a:pt x="2081" y="0"/>
                </a:cubicBezTo>
                <a:cubicBezTo>
                  <a:pt x="2081" y="310"/>
                  <a:pt x="2081" y="310"/>
                  <a:pt x="2081" y="310"/>
                </a:cubicBezTo>
                <a:cubicBezTo>
                  <a:pt x="1816" y="311"/>
                  <a:pt x="1601" y="527"/>
                  <a:pt x="1601" y="792"/>
                </a:cubicBezTo>
                <a:cubicBezTo>
                  <a:pt x="1601" y="793"/>
                  <a:pt x="1601" y="794"/>
                  <a:pt x="1601" y="796"/>
                </a:cubicBezTo>
                <a:cubicBezTo>
                  <a:pt x="1601" y="799"/>
                  <a:pt x="1601" y="799"/>
                  <a:pt x="1601" y="799"/>
                </a:cubicBezTo>
                <a:cubicBezTo>
                  <a:pt x="1601" y="799"/>
                  <a:pt x="1601" y="799"/>
                  <a:pt x="1601" y="799"/>
                </a:cubicBezTo>
                <a:cubicBezTo>
                  <a:pt x="1601" y="1009"/>
                  <a:pt x="1520" y="1206"/>
                  <a:pt x="1374" y="1355"/>
                </a:cubicBezTo>
                <a:cubicBezTo>
                  <a:pt x="1227" y="1505"/>
                  <a:pt x="1032" y="1590"/>
                  <a:pt x="822" y="1595"/>
                </a:cubicBezTo>
                <a:cubicBezTo>
                  <a:pt x="814" y="1595"/>
                  <a:pt x="807" y="1596"/>
                  <a:pt x="800" y="1596"/>
                </a:cubicBezTo>
                <a:cubicBezTo>
                  <a:pt x="800" y="1596"/>
                  <a:pt x="800" y="1596"/>
                  <a:pt x="800" y="1596"/>
                </a:cubicBezTo>
                <a:cubicBezTo>
                  <a:pt x="798" y="1595"/>
                  <a:pt x="798" y="1595"/>
                  <a:pt x="798" y="1595"/>
                </a:cubicBezTo>
                <a:cubicBezTo>
                  <a:pt x="670" y="1597"/>
                  <a:pt x="551" y="1647"/>
                  <a:pt x="461" y="1738"/>
                </a:cubicBezTo>
                <a:cubicBezTo>
                  <a:pt x="371" y="1829"/>
                  <a:pt x="322" y="1948"/>
                  <a:pt x="321" y="2075"/>
                </a:cubicBezTo>
                <a:lnTo>
                  <a:pt x="0" y="2075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12700">
            <a:noFill/>
          </a:ln>
          <a:effectLst>
            <a:innerShdw blurRad="63500" dist="254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lt1"/>
              </a:solidFill>
              <a:sym typeface="+mn-lt"/>
            </a:endParaRPr>
          </a:p>
        </p:txBody>
      </p:sp>
      <p:sp>
        <p:nvSpPr>
          <p:cNvPr id="30" name="Freeform 22"/>
          <p:cNvSpPr>
            <a:spLocks/>
          </p:cNvSpPr>
          <p:nvPr/>
        </p:nvSpPr>
        <p:spPr bwMode="auto">
          <a:xfrm>
            <a:off x="6989091" y="3365437"/>
            <a:ext cx="1134359" cy="1133165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800 h 800"/>
              <a:gd name="T4" fmla="*/ 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0" y="800"/>
                  <a:pt x="0" y="800"/>
                  <a:pt x="0" y="800"/>
                </a:cubicBezTo>
                <a:cubicBezTo>
                  <a:pt x="0" y="0"/>
                  <a:pt x="0" y="0"/>
                  <a:pt x="0" y="0"/>
                </a:cubicBezTo>
                <a:cubicBezTo>
                  <a:pt x="441" y="0"/>
                  <a:pt x="800" y="358"/>
                  <a:pt x="800" y="800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2"/>
              </a:gs>
              <a:gs pos="0">
                <a:schemeClr val="accent2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18900000">
              <a:schemeClr val="accent2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524841" y="2014258"/>
            <a:ext cx="1402976" cy="1402978"/>
            <a:chOff x="7221558" y="1631354"/>
            <a:chExt cx="3672000" cy="3672000"/>
          </a:xfrm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椭圆 48"/>
            <p:cNvSpPr/>
            <p:nvPr/>
          </p:nvSpPr>
          <p:spPr>
            <a:xfrm>
              <a:off x="7279558" y="1689354"/>
              <a:ext cx="3556000" cy="355600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7221558" y="1631354"/>
              <a:ext cx="3672000" cy="3672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025892" y="2425455"/>
            <a:ext cx="4848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2800" dirty="0" smtClean="0">
                <a:solidFill>
                  <a:schemeClr val="accent4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+mn-lt"/>
                <a:sym typeface="+mn-lt"/>
              </a:rPr>
              <a:t>04</a:t>
            </a:r>
            <a:endParaRPr lang="zh-CN" altLang="en-US" sz="2800" dirty="0">
              <a:solidFill>
                <a:schemeClr val="accent4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latin typeface="+mn-lt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91261" y="2790161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4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200" dirty="0">
              <a:solidFill>
                <a:schemeClr val="accent4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59" name="任意多边形 58"/>
          <p:cNvSpPr>
            <a:spLocks/>
          </p:cNvSpPr>
          <p:nvPr/>
        </p:nvSpPr>
        <p:spPr bwMode="auto">
          <a:xfrm>
            <a:off x="5185311" y="3601695"/>
            <a:ext cx="906832" cy="908175"/>
          </a:xfrm>
          <a:custGeom>
            <a:avLst/>
            <a:gdLst>
              <a:gd name="connsiteX0" fmla="*/ 742809 w 996535"/>
              <a:gd name="connsiteY0" fmla="*/ 0 h 998010"/>
              <a:gd name="connsiteX1" fmla="*/ 792398 w 996535"/>
              <a:gd name="connsiteY1" fmla="*/ 37023 h 998010"/>
              <a:gd name="connsiteX2" fmla="*/ 961497 w 996535"/>
              <a:gd name="connsiteY2" fmla="*/ 205800 h 998010"/>
              <a:gd name="connsiteX3" fmla="*/ 996535 w 996535"/>
              <a:gd name="connsiteY3" fmla="*/ 252553 h 998010"/>
              <a:gd name="connsiteX4" fmla="*/ 968121 w 996535"/>
              <a:gd name="connsiteY4" fmla="*/ 290519 h 998010"/>
              <a:gd name="connsiteX5" fmla="*/ 755866 w 996535"/>
              <a:gd name="connsiteY5" fmla="*/ 981612 h 998010"/>
              <a:gd name="connsiteX6" fmla="*/ 755866 w 996535"/>
              <a:gd name="connsiteY6" fmla="*/ 984721 h 998010"/>
              <a:gd name="connsiteX7" fmla="*/ 754451 w 996535"/>
              <a:gd name="connsiteY7" fmla="*/ 998010 h 998010"/>
              <a:gd name="connsiteX8" fmla="*/ 668631 w 996535"/>
              <a:gd name="connsiteY8" fmla="*/ 998010 h 998010"/>
              <a:gd name="connsiteX9" fmla="*/ 0 w 996535"/>
              <a:gd name="connsiteY9" fmla="*/ 998010 h 998010"/>
              <a:gd name="connsiteX10" fmla="*/ 0 w 996535"/>
              <a:gd name="connsiteY10" fmla="*/ 278096 h 998010"/>
              <a:gd name="connsiteX11" fmla="*/ 0 w 996535"/>
              <a:gd name="connsiteY11" fmla="*/ 241968 h 998010"/>
              <a:gd name="connsiteX12" fmla="*/ 211 w 996535"/>
              <a:gd name="connsiteY12" fmla="*/ 241945 h 998010"/>
              <a:gd name="connsiteX13" fmla="*/ 3318 w 996535"/>
              <a:gd name="connsiteY13" fmla="*/ 243499 h 998010"/>
              <a:gd name="connsiteX14" fmla="*/ 37500 w 996535"/>
              <a:gd name="connsiteY14" fmla="*/ 241945 h 998010"/>
              <a:gd name="connsiteX15" fmla="*/ 710682 w 996535"/>
              <a:gd name="connsiteY15" fmla="*/ 24534 h 998010"/>
              <a:gd name="connsiteX16" fmla="*/ 742809 w 996535"/>
              <a:gd name="connsiteY16" fmla="*/ 0 h 99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96535" h="998010">
                <a:moveTo>
                  <a:pt x="742809" y="0"/>
                </a:moveTo>
                <a:lnTo>
                  <a:pt x="792398" y="37023"/>
                </a:lnTo>
                <a:cubicBezTo>
                  <a:pt x="853992" y="87769"/>
                  <a:pt x="910640" y="144305"/>
                  <a:pt x="961497" y="205800"/>
                </a:cubicBezTo>
                <a:lnTo>
                  <a:pt x="996535" y="252553"/>
                </a:lnTo>
                <a:lnTo>
                  <a:pt x="968121" y="290519"/>
                </a:lnTo>
                <a:cubicBezTo>
                  <a:pt x="834633" y="487870"/>
                  <a:pt x="756449" y="725668"/>
                  <a:pt x="755866" y="981612"/>
                </a:cubicBezTo>
                <a:cubicBezTo>
                  <a:pt x="755866" y="981612"/>
                  <a:pt x="755866" y="981612"/>
                  <a:pt x="755866" y="984721"/>
                </a:cubicBezTo>
                <a:lnTo>
                  <a:pt x="754451" y="998010"/>
                </a:lnTo>
                <a:lnTo>
                  <a:pt x="668631" y="998010"/>
                </a:lnTo>
                <a:cubicBezTo>
                  <a:pt x="0" y="998010"/>
                  <a:pt x="0" y="998010"/>
                  <a:pt x="0" y="998010"/>
                </a:cubicBezTo>
                <a:cubicBezTo>
                  <a:pt x="0" y="686696"/>
                  <a:pt x="0" y="453211"/>
                  <a:pt x="0" y="278096"/>
                </a:cubicBezTo>
                <a:lnTo>
                  <a:pt x="0" y="241968"/>
                </a:lnTo>
                <a:lnTo>
                  <a:pt x="211" y="241945"/>
                </a:lnTo>
                <a:cubicBezTo>
                  <a:pt x="211" y="241945"/>
                  <a:pt x="211" y="241945"/>
                  <a:pt x="3318" y="243499"/>
                </a:cubicBezTo>
                <a:cubicBezTo>
                  <a:pt x="14194" y="243499"/>
                  <a:pt x="25070" y="241945"/>
                  <a:pt x="37500" y="241945"/>
                </a:cubicBezTo>
                <a:cubicBezTo>
                  <a:pt x="282214" y="236118"/>
                  <a:pt x="513818" y="160371"/>
                  <a:pt x="710682" y="24534"/>
                </a:cubicBezTo>
                <a:lnTo>
                  <a:pt x="742809" y="0"/>
                </a:lnTo>
                <a:close/>
              </a:path>
            </a:pathLst>
          </a:custGeom>
          <a:gradFill flip="none" rotWithShape="1">
            <a:gsLst>
              <a:gs pos="50000">
                <a:schemeClr val="accent3"/>
              </a:gs>
              <a:gs pos="0">
                <a:schemeClr val="accent3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18900000">
              <a:schemeClr val="accent3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olidFill>
                <a:schemeClr val="tx1"/>
              </a:solidFill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281891" y="3784747"/>
            <a:ext cx="1402976" cy="1402978"/>
            <a:chOff x="7221558" y="1631354"/>
            <a:chExt cx="3672000" cy="3672000"/>
          </a:xfrm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椭圆 51"/>
            <p:cNvSpPr/>
            <p:nvPr/>
          </p:nvSpPr>
          <p:spPr>
            <a:xfrm>
              <a:off x="7279558" y="1689354"/>
              <a:ext cx="3556000" cy="355600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7221558" y="1631354"/>
              <a:ext cx="3672000" cy="3672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673124" y="4603429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2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200" dirty="0">
              <a:solidFill>
                <a:schemeClr val="accent2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77570" y="4238723"/>
            <a:ext cx="5452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2800" dirty="0" smtClean="0">
                <a:solidFill>
                  <a:schemeClr val="accent2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+mn-lt"/>
                <a:sym typeface="+mn-lt"/>
              </a:rPr>
              <a:t>02</a:t>
            </a:r>
            <a:endParaRPr lang="zh-CN" altLang="en-US" sz="2800" dirty="0">
              <a:solidFill>
                <a:schemeClr val="accent2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latin typeface="+mn-lt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84601" y="3368797"/>
            <a:ext cx="1805096" cy="2257962"/>
            <a:chOff x="5095290" y="3645833"/>
            <a:chExt cx="1983655" cy="2481316"/>
          </a:xfrm>
        </p:grpSpPr>
        <p:sp>
          <p:nvSpPr>
            <p:cNvPr id="60" name="任意多边形 59"/>
            <p:cNvSpPr>
              <a:spLocks/>
            </p:cNvSpPr>
            <p:nvPr/>
          </p:nvSpPr>
          <p:spPr bwMode="auto">
            <a:xfrm>
              <a:off x="5095290" y="4899780"/>
              <a:ext cx="1236805" cy="1227369"/>
            </a:xfrm>
            <a:custGeom>
              <a:avLst/>
              <a:gdLst>
                <a:gd name="connsiteX0" fmla="*/ 744721 w 1236805"/>
                <a:gd name="connsiteY0" fmla="*/ 0 h 1227369"/>
                <a:gd name="connsiteX1" fmla="*/ 825374 w 1236805"/>
                <a:gd name="connsiteY1" fmla="*/ 0 h 1227369"/>
                <a:gd name="connsiteX2" fmla="*/ 1017411 w 1236805"/>
                <a:gd name="connsiteY2" fmla="*/ 0 h 1227369"/>
                <a:gd name="connsiteX3" fmla="*/ 1236805 w 1236805"/>
                <a:gd name="connsiteY3" fmla="*/ 0 h 1227369"/>
                <a:gd name="connsiteX4" fmla="*/ 1230687 w 1236805"/>
                <a:gd name="connsiteY4" fmla="*/ 115921 h 1227369"/>
                <a:gd name="connsiteX5" fmla="*/ 0 w 1236805"/>
                <a:gd name="connsiteY5" fmla="*/ 1227369 h 1227369"/>
                <a:gd name="connsiteX6" fmla="*/ 0 w 1236805"/>
                <a:gd name="connsiteY6" fmla="*/ 726753 h 1227369"/>
                <a:gd name="connsiteX7" fmla="*/ 523850 w 1236805"/>
                <a:gd name="connsiteY7" fmla="*/ 510648 h 1227369"/>
                <a:gd name="connsiteX8" fmla="*/ 730640 w 1236805"/>
                <a:gd name="connsiteY8" fmla="*/ 132198 h 1227369"/>
                <a:gd name="connsiteX9" fmla="*/ 744721 w 1236805"/>
                <a:gd name="connsiteY9" fmla="*/ 0 h 122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6805" h="1227369">
                  <a:moveTo>
                    <a:pt x="744721" y="0"/>
                  </a:moveTo>
                  <a:lnTo>
                    <a:pt x="825374" y="0"/>
                  </a:lnTo>
                  <a:cubicBezTo>
                    <a:pt x="885024" y="0"/>
                    <a:pt x="948935" y="0"/>
                    <a:pt x="1017411" y="0"/>
                  </a:cubicBezTo>
                  <a:lnTo>
                    <a:pt x="1236805" y="0"/>
                  </a:lnTo>
                  <a:lnTo>
                    <a:pt x="1230687" y="115921"/>
                  </a:lnTo>
                  <a:cubicBezTo>
                    <a:pt x="1166110" y="738000"/>
                    <a:pt x="639753" y="1225911"/>
                    <a:pt x="0" y="1227369"/>
                  </a:cubicBezTo>
                  <a:lnTo>
                    <a:pt x="0" y="726753"/>
                  </a:lnTo>
                  <a:cubicBezTo>
                    <a:pt x="197415" y="726753"/>
                    <a:pt x="383949" y="649017"/>
                    <a:pt x="523850" y="510648"/>
                  </a:cubicBezTo>
                  <a:cubicBezTo>
                    <a:pt x="629941" y="405705"/>
                    <a:pt x="701057" y="274527"/>
                    <a:pt x="730640" y="132198"/>
                  </a:cubicBezTo>
                  <a:lnTo>
                    <a:pt x="74472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>
              <a:innerShdw blurRad="63500" dist="25400" dir="2700000">
                <a:prstClr val="black">
                  <a:alpha val="3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66" name="任意多边形 65"/>
            <p:cNvSpPr>
              <a:spLocks/>
            </p:cNvSpPr>
            <p:nvPr/>
          </p:nvSpPr>
          <p:spPr bwMode="auto">
            <a:xfrm>
              <a:off x="5840189" y="3645833"/>
              <a:ext cx="1238756" cy="1253947"/>
            </a:xfrm>
            <a:custGeom>
              <a:avLst/>
              <a:gdLst>
                <a:gd name="connsiteX0" fmla="*/ 1238756 w 1238756"/>
                <a:gd name="connsiteY0" fmla="*/ 0 h 1253947"/>
                <a:gd name="connsiteX1" fmla="*/ 1238756 w 1238756"/>
                <a:gd name="connsiteY1" fmla="*/ 481960 h 1253947"/>
                <a:gd name="connsiteX2" fmla="*/ 492621 w 1238756"/>
                <a:gd name="connsiteY2" fmla="*/ 1231330 h 1253947"/>
                <a:gd name="connsiteX3" fmla="*/ 492621 w 1238756"/>
                <a:gd name="connsiteY3" fmla="*/ 1237549 h 1253947"/>
                <a:gd name="connsiteX4" fmla="*/ 492621 w 1238756"/>
                <a:gd name="connsiteY4" fmla="*/ 1243768 h 1253947"/>
                <a:gd name="connsiteX5" fmla="*/ 492102 w 1238756"/>
                <a:gd name="connsiteY5" fmla="*/ 1253617 h 1253947"/>
                <a:gd name="connsiteX6" fmla="*/ 492084 w 1238756"/>
                <a:gd name="connsiteY6" fmla="*/ 1253947 h 1253947"/>
                <a:gd name="connsiteX7" fmla="*/ 272690 w 1238756"/>
                <a:gd name="connsiteY7" fmla="*/ 1253947 h 1253947"/>
                <a:gd name="connsiteX8" fmla="*/ 80653 w 1238756"/>
                <a:gd name="connsiteY8" fmla="*/ 1253947 h 1253947"/>
                <a:gd name="connsiteX9" fmla="*/ 0 w 1238756"/>
                <a:gd name="connsiteY9" fmla="*/ 1253947 h 1253947"/>
                <a:gd name="connsiteX10" fmla="*/ 1415 w 1238756"/>
                <a:gd name="connsiteY10" fmla="*/ 1240658 h 1253947"/>
                <a:gd name="connsiteX11" fmla="*/ 1415 w 1238756"/>
                <a:gd name="connsiteY11" fmla="*/ 1237549 h 1253947"/>
                <a:gd name="connsiteX12" fmla="*/ 213670 w 1238756"/>
                <a:gd name="connsiteY12" fmla="*/ 546456 h 1253947"/>
                <a:gd name="connsiteX13" fmla="*/ 242084 w 1238756"/>
                <a:gd name="connsiteY13" fmla="*/ 508490 h 1253947"/>
                <a:gd name="connsiteX14" fmla="*/ 284919 w 1238756"/>
                <a:gd name="connsiteY14" fmla="*/ 451254 h 1253947"/>
                <a:gd name="connsiteX15" fmla="*/ 1238756 w 1238756"/>
                <a:gd name="connsiteY15" fmla="*/ 0 h 125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756" h="1253947">
                  <a:moveTo>
                    <a:pt x="1238756" y="0"/>
                  </a:moveTo>
                  <a:cubicBezTo>
                    <a:pt x="1238756" y="481960"/>
                    <a:pt x="1238756" y="481960"/>
                    <a:pt x="1238756" y="481960"/>
                  </a:cubicBezTo>
                  <a:cubicBezTo>
                    <a:pt x="826827" y="483515"/>
                    <a:pt x="492621" y="819332"/>
                    <a:pt x="492621" y="1231330"/>
                  </a:cubicBezTo>
                  <a:cubicBezTo>
                    <a:pt x="492621" y="1234439"/>
                    <a:pt x="492621" y="1235994"/>
                    <a:pt x="492621" y="1237549"/>
                  </a:cubicBezTo>
                  <a:cubicBezTo>
                    <a:pt x="492621" y="1243768"/>
                    <a:pt x="492621" y="1243768"/>
                    <a:pt x="492621" y="1243768"/>
                  </a:cubicBezTo>
                  <a:lnTo>
                    <a:pt x="492102" y="1253617"/>
                  </a:lnTo>
                  <a:lnTo>
                    <a:pt x="492084" y="1253947"/>
                  </a:lnTo>
                  <a:lnTo>
                    <a:pt x="272690" y="1253947"/>
                  </a:lnTo>
                  <a:cubicBezTo>
                    <a:pt x="204214" y="1253947"/>
                    <a:pt x="140303" y="1253947"/>
                    <a:pt x="80653" y="1253947"/>
                  </a:cubicBezTo>
                  <a:lnTo>
                    <a:pt x="0" y="1253947"/>
                  </a:lnTo>
                  <a:lnTo>
                    <a:pt x="1415" y="1240658"/>
                  </a:lnTo>
                  <a:cubicBezTo>
                    <a:pt x="1415" y="1237549"/>
                    <a:pt x="1415" y="1237549"/>
                    <a:pt x="1415" y="1237549"/>
                  </a:cubicBezTo>
                  <a:cubicBezTo>
                    <a:pt x="1998" y="981605"/>
                    <a:pt x="80182" y="743807"/>
                    <a:pt x="213670" y="546456"/>
                  </a:cubicBezTo>
                  <a:lnTo>
                    <a:pt x="242084" y="508490"/>
                  </a:lnTo>
                  <a:lnTo>
                    <a:pt x="284919" y="451254"/>
                  </a:lnTo>
                  <a:cubicBezTo>
                    <a:pt x="511875" y="176381"/>
                    <a:pt x="854905" y="875"/>
                    <a:pt x="123875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3200000" scaled="0"/>
              <a:tileRect/>
            </a:gradFill>
            <a:ln w="12700">
              <a:noFill/>
            </a:ln>
            <a:effectLst>
              <a:innerShdw blurRad="63500" dist="25400" dir="14400000">
                <a:prstClr val="black">
                  <a:alpha val="3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 rot="701282">
              <a:off x="5871533" y="4466725"/>
              <a:ext cx="474869" cy="820979"/>
            </a:xfrm>
            <a:prstGeom prst="ellipse">
              <a:avLst/>
            </a:prstGeom>
            <a:gradFill>
              <a:gsLst>
                <a:gs pos="0">
                  <a:srgbClr val="EBE7E6"/>
                </a:gs>
                <a:gs pos="100000">
                  <a:srgbClr val="E7E4E4"/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</p:grpSp>
      <p:sp>
        <p:nvSpPr>
          <p:cNvPr id="33" name="Freeform 18"/>
          <p:cNvSpPr>
            <a:spLocks/>
          </p:cNvSpPr>
          <p:nvPr/>
        </p:nvSpPr>
        <p:spPr bwMode="auto">
          <a:xfrm>
            <a:off x="4056596" y="4491833"/>
            <a:ext cx="1134359" cy="1134360"/>
          </a:xfrm>
          <a:custGeom>
            <a:avLst/>
            <a:gdLst>
              <a:gd name="T0" fmla="*/ 800 w 800"/>
              <a:gd name="T1" fmla="*/ 800 h 800"/>
              <a:gd name="T2" fmla="*/ 0 w 800"/>
              <a:gd name="T3" fmla="*/ 0 h 800"/>
              <a:gd name="T4" fmla="*/ 800 w 800"/>
              <a:gd name="T5" fmla="*/ 0 h 800"/>
              <a:gd name="T6" fmla="*/ 800 w 800"/>
              <a:gd name="T7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800">
                <a:moveTo>
                  <a:pt x="800" y="800"/>
                </a:moveTo>
                <a:cubicBezTo>
                  <a:pt x="358" y="800"/>
                  <a:pt x="0" y="441"/>
                  <a:pt x="0" y="0"/>
                </a:cubicBezTo>
                <a:cubicBezTo>
                  <a:pt x="800" y="0"/>
                  <a:pt x="800" y="0"/>
                  <a:pt x="800" y="0"/>
                </a:cubicBezTo>
                <a:lnTo>
                  <a:pt x="800" y="800"/>
                </a:lnTo>
                <a:close/>
              </a:path>
            </a:pathLst>
          </a:custGeom>
          <a:gradFill flip="none" rotWithShape="1">
            <a:gsLst>
              <a:gs pos="50000">
                <a:schemeClr val="accent3"/>
              </a:gs>
              <a:gs pos="100000">
                <a:schemeClr val="accent3">
                  <a:lumMod val="75000"/>
                  <a:lumOff val="25000"/>
                </a:schemeClr>
              </a:gs>
            </a:gsLst>
            <a:lin ang="18900000" scaled="1"/>
            <a:tileRect/>
          </a:gradFill>
          <a:ln>
            <a:noFill/>
          </a:ln>
          <a:effectLst>
            <a:innerShdw blurRad="63500" dist="25400" dir="8100000">
              <a:schemeClr val="accent3">
                <a:lumMod val="50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481801" y="3784747"/>
            <a:ext cx="1402976" cy="1402978"/>
            <a:chOff x="7221558" y="1631354"/>
            <a:chExt cx="3672000" cy="3672000"/>
          </a:xfrm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椭圆 54"/>
            <p:cNvSpPr/>
            <p:nvPr/>
          </p:nvSpPr>
          <p:spPr>
            <a:xfrm>
              <a:off x="7279558" y="1689354"/>
              <a:ext cx="3556000" cy="355600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7221558" y="1631354"/>
              <a:ext cx="3672000" cy="3672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995707" y="4238723"/>
            <a:ext cx="5452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2800" dirty="0" smtClean="0">
                <a:solidFill>
                  <a:schemeClr val="accent3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+mn-lt"/>
                <a:sym typeface="+mn-lt"/>
              </a:rPr>
              <a:t>03</a:t>
            </a:r>
            <a:endParaRPr lang="zh-CN" altLang="en-US" sz="2800" dirty="0">
              <a:solidFill>
                <a:schemeClr val="accent3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latin typeface="+mn-lt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91261" y="4603429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3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200" dirty="0">
              <a:solidFill>
                <a:schemeClr val="accent3"/>
              </a:solidFill>
              <a:ea typeface="MEllan HK Xbold" panose="00000800000000000000" pitchFamily="2" charset="-120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88478" y="2014258"/>
            <a:ext cx="1402976" cy="1402978"/>
            <a:chOff x="7221558" y="1631354"/>
            <a:chExt cx="3672000" cy="3672000"/>
          </a:xfrm>
          <a:effectLst>
            <a:outerShdw blurRad="1143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椭圆 45"/>
            <p:cNvSpPr/>
            <p:nvPr/>
          </p:nvSpPr>
          <p:spPr>
            <a:xfrm>
              <a:off x="7279558" y="1689354"/>
              <a:ext cx="3556000" cy="355600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221558" y="1631354"/>
              <a:ext cx="3672000" cy="3672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823881" y="2425455"/>
            <a:ext cx="4525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Ellan HK Xbold" panose="00000800000000000000" pitchFamily="2" charset="-120"/>
                <a:ea typeface="MEllan HK Xbold" panose="00000800000000000000" pitchFamily="2" charset="-120"/>
              </a:defRPr>
            </a:lvl1pPr>
          </a:lstStyle>
          <a:p>
            <a:r>
              <a:rPr lang="en-US" altLang="zh-CN" sz="2800" dirty="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latin typeface="+mn-lt"/>
                <a:sym typeface="+mn-lt"/>
              </a:rPr>
              <a:t>01</a:t>
            </a:r>
            <a:endParaRPr lang="zh-CN" altLang="en-US" sz="2800" dirty="0">
              <a:solidFill>
                <a:schemeClr val="accent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latin typeface="+mn-lt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73124" y="2790161"/>
            <a:ext cx="6270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1"/>
                </a:solidFill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1200" dirty="0">
              <a:solidFill>
                <a:schemeClr val="accent1"/>
              </a:solidFill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交叉关系图表</a:t>
            </a:r>
            <a:endParaRPr lang="zh-CN" altLang="en-US" dirty="0">
              <a:latin typeface="+mn-lt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 bwMode="auto">
          <a:xfrm>
            <a:off x="4313440" y="5593043"/>
            <a:ext cx="3491124" cy="109257"/>
          </a:xfrm>
          <a:prstGeom prst="ellipse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0">
                <a:schemeClr val="tx1">
                  <a:lumMod val="85000"/>
                  <a:lumOff val="1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76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强调关系图表</a:t>
            </a:r>
            <a:endParaRPr lang="zh-CN" altLang="en-US" dirty="0">
              <a:latin typeface="+mn-lt"/>
              <a:sym typeface="+mn-lt"/>
            </a:endParaRPr>
          </a:p>
        </p:txBody>
      </p:sp>
      <p:sp>
        <p:nvSpPr>
          <p:cNvPr id="3" name="泪滴形 2"/>
          <p:cNvSpPr/>
          <p:nvPr/>
        </p:nvSpPr>
        <p:spPr>
          <a:xfrm>
            <a:off x="3917301" y="3353887"/>
            <a:ext cx="1726473" cy="1726473"/>
          </a:xfrm>
          <a:prstGeom prst="teardrop">
            <a:avLst/>
          </a:prstGeom>
          <a:gradFill flip="none" rotWithShape="1">
            <a:gsLst>
              <a:gs pos="50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14300">
              <a:schemeClr val="accent4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8" name="泪滴形 17"/>
          <p:cNvSpPr/>
          <p:nvPr/>
        </p:nvSpPr>
        <p:spPr>
          <a:xfrm flipH="1">
            <a:off x="5691466" y="3353887"/>
            <a:ext cx="2504472" cy="2504472"/>
          </a:xfrm>
          <a:prstGeom prst="teardrop">
            <a:avLst/>
          </a:prstGeom>
          <a:gradFill flip="none" rotWithShape="1">
            <a:gsLst>
              <a:gs pos="5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14300">
              <a:schemeClr val="accent3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9" name="泪滴形 18"/>
          <p:cNvSpPr/>
          <p:nvPr/>
        </p:nvSpPr>
        <p:spPr>
          <a:xfrm flipH="1" flipV="1">
            <a:off x="5691466" y="1320546"/>
            <a:ext cx="2004544" cy="2004544"/>
          </a:xfrm>
          <a:prstGeom prst="teardrop">
            <a:avLst/>
          </a:prstGeom>
          <a:gradFill flip="none" rotWithShape="1">
            <a:gsLst>
              <a:gs pos="50000">
                <a:schemeClr val="accent2"/>
              </a:gs>
              <a:gs pos="0">
                <a:schemeClr val="accent2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14300">
              <a:schemeClr val="accent2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0" name="泪滴形 19"/>
          <p:cNvSpPr/>
          <p:nvPr/>
        </p:nvSpPr>
        <p:spPr>
          <a:xfrm flipV="1">
            <a:off x="4145215" y="1820659"/>
            <a:ext cx="1498559" cy="1498559"/>
          </a:xfrm>
          <a:prstGeom prst="teardrop">
            <a:avLst/>
          </a:prstGeom>
          <a:gradFill flip="none" rotWithShape="1">
            <a:gsLst>
              <a:gs pos="5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14300">
              <a:schemeClr val="accent1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 rot="7560000">
            <a:off x="6634487" y="4493443"/>
            <a:ext cx="1840244" cy="11758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>
            <a:prstTxWarp prst="textArchUp">
              <a:avLst>
                <a:gd name="adj" fmla="val 12741066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accent3"/>
                </a:solidFill>
                <a:effectLst>
                  <a:innerShdw blurRad="25400" dist="12700" dir="13500000">
                    <a:schemeClr val="accent3">
                      <a:lumMod val="50000"/>
                      <a:alpha val="50000"/>
                    </a:schemeClr>
                  </a:innerShdw>
                </a:effectLst>
                <a:sym typeface="+mn-lt"/>
              </a:rPr>
              <a:t>INFOGRAPHIC HEADLINE</a:t>
            </a:r>
            <a:endParaRPr lang="zh-CN" altLang="en-US" dirty="0">
              <a:solidFill>
                <a:schemeClr val="accent3"/>
              </a:solidFill>
              <a:effectLst>
                <a:innerShdw blurRad="25400" dist="12700" dir="13500000">
                  <a:schemeClr val="accent3">
                    <a:lumMod val="50000"/>
                    <a:alpha val="50000"/>
                  </a:schemeClr>
                </a:innerShdw>
              </a:effectLst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 rot="14160000">
            <a:off x="3715548" y="3848952"/>
            <a:ext cx="1524502" cy="11758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>
            <a:prstTxWarp prst="textArchUp">
              <a:avLst>
                <a:gd name="adj" fmla="val 13427296"/>
              </a:avLst>
            </a:prstTxWarp>
            <a:spAutoFit/>
          </a:bodyPr>
          <a:lstStyle/>
          <a:p>
            <a:r>
              <a:rPr lang="en-US" altLang="zh-CN" sz="1400" dirty="0" smtClean="0">
                <a:solidFill>
                  <a:schemeClr val="accent4"/>
                </a:solidFill>
                <a:effectLst>
                  <a:innerShdw blurRad="25400" dist="12700" dir="13500000">
                    <a:schemeClr val="accent4">
                      <a:lumMod val="50000"/>
                      <a:alpha val="50000"/>
                    </a:schemeClr>
                  </a:innerShdw>
                </a:effectLst>
                <a:sym typeface="+mn-lt"/>
              </a:rPr>
              <a:t>INFOGRAPHIC HEADLINE</a:t>
            </a:r>
            <a:endParaRPr lang="zh-CN" altLang="en-US" sz="1400" dirty="0">
              <a:solidFill>
                <a:schemeClr val="accent4"/>
              </a:solidFill>
              <a:effectLst>
                <a:innerShdw blurRad="25400" dist="12700" dir="13500000">
                  <a:schemeClr val="accent4">
                    <a:lumMod val="50000"/>
                    <a:alpha val="50000"/>
                  </a:schemeClr>
                </a:innerShdw>
              </a:effectLst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233262" y="3380003"/>
            <a:ext cx="1363913" cy="1363914"/>
            <a:chOff x="4233262" y="3380003"/>
            <a:chExt cx="1363913" cy="1363914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泪滴形 22"/>
            <p:cNvSpPr/>
            <p:nvPr/>
          </p:nvSpPr>
          <p:spPr>
            <a:xfrm>
              <a:off x="4233262" y="3380003"/>
              <a:ext cx="1363913" cy="1363914"/>
            </a:xfrm>
            <a:prstGeom prst="teardrop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0" name="泪滴形 29"/>
            <p:cNvSpPr/>
            <p:nvPr/>
          </p:nvSpPr>
          <p:spPr>
            <a:xfrm>
              <a:off x="4233262" y="3380003"/>
              <a:ext cx="1363913" cy="1363914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46337" y="3395501"/>
            <a:ext cx="1978532" cy="1978533"/>
            <a:chOff x="5786531" y="3395501"/>
            <a:chExt cx="1978532" cy="1978533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泪滴形 23"/>
            <p:cNvSpPr/>
            <p:nvPr/>
          </p:nvSpPr>
          <p:spPr>
            <a:xfrm flipH="1">
              <a:off x="5786531" y="3395501"/>
              <a:ext cx="1978532" cy="1978533"/>
            </a:xfrm>
            <a:prstGeom prst="teardrop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1" name="泪滴形 30"/>
            <p:cNvSpPr/>
            <p:nvPr/>
          </p:nvSpPr>
          <p:spPr>
            <a:xfrm flipH="1">
              <a:off x="5786531" y="3395501"/>
              <a:ext cx="1978532" cy="1978533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46337" y="1697619"/>
            <a:ext cx="1583589" cy="1583590"/>
            <a:chOff x="5732890" y="1616937"/>
            <a:chExt cx="1583589" cy="1583590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泪滴形 24"/>
            <p:cNvSpPr/>
            <p:nvPr/>
          </p:nvSpPr>
          <p:spPr>
            <a:xfrm flipH="1" flipV="1">
              <a:off x="5732890" y="1616937"/>
              <a:ext cx="1583589" cy="1583590"/>
            </a:xfrm>
            <a:prstGeom prst="teardrop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2" name="泪滴形 31"/>
            <p:cNvSpPr/>
            <p:nvPr/>
          </p:nvSpPr>
          <p:spPr>
            <a:xfrm flipH="1" flipV="1">
              <a:off x="5732890" y="1616937"/>
              <a:ext cx="1583589" cy="1583590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418886" y="2107698"/>
            <a:ext cx="1183861" cy="1183862"/>
            <a:chOff x="4418886" y="2012026"/>
            <a:chExt cx="1183861" cy="1183862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泪滴形 25"/>
            <p:cNvSpPr/>
            <p:nvPr/>
          </p:nvSpPr>
          <p:spPr>
            <a:xfrm flipV="1">
              <a:off x="4418886" y="2012026"/>
              <a:ext cx="1183861" cy="1183862"/>
            </a:xfrm>
            <a:prstGeom prst="teardrop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3" name="泪滴形 32"/>
            <p:cNvSpPr/>
            <p:nvPr/>
          </p:nvSpPr>
          <p:spPr>
            <a:xfrm flipV="1">
              <a:off x="4418886" y="2012026"/>
              <a:ext cx="1183861" cy="1183862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5050093" y="2728109"/>
            <a:ext cx="561372" cy="584775"/>
          </a:xfrm>
          <a:prstGeom prst="rect">
            <a:avLst/>
          </a:prstGeom>
          <a:noFill/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  <a:sym typeface="+mn-lt"/>
              </a:rPr>
              <a:t>01</a:t>
            </a:r>
            <a:endParaRPr lang="zh-CN" altLang="en-US" sz="3200" dirty="0">
              <a:solidFill>
                <a:schemeClr val="accent1"/>
              </a:solidFill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764242" y="2640557"/>
            <a:ext cx="663964" cy="646331"/>
          </a:xfrm>
          <a:prstGeom prst="rect">
            <a:avLst/>
          </a:prstGeom>
          <a:noFill/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accent2"/>
                </a:solidFill>
                <a:sym typeface="+mn-lt"/>
              </a:rPr>
              <a:t>02</a:t>
            </a:r>
            <a:endParaRPr lang="zh-CN" altLang="en-US" sz="3600" dirty="0">
              <a:solidFill>
                <a:schemeClr val="accent2"/>
              </a:solidFill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86531" y="3409983"/>
            <a:ext cx="769763" cy="769441"/>
          </a:xfrm>
          <a:prstGeom prst="rect">
            <a:avLst/>
          </a:prstGeom>
          <a:noFill/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3"/>
                </a:solidFill>
                <a:sym typeface="+mn-lt"/>
              </a:rPr>
              <a:t>04</a:t>
            </a:r>
            <a:endParaRPr lang="zh-CN" altLang="en-US" sz="4400" dirty="0">
              <a:solidFill>
                <a:schemeClr val="accent3"/>
              </a:solidFill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959993" y="3380510"/>
            <a:ext cx="622286" cy="584775"/>
          </a:xfrm>
          <a:prstGeom prst="rect">
            <a:avLst/>
          </a:prstGeom>
          <a:noFill/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accent4"/>
                </a:solidFill>
                <a:sym typeface="+mn-lt"/>
              </a:rPr>
              <a:t>03</a:t>
            </a:r>
            <a:endParaRPr lang="zh-CN" altLang="en-US" sz="3200" dirty="0">
              <a:solidFill>
                <a:schemeClr val="accent4"/>
              </a:solidFill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848408" y="202439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添加文字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添加文字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793514" y="42171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238011" y="219702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45" name="矩形 44"/>
          <p:cNvSpPr/>
          <p:nvPr/>
        </p:nvSpPr>
        <p:spPr>
          <a:xfrm rot="2880000">
            <a:off x="6267162" y="1379039"/>
            <a:ext cx="1574541" cy="11758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>
            <a:prstTxWarp prst="textArchUp">
              <a:avLst>
                <a:gd name="adj" fmla="val 13427296"/>
              </a:avLst>
            </a:prstTxWarp>
            <a:spAutoFit/>
          </a:bodyPr>
          <a:lstStyle/>
          <a:p>
            <a:r>
              <a:rPr lang="en-US" altLang="zh-CN" sz="1400" dirty="0" smtClean="0">
                <a:solidFill>
                  <a:schemeClr val="accent2"/>
                </a:solidFill>
                <a:effectLst>
                  <a:innerShdw blurRad="25400" dist="12700" dir="13500000">
                    <a:schemeClr val="accent2">
                      <a:lumMod val="50000"/>
                      <a:alpha val="50000"/>
                    </a:schemeClr>
                  </a:innerShdw>
                </a:effectLst>
                <a:sym typeface="+mn-lt"/>
              </a:rPr>
              <a:t>INFOGRAPHIC HEADLINE</a:t>
            </a:r>
            <a:endParaRPr lang="zh-CN" altLang="en-US" sz="1400" dirty="0">
              <a:solidFill>
                <a:schemeClr val="accent2"/>
              </a:solidFill>
              <a:effectLst>
                <a:innerShdw blurRad="25400" dist="12700" dir="13500000">
                  <a:schemeClr val="accent2">
                    <a:lumMod val="50000"/>
                    <a:alpha val="50000"/>
                  </a:schemeClr>
                </a:innerShdw>
              </a:effectLst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rot="20040000">
            <a:off x="4052512" y="1776571"/>
            <a:ext cx="1441363" cy="117585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>
            <a:prstTxWarp prst="textArchUp">
              <a:avLst>
                <a:gd name="adj" fmla="val 13427296"/>
              </a:avLst>
            </a:prstTxWarp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effectLst>
                  <a:innerShdw blurRad="25400" dist="12700" dir="13500000">
                    <a:schemeClr val="accent1">
                      <a:lumMod val="50000"/>
                      <a:alpha val="50000"/>
                    </a:schemeClr>
                  </a:innerShdw>
                </a:effectLst>
                <a:sym typeface="+mn-lt"/>
              </a:rPr>
              <a:t>INFOGRAPHIC HEADLINE</a:t>
            </a:r>
            <a:endParaRPr lang="zh-CN" altLang="en-US" sz="1400" dirty="0">
              <a:solidFill>
                <a:schemeClr val="accent1"/>
              </a:solidFill>
              <a:effectLst>
                <a:innerShdw blurRad="25400" dist="12700" dir="13500000">
                  <a:schemeClr val="accent1">
                    <a:lumMod val="50000"/>
                    <a:alpha val="50000"/>
                  </a:schemeClr>
                </a:innerShdw>
              </a:effectLst>
              <a:sym typeface="+mn-lt"/>
            </a:endParaRPr>
          </a:p>
        </p:txBody>
      </p:sp>
      <p:sp>
        <p:nvSpPr>
          <p:cNvPr id="50" name="KSO_Shape"/>
          <p:cNvSpPr>
            <a:spLocks noChangeAspect="1"/>
          </p:cNvSpPr>
          <p:nvPr/>
        </p:nvSpPr>
        <p:spPr>
          <a:xfrm flipH="1">
            <a:off x="6775797" y="3614791"/>
            <a:ext cx="357704" cy="329686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1" name="KSO_Shape"/>
          <p:cNvSpPr>
            <a:spLocks noChangeAspect="1"/>
          </p:cNvSpPr>
          <p:nvPr/>
        </p:nvSpPr>
        <p:spPr>
          <a:xfrm>
            <a:off x="4711280" y="3991401"/>
            <a:ext cx="402736" cy="269163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ym typeface="+mn-lt"/>
            </a:endParaRPr>
          </a:p>
        </p:txBody>
      </p:sp>
      <p:sp>
        <p:nvSpPr>
          <p:cNvPr id="52" name="KSO_Shape"/>
          <p:cNvSpPr>
            <a:spLocks noChangeAspect="1"/>
          </p:cNvSpPr>
          <p:nvPr/>
        </p:nvSpPr>
        <p:spPr>
          <a:xfrm>
            <a:off x="4734821" y="2370812"/>
            <a:ext cx="355655" cy="340833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3" name="KSO_Shape"/>
          <p:cNvSpPr>
            <a:spLocks noChangeAspect="1"/>
          </p:cNvSpPr>
          <p:nvPr/>
        </p:nvSpPr>
        <p:spPr>
          <a:xfrm>
            <a:off x="6590828" y="2768043"/>
            <a:ext cx="320763" cy="331825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innerShdw blurRad="12700" dist="127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085503" y="359464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</p:spTree>
    <p:extLst>
      <p:ext uri="{BB962C8B-B14F-4D97-AF65-F5344CB8AC3E}">
        <p14:creationId xmlns:p14="http://schemas.microsoft.com/office/powerpoint/2010/main" xmlns="" val="284743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同侧圆角矩形 88"/>
          <p:cNvSpPr/>
          <p:nvPr/>
        </p:nvSpPr>
        <p:spPr>
          <a:xfrm rot="5400000" flipH="1">
            <a:off x="6045950" y="1986691"/>
            <a:ext cx="724485" cy="1216512"/>
          </a:xfrm>
          <a:prstGeom prst="round2SameRect">
            <a:avLst/>
          </a:prstGeom>
          <a:gradFill flip="none" rotWithShape="1">
            <a:gsLst>
              <a:gs pos="30000">
                <a:schemeClr val="accent1"/>
              </a:gs>
              <a:gs pos="0">
                <a:schemeClr val="accent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55" name="同侧圆角矩形 54"/>
          <p:cNvSpPr/>
          <p:nvPr/>
        </p:nvSpPr>
        <p:spPr>
          <a:xfrm rot="5400000" flipH="1">
            <a:off x="6045950" y="3179858"/>
            <a:ext cx="724486" cy="1216512"/>
          </a:xfrm>
          <a:prstGeom prst="round2SameRect">
            <a:avLst/>
          </a:prstGeom>
          <a:gradFill flip="none" rotWithShape="1">
            <a:gsLst>
              <a:gs pos="30000">
                <a:schemeClr val="accent4"/>
              </a:gs>
              <a:gs pos="0">
                <a:schemeClr val="accent4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91" name="同侧圆角矩形 90"/>
          <p:cNvSpPr/>
          <p:nvPr/>
        </p:nvSpPr>
        <p:spPr>
          <a:xfrm rot="5400000" flipH="1">
            <a:off x="6045950" y="4428766"/>
            <a:ext cx="724486" cy="1216512"/>
          </a:xfrm>
          <a:prstGeom prst="round2SameRect">
            <a:avLst/>
          </a:prstGeom>
          <a:gradFill flip="none" rotWithShape="1">
            <a:gsLst>
              <a:gs pos="30000">
                <a:schemeClr val="accent5"/>
              </a:gs>
              <a:gs pos="0">
                <a:schemeClr val="accent5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5400" dist="12700" dir="2700000" algn="tl" rotWithShape="0">
              <a:schemeClr val="accent5">
                <a:lumMod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/>
              <a:t>记事本型图表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2644228" y="1611722"/>
            <a:ext cx="3155393" cy="4350357"/>
          </a:xfrm>
          <a:prstGeom prst="roundRect">
            <a:avLst>
              <a:gd name="adj" fmla="val 5421"/>
            </a:avLst>
          </a:prstGeom>
          <a:gradFill flip="none" rotWithShape="1">
            <a:gsLst>
              <a:gs pos="5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127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8" name="圆角矩形 17"/>
          <p:cNvSpPr/>
          <p:nvPr/>
        </p:nvSpPr>
        <p:spPr>
          <a:xfrm>
            <a:off x="2808709" y="1759153"/>
            <a:ext cx="2826431" cy="3896815"/>
          </a:xfrm>
          <a:prstGeom prst="roundRect">
            <a:avLst>
              <a:gd name="adj" fmla="val 2201"/>
            </a:avLst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6" name="图片 75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4071034" y="2076035"/>
            <a:ext cx="3585078" cy="1511955"/>
          </a:xfrm>
          <a:prstGeom prst="rect">
            <a:avLst/>
          </a:prstGeom>
        </p:spPr>
      </p:pic>
      <p:pic>
        <p:nvPicPr>
          <p:cNvPr id="77" name="图片 76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4071034" y="3592899"/>
            <a:ext cx="3585078" cy="1511955"/>
          </a:xfrm>
          <a:prstGeom prst="rect">
            <a:avLst/>
          </a:prstGeom>
        </p:spPr>
      </p:pic>
      <p:grpSp>
        <p:nvGrpSpPr>
          <p:cNvPr id="105" name="组合 104"/>
          <p:cNvGrpSpPr/>
          <p:nvPr/>
        </p:nvGrpSpPr>
        <p:grpSpPr>
          <a:xfrm>
            <a:off x="3090616" y="1430045"/>
            <a:ext cx="2262617" cy="599736"/>
            <a:chOff x="3734206" y="1430045"/>
            <a:chExt cx="2262617" cy="599736"/>
          </a:xfrm>
        </p:grpSpPr>
        <p:grpSp>
          <p:nvGrpSpPr>
            <p:cNvPr id="84" name="组合 83"/>
            <p:cNvGrpSpPr/>
            <p:nvPr/>
          </p:nvGrpSpPr>
          <p:grpSpPr>
            <a:xfrm>
              <a:off x="4244699" y="1430045"/>
              <a:ext cx="220646" cy="599736"/>
              <a:chOff x="4621429" y="1440947"/>
              <a:chExt cx="220646" cy="599736"/>
            </a:xfrm>
          </p:grpSpPr>
          <p:sp>
            <p:nvSpPr>
              <p:cNvPr id="20" name="椭圆 19"/>
              <p:cNvSpPr/>
              <p:nvPr/>
            </p:nvSpPr>
            <p:spPr>
              <a:xfrm flipH="1">
                <a:off x="4621429" y="1820040"/>
                <a:ext cx="220646" cy="220643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 flipH="1">
                <a:off x="4641492" y="1840097"/>
                <a:ext cx="180528" cy="1805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innerShdw blurRad="12700" dist="127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 flipH="1">
                <a:off x="4759206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 flipH="1">
                <a:off x="4688517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3734206" y="1430045"/>
              <a:ext cx="220646" cy="599736"/>
              <a:chOff x="4339321" y="1440947"/>
              <a:chExt cx="220646" cy="599736"/>
            </a:xfrm>
          </p:grpSpPr>
          <p:sp>
            <p:nvSpPr>
              <p:cNvPr id="22" name="椭圆 21"/>
              <p:cNvSpPr/>
              <p:nvPr/>
            </p:nvSpPr>
            <p:spPr>
              <a:xfrm flipH="1">
                <a:off x="4339321" y="1820040"/>
                <a:ext cx="220646" cy="220643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 flipH="1">
                <a:off x="4359385" y="1840097"/>
                <a:ext cx="180528" cy="1805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innerShdw blurRad="12700" dist="127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 flipH="1">
                <a:off x="4470437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 flipH="1">
                <a:off x="4399747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265685" y="1430045"/>
              <a:ext cx="220646" cy="599736"/>
              <a:chOff x="5670727" y="1440947"/>
              <a:chExt cx="220646" cy="599736"/>
            </a:xfrm>
          </p:grpSpPr>
          <p:sp>
            <p:nvSpPr>
              <p:cNvPr id="29" name="椭圆 28"/>
              <p:cNvSpPr/>
              <p:nvPr/>
            </p:nvSpPr>
            <p:spPr>
              <a:xfrm flipH="1">
                <a:off x="5670727" y="1820040"/>
                <a:ext cx="220646" cy="220643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 flipH="1">
                <a:off x="5690790" y="1840097"/>
                <a:ext cx="180528" cy="1805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innerShdw blurRad="12700" dist="127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flipH="1">
                <a:off x="5808504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 flipH="1">
                <a:off x="5737815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4755192" y="1430045"/>
              <a:ext cx="220646" cy="599736"/>
              <a:chOff x="5388619" y="1440947"/>
              <a:chExt cx="220646" cy="599736"/>
            </a:xfrm>
          </p:grpSpPr>
          <p:sp>
            <p:nvSpPr>
              <p:cNvPr id="31" name="椭圆 30"/>
              <p:cNvSpPr/>
              <p:nvPr/>
            </p:nvSpPr>
            <p:spPr>
              <a:xfrm flipH="1">
                <a:off x="5388619" y="1820040"/>
                <a:ext cx="220646" cy="220643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 flipH="1">
                <a:off x="5408683" y="1840097"/>
                <a:ext cx="180528" cy="1805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innerShdw blurRad="12700" dist="127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flipH="1">
                <a:off x="5519735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圆角矩形 35"/>
              <p:cNvSpPr/>
              <p:nvPr/>
            </p:nvSpPr>
            <p:spPr>
              <a:xfrm flipH="1">
                <a:off x="5449045" y="1440947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5776177" y="1430045"/>
              <a:ext cx="220646" cy="599736"/>
              <a:chOff x="6720025" y="1419143"/>
              <a:chExt cx="220646" cy="599736"/>
            </a:xfrm>
          </p:grpSpPr>
          <p:sp>
            <p:nvSpPr>
              <p:cNvPr id="38" name="椭圆 37"/>
              <p:cNvSpPr/>
              <p:nvPr/>
            </p:nvSpPr>
            <p:spPr>
              <a:xfrm flipH="1">
                <a:off x="6720025" y="1798236"/>
                <a:ext cx="220646" cy="220643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 flipH="1">
                <a:off x="6740088" y="1818293"/>
                <a:ext cx="180528" cy="1805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innerShdw blurRad="12700" dist="127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圆角矩形 41"/>
              <p:cNvSpPr/>
              <p:nvPr/>
            </p:nvSpPr>
            <p:spPr>
              <a:xfrm flipH="1">
                <a:off x="6857802" y="1419143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 flipH="1">
                <a:off x="6787113" y="1419143"/>
                <a:ext cx="26354" cy="4971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63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6" name="任意多边形 65"/>
          <p:cNvSpPr/>
          <p:nvPr/>
        </p:nvSpPr>
        <p:spPr>
          <a:xfrm>
            <a:off x="2231299" y="2093643"/>
            <a:ext cx="1536993" cy="1002608"/>
          </a:xfrm>
          <a:custGeom>
            <a:avLst/>
            <a:gdLst>
              <a:gd name="connsiteX0" fmla="*/ 128815 w 1635181"/>
              <a:gd name="connsiteY0" fmla="*/ 0 h 1325284"/>
              <a:gd name="connsiteX1" fmla="*/ 446418 w 1635181"/>
              <a:gd name="connsiteY1" fmla="*/ 0 h 1325284"/>
              <a:gd name="connsiteX2" fmla="*/ 446418 w 1635181"/>
              <a:gd name="connsiteY2" fmla="*/ 196790 h 1325284"/>
              <a:gd name="connsiteX3" fmla="*/ 271683 w 1635181"/>
              <a:gd name="connsiteY3" fmla="*/ 196790 h 1325284"/>
              <a:gd name="connsiteX4" fmla="*/ 170668 w 1635181"/>
              <a:gd name="connsiteY4" fmla="*/ 297805 h 1325284"/>
              <a:gd name="connsiteX5" fmla="*/ 170668 w 1635181"/>
              <a:gd name="connsiteY5" fmla="*/ 308136 h 1325284"/>
              <a:gd name="connsiteX6" fmla="*/ 1286359 w 1635181"/>
              <a:gd name="connsiteY6" fmla="*/ 308136 h 1325284"/>
              <a:gd name="connsiteX7" fmla="*/ 1635181 w 1635181"/>
              <a:gd name="connsiteY7" fmla="*/ 656958 h 1325284"/>
              <a:gd name="connsiteX8" fmla="*/ 1286359 w 1635181"/>
              <a:gd name="connsiteY8" fmla="*/ 1005780 h 1325284"/>
              <a:gd name="connsiteX9" fmla="*/ 170668 w 1635181"/>
              <a:gd name="connsiteY9" fmla="*/ 1005780 h 1325284"/>
              <a:gd name="connsiteX10" fmla="*/ 170668 w 1635181"/>
              <a:gd name="connsiteY10" fmla="*/ 1027479 h 1325284"/>
              <a:gd name="connsiteX11" fmla="*/ 271683 w 1635181"/>
              <a:gd name="connsiteY11" fmla="*/ 1128494 h 1325284"/>
              <a:gd name="connsiteX12" fmla="*/ 446418 w 1635181"/>
              <a:gd name="connsiteY12" fmla="*/ 1128494 h 1325284"/>
              <a:gd name="connsiteX13" fmla="*/ 446418 w 1635181"/>
              <a:gd name="connsiteY13" fmla="*/ 1325284 h 1325284"/>
              <a:gd name="connsiteX14" fmla="*/ 128815 w 1635181"/>
              <a:gd name="connsiteY14" fmla="*/ 1325284 h 1325284"/>
              <a:gd name="connsiteX15" fmla="*/ 0 w 1635181"/>
              <a:gd name="connsiteY15" fmla="*/ 1196469 h 1325284"/>
              <a:gd name="connsiteX16" fmla="*/ 0 w 1635181"/>
              <a:gd name="connsiteY16" fmla="*/ 128815 h 1325284"/>
              <a:gd name="connsiteX17" fmla="*/ 128815 w 1635181"/>
              <a:gd name="connsiteY17" fmla="*/ 0 h 132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5181" h="1325284">
                <a:moveTo>
                  <a:pt x="128815" y="0"/>
                </a:moveTo>
                <a:lnTo>
                  <a:pt x="446418" y="0"/>
                </a:lnTo>
                <a:lnTo>
                  <a:pt x="446418" y="196790"/>
                </a:lnTo>
                <a:lnTo>
                  <a:pt x="271683" y="196790"/>
                </a:lnTo>
                <a:cubicBezTo>
                  <a:pt x="215894" y="196790"/>
                  <a:pt x="170668" y="242016"/>
                  <a:pt x="170668" y="297805"/>
                </a:cubicBezTo>
                <a:lnTo>
                  <a:pt x="170668" y="308136"/>
                </a:lnTo>
                <a:lnTo>
                  <a:pt x="1286359" y="308136"/>
                </a:lnTo>
                <a:lnTo>
                  <a:pt x="1635181" y="656958"/>
                </a:lnTo>
                <a:lnTo>
                  <a:pt x="1286359" y="1005780"/>
                </a:lnTo>
                <a:lnTo>
                  <a:pt x="170668" y="1005780"/>
                </a:lnTo>
                <a:lnTo>
                  <a:pt x="170668" y="1027479"/>
                </a:lnTo>
                <a:cubicBezTo>
                  <a:pt x="170668" y="1083268"/>
                  <a:pt x="215894" y="1128494"/>
                  <a:pt x="271683" y="1128494"/>
                </a:cubicBezTo>
                <a:lnTo>
                  <a:pt x="446418" y="1128494"/>
                </a:lnTo>
                <a:lnTo>
                  <a:pt x="446418" y="1325284"/>
                </a:lnTo>
                <a:lnTo>
                  <a:pt x="128815" y="1325284"/>
                </a:lnTo>
                <a:cubicBezTo>
                  <a:pt x="57672" y="1325284"/>
                  <a:pt x="0" y="1267612"/>
                  <a:pt x="0" y="1196469"/>
                </a:cubicBezTo>
                <a:lnTo>
                  <a:pt x="0" y="128815"/>
                </a:lnTo>
                <a:cubicBezTo>
                  <a:pt x="0" y="57672"/>
                  <a:pt x="57672" y="0"/>
                  <a:pt x="128815" y="0"/>
                </a:cubicBezTo>
                <a:close/>
              </a:path>
            </a:pathLst>
          </a:custGeom>
          <a:gradFill flip="none" rotWithShape="1">
            <a:gsLst>
              <a:gs pos="33721">
                <a:schemeClr val="accent1"/>
              </a:gs>
              <a:gs pos="16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70" name="文本框 69"/>
          <p:cNvSpPr txBox="1"/>
          <p:nvPr/>
        </p:nvSpPr>
        <p:spPr>
          <a:xfrm>
            <a:off x="2695866" y="2333337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01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777623" y="2523395"/>
            <a:ext cx="123110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777623" y="2201844"/>
            <a:ext cx="124072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b="1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1600" b="1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2231299" y="3292726"/>
            <a:ext cx="1536993" cy="1002609"/>
          </a:xfrm>
          <a:custGeom>
            <a:avLst/>
            <a:gdLst>
              <a:gd name="connsiteX0" fmla="*/ 128815 w 1635181"/>
              <a:gd name="connsiteY0" fmla="*/ 0 h 1325284"/>
              <a:gd name="connsiteX1" fmla="*/ 446418 w 1635181"/>
              <a:gd name="connsiteY1" fmla="*/ 0 h 1325284"/>
              <a:gd name="connsiteX2" fmla="*/ 446418 w 1635181"/>
              <a:gd name="connsiteY2" fmla="*/ 196790 h 1325284"/>
              <a:gd name="connsiteX3" fmla="*/ 271683 w 1635181"/>
              <a:gd name="connsiteY3" fmla="*/ 196790 h 1325284"/>
              <a:gd name="connsiteX4" fmla="*/ 170668 w 1635181"/>
              <a:gd name="connsiteY4" fmla="*/ 297805 h 1325284"/>
              <a:gd name="connsiteX5" fmla="*/ 170668 w 1635181"/>
              <a:gd name="connsiteY5" fmla="*/ 308136 h 1325284"/>
              <a:gd name="connsiteX6" fmla="*/ 1286359 w 1635181"/>
              <a:gd name="connsiteY6" fmla="*/ 308136 h 1325284"/>
              <a:gd name="connsiteX7" fmla="*/ 1635181 w 1635181"/>
              <a:gd name="connsiteY7" fmla="*/ 656958 h 1325284"/>
              <a:gd name="connsiteX8" fmla="*/ 1286359 w 1635181"/>
              <a:gd name="connsiteY8" fmla="*/ 1005780 h 1325284"/>
              <a:gd name="connsiteX9" fmla="*/ 170668 w 1635181"/>
              <a:gd name="connsiteY9" fmla="*/ 1005780 h 1325284"/>
              <a:gd name="connsiteX10" fmla="*/ 170668 w 1635181"/>
              <a:gd name="connsiteY10" fmla="*/ 1027479 h 1325284"/>
              <a:gd name="connsiteX11" fmla="*/ 271683 w 1635181"/>
              <a:gd name="connsiteY11" fmla="*/ 1128494 h 1325284"/>
              <a:gd name="connsiteX12" fmla="*/ 446418 w 1635181"/>
              <a:gd name="connsiteY12" fmla="*/ 1128494 h 1325284"/>
              <a:gd name="connsiteX13" fmla="*/ 446418 w 1635181"/>
              <a:gd name="connsiteY13" fmla="*/ 1325284 h 1325284"/>
              <a:gd name="connsiteX14" fmla="*/ 128815 w 1635181"/>
              <a:gd name="connsiteY14" fmla="*/ 1325284 h 1325284"/>
              <a:gd name="connsiteX15" fmla="*/ 0 w 1635181"/>
              <a:gd name="connsiteY15" fmla="*/ 1196469 h 1325284"/>
              <a:gd name="connsiteX16" fmla="*/ 0 w 1635181"/>
              <a:gd name="connsiteY16" fmla="*/ 128815 h 1325284"/>
              <a:gd name="connsiteX17" fmla="*/ 128815 w 1635181"/>
              <a:gd name="connsiteY17" fmla="*/ 0 h 132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5181" h="1325284">
                <a:moveTo>
                  <a:pt x="128815" y="0"/>
                </a:moveTo>
                <a:lnTo>
                  <a:pt x="446418" y="0"/>
                </a:lnTo>
                <a:lnTo>
                  <a:pt x="446418" y="196790"/>
                </a:lnTo>
                <a:lnTo>
                  <a:pt x="271683" y="196790"/>
                </a:lnTo>
                <a:cubicBezTo>
                  <a:pt x="215894" y="196790"/>
                  <a:pt x="170668" y="242016"/>
                  <a:pt x="170668" y="297805"/>
                </a:cubicBezTo>
                <a:lnTo>
                  <a:pt x="170668" y="308136"/>
                </a:lnTo>
                <a:lnTo>
                  <a:pt x="1286359" y="308136"/>
                </a:lnTo>
                <a:lnTo>
                  <a:pt x="1635181" y="656958"/>
                </a:lnTo>
                <a:lnTo>
                  <a:pt x="1286359" y="1005780"/>
                </a:lnTo>
                <a:lnTo>
                  <a:pt x="170668" y="1005780"/>
                </a:lnTo>
                <a:lnTo>
                  <a:pt x="170668" y="1027479"/>
                </a:lnTo>
                <a:cubicBezTo>
                  <a:pt x="170668" y="1083268"/>
                  <a:pt x="215894" y="1128494"/>
                  <a:pt x="271683" y="1128494"/>
                </a:cubicBezTo>
                <a:lnTo>
                  <a:pt x="446418" y="1128494"/>
                </a:lnTo>
                <a:lnTo>
                  <a:pt x="446418" y="1325284"/>
                </a:lnTo>
                <a:lnTo>
                  <a:pt x="128815" y="1325284"/>
                </a:lnTo>
                <a:cubicBezTo>
                  <a:pt x="57672" y="1325284"/>
                  <a:pt x="0" y="1267612"/>
                  <a:pt x="0" y="1196469"/>
                </a:cubicBezTo>
                <a:lnTo>
                  <a:pt x="0" y="128815"/>
                </a:lnTo>
                <a:cubicBezTo>
                  <a:pt x="0" y="57672"/>
                  <a:pt x="57672" y="0"/>
                  <a:pt x="128815" y="0"/>
                </a:cubicBezTo>
                <a:close/>
              </a:path>
            </a:pathLst>
          </a:custGeom>
          <a:gradFill flip="none" rotWithShape="1">
            <a:gsLst>
              <a:gs pos="33721">
                <a:schemeClr val="accent4"/>
              </a:gs>
              <a:gs pos="16000">
                <a:schemeClr val="accent4">
                  <a:lumMod val="75000"/>
                </a:schemeClr>
              </a:gs>
              <a:gs pos="0">
                <a:schemeClr val="accent4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71" name="文本框 70"/>
          <p:cNvSpPr txBox="1"/>
          <p:nvPr/>
        </p:nvSpPr>
        <p:spPr>
          <a:xfrm>
            <a:off x="2667813" y="3532420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02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777623" y="3827342"/>
            <a:ext cx="123110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777623" y="3505786"/>
            <a:ext cx="124072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b="1" dirty="0" smtClean="0">
                <a:solidFill>
                  <a:schemeClr val="accent4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1600" b="1" dirty="0">
              <a:solidFill>
                <a:schemeClr val="accent4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94" name="任意多边形 93"/>
          <p:cNvSpPr/>
          <p:nvPr/>
        </p:nvSpPr>
        <p:spPr>
          <a:xfrm>
            <a:off x="2231299" y="4541634"/>
            <a:ext cx="1536993" cy="1002609"/>
          </a:xfrm>
          <a:custGeom>
            <a:avLst/>
            <a:gdLst>
              <a:gd name="connsiteX0" fmla="*/ 128815 w 1635181"/>
              <a:gd name="connsiteY0" fmla="*/ 0 h 1325284"/>
              <a:gd name="connsiteX1" fmla="*/ 446418 w 1635181"/>
              <a:gd name="connsiteY1" fmla="*/ 0 h 1325284"/>
              <a:gd name="connsiteX2" fmla="*/ 446418 w 1635181"/>
              <a:gd name="connsiteY2" fmla="*/ 196790 h 1325284"/>
              <a:gd name="connsiteX3" fmla="*/ 271683 w 1635181"/>
              <a:gd name="connsiteY3" fmla="*/ 196790 h 1325284"/>
              <a:gd name="connsiteX4" fmla="*/ 170668 w 1635181"/>
              <a:gd name="connsiteY4" fmla="*/ 297805 h 1325284"/>
              <a:gd name="connsiteX5" fmla="*/ 170668 w 1635181"/>
              <a:gd name="connsiteY5" fmla="*/ 308136 h 1325284"/>
              <a:gd name="connsiteX6" fmla="*/ 1286359 w 1635181"/>
              <a:gd name="connsiteY6" fmla="*/ 308136 h 1325284"/>
              <a:gd name="connsiteX7" fmla="*/ 1635181 w 1635181"/>
              <a:gd name="connsiteY7" fmla="*/ 656958 h 1325284"/>
              <a:gd name="connsiteX8" fmla="*/ 1286359 w 1635181"/>
              <a:gd name="connsiteY8" fmla="*/ 1005780 h 1325284"/>
              <a:gd name="connsiteX9" fmla="*/ 170668 w 1635181"/>
              <a:gd name="connsiteY9" fmla="*/ 1005780 h 1325284"/>
              <a:gd name="connsiteX10" fmla="*/ 170668 w 1635181"/>
              <a:gd name="connsiteY10" fmla="*/ 1027479 h 1325284"/>
              <a:gd name="connsiteX11" fmla="*/ 271683 w 1635181"/>
              <a:gd name="connsiteY11" fmla="*/ 1128494 h 1325284"/>
              <a:gd name="connsiteX12" fmla="*/ 446418 w 1635181"/>
              <a:gd name="connsiteY12" fmla="*/ 1128494 h 1325284"/>
              <a:gd name="connsiteX13" fmla="*/ 446418 w 1635181"/>
              <a:gd name="connsiteY13" fmla="*/ 1325284 h 1325284"/>
              <a:gd name="connsiteX14" fmla="*/ 128815 w 1635181"/>
              <a:gd name="connsiteY14" fmla="*/ 1325284 h 1325284"/>
              <a:gd name="connsiteX15" fmla="*/ 0 w 1635181"/>
              <a:gd name="connsiteY15" fmla="*/ 1196469 h 1325284"/>
              <a:gd name="connsiteX16" fmla="*/ 0 w 1635181"/>
              <a:gd name="connsiteY16" fmla="*/ 128815 h 1325284"/>
              <a:gd name="connsiteX17" fmla="*/ 128815 w 1635181"/>
              <a:gd name="connsiteY17" fmla="*/ 0 h 132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5181" h="1325284">
                <a:moveTo>
                  <a:pt x="128815" y="0"/>
                </a:moveTo>
                <a:lnTo>
                  <a:pt x="446418" y="0"/>
                </a:lnTo>
                <a:lnTo>
                  <a:pt x="446418" y="196790"/>
                </a:lnTo>
                <a:lnTo>
                  <a:pt x="271683" y="196790"/>
                </a:lnTo>
                <a:cubicBezTo>
                  <a:pt x="215894" y="196790"/>
                  <a:pt x="170668" y="242016"/>
                  <a:pt x="170668" y="297805"/>
                </a:cubicBezTo>
                <a:lnTo>
                  <a:pt x="170668" y="308136"/>
                </a:lnTo>
                <a:lnTo>
                  <a:pt x="1286359" y="308136"/>
                </a:lnTo>
                <a:lnTo>
                  <a:pt x="1635181" y="656958"/>
                </a:lnTo>
                <a:lnTo>
                  <a:pt x="1286359" y="1005780"/>
                </a:lnTo>
                <a:lnTo>
                  <a:pt x="170668" y="1005780"/>
                </a:lnTo>
                <a:lnTo>
                  <a:pt x="170668" y="1027479"/>
                </a:lnTo>
                <a:cubicBezTo>
                  <a:pt x="170668" y="1083268"/>
                  <a:pt x="215894" y="1128494"/>
                  <a:pt x="271683" y="1128494"/>
                </a:cubicBezTo>
                <a:lnTo>
                  <a:pt x="446418" y="1128494"/>
                </a:lnTo>
                <a:lnTo>
                  <a:pt x="446418" y="1325284"/>
                </a:lnTo>
                <a:lnTo>
                  <a:pt x="128815" y="1325284"/>
                </a:lnTo>
                <a:cubicBezTo>
                  <a:pt x="57672" y="1325284"/>
                  <a:pt x="0" y="1267612"/>
                  <a:pt x="0" y="1196469"/>
                </a:cubicBezTo>
                <a:lnTo>
                  <a:pt x="0" y="128815"/>
                </a:lnTo>
                <a:cubicBezTo>
                  <a:pt x="0" y="57672"/>
                  <a:pt x="57672" y="0"/>
                  <a:pt x="128815" y="0"/>
                </a:cubicBezTo>
                <a:close/>
              </a:path>
            </a:pathLst>
          </a:custGeom>
          <a:gradFill flip="none" rotWithShape="1">
            <a:gsLst>
              <a:gs pos="33721">
                <a:schemeClr val="accent5"/>
              </a:gs>
              <a:gs pos="16000">
                <a:schemeClr val="accent5">
                  <a:lumMod val="75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" h="635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00"/>
          </a:p>
        </p:txBody>
      </p:sp>
      <p:sp>
        <p:nvSpPr>
          <p:cNvPr id="95" name="文本框 94"/>
          <p:cNvSpPr txBox="1"/>
          <p:nvPr/>
        </p:nvSpPr>
        <p:spPr>
          <a:xfrm>
            <a:off x="2667813" y="4781328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</a:rPr>
              <a:t>03</a:t>
            </a:r>
            <a:endParaRPr lang="zh-CN" altLang="en-US" sz="2800" dirty="0">
              <a:solidFill>
                <a:schemeClr val="bg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777623" y="5076250"/>
            <a:ext cx="123110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3777623" y="4754694"/>
            <a:ext cx="124072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600" b="1" dirty="0" smtClean="0">
                <a:solidFill>
                  <a:schemeClr val="accent5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zh-CN" altLang="en-US" sz="1600" b="1" dirty="0">
              <a:solidFill>
                <a:schemeClr val="accent5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 rot="16200000">
            <a:off x="4213523" y="1899942"/>
            <a:ext cx="16803" cy="2340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 rot="16200000">
            <a:off x="4213523" y="3258541"/>
            <a:ext cx="16803" cy="2340000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</a:ln>
          <a:effectLst>
            <a:innerShdw dist="254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5936158" y="2537348"/>
            <a:ext cx="185615" cy="115199"/>
            <a:chOff x="5936153" y="2499801"/>
            <a:chExt cx="306610" cy="190293"/>
          </a:xfrm>
        </p:grpSpPr>
        <p:sp>
          <p:nvSpPr>
            <p:cNvPr id="75" name="燕尾形 74"/>
            <p:cNvSpPr>
              <a:spLocks noChangeAspect="1"/>
            </p:cNvSpPr>
            <p:nvPr/>
          </p:nvSpPr>
          <p:spPr>
            <a:xfrm flipH="1">
              <a:off x="5936153" y="2499801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8" name="燕尾形 107"/>
            <p:cNvSpPr>
              <a:spLocks noChangeAspect="1"/>
            </p:cNvSpPr>
            <p:nvPr/>
          </p:nvSpPr>
          <p:spPr>
            <a:xfrm flipH="1">
              <a:off x="6064578" y="2499801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5936158" y="3730515"/>
            <a:ext cx="185615" cy="115199"/>
            <a:chOff x="5936153" y="3692968"/>
            <a:chExt cx="306610" cy="190293"/>
          </a:xfrm>
        </p:grpSpPr>
        <p:sp>
          <p:nvSpPr>
            <p:cNvPr id="109" name="燕尾形 108"/>
            <p:cNvSpPr>
              <a:spLocks noChangeAspect="1"/>
            </p:cNvSpPr>
            <p:nvPr/>
          </p:nvSpPr>
          <p:spPr>
            <a:xfrm flipH="1">
              <a:off x="5936153" y="3692968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10" name="燕尾形 109"/>
            <p:cNvSpPr>
              <a:spLocks noChangeAspect="1"/>
            </p:cNvSpPr>
            <p:nvPr/>
          </p:nvSpPr>
          <p:spPr>
            <a:xfrm flipH="1">
              <a:off x="6064578" y="3692968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5936158" y="4979423"/>
            <a:ext cx="185615" cy="115199"/>
            <a:chOff x="5936153" y="4941876"/>
            <a:chExt cx="306610" cy="190293"/>
          </a:xfrm>
        </p:grpSpPr>
        <p:sp>
          <p:nvSpPr>
            <p:cNvPr id="111" name="燕尾形 110"/>
            <p:cNvSpPr>
              <a:spLocks noChangeAspect="1"/>
            </p:cNvSpPr>
            <p:nvPr/>
          </p:nvSpPr>
          <p:spPr>
            <a:xfrm flipH="1">
              <a:off x="5936153" y="4941876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12" name="燕尾形 111"/>
            <p:cNvSpPr>
              <a:spLocks noChangeAspect="1"/>
            </p:cNvSpPr>
            <p:nvPr/>
          </p:nvSpPr>
          <p:spPr>
            <a:xfrm flipH="1">
              <a:off x="6064578" y="4941876"/>
              <a:ext cx="178185" cy="190293"/>
            </a:xfrm>
            <a:prstGeom prst="chevron">
              <a:avLst>
                <a:gd name="adj" fmla="val 64644"/>
              </a:avLst>
            </a:prstGeom>
            <a:solidFill>
              <a:schemeClr val="bg1"/>
            </a:solidFill>
            <a:ln w="12700">
              <a:noFill/>
            </a:ln>
            <a:effectLst>
              <a:innerShdw blurRad="254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13" name="矩形 112"/>
          <p:cNvSpPr/>
          <p:nvPr/>
        </p:nvSpPr>
        <p:spPr>
          <a:xfrm>
            <a:off x="7812969" y="2393488"/>
            <a:ext cx="3014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114" name="矩形 113"/>
          <p:cNvSpPr/>
          <p:nvPr/>
        </p:nvSpPr>
        <p:spPr>
          <a:xfrm>
            <a:off x="7812968" y="3050226"/>
            <a:ext cx="30142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演界网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，基于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演示设计的一站式在线演示、素材销售、服务交易系统。诞生于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2013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年，由中国专业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设计领跑者上海锐普广告有限公司整合锐普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设计、锐普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论坛、锐普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商城、锐普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市场等资源组建成立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方正正中黑简体" panose="02000000000000000000" pitchFamily="2" charset="-122"/>
                <a:sym typeface="+mn-lt"/>
              </a:rPr>
              <a:t>。</a:t>
            </a:r>
            <a:endParaRPr lang="zh-CN" altLang="en-US" i="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15" name="KSO_Shape"/>
          <p:cNvSpPr>
            <a:spLocks noChangeAspect="1"/>
          </p:cNvSpPr>
          <p:nvPr/>
        </p:nvSpPr>
        <p:spPr>
          <a:xfrm>
            <a:off x="6398197" y="2431136"/>
            <a:ext cx="341868" cy="327622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16" name="KSO_Shape"/>
          <p:cNvSpPr>
            <a:spLocks noChangeAspect="1"/>
          </p:cNvSpPr>
          <p:nvPr/>
        </p:nvSpPr>
        <p:spPr>
          <a:xfrm>
            <a:off x="6385328" y="3597972"/>
            <a:ext cx="367606" cy="380284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  <p:sp>
        <p:nvSpPr>
          <p:cNvPr id="117" name="KSO_Shape"/>
          <p:cNvSpPr>
            <a:spLocks noChangeAspect="1"/>
          </p:cNvSpPr>
          <p:nvPr/>
        </p:nvSpPr>
        <p:spPr>
          <a:xfrm flipH="1">
            <a:off x="6385674" y="4867935"/>
            <a:ext cx="366915" cy="338175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02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 rot="2700000">
            <a:off x="8985526" y="2940837"/>
            <a:ext cx="1009740" cy="1009740"/>
          </a:xfrm>
          <a:prstGeom prst="roundRect">
            <a:avLst/>
          </a:prstGeom>
          <a:solidFill>
            <a:schemeClr val="accent5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 rot="2700000">
            <a:off x="4070881" y="3803097"/>
            <a:ext cx="1009740" cy="1009740"/>
          </a:xfrm>
          <a:prstGeom prst="roundRect">
            <a:avLst/>
          </a:prstGeom>
          <a:solidFill>
            <a:schemeClr val="accent2"/>
          </a:solidFill>
          <a:ln w="28575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 rot="2700000">
            <a:off x="5709096" y="2940837"/>
            <a:ext cx="1009740" cy="1009740"/>
          </a:xfrm>
          <a:prstGeom prst="roundRect">
            <a:avLst/>
          </a:prstGeom>
          <a:solidFill>
            <a:schemeClr val="accent3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 rot="2700000">
            <a:off x="7347311" y="3803096"/>
            <a:ext cx="1009740" cy="1009740"/>
          </a:xfrm>
          <a:prstGeom prst="roundRect">
            <a:avLst/>
          </a:prstGeom>
          <a:solidFill>
            <a:schemeClr val="accent4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09096" y="3409197"/>
            <a:ext cx="1009740" cy="1009740"/>
            <a:chOff x="5709096" y="3409197"/>
            <a:chExt cx="1009740" cy="1009740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圆角矩形 47"/>
            <p:cNvSpPr/>
            <p:nvPr/>
          </p:nvSpPr>
          <p:spPr>
            <a:xfrm rot="2700000">
              <a:off x="570909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 rot="2700000">
              <a:off x="570909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5526" y="3409197"/>
            <a:ext cx="1009740" cy="1009740"/>
            <a:chOff x="8985526" y="3409197"/>
            <a:chExt cx="1009740" cy="1009740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圆角矩形 50"/>
            <p:cNvSpPr/>
            <p:nvPr/>
          </p:nvSpPr>
          <p:spPr>
            <a:xfrm rot="2700000">
              <a:off x="898552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 rot="2700000">
              <a:off x="898552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0881" y="3409197"/>
            <a:ext cx="1009740" cy="1009740"/>
            <a:chOff x="4070881" y="3409197"/>
            <a:chExt cx="1009740" cy="1009740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56"/>
            <p:cNvSpPr/>
            <p:nvPr/>
          </p:nvSpPr>
          <p:spPr>
            <a:xfrm rot="2700000">
              <a:off x="4070881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 rot="2700000">
              <a:off x="4070881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47311" y="3409197"/>
            <a:ext cx="1009740" cy="1009740"/>
            <a:chOff x="7347311" y="3409197"/>
            <a:chExt cx="1009740" cy="1009740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 rot="2700000">
              <a:off x="7347311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 rot="2700000">
              <a:off x="7347311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 rot="2700000">
            <a:off x="2432666" y="2940840"/>
            <a:ext cx="1009740" cy="1009740"/>
          </a:xfrm>
          <a:prstGeom prst="roundRect">
            <a:avLst/>
          </a:prstGeom>
          <a:solidFill>
            <a:schemeClr val="accent1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432666" y="3409197"/>
            <a:ext cx="1009740" cy="1009740"/>
            <a:chOff x="2432666" y="3409197"/>
            <a:chExt cx="1009740" cy="1009740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 rot="2700000">
              <a:off x="243266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86000">
                  <a:schemeClr val="bg1">
                    <a:lumMod val="75000"/>
                  </a:schemeClr>
                </a:gs>
                <a:gs pos="29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 rot="2700000">
              <a:off x="2432666" y="3409197"/>
              <a:ext cx="1009740" cy="100974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 flipH="1">
            <a:off x="2968585" y="5267762"/>
            <a:ext cx="69121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dirty="0" smtClean="0">
                <a:solidFill>
                  <a:schemeClr val="accent2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02</a:t>
            </a:r>
            <a:endParaRPr lang="zh-CN" altLang="en-US" sz="3800" dirty="0">
              <a:solidFill>
                <a:schemeClr val="accent2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 flipH="1">
            <a:off x="3605276" y="510612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en-US" altLang="zh-CN" sz="2000" dirty="0" smtClean="0">
              <a:solidFill>
                <a:schemeClr val="accent2"/>
              </a:solidFill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3605276" y="547242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 flipH="1">
            <a:off x="6534662" y="5267762"/>
            <a:ext cx="68961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dirty="0" smtClean="0">
                <a:solidFill>
                  <a:schemeClr val="accent4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04</a:t>
            </a:r>
            <a:endParaRPr lang="zh-CN" altLang="en-US" sz="3800" dirty="0">
              <a:solidFill>
                <a:schemeClr val="accent4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 flipH="1">
            <a:off x="7171353" y="510612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4"/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en-US" altLang="zh-CN" sz="2000" dirty="0" smtClean="0">
              <a:solidFill>
                <a:schemeClr val="accent4"/>
              </a:solidFill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 flipH="1">
            <a:off x="7171353" y="547242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 flipH="1">
            <a:off x="1682454" y="2019221"/>
            <a:ext cx="63190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dirty="0" smtClean="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01</a:t>
            </a:r>
            <a:endParaRPr lang="zh-CN" altLang="en-US" sz="3800" dirty="0">
              <a:solidFill>
                <a:schemeClr val="accent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 flipH="1">
            <a:off x="2319145" y="185758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/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en-US" altLang="zh-CN" sz="2000" dirty="0" smtClean="0">
              <a:solidFill>
                <a:schemeClr val="accent1"/>
              </a:solidFill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2319145" y="222388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4842092" y="2019221"/>
            <a:ext cx="7040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dirty="0" smtClean="0">
                <a:solidFill>
                  <a:schemeClr val="accent3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03</a:t>
            </a:r>
            <a:endParaRPr lang="zh-CN" altLang="en-US" sz="3800" dirty="0">
              <a:solidFill>
                <a:schemeClr val="accent3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 flipH="1">
            <a:off x="5478783" y="185758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3"/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en-US" altLang="zh-CN" sz="2000" dirty="0" smtClean="0">
              <a:solidFill>
                <a:schemeClr val="accent3"/>
              </a:solidFill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5478783" y="222388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 flipH="1">
            <a:off x="8118522" y="2019221"/>
            <a:ext cx="70724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dirty="0" smtClean="0">
                <a:solidFill>
                  <a:schemeClr val="accent5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05</a:t>
            </a:r>
            <a:endParaRPr lang="zh-CN" altLang="en-US" sz="3800" dirty="0">
              <a:solidFill>
                <a:schemeClr val="accent5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 flipH="1">
            <a:off x="8755213" y="185758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5"/>
                </a:solidFill>
                <a:ea typeface="方正粗谭黑简体" panose="02000000000000000000" pitchFamily="2" charset="-122"/>
                <a:sym typeface="+mn-lt"/>
              </a:rPr>
              <a:t>点击添加标题</a:t>
            </a:r>
            <a:endParaRPr lang="en-US" altLang="zh-CN" sz="2000" dirty="0" smtClean="0">
              <a:solidFill>
                <a:schemeClr val="accent5"/>
              </a:solidFill>
              <a:ea typeface="方正粗谭黑简体" panose="02000000000000000000" pitchFamily="2" charset="-122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 flipH="1">
            <a:off x="8755213" y="222388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9" name="KSO_Shape"/>
          <p:cNvSpPr>
            <a:spLocks noChangeAspect="1"/>
          </p:cNvSpPr>
          <p:nvPr/>
        </p:nvSpPr>
        <p:spPr>
          <a:xfrm>
            <a:off x="2722992" y="3708462"/>
            <a:ext cx="429089" cy="411210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  <a:sym typeface="+mn-lt"/>
            </a:endParaRPr>
          </a:p>
        </p:txBody>
      </p:sp>
      <p:sp>
        <p:nvSpPr>
          <p:cNvPr id="20" name="KSO_Shape"/>
          <p:cNvSpPr>
            <a:spLocks noChangeAspect="1"/>
          </p:cNvSpPr>
          <p:nvPr/>
        </p:nvSpPr>
        <p:spPr>
          <a:xfrm>
            <a:off x="4339458" y="3669626"/>
            <a:ext cx="472587" cy="488883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1" name="KSO_Shape"/>
          <p:cNvSpPr>
            <a:spLocks noChangeAspect="1"/>
          </p:cNvSpPr>
          <p:nvPr/>
        </p:nvSpPr>
        <p:spPr>
          <a:xfrm>
            <a:off x="5992951" y="3710365"/>
            <a:ext cx="442031" cy="407404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3" name="KSO_Shape"/>
          <p:cNvSpPr>
            <a:spLocks noChangeAspect="1"/>
          </p:cNvSpPr>
          <p:nvPr/>
        </p:nvSpPr>
        <p:spPr>
          <a:xfrm>
            <a:off x="9281201" y="3633267"/>
            <a:ext cx="418390" cy="561600"/>
          </a:xfrm>
          <a:custGeom>
            <a:avLst/>
            <a:gdLst/>
            <a:ahLst/>
            <a:cxnLst/>
            <a:rect l="l" t="t" r="r" b="b"/>
            <a:pathLst>
              <a:path w="1171576" h="1571810">
                <a:moveTo>
                  <a:pt x="662070" y="927911"/>
                </a:moveTo>
                <a:lnTo>
                  <a:pt x="795754" y="1040206"/>
                </a:lnTo>
                <a:lnTo>
                  <a:pt x="662070" y="1184585"/>
                </a:lnTo>
                <a:close/>
                <a:moveTo>
                  <a:pt x="662070" y="398563"/>
                </a:moveTo>
                <a:lnTo>
                  <a:pt x="795754" y="510858"/>
                </a:lnTo>
                <a:lnTo>
                  <a:pt x="662070" y="655237"/>
                </a:lnTo>
                <a:close/>
                <a:moveTo>
                  <a:pt x="539081" y="115152"/>
                </a:moveTo>
                <a:cubicBezTo>
                  <a:pt x="540863" y="298745"/>
                  <a:pt x="542646" y="482338"/>
                  <a:pt x="544428" y="665931"/>
                </a:cubicBezTo>
                <a:lnTo>
                  <a:pt x="325186" y="430647"/>
                </a:lnTo>
                <a:lnTo>
                  <a:pt x="250323" y="510858"/>
                </a:lnTo>
                <a:lnTo>
                  <a:pt x="533733" y="788921"/>
                </a:lnTo>
                <a:lnTo>
                  <a:pt x="234281" y="1077679"/>
                </a:lnTo>
                <a:lnTo>
                  <a:pt x="309144" y="1152542"/>
                </a:lnTo>
                <a:lnTo>
                  <a:pt x="549775" y="922605"/>
                </a:lnTo>
                <a:cubicBezTo>
                  <a:pt x="547993" y="1102633"/>
                  <a:pt x="546210" y="1282661"/>
                  <a:pt x="544428" y="1462689"/>
                </a:cubicBezTo>
                <a:lnTo>
                  <a:pt x="950828" y="1066984"/>
                </a:lnTo>
                <a:lnTo>
                  <a:pt x="683460" y="783573"/>
                </a:lnTo>
                <a:lnTo>
                  <a:pt x="945481" y="516205"/>
                </a:lnTo>
                <a:close/>
                <a:moveTo>
                  <a:pt x="585788" y="184"/>
                </a:moveTo>
                <a:cubicBezTo>
                  <a:pt x="1023610" y="9709"/>
                  <a:pt x="1171576" y="352004"/>
                  <a:pt x="1171576" y="785997"/>
                </a:cubicBezTo>
                <a:cubicBezTo>
                  <a:pt x="1171576" y="1219990"/>
                  <a:pt x="1080760" y="1571810"/>
                  <a:pt x="585788" y="1571810"/>
                </a:cubicBezTo>
                <a:cubicBezTo>
                  <a:pt x="90816" y="1571810"/>
                  <a:pt x="0" y="1219990"/>
                  <a:pt x="0" y="785997"/>
                </a:cubicBezTo>
                <a:cubicBezTo>
                  <a:pt x="0" y="352004"/>
                  <a:pt x="147966" y="-9341"/>
                  <a:pt x="585788" y="184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22" name="KSO_Shape"/>
          <p:cNvSpPr>
            <a:spLocks noChangeAspect="1"/>
          </p:cNvSpPr>
          <p:nvPr/>
        </p:nvSpPr>
        <p:spPr>
          <a:xfrm>
            <a:off x="7588027" y="3737525"/>
            <a:ext cx="528309" cy="353085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ym typeface="+mn-lt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并列关系图表</a:t>
            </a:r>
            <a:endParaRPr lang="zh-CN" altLang="en-US" dirty="0">
              <a:latin typeface="+mn-lt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73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 87"/>
          <p:cNvCxnSpPr/>
          <p:nvPr/>
        </p:nvCxnSpPr>
        <p:spPr>
          <a:xfrm>
            <a:off x="8212398" y="3831378"/>
            <a:ext cx="261450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flipV="1">
            <a:off x="7467364" y="2513904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7467364" y="5158195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3672296" y="3831378"/>
            <a:ext cx="261450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34" idx="2"/>
          </p:cNvCxnSpPr>
          <p:nvPr/>
        </p:nvCxnSpPr>
        <p:spPr>
          <a:xfrm flipH="1">
            <a:off x="3655722" y="2513905"/>
            <a:ext cx="1010353" cy="6755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617182" y="223404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标题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文字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617182" y="355200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1617182" y="486997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8451355" y="223404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451355" y="355200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451355" y="486997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正中黑简体" panose="02000000000000000000" pitchFamily="2" charset="-122"/>
                <a:sym typeface="+mn-lt"/>
              </a:rPr>
              <a:t>点击添加标题文字</a:t>
            </a:r>
          </a:p>
        </p:txBody>
      </p:sp>
      <p:sp>
        <p:nvSpPr>
          <p:cNvPr id="26" name="椭圆 25"/>
          <p:cNvSpPr/>
          <p:nvPr/>
        </p:nvSpPr>
        <p:spPr>
          <a:xfrm>
            <a:off x="5427004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905145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666075" y="1846566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187933" y="1846566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948862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187933" y="4482502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666075" y="4482502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7044278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7125981" y="3341653"/>
            <a:ext cx="980438" cy="9804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5522419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5604123" y="3341653"/>
            <a:ext cx="980438" cy="9804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4000561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4082264" y="3341653"/>
            <a:ext cx="980438" cy="980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4761490" y="1941982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4843194" y="2023685"/>
            <a:ext cx="980438" cy="9804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4761490" y="4577918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4843194" y="4659621"/>
            <a:ext cx="980438" cy="980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0" name="椭圆 49"/>
          <p:cNvSpPr>
            <a:spLocks noChangeAspect="1"/>
          </p:cNvSpPr>
          <p:nvPr/>
        </p:nvSpPr>
        <p:spPr>
          <a:xfrm>
            <a:off x="6283349" y="4577918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1" name="椭圆 50"/>
          <p:cNvSpPr>
            <a:spLocks noChangeAspect="1"/>
          </p:cNvSpPr>
          <p:nvPr/>
        </p:nvSpPr>
        <p:spPr>
          <a:xfrm>
            <a:off x="6365052" y="4659621"/>
            <a:ext cx="980438" cy="98043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2" name="椭圆 51"/>
          <p:cNvSpPr>
            <a:spLocks noChangeAspect="1"/>
          </p:cNvSpPr>
          <p:nvPr/>
        </p:nvSpPr>
        <p:spPr>
          <a:xfrm>
            <a:off x="6283349" y="1941982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3" name="椭圆 52"/>
          <p:cNvSpPr>
            <a:spLocks noChangeAspect="1"/>
          </p:cNvSpPr>
          <p:nvPr/>
        </p:nvSpPr>
        <p:spPr>
          <a:xfrm>
            <a:off x="6365052" y="2023685"/>
            <a:ext cx="980438" cy="9804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4293544" y="3600031"/>
            <a:ext cx="769094" cy="722060"/>
          </a:xfrm>
          <a:custGeom>
            <a:avLst/>
            <a:gdLst>
              <a:gd name="connsiteX0" fmla="*/ 593387 w 847194"/>
              <a:gd name="connsiteY0" fmla="*/ 0 h 795384"/>
              <a:gd name="connsiteX1" fmla="*/ 847194 w 847194"/>
              <a:gd name="connsiteY1" fmla="*/ 256093 h 795384"/>
              <a:gd name="connsiteX2" fmla="*/ 836294 w 847194"/>
              <a:gd name="connsiteY2" fmla="*/ 364213 h 795384"/>
              <a:gd name="connsiteX3" fmla="*/ 307265 w 847194"/>
              <a:gd name="connsiteY3" fmla="*/ 795384 h 795384"/>
              <a:gd name="connsiteX4" fmla="*/ 279677 w 847194"/>
              <a:gd name="connsiteY4" fmla="*/ 792603 h 795384"/>
              <a:gd name="connsiteX5" fmla="*/ 0 w 847194"/>
              <a:gd name="connsiteY5" fmla="*/ 500974 h 795384"/>
              <a:gd name="connsiteX6" fmla="*/ 53502 w 847194"/>
              <a:gd name="connsiteY6" fmla="*/ 481519 h 795384"/>
              <a:gd name="connsiteX7" fmla="*/ 29183 w 847194"/>
              <a:gd name="connsiteY7" fmla="*/ 121596 h 795384"/>
              <a:gd name="connsiteX8" fmla="*/ 233464 w 847194"/>
              <a:gd name="connsiteY8" fmla="*/ 111868 h 795384"/>
              <a:gd name="connsiteX9" fmla="*/ 340468 w 847194"/>
              <a:gd name="connsiteY9" fmla="*/ 233463 h 795384"/>
              <a:gd name="connsiteX10" fmla="*/ 301557 w 847194"/>
              <a:gd name="connsiteY10" fmla="*/ 4864 h 795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7194" h="795384">
                <a:moveTo>
                  <a:pt x="593387" y="0"/>
                </a:moveTo>
                <a:lnTo>
                  <a:pt x="847194" y="256093"/>
                </a:lnTo>
                <a:lnTo>
                  <a:pt x="836294" y="364213"/>
                </a:lnTo>
                <a:cubicBezTo>
                  <a:pt x="785941" y="610282"/>
                  <a:pt x="568220" y="795384"/>
                  <a:pt x="307265" y="795384"/>
                </a:cubicBezTo>
                <a:lnTo>
                  <a:pt x="279677" y="792603"/>
                </a:lnTo>
                <a:lnTo>
                  <a:pt x="0" y="500974"/>
                </a:lnTo>
                <a:lnTo>
                  <a:pt x="53502" y="481519"/>
                </a:lnTo>
                <a:lnTo>
                  <a:pt x="29183" y="121596"/>
                </a:lnTo>
                <a:lnTo>
                  <a:pt x="233464" y="111868"/>
                </a:lnTo>
                <a:lnTo>
                  <a:pt x="340468" y="233463"/>
                </a:lnTo>
                <a:lnTo>
                  <a:pt x="301557" y="48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72" name="Freeform 133"/>
          <p:cNvSpPr>
            <a:spLocks noChangeAspect="1" noEditPoints="1"/>
          </p:cNvSpPr>
          <p:nvPr/>
        </p:nvSpPr>
        <p:spPr bwMode="auto">
          <a:xfrm>
            <a:off x="4293899" y="3578283"/>
            <a:ext cx="557170" cy="507177"/>
          </a:xfrm>
          <a:custGeom>
            <a:avLst/>
            <a:gdLst>
              <a:gd name="T0" fmla="*/ 4 w 66"/>
              <a:gd name="T1" fmla="*/ 17 h 60"/>
              <a:gd name="T2" fmla="*/ 28 w 66"/>
              <a:gd name="T3" fmla="*/ 15 h 60"/>
              <a:gd name="T4" fmla="*/ 32 w 66"/>
              <a:gd name="T5" fmla="*/ 3 h 60"/>
              <a:gd name="T6" fmla="*/ 63 w 66"/>
              <a:gd name="T7" fmla="*/ 3 h 60"/>
              <a:gd name="T8" fmla="*/ 51 w 66"/>
              <a:gd name="T9" fmla="*/ 60 h 60"/>
              <a:gd name="T10" fmla="*/ 38 w 66"/>
              <a:gd name="T11" fmla="*/ 8 h 60"/>
              <a:gd name="T12" fmla="*/ 28 w 66"/>
              <a:gd name="T13" fmla="*/ 60 h 60"/>
              <a:gd name="T14" fmla="*/ 20 w 66"/>
              <a:gd name="T15" fmla="*/ 20 h 60"/>
              <a:gd name="T16" fmla="*/ 6 w 66"/>
              <a:gd name="T17" fmla="*/ 60 h 60"/>
              <a:gd name="T18" fmla="*/ 44 w 66"/>
              <a:gd name="T19" fmla="*/ 20 h 60"/>
              <a:gd name="T20" fmla="*/ 45 w 66"/>
              <a:gd name="T21" fmla="*/ 16 h 60"/>
              <a:gd name="T22" fmla="*/ 45 w 66"/>
              <a:gd name="T23" fmla="*/ 13 h 60"/>
              <a:gd name="T24" fmla="*/ 44 w 66"/>
              <a:gd name="T25" fmla="*/ 9 h 60"/>
              <a:gd name="T26" fmla="*/ 46 w 66"/>
              <a:gd name="T27" fmla="*/ 27 h 60"/>
              <a:gd name="T28" fmla="*/ 44 w 66"/>
              <a:gd name="T29" fmla="*/ 30 h 60"/>
              <a:gd name="T30" fmla="*/ 46 w 66"/>
              <a:gd name="T31" fmla="*/ 30 h 60"/>
              <a:gd name="T32" fmla="*/ 44 w 66"/>
              <a:gd name="T33" fmla="*/ 41 h 60"/>
              <a:gd name="T34" fmla="*/ 45 w 66"/>
              <a:gd name="T35" fmla="*/ 37 h 60"/>
              <a:gd name="T36" fmla="*/ 41 w 66"/>
              <a:gd name="T37" fmla="*/ 21 h 60"/>
              <a:gd name="T38" fmla="*/ 39 w 66"/>
              <a:gd name="T39" fmla="*/ 17 h 60"/>
              <a:gd name="T40" fmla="*/ 42 w 66"/>
              <a:gd name="T41" fmla="*/ 13 h 60"/>
              <a:gd name="T42" fmla="*/ 39 w 66"/>
              <a:gd name="T43" fmla="*/ 24 h 60"/>
              <a:gd name="T44" fmla="*/ 42 w 66"/>
              <a:gd name="T45" fmla="*/ 23 h 60"/>
              <a:gd name="T46" fmla="*/ 39 w 66"/>
              <a:gd name="T47" fmla="*/ 35 h 60"/>
              <a:gd name="T48" fmla="*/ 41 w 66"/>
              <a:gd name="T49" fmla="*/ 31 h 60"/>
              <a:gd name="T50" fmla="*/ 41 w 66"/>
              <a:gd name="T51" fmla="*/ 41 h 60"/>
              <a:gd name="T52" fmla="*/ 39 w 66"/>
              <a:gd name="T53" fmla="*/ 38 h 60"/>
              <a:gd name="T54" fmla="*/ 46 w 66"/>
              <a:gd name="T55" fmla="*/ 48 h 60"/>
              <a:gd name="T56" fmla="*/ 39 w 66"/>
              <a:gd name="T57" fmla="*/ 45 h 60"/>
              <a:gd name="T58" fmla="*/ 42 w 66"/>
              <a:gd name="T59" fmla="*/ 44 h 60"/>
              <a:gd name="T60" fmla="*/ 11 w 66"/>
              <a:gd name="T61" fmla="*/ 34 h 60"/>
              <a:gd name="T62" fmla="*/ 12 w 66"/>
              <a:gd name="T63" fmla="*/ 30 h 60"/>
              <a:gd name="T64" fmla="*/ 17 w 66"/>
              <a:gd name="T65" fmla="*/ 33 h 60"/>
              <a:gd name="T66" fmla="*/ 15 w 66"/>
              <a:gd name="T67" fmla="*/ 30 h 60"/>
              <a:gd name="T68" fmla="*/ 18 w 66"/>
              <a:gd name="T69" fmla="*/ 26 h 60"/>
              <a:gd name="T70" fmla="*/ 15 w 66"/>
              <a:gd name="T71" fmla="*/ 37 h 60"/>
              <a:gd name="T72" fmla="*/ 18 w 66"/>
              <a:gd name="T73" fmla="*/ 36 h 60"/>
              <a:gd name="T74" fmla="*/ 15 w 66"/>
              <a:gd name="T75" fmla="*/ 48 h 60"/>
              <a:gd name="T76" fmla="*/ 17 w 66"/>
              <a:gd name="T77" fmla="*/ 44 h 60"/>
              <a:gd name="T78" fmla="*/ 17 w 66"/>
              <a:gd name="T79" fmla="*/ 55 h 60"/>
              <a:gd name="T80" fmla="*/ 15 w 66"/>
              <a:gd name="T81" fmla="*/ 51 h 60"/>
              <a:gd name="T82" fmla="*/ 13 w 66"/>
              <a:gd name="T83" fmla="*/ 27 h 60"/>
              <a:gd name="T84" fmla="*/ 11 w 66"/>
              <a:gd name="T85" fmla="*/ 37 h 60"/>
              <a:gd name="T86" fmla="*/ 13 w 66"/>
              <a:gd name="T87" fmla="*/ 37 h 60"/>
              <a:gd name="T88" fmla="*/ 11 w 66"/>
              <a:gd name="T89" fmla="*/ 48 h 60"/>
              <a:gd name="T90" fmla="*/ 12 w 66"/>
              <a:gd name="T91" fmla="*/ 44 h 60"/>
              <a:gd name="T92" fmla="*/ 12 w 66"/>
              <a:gd name="T93" fmla="*/ 55 h 60"/>
              <a:gd name="T94" fmla="*/ 11 w 66"/>
              <a:gd name="T95" fmla="*/ 5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5099206" y="4955313"/>
            <a:ext cx="709642" cy="679233"/>
          </a:xfrm>
          <a:custGeom>
            <a:avLst/>
            <a:gdLst>
              <a:gd name="connsiteX0" fmla="*/ 287709 w 781705"/>
              <a:gd name="connsiteY0" fmla="*/ 0 h 748208"/>
              <a:gd name="connsiteX1" fmla="*/ 336135 w 781705"/>
              <a:gd name="connsiteY1" fmla="*/ 59820 h 748208"/>
              <a:gd name="connsiteX2" fmla="*/ 470019 w 781705"/>
              <a:gd name="connsiteY2" fmla="*/ 39880 h 748208"/>
              <a:gd name="connsiteX3" fmla="*/ 781705 w 781705"/>
              <a:gd name="connsiteY3" fmla="*/ 340232 h 748208"/>
              <a:gd name="connsiteX4" fmla="*/ 755555 w 781705"/>
              <a:gd name="connsiteY4" fmla="*/ 424474 h 748208"/>
              <a:gd name="connsiteX5" fmla="*/ 366820 w 781705"/>
              <a:gd name="connsiteY5" fmla="*/ 743310 h 748208"/>
              <a:gd name="connsiteX6" fmla="*/ 318237 w 781705"/>
              <a:gd name="connsiteY6" fmla="*/ 748208 h 748208"/>
              <a:gd name="connsiteX7" fmla="*/ 2849 w 781705"/>
              <a:gd name="connsiteY7" fmla="*/ 441532 h 748208"/>
              <a:gd name="connsiteX8" fmla="*/ 0 w 781705"/>
              <a:gd name="connsiteY8" fmla="*/ 2848 h 74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1705" h="748208">
                <a:moveTo>
                  <a:pt x="287709" y="0"/>
                </a:moveTo>
                <a:lnTo>
                  <a:pt x="336135" y="59820"/>
                </a:lnTo>
                <a:lnTo>
                  <a:pt x="470019" y="39880"/>
                </a:lnTo>
                <a:lnTo>
                  <a:pt x="781705" y="340232"/>
                </a:lnTo>
                <a:lnTo>
                  <a:pt x="755555" y="424474"/>
                </a:lnTo>
                <a:cubicBezTo>
                  <a:pt x="687242" y="585986"/>
                  <a:pt x="542584" y="707344"/>
                  <a:pt x="366820" y="743310"/>
                </a:cubicBezTo>
                <a:lnTo>
                  <a:pt x="318237" y="748208"/>
                </a:lnTo>
                <a:lnTo>
                  <a:pt x="2849" y="441532"/>
                </a:lnTo>
                <a:cubicBezTo>
                  <a:pt x="1899" y="295304"/>
                  <a:pt x="950" y="149076"/>
                  <a:pt x="0" y="2848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60" name="Freeform 391"/>
          <p:cNvSpPr>
            <a:spLocks noChangeAspect="1" noEditPoints="1"/>
          </p:cNvSpPr>
          <p:nvPr/>
        </p:nvSpPr>
        <p:spPr bwMode="auto">
          <a:xfrm>
            <a:off x="5098428" y="4951221"/>
            <a:ext cx="469970" cy="397237"/>
          </a:xfrm>
          <a:custGeom>
            <a:avLst/>
            <a:gdLst>
              <a:gd name="T0" fmla="*/ 39 w 71"/>
              <a:gd name="T1" fmla="*/ 0 h 60"/>
              <a:gd name="T2" fmla="*/ 51 w 71"/>
              <a:gd name="T3" fmla="*/ 42 h 60"/>
              <a:gd name="T4" fmla="*/ 53 w 71"/>
              <a:gd name="T5" fmla="*/ 39 h 60"/>
              <a:gd name="T6" fmla="*/ 43 w 71"/>
              <a:gd name="T7" fmla="*/ 13 h 60"/>
              <a:gd name="T8" fmla="*/ 50 w 71"/>
              <a:gd name="T9" fmla="*/ 6 h 60"/>
              <a:gd name="T10" fmla="*/ 69 w 71"/>
              <a:gd name="T11" fmla="*/ 11 h 60"/>
              <a:gd name="T12" fmla="*/ 57 w 71"/>
              <a:gd name="T13" fmla="*/ 12 h 60"/>
              <a:gd name="T14" fmla="*/ 50 w 71"/>
              <a:gd name="T15" fmla="*/ 10 h 60"/>
              <a:gd name="T16" fmla="*/ 46 w 71"/>
              <a:gd name="T17" fmla="*/ 13 h 60"/>
              <a:gd name="T18" fmla="*/ 56 w 71"/>
              <a:gd name="T19" fmla="*/ 40 h 60"/>
              <a:gd name="T20" fmla="*/ 58 w 71"/>
              <a:gd name="T21" fmla="*/ 39 h 60"/>
              <a:gd name="T22" fmla="*/ 59 w 71"/>
              <a:gd name="T23" fmla="*/ 23 h 60"/>
              <a:gd name="T24" fmla="*/ 64 w 71"/>
              <a:gd name="T25" fmla="*/ 17 h 60"/>
              <a:gd name="T26" fmla="*/ 64 w 71"/>
              <a:gd name="T27" fmla="*/ 28 h 60"/>
              <a:gd name="T28" fmla="*/ 63 w 71"/>
              <a:gd name="T29" fmla="*/ 36 h 60"/>
              <a:gd name="T30" fmla="*/ 56 w 71"/>
              <a:gd name="T31" fmla="*/ 45 h 60"/>
              <a:gd name="T32" fmla="*/ 39 w 71"/>
              <a:gd name="T33" fmla="*/ 50 h 60"/>
              <a:gd name="T34" fmla="*/ 0 w 71"/>
              <a:gd name="T35" fmla="*/ 60 h 60"/>
              <a:gd name="T36" fmla="*/ 8 w 71"/>
              <a:gd name="T37" fmla="*/ 8 h 60"/>
              <a:gd name="T38" fmla="*/ 32 w 71"/>
              <a:gd name="T39" fmla="*/ 22 h 60"/>
              <a:gd name="T40" fmla="*/ 8 w 71"/>
              <a:gd name="T41" fmla="*/ 8 h 60"/>
              <a:gd name="T42" fmla="*/ 10 w 71"/>
              <a:gd name="T43" fmla="*/ 32 h 60"/>
              <a:gd name="T44" fmla="*/ 10 w 71"/>
              <a:gd name="T45" fmla="*/ 50 h 60"/>
              <a:gd name="T46" fmla="*/ 29 w 71"/>
              <a:gd name="T47" fmla="*/ 50 h 60"/>
              <a:gd name="T48" fmla="*/ 29 w 71"/>
              <a:gd name="T49" fmla="*/ 32 h 60"/>
              <a:gd name="T50" fmla="*/ 27 w 71"/>
              <a:gd name="T51" fmla="*/ 41 h 60"/>
              <a:gd name="T52" fmla="*/ 15 w 71"/>
              <a:gd name="T53" fmla="*/ 34 h 60"/>
              <a:gd name="T54" fmla="*/ 15 w 71"/>
              <a:gd name="T55" fmla="*/ 48 h 60"/>
              <a:gd name="T56" fmla="*/ 27 w 71"/>
              <a:gd name="T57" fmla="*/ 41 h 60"/>
              <a:gd name="T58" fmla="*/ 20 w 71"/>
              <a:gd name="T59" fmla="*/ 30 h 60"/>
              <a:gd name="T60" fmla="*/ 9 w 71"/>
              <a:gd name="T61" fmla="*/ 41 h 60"/>
              <a:gd name="T62" fmla="*/ 20 w 71"/>
              <a:gd name="T63" fmla="*/ 51 h 60"/>
              <a:gd name="T64" fmla="*/ 30 w 71"/>
              <a:gd name="T65" fmla="*/ 41 h 60"/>
              <a:gd name="T66" fmla="*/ 39 w 71"/>
              <a:gd name="T67" fmla="*/ 44 h 60"/>
              <a:gd name="T68" fmla="*/ 45 w 71"/>
              <a:gd name="T69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1" h="60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43" y="41"/>
                  <a:pt x="47" y="43"/>
                  <a:pt x="51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2" y="41"/>
                  <a:pt x="53" y="40"/>
                  <a:pt x="53" y="39"/>
                </a:cubicBezTo>
                <a:cubicBezTo>
                  <a:pt x="54" y="34"/>
                  <a:pt x="50" y="28"/>
                  <a:pt x="47" y="23"/>
                </a:cubicBezTo>
                <a:cubicBezTo>
                  <a:pt x="45" y="19"/>
                  <a:pt x="42" y="16"/>
                  <a:pt x="43" y="13"/>
                </a:cubicBezTo>
                <a:cubicBezTo>
                  <a:pt x="43" y="8"/>
                  <a:pt x="47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6"/>
                  <a:pt x="69" y="8"/>
                  <a:pt x="69" y="11"/>
                </a:cubicBezTo>
                <a:cubicBezTo>
                  <a:pt x="70" y="11"/>
                  <a:pt x="71" y="11"/>
                  <a:pt x="71" y="11"/>
                </a:cubicBezTo>
                <a:cubicBezTo>
                  <a:pt x="70" y="17"/>
                  <a:pt x="59" y="18"/>
                  <a:pt x="57" y="12"/>
                </a:cubicBezTo>
                <a:cubicBezTo>
                  <a:pt x="57" y="12"/>
                  <a:pt x="58" y="12"/>
                  <a:pt x="59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6" y="13"/>
                </a:cubicBezTo>
                <a:cubicBezTo>
                  <a:pt x="46" y="15"/>
                  <a:pt x="48" y="18"/>
                  <a:pt x="50" y="21"/>
                </a:cubicBezTo>
                <a:cubicBezTo>
                  <a:pt x="54" y="26"/>
                  <a:pt x="58" y="33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39"/>
                  <a:pt x="58" y="39"/>
                </a:cubicBezTo>
                <a:cubicBezTo>
                  <a:pt x="59" y="38"/>
                  <a:pt x="59" y="36"/>
                  <a:pt x="60" y="35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1"/>
                  <a:pt x="62" y="20"/>
                  <a:pt x="64" y="19"/>
                </a:cubicBezTo>
                <a:cubicBezTo>
                  <a:pt x="64" y="18"/>
                  <a:pt x="64" y="18"/>
                  <a:pt x="64" y="17"/>
                </a:cubicBezTo>
                <a:cubicBezTo>
                  <a:pt x="70" y="19"/>
                  <a:pt x="70" y="28"/>
                  <a:pt x="65" y="30"/>
                </a:cubicBezTo>
                <a:cubicBezTo>
                  <a:pt x="65" y="29"/>
                  <a:pt x="65" y="29"/>
                  <a:pt x="64" y="28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8"/>
                  <a:pt x="62" y="40"/>
                  <a:pt x="61" y="41"/>
                </a:cubicBezTo>
                <a:cubicBezTo>
                  <a:pt x="60" y="43"/>
                  <a:pt x="58" y="44"/>
                  <a:pt x="56" y="45"/>
                </a:cubicBezTo>
                <a:cubicBezTo>
                  <a:pt x="55" y="45"/>
                  <a:pt x="54" y="45"/>
                  <a:pt x="53" y="46"/>
                </a:cubicBezTo>
                <a:cubicBezTo>
                  <a:pt x="49" y="49"/>
                  <a:pt x="43" y="50"/>
                  <a:pt x="39" y="50"/>
                </a:cubicBezTo>
                <a:cubicBezTo>
                  <a:pt x="39" y="60"/>
                  <a:pt x="39" y="60"/>
                  <a:pt x="3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8" y="8"/>
                </a:moveTo>
                <a:cubicBezTo>
                  <a:pt x="8" y="22"/>
                  <a:pt x="8" y="22"/>
                  <a:pt x="8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8"/>
                  <a:pt x="32" y="8"/>
                  <a:pt x="32" y="8"/>
                </a:cubicBezTo>
                <a:cubicBezTo>
                  <a:pt x="8" y="8"/>
                  <a:pt x="8" y="8"/>
                  <a:pt x="8" y="8"/>
                </a:cubicBezTo>
                <a:close/>
                <a:moveTo>
                  <a:pt x="20" y="28"/>
                </a:moveTo>
                <a:cubicBezTo>
                  <a:pt x="16" y="28"/>
                  <a:pt x="13" y="29"/>
                  <a:pt x="10" y="32"/>
                </a:cubicBezTo>
                <a:cubicBezTo>
                  <a:pt x="8" y="34"/>
                  <a:pt x="7" y="37"/>
                  <a:pt x="7" y="41"/>
                </a:cubicBezTo>
                <a:cubicBezTo>
                  <a:pt x="7" y="44"/>
                  <a:pt x="8" y="48"/>
                  <a:pt x="10" y="50"/>
                </a:cubicBezTo>
                <a:cubicBezTo>
                  <a:pt x="13" y="52"/>
                  <a:pt x="16" y="54"/>
                  <a:pt x="20" y="54"/>
                </a:cubicBezTo>
                <a:cubicBezTo>
                  <a:pt x="23" y="54"/>
                  <a:pt x="26" y="52"/>
                  <a:pt x="29" y="50"/>
                </a:cubicBezTo>
                <a:cubicBezTo>
                  <a:pt x="31" y="48"/>
                  <a:pt x="32" y="44"/>
                  <a:pt x="32" y="41"/>
                </a:cubicBezTo>
                <a:cubicBezTo>
                  <a:pt x="32" y="37"/>
                  <a:pt x="31" y="34"/>
                  <a:pt x="29" y="32"/>
                </a:cubicBezTo>
                <a:cubicBezTo>
                  <a:pt x="26" y="29"/>
                  <a:pt x="23" y="28"/>
                  <a:pt x="20" y="28"/>
                </a:cubicBezTo>
                <a:close/>
                <a:moveTo>
                  <a:pt x="27" y="41"/>
                </a:moveTo>
                <a:cubicBezTo>
                  <a:pt x="21" y="37"/>
                  <a:pt x="21" y="37"/>
                  <a:pt x="21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8"/>
                  <a:pt x="15" y="48"/>
                  <a:pt x="15" y="48"/>
                </a:cubicBezTo>
                <a:cubicBezTo>
                  <a:pt x="21" y="44"/>
                  <a:pt x="21" y="44"/>
                  <a:pt x="21" y="44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7" y="33"/>
                </a:moveTo>
                <a:cubicBezTo>
                  <a:pt x="25" y="31"/>
                  <a:pt x="22" y="30"/>
                  <a:pt x="20" y="30"/>
                </a:cubicBezTo>
                <a:cubicBezTo>
                  <a:pt x="17" y="30"/>
                  <a:pt x="14" y="31"/>
                  <a:pt x="12" y="33"/>
                </a:cubicBezTo>
                <a:cubicBezTo>
                  <a:pt x="10" y="35"/>
                  <a:pt x="9" y="38"/>
                  <a:pt x="9" y="41"/>
                </a:cubicBezTo>
                <a:cubicBezTo>
                  <a:pt x="9" y="44"/>
                  <a:pt x="10" y="46"/>
                  <a:pt x="12" y="48"/>
                </a:cubicBezTo>
                <a:cubicBezTo>
                  <a:pt x="14" y="50"/>
                  <a:pt x="17" y="51"/>
                  <a:pt x="20" y="51"/>
                </a:cubicBezTo>
                <a:cubicBezTo>
                  <a:pt x="22" y="51"/>
                  <a:pt x="25" y="50"/>
                  <a:pt x="27" y="48"/>
                </a:cubicBezTo>
                <a:cubicBezTo>
                  <a:pt x="29" y="46"/>
                  <a:pt x="30" y="44"/>
                  <a:pt x="30" y="41"/>
                </a:cubicBezTo>
                <a:cubicBezTo>
                  <a:pt x="30" y="38"/>
                  <a:pt x="29" y="35"/>
                  <a:pt x="27" y="33"/>
                </a:cubicBezTo>
                <a:close/>
                <a:moveTo>
                  <a:pt x="39" y="44"/>
                </a:move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3" y="45"/>
                  <a:pt x="41" y="45"/>
                  <a:pt x="39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6589985" y="4887283"/>
            <a:ext cx="742767" cy="732843"/>
          </a:xfrm>
          <a:custGeom>
            <a:avLst/>
            <a:gdLst>
              <a:gd name="connsiteX0" fmla="*/ 412321 w 818193"/>
              <a:gd name="connsiteY0" fmla="*/ 0 h 807262"/>
              <a:gd name="connsiteX1" fmla="*/ 818193 w 818193"/>
              <a:gd name="connsiteY1" fmla="*/ 407912 h 807262"/>
              <a:gd name="connsiteX2" fmla="*/ 789790 w 818193"/>
              <a:gd name="connsiteY2" fmla="*/ 499412 h 807262"/>
              <a:gd name="connsiteX3" fmla="*/ 502419 w 818193"/>
              <a:gd name="connsiteY3" fmla="*/ 786783 h 807262"/>
              <a:gd name="connsiteX4" fmla="*/ 436446 w 818193"/>
              <a:gd name="connsiteY4" fmla="*/ 807262 h 807262"/>
              <a:gd name="connsiteX5" fmla="*/ 176709 w 818193"/>
              <a:gd name="connsiteY5" fmla="*/ 544152 h 807262"/>
              <a:gd name="connsiteX6" fmla="*/ 185124 w 818193"/>
              <a:gd name="connsiteY6" fmla="*/ 451590 h 807262"/>
              <a:gd name="connsiteX7" fmla="*/ 199148 w 818193"/>
              <a:gd name="connsiteY7" fmla="*/ 412322 h 807262"/>
              <a:gd name="connsiteX8" fmla="*/ 0 w 818193"/>
              <a:gd name="connsiteY8" fmla="*/ 207563 h 807262"/>
              <a:gd name="connsiteX9" fmla="*/ 196343 w 818193"/>
              <a:gd name="connsiteY9" fmla="*/ 157075 h 807262"/>
              <a:gd name="connsiteX10" fmla="*/ 286101 w 818193"/>
              <a:gd name="connsiteY10" fmla="*/ 249637 h 807262"/>
              <a:gd name="connsiteX11" fmla="*/ 454395 w 818193"/>
              <a:gd name="connsiteY11" fmla="*/ 277686 h 807262"/>
              <a:gd name="connsiteX12" fmla="*/ 381467 w 818193"/>
              <a:gd name="connsiteY12" fmla="*/ 201954 h 80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8193" h="807262">
                <a:moveTo>
                  <a:pt x="412321" y="0"/>
                </a:moveTo>
                <a:lnTo>
                  <a:pt x="818193" y="407912"/>
                </a:lnTo>
                <a:lnTo>
                  <a:pt x="789790" y="499412"/>
                </a:lnTo>
                <a:cubicBezTo>
                  <a:pt x="735139" y="628621"/>
                  <a:pt x="631628" y="732132"/>
                  <a:pt x="502419" y="786783"/>
                </a:cubicBezTo>
                <a:lnTo>
                  <a:pt x="436446" y="807262"/>
                </a:lnTo>
                <a:lnTo>
                  <a:pt x="176709" y="544152"/>
                </a:lnTo>
                <a:lnTo>
                  <a:pt x="185124" y="451590"/>
                </a:lnTo>
                <a:lnTo>
                  <a:pt x="199148" y="412322"/>
                </a:lnTo>
                <a:lnTo>
                  <a:pt x="0" y="207563"/>
                </a:lnTo>
                <a:lnTo>
                  <a:pt x="196343" y="157075"/>
                </a:lnTo>
                <a:lnTo>
                  <a:pt x="286101" y="249637"/>
                </a:lnTo>
                <a:lnTo>
                  <a:pt x="454395" y="277686"/>
                </a:lnTo>
                <a:lnTo>
                  <a:pt x="381467" y="20195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6" name="Freeform 113"/>
          <p:cNvSpPr>
            <a:spLocks noChangeAspect="1" noEditPoints="1"/>
          </p:cNvSpPr>
          <p:nvPr/>
        </p:nvSpPr>
        <p:spPr bwMode="auto">
          <a:xfrm>
            <a:off x="6589925" y="4896251"/>
            <a:ext cx="530693" cy="507177"/>
          </a:xfrm>
          <a:custGeom>
            <a:avLst/>
            <a:gdLst>
              <a:gd name="T0" fmla="*/ 19 w 67"/>
              <a:gd name="T1" fmla="*/ 16 h 64"/>
              <a:gd name="T2" fmla="*/ 22 w 67"/>
              <a:gd name="T3" fmla="*/ 19 h 64"/>
              <a:gd name="T4" fmla="*/ 36 w 67"/>
              <a:gd name="T5" fmla="*/ 38 h 64"/>
              <a:gd name="T6" fmla="*/ 29 w 67"/>
              <a:gd name="T7" fmla="*/ 32 h 64"/>
              <a:gd name="T8" fmla="*/ 62 w 67"/>
              <a:gd name="T9" fmla="*/ 25 h 64"/>
              <a:gd name="T10" fmla="*/ 65 w 67"/>
              <a:gd name="T11" fmla="*/ 30 h 64"/>
              <a:gd name="T12" fmla="*/ 63 w 67"/>
              <a:gd name="T13" fmla="*/ 48 h 64"/>
              <a:gd name="T14" fmla="*/ 63 w 67"/>
              <a:gd name="T15" fmla="*/ 61 h 64"/>
              <a:gd name="T16" fmla="*/ 56 w 67"/>
              <a:gd name="T17" fmla="*/ 64 h 64"/>
              <a:gd name="T18" fmla="*/ 47 w 67"/>
              <a:gd name="T19" fmla="*/ 56 h 64"/>
              <a:gd name="T20" fmla="*/ 33 w 67"/>
              <a:gd name="T21" fmla="*/ 61 h 64"/>
              <a:gd name="T22" fmla="*/ 26 w 67"/>
              <a:gd name="T23" fmla="*/ 64 h 64"/>
              <a:gd name="T24" fmla="*/ 17 w 67"/>
              <a:gd name="T25" fmla="*/ 55 h 64"/>
              <a:gd name="T26" fmla="*/ 19 w 67"/>
              <a:gd name="T27" fmla="*/ 48 h 64"/>
              <a:gd name="T28" fmla="*/ 22 w 67"/>
              <a:gd name="T29" fmla="*/ 46 h 64"/>
              <a:gd name="T30" fmla="*/ 0 w 67"/>
              <a:gd name="T31" fmla="*/ 23 h 64"/>
              <a:gd name="T32" fmla="*/ 37 w 67"/>
              <a:gd name="T33" fmla="*/ 0 h 64"/>
              <a:gd name="T34" fmla="*/ 32 w 67"/>
              <a:gd name="T35" fmla="*/ 11 h 64"/>
              <a:gd name="T36" fmla="*/ 54 w 67"/>
              <a:gd name="T37" fmla="*/ 11 h 64"/>
              <a:gd name="T38" fmla="*/ 48 w 67"/>
              <a:gd name="T39" fmla="*/ 0 h 64"/>
              <a:gd name="T40" fmla="*/ 29 w 67"/>
              <a:gd name="T41" fmla="*/ 42 h 64"/>
              <a:gd name="T42" fmla="*/ 33 w 67"/>
              <a:gd name="T43" fmla="*/ 48 h 64"/>
              <a:gd name="T44" fmla="*/ 36 w 67"/>
              <a:gd name="T45" fmla="*/ 49 h 64"/>
              <a:gd name="T46" fmla="*/ 29 w 67"/>
              <a:gd name="T47" fmla="*/ 42 h 64"/>
              <a:gd name="T48" fmla="*/ 51 w 67"/>
              <a:gd name="T49" fmla="*/ 42 h 64"/>
              <a:gd name="T50" fmla="*/ 54 w 67"/>
              <a:gd name="T51" fmla="*/ 46 h 64"/>
              <a:gd name="T52" fmla="*/ 47 w 67"/>
              <a:gd name="T53" fmla="*/ 42 h 64"/>
              <a:gd name="T54" fmla="*/ 40 w 67"/>
              <a:gd name="T55" fmla="*/ 49 h 64"/>
              <a:gd name="T56" fmla="*/ 47 w 67"/>
              <a:gd name="T57" fmla="*/ 42 h 64"/>
              <a:gd name="T58" fmla="*/ 47 w 67"/>
              <a:gd name="T59" fmla="*/ 38 h 64"/>
              <a:gd name="T60" fmla="*/ 40 w 67"/>
              <a:gd name="T61" fmla="*/ 32 h 64"/>
              <a:gd name="T62" fmla="*/ 51 w 67"/>
              <a:gd name="T63" fmla="*/ 38 h 64"/>
              <a:gd name="T64" fmla="*/ 57 w 67"/>
              <a:gd name="T65" fmla="*/ 32 h 64"/>
              <a:gd name="T66" fmla="*/ 51 w 67"/>
              <a:gd name="T67" fmla="*/ 38 h 64"/>
              <a:gd name="T68" fmla="*/ 56 w 67"/>
              <a:gd name="T69" fmla="*/ 51 h 64"/>
              <a:gd name="T70" fmla="*/ 53 w 67"/>
              <a:gd name="T71" fmla="*/ 52 h 64"/>
              <a:gd name="T72" fmla="*/ 53 w 67"/>
              <a:gd name="T73" fmla="*/ 58 h 64"/>
              <a:gd name="T74" fmla="*/ 59 w 67"/>
              <a:gd name="T75" fmla="*/ 58 h 64"/>
              <a:gd name="T76" fmla="*/ 59 w 67"/>
              <a:gd name="T77" fmla="*/ 52 h 64"/>
              <a:gd name="T78" fmla="*/ 26 w 67"/>
              <a:gd name="T79" fmla="*/ 51 h 64"/>
              <a:gd name="T80" fmla="*/ 23 w 67"/>
              <a:gd name="T81" fmla="*/ 52 h 64"/>
              <a:gd name="T82" fmla="*/ 23 w 67"/>
              <a:gd name="T83" fmla="*/ 58 h 64"/>
              <a:gd name="T84" fmla="*/ 29 w 67"/>
              <a:gd name="T85" fmla="*/ 58 h 64"/>
              <a:gd name="T86" fmla="*/ 29 w 67"/>
              <a:gd name="T8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5841364" y="3527542"/>
            <a:ext cx="736243" cy="794550"/>
          </a:xfrm>
          <a:custGeom>
            <a:avLst/>
            <a:gdLst>
              <a:gd name="connsiteX0" fmla="*/ 381467 w 811007"/>
              <a:gd name="connsiteY0" fmla="*/ 0 h 883649"/>
              <a:gd name="connsiteX1" fmla="*/ 811007 w 811007"/>
              <a:gd name="connsiteY1" fmla="*/ 419643 h 883649"/>
              <a:gd name="connsiteX2" fmla="*/ 807697 w 811007"/>
              <a:gd name="connsiteY2" fmla="*/ 452478 h 883649"/>
              <a:gd name="connsiteX3" fmla="*/ 278668 w 811007"/>
              <a:gd name="connsiteY3" fmla="*/ 883649 h 883649"/>
              <a:gd name="connsiteX4" fmla="*/ 220970 w 811007"/>
              <a:gd name="connsiteY4" fmla="*/ 877833 h 883649"/>
              <a:gd name="connsiteX5" fmla="*/ 0 w 811007"/>
              <a:gd name="connsiteY5" fmla="*/ 659153 h 883649"/>
              <a:gd name="connsiteX6" fmla="*/ 95367 w 811007"/>
              <a:gd name="connsiteY6" fmla="*/ 518908 h 883649"/>
              <a:gd name="connsiteX7" fmla="*/ 42074 w 811007"/>
              <a:gd name="connsiteY7" fmla="*/ 457200 h 883649"/>
              <a:gd name="connsiteX8" fmla="*/ 103782 w 811007"/>
              <a:gd name="connsiteY8" fmla="*/ 398297 h 883649"/>
              <a:gd name="connsiteX9" fmla="*/ 123416 w 811007"/>
              <a:gd name="connsiteY9" fmla="*/ 120611 h 883649"/>
              <a:gd name="connsiteX0" fmla="*/ 384271 w 811007"/>
              <a:gd name="connsiteY0" fmla="*/ 0 h 875235"/>
              <a:gd name="connsiteX1" fmla="*/ 811007 w 811007"/>
              <a:gd name="connsiteY1" fmla="*/ 411229 h 875235"/>
              <a:gd name="connsiteX2" fmla="*/ 807697 w 811007"/>
              <a:gd name="connsiteY2" fmla="*/ 444064 h 875235"/>
              <a:gd name="connsiteX3" fmla="*/ 278668 w 811007"/>
              <a:gd name="connsiteY3" fmla="*/ 875235 h 875235"/>
              <a:gd name="connsiteX4" fmla="*/ 220970 w 811007"/>
              <a:gd name="connsiteY4" fmla="*/ 869419 h 875235"/>
              <a:gd name="connsiteX5" fmla="*/ 0 w 811007"/>
              <a:gd name="connsiteY5" fmla="*/ 650739 h 875235"/>
              <a:gd name="connsiteX6" fmla="*/ 95367 w 811007"/>
              <a:gd name="connsiteY6" fmla="*/ 510494 h 875235"/>
              <a:gd name="connsiteX7" fmla="*/ 42074 w 811007"/>
              <a:gd name="connsiteY7" fmla="*/ 448786 h 875235"/>
              <a:gd name="connsiteX8" fmla="*/ 103782 w 811007"/>
              <a:gd name="connsiteY8" fmla="*/ 389883 h 875235"/>
              <a:gd name="connsiteX9" fmla="*/ 123416 w 811007"/>
              <a:gd name="connsiteY9" fmla="*/ 112197 h 875235"/>
              <a:gd name="connsiteX10" fmla="*/ 384271 w 811007"/>
              <a:gd name="connsiteY10" fmla="*/ 0 h 87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1007" h="875235">
                <a:moveTo>
                  <a:pt x="384271" y="0"/>
                </a:moveTo>
                <a:lnTo>
                  <a:pt x="811007" y="411229"/>
                </a:lnTo>
                <a:lnTo>
                  <a:pt x="807697" y="444064"/>
                </a:lnTo>
                <a:cubicBezTo>
                  <a:pt x="757344" y="690133"/>
                  <a:pt x="539623" y="875235"/>
                  <a:pt x="278668" y="875235"/>
                </a:cubicBezTo>
                <a:lnTo>
                  <a:pt x="220970" y="869419"/>
                </a:lnTo>
                <a:lnTo>
                  <a:pt x="0" y="650739"/>
                </a:lnTo>
                <a:lnTo>
                  <a:pt x="95367" y="510494"/>
                </a:lnTo>
                <a:lnTo>
                  <a:pt x="42074" y="448786"/>
                </a:lnTo>
                <a:lnTo>
                  <a:pt x="103782" y="389883"/>
                </a:lnTo>
                <a:lnTo>
                  <a:pt x="123416" y="112197"/>
                </a:lnTo>
                <a:cubicBezTo>
                  <a:pt x="209433" y="71993"/>
                  <a:pt x="298254" y="40204"/>
                  <a:pt x="384271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4" name="Freeform 131"/>
          <p:cNvSpPr>
            <a:spLocks noChangeAspect="1" noEditPoints="1"/>
          </p:cNvSpPr>
          <p:nvPr/>
        </p:nvSpPr>
        <p:spPr bwMode="auto">
          <a:xfrm>
            <a:off x="5836977" y="3488719"/>
            <a:ext cx="514731" cy="686307"/>
          </a:xfrm>
          <a:custGeom>
            <a:avLst/>
            <a:gdLst>
              <a:gd name="T0" fmla="*/ 26 w 52"/>
              <a:gd name="T1" fmla="*/ 41 h 69"/>
              <a:gd name="T2" fmla="*/ 27 w 52"/>
              <a:gd name="T3" fmla="*/ 41 h 69"/>
              <a:gd name="T4" fmla="*/ 37 w 52"/>
              <a:gd name="T5" fmla="*/ 25 h 69"/>
              <a:gd name="T6" fmla="*/ 16 w 52"/>
              <a:gd name="T7" fmla="*/ 18 h 69"/>
              <a:gd name="T8" fmla="*/ 13 w 52"/>
              <a:gd name="T9" fmla="*/ 46 h 69"/>
              <a:gd name="T10" fmla="*/ 51 w 52"/>
              <a:gd name="T11" fmla="*/ 52 h 69"/>
              <a:gd name="T12" fmla="*/ 0 w 52"/>
              <a:gd name="T13" fmla="*/ 63 h 69"/>
              <a:gd name="T14" fmla="*/ 13 w 52"/>
              <a:gd name="T15" fmla="*/ 46 h 69"/>
              <a:gd name="T16" fmla="*/ 26 w 52"/>
              <a:gd name="T17" fmla="*/ 36 h 69"/>
              <a:gd name="T18" fmla="*/ 29 w 52"/>
              <a:gd name="T19" fmla="*/ 35 h 69"/>
              <a:gd name="T20" fmla="*/ 23 w 52"/>
              <a:gd name="T21" fmla="*/ 35 h 69"/>
              <a:gd name="T22" fmla="*/ 29 w 52"/>
              <a:gd name="T23" fmla="*/ 25 h 69"/>
              <a:gd name="T24" fmla="*/ 33 w 52"/>
              <a:gd name="T25" fmla="*/ 26 h 69"/>
              <a:gd name="T26" fmla="*/ 29 w 52"/>
              <a:gd name="T27" fmla="*/ 26 h 69"/>
              <a:gd name="T28" fmla="*/ 34 w 52"/>
              <a:gd name="T29" fmla="*/ 25 h 69"/>
              <a:gd name="T30" fmla="*/ 28 w 52"/>
              <a:gd name="T31" fmla="*/ 25 h 69"/>
              <a:gd name="T32" fmla="*/ 31 w 52"/>
              <a:gd name="T33" fmla="*/ 23 h 69"/>
              <a:gd name="T34" fmla="*/ 34 w 52"/>
              <a:gd name="T35" fmla="*/ 25 h 69"/>
              <a:gd name="T36" fmla="*/ 23 w 52"/>
              <a:gd name="T37" fmla="*/ 26 h 69"/>
              <a:gd name="T38" fmla="*/ 20 w 52"/>
              <a:gd name="T39" fmla="*/ 26 h 69"/>
              <a:gd name="T40" fmla="*/ 23 w 52"/>
              <a:gd name="T41" fmla="*/ 25 h 69"/>
              <a:gd name="T42" fmla="*/ 22 w 52"/>
              <a:gd name="T43" fmla="*/ 23 h 69"/>
              <a:gd name="T44" fmla="*/ 24 w 52"/>
              <a:gd name="T45" fmla="*/ 25 h 69"/>
              <a:gd name="T46" fmla="*/ 19 w 52"/>
              <a:gd name="T47" fmla="*/ 25 h 69"/>
              <a:gd name="T48" fmla="*/ 25 w 52"/>
              <a:gd name="T49" fmla="*/ 30 h 69"/>
              <a:gd name="T50" fmla="*/ 27 w 52"/>
              <a:gd name="T51" fmla="*/ 31 h 69"/>
              <a:gd name="T52" fmla="*/ 32 w 52"/>
              <a:gd name="T53" fmla="*/ 41 h 69"/>
              <a:gd name="T54" fmla="*/ 28 w 52"/>
              <a:gd name="T55" fmla="*/ 44 h 69"/>
              <a:gd name="T56" fmla="*/ 25 w 52"/>
              <a:gd name="T57" fmla="*/ 44 h 69"/>
              <a:gd name="T58" fmla="*/ 19 w 52"/>
              <a:gd name="T59" fmla="*/ 44 h 69"/>
              <a:gd name="T60" fmla="*/ 17 w 52"/>
              <a:gd name="T61" fmla="*/ 44 h 69"/>
              <a:gd name="T62" fmla="*/ 12 w 52"/>
              <a:gd name="T63" fmla="*/ 42 h 69"/>
              <a:gd name="T64" fmla="*/ 10 w 52"/>
              <a:gd name="T65" fmla="*/ 20 h 69"/>
              <a:gd name="T66" fmla="*/ 41 w 52"/>
              <a:gd name="T67" fmla="*/ 9 h 69"/>
              <a:gd name="T68" fmla="*/ 49 w 52"/>
              <a:gd name="T69" fmla="*/ 46 h 69"/>
              <a:gd name="T70" fmla="*/ 39 w 52"/>
              <a:gd name="T71" fmla="*/ 42 h 69"/>
              <a:gd name="T72" fmla="*/ 35 w 52"/>
              <a:gd name="T73" fmla="*/ 44 h 69"/>
              <a:gd name="T74" fmla="*/ 32 w 52"/>
              <a:gd name="T75" fmla="*/ 44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2" h="69">
                <a:moveTo>
                  <a:pt x="14" y="23"/>
                </a:moveTo>
                <a:cubicBezTo>
                  <a:pt x="16" y="31"/>
                  <a:pt x="18" y="39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6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3" y="38"/>
                  <a:pt x="36" y="32"/>
                  <a:pt x="37" y="2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21"/>
                  <a:pt x="21" y="23"/>
                  <a:pt x="16" y="18"/>
                </a:cubicBezTo>
                <a:cubicBezTo>
                  <a:pt x="15" y="20"/>
                  <a:pt x="15" y="21"/>
                  <a:pt x="14" y="23"/>
                </a:cubicBezTo>
                <a:close/>
                <a:moveTo>
                  <a:pt x="13" y="46"/>
                </a:moveTo>
                <a:cubicBezTo>
                  <a:pt x="19" y="55"/>
                  <a:pt x="32" y="55"/>
                  <a:pt x="38" y="46"/>
                </a:cubicBezTo>
                <a:cubicBezTo>
                  <a:pt x="43" y="47"/>
                  <a:pt x="47" y="49"/>
                  <a:pt x="51" y="52"/>
                </a:cubicBezTo>
                <a:cubicBezTo>
                  <a:pt x="51" y="55"/>
                  <a:pt x="52" y="59"/>
                  <a:pt x="52" y="63"/>
                </a:cubicBezTo>
                <a:cubicBezTo>
                  <a:pt x="37" y="69"/>
                  <a:pt x="15" y="69"/>
                  <a:pt x="0" y="63"/>
                </a:cubicBezTo>
                <a:cubicBezTo>
                  <a:pt x="0" y="59"/>
                  <a:pt x="0" y="55"/>
                  <a:pt x="1" y="52"/>
                </a:cubicBezTo>
                <a:cubicBezTo>
                  <a:pt x="4" y="49"/>
                  <a:pt x="9" y="47"/>
                  <a:pt x="13" y="46"/>
                </a:cubicBezTo>
                <a:close/>
                <a:moveTo>
                  <a:pt x="24" y="35"/>
                </a:moveTo>
                <a:cubicBezTo>
                  <a:pt x="24" y="36"/>
                  <a:pt x="25" y="36"/>
                  <a:pt x="26" y="36"/>
                </a:cubicBezTo>
                <a:cubicBezTo>
                  <a:pt x="27" y="36"/>
                  <a:pt x="28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8" y="36"/>
                  <a:pt x="27" y="37"/>
                  <a:pt x="26" y="37"/>
                </a:cubicBezTo>
                <a:cubicBezTo>
                  <a:pt x="25" y="37"/>
                  <a:pt x="24" y="36"/>
                  <a:pt x="23" y="35"/>
                </a:cubicBezTo>
                <a:cubicBezTo>
                  <a:pt x="24" y="35"/>
                  <a:pt x="24" y="35"/>
                  <a:pt x="24" y="35"/>
                </a:cubicBezTo>
                <a:close/>
                <a:moveTo>
                  <a:pt x="29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7"/>
                  <a:pt x="32" y="28"/>
                  <a:pt x="31" y="28"/>
                </a:cubicBezTo>
                <a:cubicBezTo>
                  <a:pt x="30" y="28"/>
                  <a:pt x="29" y="27"/>
                  <a:pt x="29" y="26"/>
                </a:cubicBezTo>
                <a:cubicBezTo>
                  <a:pt x="29" y="26"/>
                  <a:pt x="29" y="26"/>
                  <a:pt x="29" y="25"/>
                </a:cubicBezTo>
                <a:close/>
                <a:moveTo>
                  <a:pt x="34" y="25"/>
                </a:moveTo>
                <a:cubicBezTo>
                  <a:pt x="33" y="24"/>
                  <a:pt x="32" y="24"/>
                  <a:pt x="31" y="24"/>
                </a:cubicBezTo>
                <a:cubicBezTo>
                  <a:pt x="30" y="24"/>
                  <a:pt x="29" y="25"/>
                  <a:pt x="28" y="25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30" y="23"/>
                  <a:pt x="31" y="23"/>
                </a:cubicBezTo>
                <a:cubicBezTo>
                  <a:pt x="32" y="23"/>
                  <a:pt x="33" y="23"/>
                  <a:pt x="34" y="24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23" y="25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7"/>
                  <a:pt x="22" y="28"/>
                  <a:pt x="21" y="28"/>
                </a:cubicBezTo>
                <a:cubicBezTo>
                  <a:pt x="21" y="28"/>
                  <a:pt x="20" y="27"/>
                  <a:pt x="20" y="26"/>
                </a:cubicBezTo>
                <a:cubicBezTo>
                  <a:pt x="20" y="26"/>
                  <a:pt x="20" y="26"/>
                  <a:pt x="20" y="25"/>
                </a:cubicBezTo>
                <a:cubicBezTo>
                  <a:pt x="23" y="25"/>
                  <a:pt x="23" y="25"/>
                  <a:pt x="23" y="25"/>
                </a:cubicBezTo>
                <a:close/>
                <a:moveTo>
                  <a:pt x="18" y="24"/>
                </a:moveTo>
                <a:cubicBezTo>
                  <a:pt x="20" y="23"/>
                  <a:pt x="21" y="23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4"/>
                  <a:pt x="22" y="24"/>
                </a:cubicBezTo>
                <a:cubicBezTo>
                  <a:pt x="21" y="24"/>
                  <a:pt x="20" y="24"/>
                  <a:pt x="19" y="25"/>
                </a:cubicBezTo>
                <a:cubicBezTo>
                  <a:pt x="18" y="24"/>
                  <a:pt x="18" y="24"/>
                  <a:pt x="18" y="24"/>
                </a:cubicBezTo>
                <a:close/>
                <a:moveTo>
                  <a:pt x="25" y="30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7" y="31"/>
                  <a:pt x="27" y="31"/>
                </a:cubicBezTo>
                <a:cubicBezTo>
                  <a:pt x="26" y="31"/>
                  <a:pt x="25" y="30"/>
                  <a:pt x="25" y="30"/>
                </a:cubicBezTo>
                <a:close/>
                <a:moveTo>
                  <a:pt x="32" y="41"/>
                </a:moveTo>
                <a:cubicBezTo>
                  <a:pt x="31" y="42"/>
                  <a:pt x="29" y="43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ubicBezTo>
                  <a:pt x="23" y="43"/>
                  <a:pt x="21" y="42"/>
                  <a:pt x="20" y="41"/>
                </a:cubicBezTo>
                <a:cubicBezTo>
                  <a:pt x="19" y="44"/>
                  <a:pt x="19" y="44"/>
                  <a:pt x="19" y="44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1"/>
                  <a:pt x="15" y="41"/>
                  <a:pt x="15" y="41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3"/>
                  <a:pt x="7" y="44"/>
                  <a:pt x="4" y="45"/>
                </a:cubicBezTo>
                <a:cubicBezTo>
                  <a:pt x="8" y="36"/>
                  <a:pt x="9" y="31"/>
                  <a:pt x="10" y="20"/>
                </a:cubicBezTo>
                <a:cubicBezTo>
                  <a:pt x="10" y="13"/>
                  <a:pt x="9" y="7"/>
                  <a:pt x="18" y="5"/>
                </a:cubicBezTo>
                <a:cubicBezTo>
                  <a:pt x="28" y="0"/>
                  <a:pt x="37" y="2"/>
                  <a:pt x="41" y="9"/>
                </a:cubicBezTo>
                <a:cubicBezTo>
                  <a:pt x="44" y="16"/>
                  <a:pt x="42" y="29"/>
                  <a:pt x="45" y="37"/>
                </a:cubicBezTo>
                <a:cubicBezTo>
                  <a:pt x="46" y="43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6" y="45"/>
                  <a:pt x="43" y="43"/>
                  <a:pt x="39" y="42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2" y="44"/>
                  <a:pt x="32" y="44"/>
                  <a:pt x="32" y="44"/>
                </a:cubicBezTo>
                <a:lnTo>
                  <a:pt x="32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7446263" y="3615753"/>
            <a:ext cx="636988" cy="696028"/>
          </a:xfrm>
          <a:custGeom>
            <a:avLst/>
            <a:gdLst>
              <a:gd name="connsiteX0" fmla="*/ 303942 w 701673"/>
              <a:gd name="connsiteY0" fmla="*/ 0 h 766708"/>
              <a:gd name="connsiteX1" fmla="*/ 701673 w 701673"/>
              <a:gd name="connsiteY1" fmla="*/ 393773 h 766708"/>
              <a:gd name="connsiteX2" fmla="*/ 684759 w 701673"/>
              <a:gd name="connsiteY2" fmla="*/ 448259 h 766708"/>
              <a:gd name="connsiteX3" fmla="*/ 397388 w 701673"/>
              <a:gd name="connsiteY3" fmla="*/ 735630 h 766708"/>
              <a:gd name="connsiteX4" fmla="*/ 297272 w 701673"/>
              <a:gd name="connsiteY4" fmla="*/ 766708 h 766708"/>
              <a:gd name="connsiteX5" fmla="*/ 0 w 701673"/>
              <a:gd name="connsiteY5" fmla="*/ 471366 h 766708"/>
              <a:gd name="connsiteX6" fmla="*/ 15455 w 701673"/>
              <a:gd name="connsiteY6" fmla="*/ 18030 h 7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1673" h="766708">
                <a:moveTo>
                  <a:pt x="303942" y="0"/>
                </a:moveTo>
                <a:lnTo>
                  <a:pt x="701673" y="393773"/>
                </a:lnTo>
                <a:lnTo>
                  <a:pt x="684759" y="448259"/>
                </a:lnTo>
                <a:cubicBezTo>
                  <a:pt x="630108" y="577468"/>
                  <a:pt x="526597" y="680979"/>
                  <a:pt x="397388" y="735630"/>
                </a:cubicBezTo>
                <a:lnTo>
                  <a:pt x="297272" y="766708"/>
                </a:lnTo>
                <a:lnTo>
                  <a:pt x="0" y="471366"/>
                </a:lnTo>
                <a:lnTo>
                  <a:pt x="15455" y="1803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7" name="Freeform 122"/>
          <p:cNvSpPr>
            <a:spLocks noChangeAspect="1" noEditPoints="1"/>
          </p:cNvSpPr>
          <p:nvPr/>
        </p:nvSpPr>
        <p:spPr bwMode="auto">
          <a:xfrm>
            <a:off x="7438562" y="3613670"/>
            <a:ext cx="355277" cy="436405"/>
          </a:xfrm>
          <a:custGeom>
            <a:avLst/>
            <a:gdLst>
              <a:gd name="T0" fmla="*/ 6 w 54"/>
              <a:gd name="T1" fmla="*/ 56 h 66"/>
              <a:gd name="T2" fmla="*/ 39 w 54"/>
              <a:gd name="T3" fmla="*/ 52 h 66"/>
              <a:gd name="T4" fmla="*/ 40 w 54"/>
              <a:gd name="T5" fmla="*/ 47 h 66"/>
              <a:gd name="T6" fmla="*/ 45 w 54"/>
              <a:gd name="T7" fmla="*/ 64 h 66"/>
              <a:gd name="T8" fmla="*/ 2 w 54"/>
              <a:gd name="T9" fmla="*/ 66 h 66"/>
              <a:gd name="T10" fmla="*/ 0 w 54"/>
              <a:gd name="T11" fmla="*/ 3 h 66"/>
              <a:gd name="T12" fmla="*/ 2 w 54"/>
              <a:gd name="T13" fmla="*/ 0 h 66"/>
              <a:gd name="T14" fmla="*/ 45 w 54"/>
              <a:gd name="T15" fmla="*/ 3 h 66"/>
              <a:gd name="T16" fmla="*/ 39 w 54"/>
              <a:gd name="T17" fmla="*/ 11 h 66"/>
              <a:gd name="T18" fmla="*/ 6 w 54"/>
              <a:gd name="T19" fmla="*/ 6 h 66"/>
              <a:gd name="T20" fmla="*/ 22 w 54"/>
              <a:gd name="T21" fmla="*/ 22 h 66"/>
              <a:gd name="T22" fmla="*/ 52 w 54"/>
              <a:gd name="T23" fmla="*/ 22 h 66"/>
              <a:gd name="T24" fmla="*/ 23 w 54"/>
              <a:gd name="T25" fmla="*/ 22 h 66"/>
              <a:gd name="T26" fmla="*/ 19 w 54"/>
              <a:gd name="T27" fmla="*/ 34 h 66"/>
              <a:gd name="T28" fmla="*/ 20 w 54"/>
              <a:gd name="T29" fmla="*/ 38 h 66"/>
              <a:gd name="T30" fmla="*/ 13 w 54"/>
              <a:gd name="T31" fmla="*/ 40 h 66"/>
              <a:gd name="T32" fmla="*/ 20 w 54"/>
              <a:gd name="T33" fmla="*/ 41 h 66"/>
              <a:gd name="T34" fmla="*/ 20 w 54"/>
              <a:gd name="T35" fmla="*/ 24 h 66"/>
              <a:gd name="T36" fmla="*/ 20 w 54"/>
              <a:gd name="T37" fmla="*/ 31 h 66"/>
              <a:gd name="T38" fmla="*/ 17 w 54"/>
              <a:gd name="T39" fmla="*/ 46 h 66"/>
              <a:gd name="T40" fmla="*/ 37 w 54"/>
              <a:gd name="T41" fmla="*/ 48 h 66"/>
              <a:gd name="T42" fmla="*/ 17 w 54"/>
              <a:gd name="T43" fmla="*/ 46 h 66"/>
              <a:gd name="T44" fmla="*/ 26 w 54"/>
              <a:gd name="T45" fmla="*/ 17 h 66"/>
              <a:gd name="T46" fmla="*/ 15 w 54"/>
              <a:gd name="T47" fmla="*/ 20 h 66"/>
              <a:gd name="T48" fmla="*/ 36 w 54"/>
              <a:gd name="T49" fmla="*/ 17 h 66"/>
              <a:gd name="T50" fmla="*/ 44 w 54"/>
              <a:gd name="T51" fmla="*/ 15 h 66"/>
              <a:gd name="T52" fmla="*/ 54 w 54"/>
              <a:gd name="T53" fmla="*/ 24 h 66"/>
              <a:gd name="T54" fmla="*/ 54 w 54"/>
              <a:gd name="T55" fmla="*/ 41 h 66"/>
              <a:gd name="T56" fmla="*/ 54 w 54"/>
              <a:gd name="T57" fmla="*/ 24 h 66"/>
              <a:gd name="T58" fmla="*/ 52 w 54"/>
              <a:gd name="T59" fmla="*/ 43 h 66"/>
              <a:gd name="T60" fmla="*/ 38 w 54"/>
              <a:gd name="T61" fmla="*/ 36 h 66"/>
              <a:gd name="T62" fmla="*/ 36 w 54"/>
              <a:gd name="T63" fmla="*/ 36 h 66"/>
              <a:gd name="T64" fmla="*/ 23 w 54"/>
              <a:gd name="T65" fmla="*/ 43 h 66"/>
              <a:gd name="T66" fmla="*/ 51 w 54"/>
              <a:gd name="T67" fmla="*/ 43 h 66"/>
              <a:gd name="T68" fmla="*/ 18 w 54"/>
              <a:gd name="T69" fmla="*/ 60 h 66"/>
              <a:gd name="T70" fmla="*/ 17 w 54"/>
              <a:gd name="T71" fmla="*/ 62 h 66"/>
              <a:gd name="T72" fmla="*/ 27 w 54"/>
              <a:gd name="T73" fmla="*/ 63 h 66"/>
              <a:gd name="T74" fmla="*/ 28 w 54"/>
              <a:gd name="T75" fmla="*/ 61 h 66"/>
              <a:gd name="T76" fmla="*/ 18 w 54"/>
              <a:gd name="T77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6596497" y="2322772"/>
            <a:ext cx="745743" cy="678718"/>
          </a:xfrm>
          <a:custGeom>
            <a:avLst/>
            <a:gdLst>
              <a:gd name="connsiteX0" fmla="*/ 11394 w 821472"/>
              <a:gd name="connsiteY0" fmla="*/ 0 h 747641"/>
              <a:gd name="connsiteX1" fmla="*/ 136733 w 821472"/>
              <a:gd name="connsiteY1" fmla="*/ 119642 h 747641"/>
              <a:gd name="connsiteX2" fmla="*/ 188007 w 821472"/>
              <a:gd name="connsiteY2" fmla="*/ 96853 h 747641"/>
              <a:gd name="connsiteX3" fmla="*/ 236433 w 821472"/>
              <a:gd name="connsiteY3" fmla="*/ 145279 h 747641"/>
              <a:gd name="connsiteX4" fmla="*/ 575417 w 821472"/>
              <a:gd name="connsiteY4" fmla="*/ 1 h 747641"/>
              <a:gd name="connsiteX5" fmla="*/ 821472 w 821472"/>
              <a:gd name="connsiteY5" fmla="*/ 246056 h 747641"/>
              <a:gd name="connsiteX6" fmla="*/ 814081 w 821472"/>
              <a:gd name="connsiteY6" fmla="*/ 319373 h 747641"/>
              <a:gd name="connsiteX7" fmla="*/ 393881 w 821472"/>
              <a:gd name="connsiteY7" fmla="*/ 739573 h 747641"/>
              <a:gd name="connsiteX8" fmla="*/ 313847 w 821472"/>
              <a:gd name="connsiteY8" fmla="*/ 747641 h 747641"/>
              <a:gd name="connsiteX9" fmla="*/ 0 w 821472"/>
              <a:gd name="connsiteY9" fmla="*/ 427290 h 747641"/>
              <a:gd name="connsiteX0" fmla="*/ 17091 w 821472"/>
              <a:gd name="connsiteY0" fmla="*/ 2848 h 747640"/>
              <a:gd name="connsiteX1" fmla="*/ 136733 w 821472"/>
              <a:gd name="connsiteY1" fmla="*/ 119641 h 747640"/>
              <a:gd name="connsiteX2" fmla="*/ 188007 w 821472"/>
              <a:gd name="connsiteY2" fmla="*/ 96852 h 747640"/>
              <a:gd name="connsiteX3" fmla="*/ 236433 w 821472"/>
              <a:gd name="connsiteY3" fmla="*/ 145278 h 747640"/>
              <a:gd name="connsiteX4" fmla="*/ 575417 w 821472"/>
              <a:gd name="connsiteY4" fmla="*/ 0 h 747640"/>
              <a:gd name="connsiteX5" fmla="*/ 821472 w 821472"/>
              <a:gd name="connsiteY5" fmla="*/ 246055 h 747640"/>
              <a:gd name="connsiteX6" fmla="*/ 814081 w 821472"/>
              <a:gd name="connsiteY6" fmla="*/ 319372 h 747640"/>
              <a:gd name="connsiteX7" fmla="*/ 393881 w 821472"/>
              <a:gd name="connsiteY7" fmla="*/ 739572 h 747640"/>
              <a:gd name="connsiteX8" fmla="*/ 313847 w 821472"/>
              <a:gd name="connsiteY8" fmla="*/ 747640 h 747640"/>
              <a:gd name="connsiteX9" fmla="*/ 0 w 821472"/>
              <a:gd name="connsiteY9" fmla="*/ 427289 h 747640"/>
              <a:gd name="connsiteX10" fmla="*/ 17091 w 821472"/>
              <a:gd name="connsiteY10" fmla="*/ 2848 h 747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1472" h="747640">
                <a:moveTo>
                  <a:pt x="17091" y="2848"/>
                </a:moveTo>
                <a:lnTo>
                  <a:pt x="136733" y="119641"/>
                </a:lnTo>
                <a:lnTo>
                  <a:pt x="188007" y="96852"/>
                </a:lnTo>
                <a:lnTo>
                  <a:pt x="236433" y="145278"/>
                </a:lnTo>
                <a:lnTo>
                  <a:pt x="575417" y="0"/>
                </a:lnTo>
                <a:lnTo>
                  <a:pt x="821472" y="246055"/>
                </a:lnTo>
                <a:lnTo>
                  <a:pt x="814081" y="319372"/>
                </a:lnTo>
                <a:cubicBezTo>
                  <a:pt x="770922" y="530288"/>
                  <a:pt x="604797" y="696413"/>
                  <a:pt x="393881" y="739572"/>
                </a:cubicBezTo>
                <a:lnTo>
                  <a:pt x="313847" y="747640"/>
                </a:lnTo>
                <a:lnTo>
                  <a:pt x="0" y="427289"/>
                </a:lnTo>
                <a:cubicBezTo>
                  <a:pt x="3798" y="284859"/>
                  <a:pt x="13293" y="145278"/>
                  <a:pt x="17091" y="284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8" name="Freeform 149"/>
          <p:cNvSpPr>
            <a:spLocks noChangeAspect="1"/>
          </p:cNvSpPr>
          <p:nvPr/>
        </p:nvSpPr>
        <p:spPr bwMode="auto">
          <a:xfrm>
            <a:off x="6592743" y="2313703"/>
            <a:ext cx="525057" cy="400403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5166442" y="2281393"/>
            <a:ext cx="620170" cy="690998"/>
          </a:xfrm>
          <a:custGeom>
            <a:avLst/>
            <a:gdLst>
              <a:gd name="connsiteX0" fmla="*/ 196553 w 683147"/>
              <a:gd name="connsiteY0" fmla="*/ 0 h 761167"/>
              <a:gd name="connsiteX1" fmla="*/ 313346 w 683147"/>
              <a:gd name="connsiteY1" fmla="*/ 108247 h 761167"/>
              <a:gd name="connsiteX2" fmla="*/ 683147 w 683147"/>
              <a:gd name="connsiteY2" fmla="*/ 460981 h 761167"/>
              <a:gd name="connsiteX3" fmla="*/ 681491 w 683147"/>
              <a:gd name="connsiteY3" fmla="*/ 466315 h 761167"/>
              <a:gd name="connsiteX4" fmla="*/ 394120 w 683147"/>
              <a:gd name="connsiteY4" fmla="*/ 753686 h 761167"/>
              <a:gd name="connsiteX5" fmla="*/ 370021 w 683147"/>
              <a:gd name="connsiteY5" fmla="*/ 761167 h 761167"/>
              <a:gd name="connsiteX6" fmla="*/ 119641 w 683147"/>
              <a:gd name="connsiteY6" fmla="*/ 521294 h 761167"/>
              <a:gd name="connsiteX7" fmla="*/ 156673 w 683147"/>
              <a:gd name="connsiteY7" fmla="*/ 492808 h 761167"/>
              <a:gd name="connsiteX8" fmla="*/ 0 w 683147"/>
              <a:gd name="connsiteY8" fmla="*/ 364621 h 761167"/>
              <a:gd name="connsiteX9" fmla="*/ 68366 w 683147"/>
              <a:gd name="connsiteY9" fmla="*/ 293406 h 761167"/>
              <a:gd name="connsiteX10" fmla="*/ 8546 w 683147"/>
              <a:gd name="connsiteY10" fmla="*/ 230736 h 761167"/>
              <a:gd name="connsiteX11" fmla="*/ 25638 w 683147"/>
              <a:gd name="connsiteY11" fmla="*/ 119642 h 761167"/>
              <a:gd name="connsiteX12" fmla="*/ 108247 w 683147"/>
              <a:gd name="connsiteY12" fmla="*/ 65518 h 761167"/>
              <a:gd name="connsiteX13" fmla="*/ 168067 w 683147"/>
              <a:gd name="connsiteY13" fmla="*/ 119641 h 76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147" h="761167">
                <a:moveTo>
                  <a:pt x="196553" y="0"/>
                </a:moveTo>
                <a:lnTo>
                  <a:pt x="313346" y="108247"/>
                </a:lnTo>
                <a:lnTo>
                  <a:pt x="683147" y="460981"/>
                </a:lnTo>
                <a:lnTo>
                  <a:pt x="681491" y="466315"/>
                </a:lnTo>
                <a:cubicBezTo>
                  <a:pt x="626840" y="595524"/>
                  <a:pt x="523329" y="699035"/>
                  <a:pt x="394120" y="753686"/>
                </a:cubicBezTo>
                <a:lnTo>
                  <a:pt x="370021" y="761167"/>
                </a:lnTo>
                <a:lnTo>
                  <a:pt x="119641" y="521294"/>
                </a:lnTo>
                <a:lnTo>
                  <a:pt x="156673" y="492808"/>
                </a:lnTo>
                <a:lnTo>
                  <a:pt x="0" y="364621"/>
                </a:lnTo>
                <a:lnTo>
                  <a:pt x="68366" y="293406"/>
                </a:lnTo>
                <a:lnTo>
                  <a:pt x="8546" y="230736"/>
                </a:lnTo>
                <a:lnTo>
                  <a:pt x="25638" y="119642"/>
                </a:lnTo>
                <a:lnTo>
                  <a:pt x="108247" y="65518"/>
                </a:lnTo>
                <a:lnTo>
                  <a:pt x="168067" y="1196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59" name="Freeform 321"/>
          <p:cNvSpPr>
            <a:spLocks noChangeAspect="1" noEditPoints="1"/>
          </p:cNvSpPr>
          <p:nvPr/>
        </p:nvSpPr>
        <p:spPr bwMode="auto">
          <a:xfrm>
            <a:off x="5142067" y="2275531"/>
            <a:ext cx="382691" cy="476746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ym typeface="+mn-lt"/>
            </a:endParaRPr>
          </a:p>
        </p:txBody>
      </p:sp>
      <p:cxnSp>
        <p:nvCxnSpPr>
          <p:cNvPr id="85" name="直接连接符 84"/>
          <p:cNvCxnSpPr/>
          <p:nvPr/>
        </p:nvCxnSpPr>
        <p:spPr>
          <a:xfrm flipH="1" flipV="1">
            <a:off x="3655722" y="5158195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sym typeface="+mn-lt"/>
              </a:rPr>
              <a:t>说明关系图表</a:t>
            </a:r>
            <a:endParaRPr lang="zh-CN" altLang="en-US" dirty="0">
              <a:latin typeface="+mn-lt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8408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"/>
          <p:cNvGrpSpPr>
            <a:grpSpLocks/>
          </p:cNvGrpSpPr>
          <p:nvPr/>
        </p:nvGrpSpPr>
        <p:grpSpPr bwMode="auto">
          <a:xfrm>
            <a:off x="5001076" y="2076503"/>
            <a:ext cx="2020540" cy="2027783"/>
            <a:chOff x="4" y="0"/>
            <a:chExt cx="1116" cy="1115"/>
          </a:xfrm>
        </p:grpSpPr>
        <p:sp useBgFill="1">
          <p:nvSpPr>
            <p:cNvPr id="136" name="Oval 2"/>
            <p:cNvSpPr>
              <a:spLocks noChangeArrowheads="1"/>
            </p:cNvSpPr>
            <p:nvPr/>
          </p:nvSpPr>
          <p:spPr bwMode="auto">
            <a:xfrm>
              <a:off x="4" y="0"/>
              <a:ext cx="1116" cy="1115"/>
            </a:xfrm>
            <a:prstGeom prst="ellipse">
              <a:avLst/>
            </a:prstGeom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00006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5"/>
            <p:cNvSpPr>
              <a:spLocks/>
            </p:cNvSpPr>
            <p:nvPr/>
          </p:nvSpPr>
          <p:spPr bwMode="auto">
            <a:xfrm>
              <a:off x="4" y="154"/>
              <a:ext cx="1107" cy="797"/>
            </a:xfrm>
            <a:custGeom>
              <a:avLst/>
              <a:gdLst>
                <a:gd name="T0" fmla="*/ 231 w 1092"/>
                <a:gd name="T1" fmla="*/ 25 h 792"/>
                <a:gd name="T2" fmla="*/ 200 w 1092"/>
                <a:gd name="T3" fmla="*/ 85 h 792"/>
                <a:gd name="T4" fmla="*/ 340 w 1092"/>
                <a:gd name="T5" fmla="*/ 19 h 792"/>
                <a:gd name="T6" fmla="*/ 353 w 1092"/>
                <a:gd name="T7" fmla="*/ 84 h 792"/>
                <a:gd name="T8" fmla="*/ 366 w 1092"/>
                <a:gd name="T9" fmla="*/ 153 h 792"/>
                <a:gd name="T10" fmla="*/ 606 w 1092"/>
                <a:gd name="T11" fmla="*/ 75 h 792"/>
                <a:gd name="T12" fmla="*/ 662 w 1092"/>
                <a:gd name="T13" fmla="*/ 123 h 792"/>
                <a:gd name="T14" fmla="*/ 776 w 1092"/>
                <a:gd name="T15" fmla="*/ 68 h 792"/>
                <a:gd name="T16" fmla="*/ 772 w 1092"/>
                <a:gd name="T17" fmla="*/ 25 h 792"/>
                <a:gd name="T18" fmla="*/ 820 w 1092"/>
                <a:gd name="T19" fmla="*/ 45 h 792"/>
                <a:gd name="T20" fmla="*/ 912 w 1092"/>
                <a:gd name="T21" fmla="*/ 54 h 792"/>
                <a:gd name="T22" fmla="*/ 1041 w 1092"/>
                <a:gd name="T23" fmla="*/ 201 h 792"/>
                <a:gd name="T24" fmla="*/ 1063 w 1092"/>
                <a:gd name="T25" fmla="*/ 286 h 792"/>
                <a:gd name="T26" fmla="*/ 1057 w 1092"/>
                <a:gd name="T27" fmla="*/ 233 h 792"/>
                <a:gd name="T28" fmla="*/ 991 w 1092"/>
                <a:gd name="T29" fmla="*/ 277 h 792"/>
                <a:gd name="T30" fmla="*/ 1015 w 1092"/>
                <a:gd name="T31" fmla="*/ 394 h 792"/>
                <a:gd name="T32" fmla="*/ 1037 w 1092"/>
                <a:gd name="T33" fmla="*/ 478 h 792"/>
                <a:gd name="T34" fmla="*/ 1005 w 1092"/>
                <a:gd name="T35" fmla="*/ 347 h 792"/>
                <a:gd name="T36" fmla="*/ 952 w 1092"/>
                <a:gd name="T37" fmla="*/ 454 h 792"/>
                <a:gd name="T38" fmla="*/ 1051 w 1092"/>
                <a:gd name="T39" fmla="*/ 528 h 792"/>
                <a:gd name="T40" fmla="*/ 1009 w 1092"/>
                <a:gd name="T41" fmla="*/ 512 h 792"/>
                <a:gd name="T42" fmla="*/ 923 w 1092"/>
                <a:gd name="T43" fmla="*/ 438 h 792"/>
                <a:gd name="T44" fmla="*/ 961 w 1092"/>
                <a:gd name="T45" fmla="*/ 548 h 792"/>
                <a:gd name="T46" fmla="*/ 1045 w 1092"/>
                <a:gd name="T47" fmla="*/ 584 h 792"/>
                <a:gd name="T48" fmla="*/ 983 w 1092"/>
                <a:gd name="T49" fmla="*/ 711 h 792"/>
                <a:gd name="T50" fmla="*/ 977 w 1092"/>
                <a:gd name="T51" fmla="*/ 602 h 792"/>
                <a:gd name="T52" fmla="*/ 897 w 1092"/>
                <a:gd name="T53" fmla="*/ 507 h 792"/>
                <a:gd name="T54" fmla="*/ 863 w 1092"/>
                <a:gd name="T55" fmla="*/ 410 h 792"/>
                <a:gd name="T56" fmla="*/ 750 w 1092"/>
                <a:gd name="T57" fmla="*/ 404 h 792"/>
                <a:gd name="T58" fmla="*/ 674 w 1092"/>
                <a:gd name="T59" fmla="*/ 468 h 792"/>
                <a:gd name="T60" fmla="*/ 694 w 1092"/>
                <a:gd name="T61" fmla="*/ 478 h 792"/>
                <a:gd name="T62" fmla="*/ 676 w 1092"/>
                <a:gd name="T63" fmla="*/ 627 h 792"/>
                <a:gd name="T64" fmla="*/ 672 w 1092"/>
                <a:gd name="T65" fmla="*/ 644 h 792"/>
                <a:gd name="T66" fmla="*/ 547 w 1092"/>
                <a:gd name="T67" fmla="*/ 700 h 792"/>
                <a:gd name="T68" fmla="*/ 452 w 1092"/>
                <a:gd name="T69" fmla="*/ 578 h 792"/>
                <a:gd name="T70" fmla="*/ 405 w 1092"/>
                <a:gd name="T71" fmla="*/ 416 h 792"/>
                <a:gd name="T72" fmla="*/ 544 w 1092"/>
                <a:gd name="T73" fmla="*/ 404 h 792"/>
                <a:gd name="T74" fmla="*/ 642 w 1092"/>
                <a:gd name="T75" fmla="*/ 352 h 792"/>
                <a:gd name="T76" fmla="*/ 564 w 1092"/>
                <a:gd name="T77" fmla="*/ 318 h 792"/>
                <a:gd name="T78" fmla="*/ 551 w 1092"/>
                <a:gd name="T79" fmla="*/ 372 h 792"/>
                <a:gd name="T80" fmla="*/ 513 w 1092"/>
                <a:gd name="T81" fmla="*/ 337 h 792"/>
                <a:gd name="T82" fmla="*/ 407 w 1092"/>
                <a:gd name="T83" fmla="*/ 354 h 792"/>
                <a:gd name="T84" fmla="*/ 458 w 1092"/>
                <a:gd name="T85" fmla="*/ 259 h 792"/>
                <a:gd name="T86" fmla="*/ 442 w 1092"/>
                <a:gd name="T87" fmla="*/ 226 h 792"/>
                <a:gd name="T88" fmla="*/ 463 w 1092"/>
                <a:gd name="T89" fmla="*/ 188 h 792"/>
                <a:gd name="T90" fmla="*/ 513 w 1092"/>
                <a:gd name="T91" fmla="*/ 199 h 792"/>
                <a:gd name="T92" fmla="*/ 587 w 1092"/>
                <a:gd name="T93" fmla="*/ 152 h 792"/>
                <a:gd name="T94" fmla="*/ 520 w 1092"/>
                <a:gd name="T95" fmla="*/ 187 h 792"/>
                <a:gd name="T96" fmla="*/ 331 w 1092"/>
                <a:gd name="T97" fmla="*/ 146 h 792"/>
                <a:gd name="T98" fmla="*/ 225 w 1092"/>
                <a:gd name="T99" fmla="*/ 94 h 792"/>
                <a:gd name="T100" fmla="*/ 202 w 1092"/>
                <a:gd name="T101" fmla="*/ 199 h 792"/>
                <a:gd name="T102" fmla="*/ 158 w 1092"/>
                <a:gd name="T103" fmla="*/ 155 h 792"/>
                <a:gd name="T104" fmla="*/ 104 w 1092"/>
                <a:gd name="T105" fmla="*/ 217 h 792"/>
                <a:gd name="T106" fmla="*/ 174 w 1092"/>
                <a:gd name="T107" fmla="*/ 182 h 792"/>
                <a:gd name="T108" fmla="*/ 181 w 1092"/>
                <a:gd name="T109" fmla="*/ 292 h 792"/>
                <a:gd name="T110" fmla="*/ 111 w 1092"/>
                <a:gd name="T111" fmla="*/ 372 h 792"/>
                <a:gd name="T112" fmla="*/ 78 w 1092"/>
                <a:gd name="T113" fmla="*/ 455 h 792"/>
                <a:gd name="T114" fmla="*/ 242 w 1092"/>
                <a:gd name="T115" fmla="*/ 552 h 792"/>
                <a:gd name="T116" fmla="*/ 235 w 1092"/>
                <a:gd name="T117" fmla="*/ 685 h 792"/>
                <a:gd name="T118" fmla="*/ 132 w 1092"/>
                <a:gd name="T119" fmla="*/ 748 h 792"/>
                <a:gd name="T120" fmla="*/ 104 w 1092"/>
                <a:gd name="T121" fmla="*/ 525 h 792"/>
                <a:gd name="T122" fmla="*/ 31 w 1092"/>
                <a:gd name="T123" fmla="*/ 438 h 792"/>
                <a:gd name="T124" fmla="*/ 3 w 1092"/>
                <a:gd name="T125" fmla="*/ 32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2" h="792">
                  <a:moveTo>
                    <a:pt x="119" y="69"/>
                  </a:moveTo>
                  <a:lnTo>
                    <a:pt x="131" y="70"/>
                  </a:lnTo>
                  <a:lnTo>
                    <a:pt x="140" y="62"/>
                  </a:lnTo>
                  <a:lnTo>
                    <a:pt x="151" y="55"/>
                  </a:lnTo>
                  <a:lnTo>
                    <a:pt x="158" y="48"/>
                  </a:lnTo>
                  <a:lnTo>
                    <a:pt x="170" y="40"/>
                  </a:lnTo>
                  <a:lnTo>
                    <a:pt x="181" y="36"/>
                  </a:lnTo>
                  <a:lnTo>
                    <a:pt x="191" y="31"/>
                  </a:lnTo>
                  <a:lnTo>
                    <a:pt x="200" y="31"/>
                  </a:lnTo>
                  <a:lnTo>
                    <a:pt x="206" y="30"/>
                  </a:lnTo>
                  <a:lnTo>
                    <a:pt x="215" y="30"/>
                  </a:lnTo>
                  <a:lnTo>
                    <a:pt x="220" y="22"/>
                  </a:lnTo>
                  <a:lnTo>
                    <a:pt x="231" y="25"/>
                  </a:lnTo>
                  <a:lnTo>
                    <a:pt x="241" y="20"/>
                  </a:lnTo>
                  <a:lnTo>
                    <a:pt x="250" y="22"/>
                  </a:lnTo>
                  <a:lnTo>
                    <a:pt x="255" y="28"/>
                  </a:lnTo>
                  <a:lnTo>
                    <a:pt x="250" y="31"/>
                  </a:lnTo>
                  <a:lnTo>
                    <a:pt x="241" y="30"/>
                  </a:lnTo>
                  <a:lnTo>
                    <a:pt x="233" y="34"/>
                  </a:lnTo>
                  <a:lnTo>
                    <a:pt x="227" y="42"/>
                  </a:lnTo>
                  <a:lnTo>
                    <a:pt x="226" y="49"/>
                  </a:lnTo>
                  <a:lnTo>
                    <a:pt x="217" y="51"/>
                  </a:lnTo>
                  <a:lnTo>
                    <a:pt x="206" y="55"/>
                  </a:lnTo>
                  <a:lnTo>
                    <a:pt x="205" y="68"/>
                  </a:lnTo>
                  <a:lnTo>
                    <a:pt x="203" y="77"/>
                  </a:lnTo>
                  <a:lnTo>
                    <a:pt x="200" y="85"/>
                  </a:lnTo>
                  <a:lnTo>
                    <a:pt x="205" y="92"/>
                  </a:lnTo>
                  <a:lnTo>
                    <a:pt x="211" y="72"/>
                  </a:lnTo>
                  <a:lnTo>
                    <a:pt x="217" y="69"/>
                  </a:lnTo>
                  <a:lnTo>
                    <a:pt x="226" y="58"/>
                  </a:lnTo>
                  <a:lnTo>
                    <a:pt x="232" y="46"/>
                  </a:lnTo>
                  <a:lnTo>
                    <a:pt x="246" y="43"/>
                  </a:lnTo>
                  <a:lnTo>
                    <a:pt x="257" y="37"/>
                  </a:lnTo>
                  <a:lnTo>
                    <a:pt x="265" y="26"/>
                  </a:lnTo>
                  <a:lnTo>
                    <a:pt x="276" y="26"/>
                  </a:lnTo>
                  <a:lnTo>
                    <a:pt x="299" y="25"/>
                  </a:lnTo>
                  <a:lnTo>
                    <a:pt x="321" y="20"/>
                  </a:lnTo>
                  <a:lnTo>
                    <a:pt x="330" y="19"/>
                  </a:lnTo>
                  <a:lnTo>
                    <a:pt x="340" y="19"/>
                  </a:lnTo>
                  <a:lnTo>
                    <a:pt x="351" y="19"/>
                  </a:lnTo>
                  <a:lnTo>
                    <a:pt x="360" y="22"/>
                  </a:lnTo>
                  <a:lnTo>
                    <a:pt x="373" y="33"/>
                  </a:lnTo>
                  <a:lnTo>
                    <a:pt x="368" y="34"/>
                  </a:lnTo>
                  <a:lnTo>
                    <a:pt x="354" y="39"/>
                  </a:lnTo>
                  <a:lnTo>
                    <a:pt x="356" y="49"/>
                  </a:lnTo>
                  <a:lnTo>
                    <a:pt x="366" y="51"/>
                  </a:lnTo>
                  <a:lnTo>
                    <a:pt x="371" y="51"/>
                  </a:lnTo>
                  <a:lnTo>
                    <a:pt x="369" y="60"/>
                  </a:lnTo>
                  <a:lnTo>
                    <a:pt x="356" y="70"/>
                  </a:lnTo>
                  <a:lnTo>
                    <a:pt x="348" y="72"/>
                  </a:lnTo>
                  <a:lnTo>
                    <a:pt x="350" y="79"/>
                  </a:lnTo>
                  <a:lnTo>
                    <a:pt x="353" y="84"/>
                  </a:lnTo>
                  <a:lnTo>
                    <a:pt x="348" y="92"/>
                  </a:lnTo>
                  <a:lnTo>
                    <a:pt x="354" y="100"/>
                  </a:lnTo>
                  <a:lnTo>
                    <a:pt x="342" y="105"/>
                  </a:lnTo>
                  <a:lnTo>
                    <a:pt x="330" y="108"/>
                  </a:lnTo>
                  <a:lnTo>
                    <a:pt x="329" y="122"/>
                  </a:lnTo>
                  <a:lnTo>
                    <a:pt x="321" y="132"/>
                  </a:lnTo>
                  <a:lnTo>
                    <a:pt x="314" y="140"/>
                  </a:lnTo>
                  <a:lnTo>
                    <a:pt x="303" y="146"/>
                  </a:lnTo>
                  <a:lnTo>
                    <a:pt x="329" y="146"/>
                  </a:lnTo>
                  <a:lnTo>
                    <a:pt x="342" y="146"/>
                  </a:lnTo>
                  <a:lnTo>
                    <a:pt x="350" y="149"/>
                  </a:lnTo>
                  <a:lnTo>
                    <a:pt x="360" y="143"/>
                  </a:lnTo>
                  <a:lnTo>
                    <a:pt x="366" y="153"/>
                  </a:lnTo>
                  <a:lnTo>
                    <a:pt x="507" y="153"/>
                  </a:lnTo>
                  <a:lnTo>
                    <a:pt x="513" y="146"/>
                  </a:lnTo>
                  <a:lnTo>
                    <a:pt x="526" y="135"/>
                  </a:lnTo>
                  <a:lnTo>
                    <a:pt x="534" y="120"/>
                  </a:lnTo>
                  <a:lnTo>
                    <a:pt x="546" y="107"/>
                  </a:lnTo>
                  <a:lnTo>
                    <a:pt x="552" y="94"/>
                  </a:lnTo>
                  <a:lnTo>
                    <a:pt x="558" y="81"/>
                  </a:lnTo>
                  <a:lnTo>
                    <a:pt x="568" y="77"/>
                  </a:lnTo>
                  <a:lnTo>
                    <a:pt x="572" y="69"/>
                  </a:lnTo>
                  <a:lnTo>
                    <a:pt x="581" y="72"/>
                  </a:lnTo>
                  <a:lnTo>
                    <a:pt x="590" y="64"/>
                  </a:lnTo>
                  <a:lnTo>
                    <a:pt x="596" y="70"/>
                  </a:lnTo>
                  <a:lnTo>
                    <a:pt x="606" y="75"/>
                  </a:lnTo>
                  <a:lnTo>
                    <a:pt x="617" y="78"/>
                  </a:lnTo>
                  <a:lnTo>
                    <a:pt x="627" y="81"/>
                  </a:lnTo>
                  <a:lnTo>
                    <a:pt x="635" y="77"/>
                  </a:lnTo>
                  <a:lnTo>
                    <a:pt x="644" y="83"/>
                  </a:lnTo>
                  <a:lnTo>
                    <a:pt x="651" y="92"/>
                  </a:lnTo>
                  <a:lnTo>
                    <a:pt x="663" y="94"/>
                  </a:lnTo>
                  <a:lnTo>
                    <a:pt x="666" y="105"/>
                  </a:lnTo>
                  <a:lnTo>
                    <a:pt x="662" y="111"/>
                  </a:lnTo>
                  <a:lnTo>
                    <a:pt x="645" y="108"/>
                  </a:lnTo>
                  <a:lnTo>
                    <a:pt x="633" y="104"/>
                  </a:lnTo>
                  <a:lnTo>
                    <a:pt x="632" y="113"/>
                  </a:lnTo>
                  <a:lnTo>
                    <a:pt x="648" y="114"/>
                  </a:lnTo>
                  <a:lnTo>
                    <a:pt x="662" y="123"/>
                  </a:lnTo>
                  <a:lnTo>
                    <a:pt x="680" y="117"/>
                  </a:lnTo>
                  <a:lnTo>
                    <a:pt x="685" y="102"/>
                  </a:lnTo>
                  <a:lnTo>
                    <a:pt x="694" y="90"/>
                  </a:lnTo>
                  <a:lnTo>
                    <a:pt x="704" y="93"/>
                  </a:lnTo>
                  <a:lnTo>
                    <a:pt x="701" y="99"/>
                  </a:lnTo>
                  <a:lnTo>
                    <a:pt x="695" y="105"/>
                  </a:lnTo>
                  <a:lnTo>
                    <a:pt x="695" y="114"/>
                  </a:lnTo>
                  <a:lnTo>
                    <a:pt x="707" y="104"/>
                  </a:lnTo>
                  <a:lnTo>
                    <a:pt x="717" y="94"/>
                  </a:lnTo>
                  <a:lnTo>
                    <a:pt x="734" y="92"/>
                  </a:lnTo>
                  <a:lnTo>
                    <a:pt x="757" y="84"/>
                  </a:lnTo>
                  <a:lnTo>
                    <a:pt x="774" y="77"/>
                  </a:lnTo>
                  <a:lnTo>
                    <a:pt x="776" y="68"/>
                  </a:lnTo>
                  <a:lnTo>
                    <a:pt x="763" y="69"/>
                  </a:lnTo>
                  <a:lnTo>
                    <a:pt x="751" y="60"/>
                  </a:lnTo>
                  <a:lnTo>
                    <a:pt x="744" y="46"/>
                  </a:lnTo>
                  <a:lnTo>
                    <a:pt x="751" y="30"/>
                  </a:lnTo>
                  <a:lnTo>
                    <a:pt x="765" y="18"/>
                  </a:lnTo>
                  <a:lnTo>
                    <a:pt x="775" y="7"/>
                  </a:lnTo>
                  <a:lnTo>
                    <a:pt x="791" y="7"/>
                  </a:lnTo>
                  <a:lnTo>
                    <a:pt x="805" y="0"/>
                  </a:lnTo>
                  <a:lnTo>
                    <a:pt x="804" y="9"/>
                  </a:lnTo>
                  <a:lnTo>
                    <a:pt x="793" y="10"/>
                  </a:lnTo>
                  <a:lnTo>
                    <a:pt x="789" y="15"/>
                  </a:lnTo>
                  <a:lnTo>
                    <a:pt x="778" y="16"/>
                  </a:lnTo>
                  <a:lnTo>
                    <a:pt x="772" y="25"/>
                  </a:lnTo>
                  <a:lnTo>
                    <a:pt x="766" y="36"/>
                  </a:lnTo>
                  <a:lnTo>
                    <a:pt x="763" y="46"/>
                  </a:lnTo>
                  <a:lnTo>
                    <a:pt x="775" y="64"/>
                  </a:lnTo>
                  <a:lnTo>
                    <a:pt x="795" y="73"/>
                  </a:lnTo>
                  <a:lnTo>
                    <a:pt x="808" y="79"/>
                  </a:lnTo>
                  <a:lnTo>
                    <a:pt x="814" y="83"/>
                  </a:lnTo>
                  <a:lnTo>
                    <a:pt x="820" y="92"/>
                  </a:lnTo>
                  <a:lnTo>
                    <a:pt x="827" y="90"/>
                  </a:lnTo>
                  <a:lnTo>
                    <a:pt x="827" y="83"/>
                  </a:lnTo>
                  <a:lnTo>
                    <a:pt x="823" y="72"/>
                  </a:lnTo>
                  <a:lnTo>
                    <a:pt x="818" y="66"/>
                  </a:lnTo>
                  <a:lnTo>
                    <a:pt x="816" y="58"/>
                  </a:lnTo>
                  <a:lnTo>
                    <a:pt x="820" y="45"/>
                  </a:lnTo>
                  <a:lnTo>
                    <a:pt x="834" y="45"/>
                  </a:lnTo>
                  <a:lnTo>
                    <a:pt x="844" y="45"/>
                  </a:lnTo>
                  <a:lnTo>
                    <a:pt x="850" y="51"/>
                  </a:lnTo>
                  <a:lnTo>
                    <a:pt x="852" y="63"/>
                  </a:lnTo>
                  <a:lnTo>
                    <a:pt x="858" y="73"/>
                  </a:lnTo>
                  <a:lnTo>
                    <a:pt x="861" y="63"/>
                  </a:lnTo>
                  <a:lnTo>
                    <a:pt x="870" y="55"/>
                  </a:lnTo>
                  <a:lnTo>
                    <a:pt x="881" y="55"/>
                  </a:lnTo>
                  <a:lnTo>
                    <a:pt x="890" y="55"/>
                  </a:lnTo>
                  <a:lnTo>
                    <a:pt x="899" y="57"/>
                  </a:lnTo>
                  <a:lnTo>
                    <a:pt x="899" y="45"/>
                  </a:lnTo>
                  <a:lnTo>
                    <a:pt x="907" y="46"/>
                  </a:lnTo>
                  <a:lnTo>
                    <a:pt x="912" y="54"/>
                  </a:lnTo>
                  <a:lnTo>
                    <a:pt x="924" y="54"/>
                  </a:lnTo>
                  <a:lnTo>
                    <a:pt x="935" y="49"/>
                  </a:lnTo>
                  <a:lnTo>
                    <a:pt x="946" y="58"/>
                  </a:lnTo>
                  <a:lnTo>
                    <a:pt x="959" y="70"/>
                  </a:lnTo>
                  <a:lnTo>
                    <a:pt x="973" y="73"/>
                  </a:lnTo>
                  <a:lnTo>
                    <a:pt x="992" y="81"/>
                  </a:lnTo>
                  <a:lnTo>
                    <a:pt x="997" y="79"/>
                  </a:lnTo>
                  <a:lnTo>
                    <a:pt x="1012" y="104"/>
                  </a:lnTo>
                  <a:lnTo>
                    <a:pt x="1033" y="140"/>
                  </a:lnTo>
                  <a:lnTo>
                    <a:pt x="1047" y="163"/>
                  </a:lnTo>
                  <a:lnTo>
                    <a:pt x="1056" y="185"/>
                  </a:lnTo>
                  <a:lnTo>
                    <a:pt x="1045" y="189"/>
                  </a:lnTo>
                  <a:lnTo>
                    <a:pt x="1041" y="201"/>
                  </a:lnTo>
                  <a:lnTo>
                    <a:pt x="1045" y="217"/>
                  </a:lnTo>
                  <a:lnTo>
                    <a:pt x="1051" y="235"/>
                  </a:lnTo>
                  <a:lnTo>
                    <a:pt x="1057" y="235"/>
                  </a:lnTo>
                  <a:lnTo>
                    <a:pt x="1059" y="221"/>
                  </a:lnTo>
                  <a:lnTo>
                    <a:pt x="1066" y="217"/>
                  </a:lnTo>
                  <a:lnTo>
                    <a:pt x="1070" y="229"/>
                  </a:lnTo>
                  <a:lnTo>
                    <a:pt x="1060" y="235"/>
                  </a:lnTo>
                  <a:lnTo>
                    <a:pt x="1075" y="247"/>
                  </a:lnTo>
                  <a:lnTo>
                    <a:pt x="1065" y="261"/>
                  </a:lnTo>
                  <a:lnTo>
                    <a:pt x="1062" y="268"/>
                  </a:lnTo>
                  <a:lnTo>
                    <a:pt x="1080" y="273"/>
                  </a:lnTo>
                  <a:lnTo>
                    <a:pt x="1072" y="283"/>
                  </a:lnTo>
                  <a:lnTo>
                    <a:pt x="1063" y="286"/>
                  </a:lnTo>
                  <a:lnTo>
                    <a:pt x="1063" y="303"/>
                  </a:lnTo>
                  <a:lnTo>
                    <a:pt x="1072" y="318"/>
                  </a:lnTo>
                  <a:lnTo>
                    <a:pt x="1063" y="321"/>
                  </a:lnTo>
                  <a:lnTo>
                    <a:pt x="1047" y="316"/>
                  </a:lnTo>
                  <a:lnTo>
                    <a:pt x="1055" y="309"/>
                  </a:lnTo>
                  <a:lnTo>
                    <a:pt x="1065" y="309"/>
                  </a:lnTo>
                  <a:lnTo>
                    <a:pt x="1065" y="291"/>
                  </a:lnTo>
                  <a:lnTo>
                    <a:pt x="1053" y="297"/>
                  </a:lnTo>
                  <a:lnTo>
                    <a:pt x="1051" y="282"/>
                  </a:lnTo>
                  <a:lnTo>
                    <a:pt x="1062" y="273"/>
                  </a:lnTo>
                  <a:lnTo>
                    <a:pt x="1065" y="262"/>
                  </a:lnTo>
                  <a:lnTo>
                    <a:pt x="1059" y="248"/>
                  </a:lnTo>
                  <a:lnTo>
                    <a:pt x="1057" y="233"/>
                  </a:lnTo>
                  <a:lnTo>
                    <a:pt x="1050" y="240"/>
                  </a:lnTo>
                  <a:lnTo>
                    <a:pt x="1042" y="252"/>
                  </a:lnTo>
                  <a:lnTo>
                    <a:pt x="1028" y="262"/>
                  </a:lnTo>
                  <a:lnTo>
                    <a:pt x="1033" y="277"/>
                  </a:lnTo>
                  <a:lnTo>
                    <a:pt x="1032" y="291"/>
                  </a:lnTo>
                  <a:lnTo>
                    <a:pt x="1032" y="298"/>
                  </a:lnTo>
                  <a:lnTo>
                    <a:pt x="1037" y="311"/>
                  </a:lnTo>
                  <a:lnTo>
                    <a:pt x="1033" y="315"/>
                  </a:lnTo>
                  <a:lnTo>
                    <a:pt x="1020" y="301"/>
                  </a:lnTo>
                  <a:lnTo>
                    <a:pt x="1012" y="286"/>
                  </a:lnTo>
                  <a:lnTo>
                    <a:pt x="1007" y="276"/>
                  </a:lnTo>
                  <a:lnTo>
                    <a:pt x="1001" y="270"/>
                  </a:lnTo>
                  <a:lnTo>
                    <a:pt x="991" y="277"/>
                  </a:lnTo>
                  <a:lnTo>
                    <a:pt x="985" y="288"/>
                  </a:lnTo>
                  <a:lnTo>
                    <a:pt x="998" y="301"/>
                  </a:lnTo>
                  <a:lnTo>
                    <a:pt x="1005" y="315"/>
                  </a:lnTo>
                  <a:lnTo>
                    <a:pt x="1007" y="333"/>
                  </a:lnTo>
                  <a:lnTo>
                    <a:pt x="1006" y="349"/>
                  </a:lnTo>
                  <a:lnTo>
                    <a:pt x="1006" y="364"/>
                  </a:lnTo>
                  <a:lnTo>
                    <a:pt x="1013" y="352"/>
                  </a:lnTo>
                  <a:lnTo>
                    <a:pt x="1024" y="354"/>
                  </a:lnTo>
                  <a:lnTo>
                    <a:pt x="1027" y="365"/>
                  </a:lnTo>
                  <a:lnTo>
                    <a:pt x="1018" y="377"/>
                  </a:lnTo>
                  <a:lnTo>
                    <a:pt x="1009" y="375"/>
                  </a:lnTo>
                  <a:lnTo>
                    <a:pt x="1007" y="385"/>
                  </a:lnTo>
                  <a:lnTo>
                    <a:pt x="1015" y="394"/>
                  </a:lnTo>
                  <a:lnTo>
                    <a:pt x="1012" y="405"/>
                  </a:lnTo>
                  <a:lnTo>
                    <a:pt x="1022" y="416"/>
                  </a:lnTo>
                  <a:lnTo>
                    <a:pt x="1015" y="424"/>
                  </a:lnTo>
                  <a:lnTo>
                    <a:pt x="1026" y="434"/>
                  </a:lnTo>
                  <a:lnTo>
                    <a:pt x="1018" y="445"/>
                  </a:lnTo>
                  <a:lnTo>
                    <a:pt x="1030" y="439"/>
                  </a:lnTo>
                  <a:lnTo>
                    <a:pt x="1027" y="449"/>
                  </a:lnTo>
                  <a:lnTo>
                    <a:pt x="1048" y="445"/>
                  </a:lnTo>
                  <a:lnTo>
                    <a:pt x="1042" y="459"/>
                  </a:lnTo>
                  <a:lnTo>
                    <a:pt x="1027" y="449"/>
                  </a:lnTo>
                  <a:lnTo>
                    <a:pt x="1026" y="464"/>
                  </a:lnTo>
                  <a:lnTo>
                    <a:pt x="1047" y="463"/>
                  </a:lnTo>
                  <a:lnTo>
                    <a:pt x="1037" y="478"/>
                  </a:lnTo>
                  <a:lnTo>
                    <a:pt x="1024" y="461"/>
                  </a:lnTo>
                  <a:lnTo>
                    <a:pt x="1032" y="484"/>
                  </a:lnTo>
                  <a:lnTo>
                    <a:pt x="1048" y="499"/>
                  </a:lnTo>
                  <a:lnTo>
                    <a:pt x="1033" y="499"/>
                  </a:lnTo>
                  <a:lnTo>
                    <a:pt x="1024" y="464"/>
                  </a:lnTo>
                  <a:lnTo>
                    <a:pt x="1027" y="440"/>
                  </a:lnTo>
                  <a:lnTo>
                    <a:pt x="1015" y="441"/>
                  </a:lnTo>
                  <a:lnTo>
                    <a:pt x="1006" y="428"/>
                  </a:lnTo>
                  <a:lnTo>
                    <a:pt x="1015" y="422"/>
                  </a:lnTo>
                  <a:lnTo>
                    <a:pt x="1015" y="409"/>
                  </a:lnTo>
                  <a:lnTo>
                    <a:pt x="1009" y="380"/>
                  </a:lnTo>
                  <a:lnTo>
                    <a:pt x="1007" y="360"/>
                  </a:lnTo>
                  <a:lnTo>
                    <a:pt x="1005" y="347"/>
                  </a:lnTo>
                  <a:lnTo>
                    <a:pt x="994" y="364"/>
                  </a:lnTo>
                  <a:lnTo>
                    <a:pt x="976" y="369"/>
                  </a:lnTo>
                  <a:lnTo>
                    <a:pt x="965" y="381"/>
                  </a:lnTo>
                  <a:lnTo>
                    <a:pt x="970" y="395"/>
                  </a:lnTo>
                  <a:lnTo>
                    <a:pt x="962" y="405"/>
                  </a:lnTo>
                  <a:lnTo>
                    <a:pt x="950" y="403"/>
                  </a:lnTo>
                  <a:lnTo>
                    <a:pt x="961" y="389"/>
                  </a:lnTo>
                  <a:lnTo>
                    <a:pt x="953" y="383"/>
                  </a:lnTo>
                  <a:lnTo>
                    <a:pt x="943" y="390"/>
                  </a:lnTo>
                  <a:lnTo>
                    <a:pt x="943" y="404"/>
                  </a:lnTo>
                  <a:lnTo>
                    <a:pt x="961" y="422"/>
                  </a:lnTo>
                  <a:lnTo>
                    <a:pt x="965" y="436"/>
                  </a:lnTo>
                  <a:lnTo>
                    <a:pt x="952" y="454"/>
                  </a:lnTo>
                  <a:lnTo>
                    <a:pt x="952" y="496"/>
                  </a:lnTo>
                  <a:lnTo>
                    <a:pt x="952" y="514"/>
                  </a:lnTo>
                  <a:lnTo>
                    <a:pt x="954" y="525"/>
                  </a:lnTo>
                  <a:lnTo>
                    <a:pt x="974" y="523"/>
                  </a:lnTo>
                  <a:lnTo>
                    <a:pt x="988" y="527"/>
                  </a:lnTo>
                  <a:lnTo>
                    <a:pt x="997" y="510"/>
                  </a:lnTo>
                  <a:lnTo>
                    <a:pt x="1007" y="510"/>
                  </a:lnTo>
                  <a:lnTo>
                    <a:pt x="1003" y="519"/>
                  </a:lnTo>
                  <a:lnTo>
                    <a:pt x="1015" y="531"/>
                  </a:lnTo>
                  <a:lnTo>
                    <a:pt x="1030" y="534"/>
                  </a:lnTo>
                  <a:lnTo>
                    <a:pt x="1028" y="523"/>
                  </a:lnTo>
                  <a:lnTo>
                    <a:pt x="1063" y="523"/>
                  </a:lnTo>
                  <a:lnTo>
                    <a:pt x="1051" y="528"/>
                  </a:lnTo>
                  <a:lnTo>
                    <a:pt x="1050" y="537"/>
                  </a:lnTo>
                  <a:lnTo>
                    <a:pt x="1066" y="542"/>
                  </a:lnTo>
                  <a:lnTo>
                    <a:pt x="1081" y="546"/>
                  </a:lnTo>
                  <a:lnTo>
                    <a:pt x="1089" y="529"/>
                  </a:lnTo>
                  <a:lnTo>
                    <a:pt x="1091" y="519"/>
                  </a:lnTo>
                  <a:lnTo>
                    <a:pt x="1080" y="522"/>
                  </a:lnTo>
                  <a:lnTo>
                    <a:pt x="1070" y="515"/>
                  </a:lnTo>
                  <a:lnTo>
                    <a:pt x="1063" y="513"/>
                  </a:lnTo>
                  <a:lnTo>
                    <a:pt x="1059" y="527"/>
                  </a:lnTo>
                  <a:lnTo>
                    <a:pt x="1059" y="525"/>
                  </a:lnTo>
                  <a:lnTo>
                    <a:pt x="1026" y="525"/>
                  </a:lnTo>
                  <a:lnTo>
                    <a:pt x="1018" y="508"/>
                  </a:lnTo>
                  <a:lnTo>
                    <a:pt x="1009" y="512"/>
                  </a:lnTo>
                  <a:lnTo>
                    <a:pt x="998" y="510"/>
                  </a:lnTo>
                  <a:lnTo>
                    <a:pt x="994" y="492"/>
                  </a:lnTo>
                  <a:lnTo>
                    <a:pt x="990" y="481"/>
                  </a:lnTo>
                  <a:lnTo>
                    <a:pt x="1000" y="475"/>
                  </a:lnTo>
                  <a:lnTo>
                    <a:pt x="1000" y="464"/>
                  </a:lnTo>
                  <a:lnTo>
                    <a:pt x="983" y="470"/>
                  </a:lnTo>
                  <a:lnTo>
                    <a:pt x="973" y="479"/>
                  </a:lnTo>
                  <a:lnTo>
                    <a:pt x="965" y="493"/>
                  </a:lnTo>
                  <a:lnTo>
                    <a:pt x="952" y="493"/>
                  </a:lnTo>
                  <a:lnTo>
                    <a:pt x="952" y="460"/>
                  </a:lnTo>
                  <a:lnTo>
                    <a:pt x="944" y="466"/>
                  </a:lnTo>
                  <a:lnTo>
                    <a:pt x="935" y="453"/>
                  </a:lnTo>
                  <a:lnTo>
                    <a:pt x="923" y="438"/>
                  </a:lnTo>
                  <a:lnTo>
                    <a:pt x="908" y="441"/>
                  </a:lnTo>
                  <a:lnTo>
                    <a:pt x="907" y="455"/>
                  </a:lnTo>
                  <a:lnTo>
                    <a:pt x="914" y="474"/>
                  </a:lnTo>
                  <a:lnTo>
                    <a:pt x="914" y="489"/>
                  </a:lnTo>
                  <a:lnTo>
                    <a:pt x="924" y="504"/>
                  </a:lnTo>
                  <a:lnTo>
                    <a:pt x="931" y="512"/>
                  </a:lnTo>
                  <a:lnTo>
                    <a:pt x="918" y="512"/>
                  </a:lnTo>
                  <a:lnTo>
                    <a:pt x="909" y="504"/>
                  </a:lnTo>
                  <a:lnTo>
                    <a:pt x="905" y="513"/>
                  </a:lnTo>
                  <a:lnTo>
                    <a:pt x="922" y="533"/>
                  </a:lnTo>
                  <a:lnTo>
                    <a:pt x="935" y="544"/>
                  </a:lnTo>
                  <a:lnTo>
                    <a:pt x="947" y="543"/>
                  </a:lnTo>
                  <a:lnTo>
                    <a:pt x="961" y="548"/>
                  </a:lnTo>
                  <a:lnTo>
                    <a:pt x="979" y="548"/>
                  </a:lnTo>
                  <a:lnTo>
                    <a:pt x="994" y="544"/>
                  </a:lnTo>
                  <a:lnTo>
                    <a:pt x="1009" y="552"/>
                  </a:lnTo>
                  <a:lnTo>
                    <a:pt x="1005" y="555"/>
                  </a:lnTo>
                  <a:lnTo>
                    <a:pt x="990" y="550"/>
                  </a:lnTo>
                  <a:lnTo>
                    <a:pt x="990" y="578"/>
                  </a:lnTo>
                  <a:lnTo>
                    <a:pt x="1001" y="578"/>
                  </a:lnTo>
                  <a:lnTo>
                    <a:pt x="1007" y="576"/>
                  </a:lnTo>
                  <a:lnTo>
                    <a:pt x="1009" y="567"/>
                  </a:lnTo>
                  <a:lnTo>
                    <a:pt x="1024" y="569"/>
                  </a:lnTo>
                  <a:lnTo>
                    <a:pt x="1041" y="563"/>
                  </a:lnTo>
                  <a:lnTo>
                    <a:pt x="1039" y="574"/>
                  </a:lnTo>
                  <a:lnTo>
                    <a:pt x="1045" y="584"/>
                  </a:lnTo>
                  <a:lnTo>
                    <a:pt x="1055" y="589"/>
                  </a:lnTo>
                  <a:lnTo>
                    <a:pt x="1063" y="584"/>
                  </a:lnTo>
                  <a:lnTo>
                    <a:pt x="1062" y="570"/>
                  </a:lnTo>
                  <a:lnTo>
                    <a:pt x="1063" y="558"/>
                  </a:lnTo>
                  <a:lnTo>
                    <a:pt x="1070" y="570"/>
                  </a:lnTo>
                  <a:lnTo>
                    <a:pt x="1072" y="585"/>
                  </a:lnTo>
                  <a:lnTo>
                    <a:pt x="1059" y="616"/>
                  </a:lnTo>
                  <a:lnTo>
                    <a:pt x="1045" y="644"/>
                  </a:lnTo>
                  <a:lnTo>
                    <a:pt x="1032" y="673"/>
                  </a:lnTo>
                  <a:lnTo>
                    <a:pt x="1015" y="703"/>
                  </a:lnTo>
                  <a:lnTo>
                    <a:pt x="1003" y="694"/>
                  </a:lnTo>
                  <a:lnTo>
                    <a:pt x="990" y="700"/>
                  </a:lnTo>
                  <a:lnTo>
                    <a:pt x="983" y="711"/>
                  </a:lnTo>
                  <a:lnTo>
                    <a:pt x="973" y="717"/>
                  </a:lnTo>
                  <a:lnTo>
                    <a:pt x="953" y="721"/>
                  </a:lnTo>
                  <a:lnTo>
                    <a:pt x="941" y="720"/>
                  </a:lnTo>
                  <a:lnTo>
                    <a:pt x="946" y="701"/>
                  </a:lnTo>
                  <a:lnTo>
                    <a:pt x="944" y="688"/>
                  </a:lnTo>
                  <a:lnTo>
                    <a:pt x="952" y="677"/>
                  </a:lnTo>
                  <a:lnTo>
                    <a:pt x="950" y="668"/>
                  </a:lnTo>
                  <a:lnTo>
                    <a:pt x="937" y="661"/>
                  </a:lnTo>
                  <a:lnTo>
                    <a:pt x="938" y="644"/>
                  </a:lnTo>
                  <a:lnTo>
                    <a:pt x="943" y="627"/>
                  </a:lnTo>
                  <a:lnTo>
                    <a:pt x="956" y="614"/>
                  </a:lnTo>
                  <a:lnTo>
                    <a:pt x="974" y="612"/>
                  </a:lnTo>
                  <a:lnTo>
                    <a:pt x="977" y="602"/>
                  </a:lnTo>
                  <a:lnTo>
                    <a:pt x="973" y="585"/>
                  </a:lnTo>
                  <a:lnTo>
                    <a:pt x="983" y="579"/>
                  </a:lnTo>
                  <a:lnTo>
                    <a:pt x="990" y="578"/>
                  </a:lnTo>
                  <a:lnTo>
                    <a:pt x="990" y="552"/>
                  </a:lnTo>
                  <a:lnTo>
                    <a:pt x="974" y="553"/>
                  </a:lnTo>
                  <a:lnTo>
                    <a:pt x="961" y="559"/>
                  </a:lnTo>
                  <a:lnTo>
                    <a:pt x="948" y="552"/>
                  </a:lnTo>
                  <a:lnTo>
                    <a:pt x="933" y="552"/>
                  </a:lnTo>
                  <a:lnTo>
                    <a:pt x="916" y="544"/>
                  </a:lnTo>
                  <a:lnTo>
                    <a:pt x="905" y="533"/>
                  </a:lnTo>
                  <a:lnTo>
                    <a:pt x="897" y="520"/>
                  </a:lnTo>
                  <a:lnTo>
                    <a:pt x="888" y="510"/>
                  </a:lnTo>
                  <a:lnTo>
                    <a:pt x="897" y="507"/>
                  </a:lnTo>
                  <a:lnTo>
                    <a:pt x="905" y="512"/>
                  </a:lnTo>
                  <a:lnTo>
                    <a:pt x="911" y="502"/>
                  </a:lnTo>
                  <a:lnTo>
                    <a:pt x="908" y="487"/>
                  </a:lnTo>
                  <a:lnTo>
                    <a:pt x="897" y="485"/>
                  </a:lnTo>
                  <a:lnTo>
                    <a:pt x="893" y="469"/>
                  </a:lnTo>
                  <a:lnTo>
                    <a:pt x="896" y="453"/>
                  </a:lnTo>
                  <a:lnTo>
                    <a:pt x="905" y="439"/>
                  </a:lnTo>
                  <a:lnTo>
                    <a:pt x="902" y="422"/>
                  </a:lnTo>
                  <a:lnTo>
                    <a:pt x="896" y="421"/>
                  </a:lnTo>
                  <a:lnTo>
                    <a:pt x="888" y="430"/>
                  </a:lnTo>
                  <a:lnTo>
                    <a:pt x="887" y="439"/>
                  </a:lnTo>
                  <a:lnTo>
                    <a:pt x="878" y="422"/>
                  </a:lnTo>
                  <a:lnTo>
                    <a:pt x="863" y="410"/>
                  </a:lnTo>
                  <a:lnTo>
                    <a:pt x="852" y="411"/>
                  </a:lnTo>
                  <a:lnTo>
                    <a:pt x="842" y="428"/>
                  </a:lnTo>
                  <a:lnTo>
                    <a:pt x="828" y="438"/>
                  </a:lnTo>
                  <a:lnTo>
                    <a:pt x="828" y="448"/>
                  </a:lnTo>
                  <a:lnTo>
                    <a:pt x="833" y="460"/>
                  </a:lnTo>
                  <a:lnTo>
                    <a:pt x="831" y="472"/>
                  </a:lnTo>
                  <a:lnTo>
                    <a:pt x="820" y="470"/>
                  </a:lnTo>
                  <a:lnTo>
                    <a:pt x="813" y="455"/>
                  </a:lnTo>
                  <a:lnTo>
                    <a:pt x="801" y="439"/>
                  </a:lnTo>
                  <a:lnTo>
                    <a:pt x="787" y="428"/>
                  </a:lnTo>
                  <a:lnTo>
                    <a:pt x="776" y="410"/>
                  </a:lnTo>
                  <a:lnTo>
                    <a:pt x="768" y="404"/>
                  </a:lnTo>
                  <a:lnTo>
                    <a:pt x="750" y="404"/>
                  </a:lnTo>
                  <a:lnTo>
                    <a:pt x="734" y="404"/>
                  </a:lnTo>
                  <a:lnTo>
                    <a:pt x="725" y="411"/>
                  </a:lnTo>
                  <a:lnTo>
                    <a:pt x="716" y="400"/>
                  </a:lnTo>
                  <a:lnTo>
                    <a:pt x="706" y="392"/>
                  </a:lnTo>
                  <a:lnTo>
                    <a:pt x="691" y="380"/>
                  </a:lnTo>
                  <a:lnTo>
                    <a:pt x="701" y="400"/>
                  </a:lnTo>
                  <a:lnTo>
                    <a:pt x="717" y="405"/>
                  </a:lnTo>
                  <a:lnTo>
                    <a:pt x="729" y="422"/>
                  </a:lnTo>
                  <a:lnTo>
                    <a:pt x="724" y="438"/>
                  </a:lnTo>
                  <a:lnTo>
                    <a:pt x="714" y="445"/>
                  </a:lnTo>
                  <a:lnTo>
                    <a:pt x="697" y="448"/>
                  </a:lnTo>
                  <a:lnTo>
                    <a:pt x="683" y="454"/>
                  </a:lnTo>
                  <a:lnTo>
                    <a:pt x="674" y="468"/>
                  </a:lnTo>
                  <a:lnTo>
                    <a:pt x="666" y="475"/>
                  </a:lnTo>
                  <a:lnTo>
                    <a:pt x="663" y="459"/>
                  </a:lnTo>
                  <a:lnTo>
                    <a:pt x="655" y="438"/>
                  </a:lnTo>
                  <a:lnTo>
                    <a:pt x="644" y="425"/>
                  </a:lnTo>
                  <a:lnTo>
                    <a:pt x="644" y="411"/>
                  </a:lnTo>
                  <a:lnTo>
                    <a:pt x="635" y="413"/>
                  </a:lnTo>
                  <a:lnTo>
                    <a:pt x="638" y="434"/>
                  </a:lnTo>
                  <a:lnTo>
                    <a:pt x="647" y="453"/>
                  </a:lnTo>
                  <a:lnTo>
                    <a:pt x="647" y="466"/>
                  </a:lnTo>
                  <a:lnTo>
                    <a:pt x="662" y="474"/>
                  </a:lnTo>
                  <a:lnTo>
                    <a:pt x="666" y="484"/>
                  </a:lnTo>
                  <a:lnTo>
                    <a:pt x="681" y="479"/>
                  </a:lnTo>
                  <a:lnTo>
                    <a:pt x="694" y="478"/>
                  </a:lnTo>
                  <a:lnTo>
                    <a:pt x="709" y="470"/>
                  </a:lnTo>
                  <a:lnTo>
                    <a:pt x="702" y="490"/>
                  </a:lnTo>
                  <a:lnTo>
                    <a:pt x="691" y="514"/>
                  </a:lnTo>
                  <a:lnTo>
                    <a:pt x="681" y="529"/>
                  </a:lnTo>
                  <a:lnTo>
                    <a:pt x="670" y="543"/>
                  </a:lnTo>
                  <a:lnTo>
                    <a:pt x="663" y="555"/>
                  </a:lnTo>
                  <a:lnTo>
                    <a:pt x="661" y="584"/>
                  </a:lnTo>
                  <a:lnTo>
                    <a:pt x="657" y="603"/>
                  </a:lnTo>
                  <a:lnTo>
                    <a:pt x="659" y="622"/>
                  </a:lnTo>
                  <a:lnTo>
                    <a:pt x="662" y="639"/>
                  </a:lnTo>
                  <a:lnTo>
                    <a:pt x="662" y="644"/>
                  </a:lnTo>
                  <a:lnTo>
                    <a:pt x="674" y="643"/>
                  </a:lnTo>
                  <a:lnTo>
                    <a:pt x="676" y="627"/>
                  </a:lnTo>
                  <a:lnTo>
                    <a:pt x="687" y="612"/>
                  </a:lnTo>
                  <a:lnTo>
                    <a:pt x="701" y="603"/>
                  </a:lnTo>
                  <a:lnTo>
                    <a:pt x="704" y="620"/>
                  </a:lnTo>
                  <a:lnTo>
                    <a:pt x="702" y="637"/>
                  </a:lnTo>
                  <a:lnTo>
                    <a:pt x="695" y="644"/>
                  </a:lnTo>
                  <a:lnTo>
                    <a:pt x="697" y="653"/>
                  </a:lnTo>
                  <a:lnTo>
                    <a:pt x="692" y="674"/>
                  </a:lnTo>
                  <a:lnTo>
                    <a:pt x="689" y="685"/>
                  </a:lnTo>
                  <a:lnTo>
                    <a:pt x="680" y="688"/>
                  </a:lnTo>
                  <a:lnTo>
                    <a:pt x="671" y="677"/>
                  </a:lnTo>
                  <a:lnTo>
                    <a:pt x="676" y="662"/>
                  </a:lnTo>
                  <a:lnTo>
                    <a:pt x="679" y="655"/>
                  </a:lnTo>
                  <a:lnTo>
                    <a:pt x="672" y="644"/>
                  </a:lnTo>
                  <a:lnTo>
                    <a:pt x="661" y="646"/>
                  </a:lnTo>
                  <a:lnTo>
                    <a:pt x="656" y="661"/>
                  </a:lnTo>
                  <a:lnTo>
                    <a:pt x="640" y="668"/>
                  </a:lnTo>
                  <a:lnTo>
                    <a:pt x="628" y="677"/>
                  </a:lnTo>
                  <a:lnTo>
                    <a:pt x="630" y="694"/>
                  </a:lnTo>
                  <a:lnTo>
                    <a:pt x="628" y="713"/>
                  </a:lnTo>
                  <a:lnTo>
                    <a:pt x="625" y="733"/>
                  </a:lnTo>
                  <a:lnTo>
                    <a:pt x="600" y="756"/>
                  </a:lnTo>
                  <a:lnTo>
                    <a:pt x="590" y="757"/>
                  </a:lnTo>
                  <a:lnTo>
                    <a:pt x="582" y="742"/>
                  </a:lnTo>
                  <a:lnTo>
                    <a:pt x="568" y="733"/>
                  </a:lnTo>
                  <a:lnTo>
                    <a:pt x="561" y="727"/>
                  </a:lnTo>
                  <a:lnTo>
                    <a:pt x="547" y="700"/>
                  </a:lnTo>
                  <a:lnTo>
                    <a:pt x="536" y="686"/>
                  </a:lnTo>
                  <a:lnTo>
                    <a:pt x="526" y="673"/>
                  </a:lnTo>
                  <a:lnTo>
                    <a:pt x="522" y="659"/>
                  </a:lnTo>
                  <a:lnTo>
                    <a:pt x="520" y="639"/>
                  </a:lnTo>
                  <a:lnTo>
                    <a:pt x="509" y="627"/>
                  </a:lnTo>
                  <a:lnTo>
                    <a:pt x="505" y="616"/>
                  </a:lnTo>
                  <a:lnTo>
                    <a:pt x="513" y="601"/>
                  </a:lnTo>
                  <a:lnTo>
                    <a:pt x="513" y="587"/>
                  </a:lnTo>
                  <a:lnTo>
                    <a:pt x="502" y="578"/>
                  </a:lnTo>
                  <a:lnTo>
                    <a:pt x="485" y="576"/>
                  </a:lnTo>
                  <a:lnTo>
                    <a:pt x="472" y="570"/>
                  </a:lnTo>
                  <a:lnTo>
                    <a:pt x="464" y="576"/>
                  </a:lnTo>
                  <a:lnTo>
                    <a:pt x="452" y="578"/>
                  </a:lnTo>
                  <a:lnTo>
                    <a:pt x="442" y="570"/>
                  </a:lnTo>
                  <a:lnTo>
                    <a:pt x="433" y="561"/>
                  </a:lnTo>
                  <a:lnTo>
                    <a:pt x="419" y="558"/>
                  </a:lnTo>
                  <a:lnTo>
                    <a:pt x="405" y="552"/>
                  </a:lnTo>
                  <a:lnTo>
                    <a:pt x="393" y="542"/>
                  </a:lnTo>
                  <a:lnTo>
                    <a:pt x="390" y="519"/>
                  </a:lnTo>
                  <a:lnTo>
                    <a:pt x="389" y="504"/>
                  </a:lnTo>
                  <a:lnTo>
                    <a:pt x="399" y="493"/>
                  </a:lnTo>
                  <a:lnTo>
                    <a:pt x="398" y="483"/>
                  </a:lnTo>
                  <a:lnTo>
                    <a:pt x="395" y="464"/>
                  </a:lnTo>
                  <a:lnTo>
                    <a:pt x="396" y="446"/>
                  </a:lnTo>
                  <a:lnTo>
                    <a:pt x="393" y="430"/>
                  </a:lnTo>
                  <a:lnTo>
                    <a:pt x="405" y="416"/>
                  </a:lnTo>
                  <a:lnTo>
                    <a:pt x="414" y="407"/>
                  </a:lnTo>
                  <a:lnTo>
                    <a:pt x="425" y="405"/>
                  </a:lnTo>
                  <a:lnTo>
                    <a:pt x="424" y="392"/>
                  </a:lnTo>
                  <a:lnTo>
                    <a:pt x="429" y="380"/>
                  </a:lnTo>
                  <a:lnTo>
                    <a:pt x="440" y="372"/>
                  </a:lnTo>
                  <a:lnTo>
                    <a:pt x="454" y="379"/>
                  </a:lnTo>
                  <a:lnTo>
                    <a:pt x="470" y="383"/>
                  </a:lnTo>
                  <a:lnTo>
                    <a:pt x="488" y="380"/>
                  </a:lnTo>
                  <a:lnTo>
                    <a:pt x="503" y="380"/>
                  </a:lnTo>
                  <a:lnTo>
                    <a:pt x="511" y="381"/>
                  </a:lnTo>
                  <a:lnTo>
                    <a:pt x="514" y="395"/>
                  </a:lnTo>
                  <a:lnTo>
                    <a:pt x="529" y="398"/>
                  </a:lnTo>
                  <a:lnTo>
                    <a:pt x="544" y="404"/>
                  </a:lnTo>
                  <a:lnTo>
                    <a:pt x="552" y="403"/>
                  </a:lnTo>
                  <a:lnTo>
                    <a:pt x="558" y="394"/>
                  </a:lnTo>
                  <a:lnTo>
                    <a:pt x="562" y="385"/>
                  </a:lnTo>
                  <a:lnTo>
                    <a:pt x="576" y="389"/>
                  </a:lnTo>
                  <a:lnTo>
                    <a:pt x="591" y="395"/>
                  </a:lnTo>
                  <a:lnTo>
                    <a:pt x="609" y="398"/>
                  </a:lnTo>
                  <a:lnTo>
                    <a:pt x="621" y="400"/>
                  </a:lnTo>
                  <a:lnTo>
                    <a:pt x="635" y="398"/>
                  </a:lnTo>
                  <a:lnTo>
                    <a:pt x="644" y="389"/>
                  </a:lnTo>
                  <a:lnTo>
                    <a:pt x="650" y="375"/>
                  </a:lnTo>
                  <a:lnTo>
                    <a:pt x="655" y="365"/>
                  </a:lnTo>
                  <a:lnTo>
                    <a:pt x="650" y="362"/>
                  </a:lnTo>
                  <a:lnTo>
                    <a:pt x="642" y="352"/>
                  </a:lnTo>
                  <a:lnTo>
                    <a:pt x="633" y="356"/>
                  </a:lnTo>
                  <a:lnTo>
                    <a:pt x="618" y="356"/>
                  </a:lnTo>
                  <a:lnTo>
                    <a:pt x="608" y="351"/>
                  </a:lnTo>
                  <a:lnTo>
                    <a:pt x="606" y="339"/>
                  </a:lnTo>
                  <a:lnTo>
                    <a:pt x="600" y="335"/>
                  </a:lnTo>
                  <a:lnTo>
                    <a:pt x="596" y="339"/>
                  </a:lnTo>
                  <a:lnTo>
                    <a:pt x="598" y="351"/>
                  </a:lnTo>
                  <a:lnTo>
                    <a:pt x="592" y="360"/>
                  </a:lnTo>
                  <a:lnTo>
                    <a:pt x="581" y="359"/>
                  </a:lnTo>
                  <a:lnTo>
                    <a:pt x="574" y="350"/>
                  </a:lnTo>
                  <a:lnTo>
                    <a:pt x="572" y="337"/>
                  </a:lnTo>
                  <a:lnTo>
                    <a:pt x="572" y="322"/>
                  </a:lnTo>
                  <a:lnTo>
                    <a:pt x="564" y="318"/>
                  </a:lnTo>
                  <a:lnTo>
                    <a:pt x="559" y="327"/>
                  </a:lnTo>
                  <a:lnTo>
                    <a:pt x="561" y="339"/>
                  </a:lnTo>
                  <a:lnTo>
                    <a:pt x="567" y="349"/>
                  </a:lnTo>
                  <a:lnTo>
                    <a:pt x="574" y="357"/>
                  </a:lnTo>
                  <a:lnTo>
                    <a:pt x="567" y="368"/>
                  </a:lnTo>
                  <a:lnTo>
                    <a:pt x="558" y="374"/>
                  </a:lnTo>
                  <a:lnTo>
                    <a:pt x="546" y="372"/>
                  </a:lnTo>
                  <a:lnTo>
                    <a:pt x="546" y="381"/>
                  </a:lnTo>
                  <a:lnTo>
                    <a:pt x="538" y="387"/>
                  </a:lnTo>
                  <a:lnTo>
                    <a:pt x="528" y="374"/>
                  </a:lnTo>
                  <a:lnTo>
                    <a:pt x="529" y="366"/>
                  </a:lnTo>
                  <a:lnTo>
                    <a:pt x="543" y="372"/>
                  </a:lnTo>
                  <a:lnTo>
                    <a:pt x="551" y="372"/>
                  </a:lnTo>
                  <a:lnTo>
                    <a:pt x="561" y="364"/>
                  </a:lnTo>
                  <a:lnTo>
                    <a:pt x="558" y="351"/>
                  </a:lnTo>
                  <a:lnTo>
                    <a:pt x="547" y="342"/>
                  </a:lnTo>
                  <a:lnTo>
                    <a:pt x="538" y="335"/>
                  </a:lnTo>
                  <a:lnTo>
                    <a:pt x="528" y="324"/>
                  </a:lnTo>
                  <a:lnTo>
                    <a:pt x="516" y="314"/>
                  </a:lnTo>
                  <a:lnTo>
                    <a:pt x="516" y="327"/>
                  </a:lnTo>
                  <a:lnTo>
                    <a:pt x="523" y="336"/>
                  </a:lnTo>
                  <a:lnTo>
                    <a:pt x="522" y="351"/>
                  </a:lnTo>
                  <a:lnTo>
                    <a:pt x="522" y="364"/>
                  </a:lnTo>
                  <a:lnTo>
                    <a:pt x="509" y="354"/>
                  </a:lnTo>
                  <a:lnTo>
                    <a:pt x="507" y="345"/>
                  </a:lnTo>
                  <a:lnTo>
                    <a:pt x="513" y="337"/>
                  </a:lnTo>
                  <a:lnTo>
                    <a:pt x="511" y="330"/>
                  </a:lnTo>
                  <a:lnTo>
                    <a:pt x="517" y="326"/>
                  </a:lnTo>
                  <a:lnTo>
                    <a:pt x="517" y="314"/>
                  </a:lnTo>
                  <a:lnTo>
                    <a:pt x="507" y="316"/>
                  </a:lnTo>
                  <a:lnTo>
                    <a:pt x="499" y="327"/>
                  </a:lnTo>
                  <a:lnTo>
                    <a:pt x="488" y="324"/>
                  </a:lnTo>
                  <a:lnTo>
                    <a:pt x="472" y="331"/>
                  </a:lnTo>
                  <a:lnTo>
                    <a:pt x="469" y="347"/>
                  </a:lnTo>
                  <a:lnTo>
                    <a:pt x="457" y="357"/>
                  </a:lnTo>
                  <a:lnTo>
                    <a:pt x="442" y="365"/>
                  </a:lnTo>
                  <a:lnTo>
                    <a:pt x="428" y="366"/>
                  </a:lnTo>
                  <a:lnTo>
                    <a:pt x="414" y="362"/>
                  </a:lnTo>
                  <a:lnTo>
                    <a:pt x="407" y="354"/>
                  </a:lnTo>
                  <a:lnTo>
                    <a:pt x="413" y="347"/>
                  </a:lnTo>
                  <a:lnTo>
                    <a:pt x="407" y="336"/>
                  </a:lnTo>
                  <a:lnTo>
                    <a:pt x="416" y="329"/>
                  </a:lnTo>
                  <a:lnTo>
                    <a:pt x="418" y="320"/>
                  </a:lnTo>
                  <a:lnTo>
                    <a:pt x="418" y="306"/>
                  </a:lnTo>
                  <a:lnTo>
                    <a:pt x="429" y="294"/>
                  </a:lnTo>
                  <a:lnTo>
                    <a:pt x="448" y="298"/>
                  </a:lnTo>
                  <a:lnTo>
                    <a:pt x="467" y="303"/>
                  </a:lnTo>
                  <a:lnTo>
                    <a:pt x="475" y="295"/>
                  </a:lnTo>
                  <a:lnTo>
                    <a:pt x="475" y="282"/>
                  </a:lnTo>
                  <a:lnTo>
                    <a:pt x="465" y="273"/>
                  </a:lnTo>
                  <a:lnTo>
                    <a:pt x="450" y="265"/>
                  </a:lnTo>
                  <a:lnTo>
                    <a:pt x="458" y="259"/>
                  </a:lnTo>
                  <a:lnTo>
                    <a:pt x="473" y="253"/>
                  </a:lnTo>
                  <a:lnTo>
                    <a:pt x="477" y="250"/>
                  </a:lnTo>
                  <a:lnTo>
                    <a:pt x="472" y="248"/>
                  </a:lnTo>
                  <a:lnTo>
                    <a:pt x="460" y="250"/>
                  </a:lnTo>
                  <a:lnTo>
                    <a:pt x="448" y="253"/>
                  </a:lnTo>
                  <a:lnTo>
                    <a:pt x="440" y="256"/>
                  </a:lnTo>
                  <a:lnTo>
                    <a:pt x="446" y="247"/>
                  </a:lnTo>
                  <a:lnTo>
                    <a:pt x="448" y="235"/>
                  </a:lnTo>
                  <a:lnTo>
                    <a:pt x="452" y="227"/>
                  </a:lnTo>
                  <a:lnTo>
                    <a:pt x="455" y="220"/>
                  </a:lnTo>
                  <a:lnTo>
                    <a:pt x="449" y="211"/>
                  </a:lnTo>
                  <a:lnTo>
                    <a:pt x="440" y="216"/>
                  </a:lnTo>
                  <a:lnTo>
                    <a:pt x="442" y="226"/>
                  </a:lnTo>
                  <a:lnTo>
                    <a:pt x="440" y="237"/>
                  </a:lnTo>
                  <a:lnTo>
                    <a:pt x="435" y="250"/>
                  </a:lnTo>
                  <a:lnTo>
                    <a:pt x="424" y="248"/>
                  </a:lnTo>
                  <a:lnTo>
                    <a:pt x="419" y="237"/>
                  </a:lnTo>
                  <a:lnTo>
                    <a:pt x="411" y="223"/>
                  </a:lnTo>
                  <a:lnTo>
                    <a:pt x="425" y="220"/>
                  </a:lnTo>
                  <a:lnTo>
                    <a:pt x="431" y="214"/>
                  </a:lnTo>
                  <a:lnTo>
                    <a:pt x="437" y="212"/>
                  </a:lnTo>
                  <a:lnTo>
                    <a:pt x="437" y="205"/>
                  </a:lnTo>
                  <a:lnTo>
                    <a:pt x="434" y="196"/>
                  </a:lnTo>
                  <a:lnTo>
                    <a:pt x="445" y="189"/>
                  </a:lnTo>
                  <a:lnTo>
                    <a:pt x="455" y="183"/>
                  </a:lnTo>
                  <a:lnTo>
                    <a:pt x="463" y="188"/>
                  </a:lnTo>
                  <a:lnTo>
                    <a:pt x="465" y="202"/>
                  </a:lnTo>
                  <a:lnTo>
                    <a:pt x="470" y="216"/>
                  </a:lnTo>
                  <a:lnTo>
                    <a:pt x="478" y="224"/>
                  </a:lnTo>
                  <a:lnTo>
                    <a:pt x="481" y="237"/>
                  </a:lnTo>
                  <a:lnTo>
                    <a:pt x="477" y="246"/>
                  </a:lnTo>
                  <a:lnTo>
                    <a:pt x="475" y="252"/>
                  </a:lnTo>
                  <a:lnTo>
                    <a:pt x="485" y="248"/>
                  </a:lnTo>
                  <a:lnTo>
                    <a:pt x="498" y="242"/>
                  </a:lnTo>
                  <a:lnTo>
                    <a:pt x="502" y="226"/>
                  </a:lnTo>
                  <a:lnTo>
                    <a:pt x="514" y="226"/>
                  </a:lnTo>
                  <a:lnTo>
                    <a:pt x="520" y="223"/>
                  </a:lnTo>
                  <a:lnTo>
                    <a:pt x="518" y="211"/>
                  </a:lnTo>
                  <a:lnTo>
                    <a:pt x="513" y="199"/>
                  </a:lnTo>
                  <a:lnTo>
                    <a:pt x="523" y="199"/>
                  </a:lnTo>
                  <a:lnTo>
                    <a:pt x="536" y="211"/>
                  </a:lnTo>
                  <a:lnTo>
                    <a:pt x="546" y="220"/>
                  </a:lnTo>
                  <a:lnTo>
                    <a:pt x="556" y="220"/>
                  </a:lnTo>
                  <a:lnTo>
                    <a:pt x="570" y="214"/>
                  </a:lnTo>
                  <a:lnTo>
                    <a:pt x="579" y="201"/>
                  </a:lnTo>
                  <a:lnTo>
                    <a:pt x="585" y="188"/>
                  </a:lnTo>
                  <a:lnTo>
                    <a:pt x="606" y="193"/>
                  </a:lnTo>
                  <a:lnTo>
                    <a:pt x="588" y="182"/>
                  </a:lnTo>
                  <a:lnTo>
                    <a:pt x="574" y="183"/>
                  </a:lnTo>
                  <a:lnTo>
                    <a:pt x="572" y="167"/>
                  </a:lnTo>
                  <a:lnTo>
                    <a:pt x="572" y="158"/>
                  </a:lnTo>
                  <a:lnTo>
                    <a:pt x="587" y="152"/>
                  </a:lnTo>
                  <a:lnTo>
                    <a:pt x="590" y="143"/>
                  </a:lnTo>
                  <a:lnTo>
                    <a:pt x="579" y="149"/>
                  </a:lnTo>
                  <a:lnTo>
                    <a:pt x="567" y="157"/>
                  </a:lnTo>
                  <a:lnTo>
                    <a:pt x="553" y="158"/>
                  </a:lnTo>
                  <a:lnTo>
                    <a:pt x="559" y="173"/>
                  </a:lnTo>
                  <a:lnTo>
                    <a:pt x="558" y="187"/>
                  </a:lnTo>
                  <a:lnTo>
                    <a:pt x="558" y="197"/>
                  </a:lnTo>
                  <a:lnTo>
                    <a:pt x="547" y="205"/>
                  </a:lnTo>
                  <a:lnTo>
                    <a:pt x="537" y="208"/>
                  </a:lnTo>
                  <a:lnTo>
                    <a:pt x="529" y="199"/>
                  </a:lnTo>
                  <a:lnTo>
                    <a:pt x="531" y="188"/>
                  </a:lnTo>
                  <a:lnTo>
                    <a:pt x="532" y="182"/>
                  </a:lnTo>
                  <a:lnTo>
                    <a:pt x="520" y="187"/>
                  </a:lnTo>
                  <a:lnTo>
                    <a:pt x="508" y="181"/>
                  </a:lnTo>
                  <a:lnTo>
                    <a:pt x="502" y="172"/>
                  </a:lnTo>
                  <a:lnTo>
                    <a:pt x="505" y="158"/>
                  </a:lnTo>
                  <a:lnTo>
                    <a:pt x="503" y="157"/>
                  </a:lnTo>
                  <a:lnTo>
                    <a:pt x="505" y="155"/>
                  </a:lnTo>
                  <a:lnTo>
                    <a:pt x="507" y="153"/>
                  </a:lnTo>
                  <a:lnTo>
                    <a:pt x="366" y="153"/>
                  </a:lnTo>
                  <a:lnTo>
                    <a:pt x="359" y="163"/>
                  </a:lnTo>
                  <a:lnTo>
                    <a:pt x="346" y="170"/>
                  </a:lnTo>
                  <a:lnTo>
                    <a:pt x="335" y="164"/>
                  </a:lnTo>
                  <a:lnTo>
                    <a:pt x="330" y="157"/>
                  </a:lnTo>
                  <a:lnTo>
                    <a:pt x="330" y="147"/>
                  </a:lnTo>
                  <a:lnTo>
                    <a:pt x="331" y="146"/>
                  </a:lnTo>
                  <a:lnTo>
                    <a:pt x="303" y="146"/>
                  </a:lnTo>
                  <a:lnTo>
                    <a:pt x="294" y="147"/>
                  </a:lnTo>
                  <a:lnTo>
                    <a:pt x="285" y="164"/>
                  </a:lnTo>
                  <a:lnTo>
                    <a:pt x="280" y="178"/>
                  </a:lnTo>
                  <a:lnTo>
                    <a:pt x="276" y="189"/>
                  </a:lnTo>
                  <a:lnTo>
                    <a:pt x="262" y="187"/>
                  </a:lnTo>
                  <a:lnTo>
                    <a:pt x="251" y="178"/>
                  </a:lnTo>
                  <a:lnTo>
                    <a:pt x="250" y="158"/>
                  </a:lnTo>
                  <a:lnTo>
                    <a:pt x="246" y="138"/>
                  </a:lnTo>
                  <a:lnTo>
                    <a:pt x="236" y="127"/>
                  </a:lnTo>
                  <a:lnTo>
                    <a:pt x="240" y="117"/>
                  </a:lnTo>
                  <a:lnTo>
                    <a:pt x="232" y="100"/>
                  </a:lnTo>
                  <a:lnTo>
                    <a:pt x="225" y="94"/>
                  </a:lnTo>
                  <a:lnTo>
                    <a:pt x="215" y="102"/>
                  </a:lnTo>
                  <a:lnTo>
                    <a:pt x="202" y="93"/>
                  </a:lnTo>
                  <a:lnTo>
                    <a:pt x="194" y="99"/>
                  </a:lnTo>
                  <a:lnTo>
                    <a:pt x="187" y="105"/>
                  </a:lnTo>
                  <a:lnTo>
                    <a:pt x="170" y="110"/>
                  </a:lnTo>
                  <a:lnTo>
                    <a:pt x="161" y="122"/>
                  </a:lnTo>
                  <a:lnTo>
                    <a:pt x="181" y="125"/>
                  </a:lnTo>
                  <a:lnTo>
                    <a:pt x="196" y="131"/>
                  </a:lnTo>
                  <a:lnTo>
                    <a:pt x="205" y="143"/>
                  </a:lnTo>
                  <a:lnTo>
                    <a:pt x="215" y="155"/>
                  </a:lnTo>
                  <a:lnTo>
                    <a:pt x="217" y="174"/>
                  </a:lnTo>
                  <a:lnTo>
                    <a:pt x="212" y="193"/>
                  </a:lnTo>
                  <a:lnTo>
                    <a:pt x="202" y="199"/>
                  </a:lnTo>
                  <a:lnTo>
                    <a:pt x="190" y="187"/>
                  </a:lnTo>
                  <a:lnTo>
                    <a:pt x="167" y="185"/>
                  </a:lnTo>
                  <a:lnTo>
                    <a:pt x="167" y="176"/>
                  </a:lnTo>
                  <a:lnTo>
                    <a:pt x="187" y="172"/>
                  </a:lnTo>
                  <a:lnTo>
                    <a:pt x="188" y="161"/>
                  </a:lnTo>
                  <a:lnTo>
                    <a:pt x="185" y="157"/>
                  </a:lnTo>
                  <a:lnTo>
                    <a:pt x="179" y="167"/>
                  </a:lnTo>
                  <a:lnTo>
                    <a:pt x="168" y="159"/>
                  </a:lnTo>
                  <a:lnTo>
                    <a:pt x="182" y="149"/>
                  </a:lnTo>
                  <a:lnTo>
                    <a:pt x="190" y="158"/>
                  </a:lnTo>
                  <a:lnTo>
                    <a:pt x="179" y="147"/>
                  </a:lnTo>
                  <a:lnTo>
                    <a:pt x="167" y="147"/>
                  </a:lnTo>
                  <a:lnTo>
                    <a:pt x="158" y="155"/>
                  </a:lnTo>
                  <a:lnTo>
                    <a:pt x="159" y="167"/>
                  </a:lnTo>
                  <a:lnTo>
                    <a:pt x="159" y="182"/>
                  </a:lnTo>
                  <a:lnTo>
                    <a:pt x="157" y="194"/>
                  </a:lnTo>
                  <a:lnTo>
                    <a:pt x="159" y="206"/>
                  </a:lnTo>
                  <a:lnTo>
                    <a:pt x="147" y="197"/>
                  </a:lnTo>
                  <a:lnTo>
                    <a:pt x="142" y="203"/>
                  </a:lnTo>
                  <a:lnTo>
                    <a:pt x="138" y="196"/>
                  </a:lnTo>
                  <a:lnTo>
                    <a:pt x="142" y="183"/>
                  </a:lnTo>
                  <a:lnTo>
                    <a:pt x="131" y="188"/>
                  </a:lnTo>
                  <a:lnTo>
                    <a:pt x="126" y="199"/>
                  </a:lnTo>
                  <a:lnTo>
                    <a:pt x="117" y="208"/>
                  </a:lnTo>
                  <a:lnTo>
                    <a:pt x="117" y="217"/>
                  </a:lnTo>
                  <a:lnTo>
                    <a:pt x="104" y="217"/>
                  </a:lnTo>
                  <a:lnTo>
                    <a:pt x="99" y="224"/>
                  </a:lnTo>
                  <a:lnTo>
                    <a:pt x="104" y="238"/>
                  </a:lnTo>
                  <a:lnTo>
                    <a:pt x="119" y="247"/>
                  </a:lnTo>
                  <a:lnTo>
                    <a:pt x="126" y="253"/>
                  </a:lnTo>
                  <a:lnTo>
                    <a:pt x="125" y="267"/>
                  </a:lnTo>
                  <a:lnTo>
                    <a:pt x="134" y="263"/>
                  </a:lnTo>
                  <a:lnTo>
                    <a:pt x="136" y="250"/>
                  </a:lnTo>
                  <a:lnTo>
                    <a:pt x="152" y="250"/>
                  </a:lnTo>
                  <a:lnTo>
                    <a:pt x="161" y="238"/>
                  </a:lnTo>
                  <a:lnTo>
                    <a:pt x="162" y="226"/>
                  </a:lnTo>
                  <a:lnTo>
                    <a:pt x="161" y="205"/>
                  </a:lnTo>
                  <a:lnTo>
                    <a:pt x="167" y="191"/>
                  </a:lnTo>
                  <a:lnTo>
                    <a:pt x="174" y="182"/>
                  </a:lnTo>
                  <a:lnTo>
                    <a:pt x="188" y="189"/>
                  </a:lnTo>
                  <a:lnTo>
                    <a:pt x="203" y="199"/>
                  </a:lnTo>
                  <a:lnTo>
                    <a:pt x="211" y="205"/>
                  </a:lnTo>
                  <a:lnTo>
                    <a:pt x="218" y="217"/>
                  </a:lnTo>
                  <a:lnTo>
                    <a:pt x="229" y="224"/>
                  </a:lnTo>
                  <a:lnTo>
                    <a:pt x="233" y="238"/>
                  </a:lnTo>
                  <a:lnTo>
                    <a:pt x="235" y="248"/>
                  </a:lnTo>
                  <a:lnTo>
                    <a:pt x="246" y="257"/>
                  </a:lnTo>
                  <a:lnTo>
                    <a:pt x="236" y="268"/>
                  </a:lnTo>
                  <a:lnTo>
                    <a:pt x="223" y="268"/>
                  </a:lnTo>
                  <a:lnTo>
                    <a:pt x="208" y="276"/>
                  </a:lnTo>
                  <a:lnTo>
                    <a:pt x="196" y="285"/>
                  </a:lnTo>
                  <a:lnTo>
                    <a:pt x="181" y="292"/>
                  </a:lnTo>
                  <a:lnTo>
                    <a:pt x="167" y="306"/>
                  </a:lnTo>
                  <a:lnTo>
                    <a:pt x="153" y="316"/>
                  </a:lnTo>
                  <a:lnTo>
                    <a:pt x="152" y="327"/>
                  </a:lnTo>
                  <a:lnTo>
                    <a:pt x="152" y="335"/>
                  </a:lnTo>
                  <a:lnTo>
                    <a:pt x="142" y="344"/>
                  </a:lnTo>
                  <a:lnTo>
                    <a:pt x="143" y="352"/>
                  </a:lnTo>
                  <a:lnTo>
                    <a:pt x="132" y="365"/>
                  </a:lnTo>
                  <a:lnTo>
                    <a:pt x="132" y="380"/>
                  </a:lnTo>
                  <a:lnTo>
                    <a:pt x="140" y="392"/>
                  </a:lnTo>
                  <a:lnTo>
                    <a:pt x="136" y="401"/>
                  </a:lnTo>
                  <a:lnTo>
                    <a:pt x="125" y="395"/>
                  </a:lnTo>
                  <a:lnTo>
                    <a:pt x="122" y="380"/>
                  </a:lnTo>
                  <a:lnTo>
                    <a:pt x="111" y="372"/>
                  </a:lnTo>
                  <a:lnTo>
                    <a:pt x="102" y="374"/>
                  </a:lnTo>
                  <a:lnTo>
                    <a:pt x="98" y="385"/>
                  </a:lnTo>
                  <a:lnTo>
                    <a:pt x="87" y="380"/>
                  </a:lnTo>
                  <a:lnTo>
                    <a:pt x="75" y="380"/>
                  </a:lnTo>
                  <a:lnTo>
                    <a:pt x="63" y="390"/>
                  </a:lnTo>
                  <a:lnTo>
                    <a:pt x="60" y="401"/>
                  </a:lnTo>
                  <a:lnTo>
                    <a:pt x="55" y="411"/>
                  </a:lnTo>
                  <a:lnTo>
                    <a:pt x="54" y="428"/>
                  </a:lnTo>
                  <a:lnTo>
                    <a:pt x="63" y="439"/>
                  </a:lnTo>
                  <a:lnTo>
                    <a:pt x="73" y="431"/>
                  </a:lnTo>
                  <a:lnTo>
                    <a:pt x="85" y="431"/>
                  </a:lnTo>
                  <a:lnTo>
                    <a:pt x="87" y="445"/>
                  </a:lnTo>
                  <a:lnTo>
                    <a:pt x="78" y="455"/>
                  </a:lnTo>
                  <a:lnTo>
                    <a:pt x="93" y="457"/>
                  </a:lnTo>
                  <a:lnTo>
                    <a:pt x="99" y="460"/>
                  </a:lnTo>
                  <a:lnTo>
                    <a:pt x="102" y="474"/>
                  </a:lnTo>
                  <a:lnTo>
                    <a:pt x="114" y="479"/>
                  </a:lnTo>
                  <a:lnTo>
                    <a:pt x="128" y="490"/>
                  </a:lnTo>
                  <a:lnTo>
                    <a:pt x="138" y="483"/>
                  </a:lnTo>
                  <a:lnTo>
                    <a:pt x="159" y="490"/>
                  </a:lnTo>
                  <a:lnTo>
                    <a:pt x="176" y="492"/>
                  </a:lnTo>
                  <a:lnTo>
                    <a:pt x="200" y="504"/>
                  </a:lnTo>
                  <a:lnTo>
                    <a:pt x="205" y="514"/>
                  </a:lnTo>
                  <a:lnTo>
                    <a:pt x="218" y="527"/>
                  </a:lnTo>
                  <a:lnTo>
                    <a:pt x="226" y="543"/>
                  </a:lnTo>
                  <a:lnTo>
                    <a:pt x="242" y="552"/>
                  </a:lnTo>
                  <a:lnTo>
                    <a:pt x="257" y="553"/>
                  </a:lnTo>
                  <a:lnTo>
                    <a:pt x="272" y="567"/>
                  </a:lnTo>
                  <a:lnTo>
                    <a:pt x="292" y="567"/>
                  </a:lnTo>
                  <a:lnTo>
                    <a:pt x="294" y="579"/>
                  </a:lnTo>
                  <a:lnTo>
                    <a:pt x="294" y="591"/>
                  </a:lnTo>
                  <a:lnTo>
                    <a:pt x="285" y="603"/>
                  </a:lnTo>
                  <a:lnTo>
                    <a:pt x="283" y="618"/>
                  </a:lnTo>
                  <a:lnTo>
                    <a:pt x="280" y="633"/>
                  </a:lnTo>
                  <a:lnTo>
                    <a:pt x="270" y="648"/>
                  </a:lnTo>
                  <a:lnTo>
                    <a:pt x="255" y="656"/>
                  </a:lnTo>
                  <a:lnTo>
                    <a:pt x="241" y="659"/>
                  </a:lnTo>
                  <a:lnTo>
                    <a:pt x="247" y="671"/>
                  </a:lnTo>
                  <a:lnTo>
                    <a:pt x="235" y="685"/>
                  </a:lnTo>
                  <a:lnTo>
                    <a:pt x="225" y="697"/>
                  </a:lnTo>
                  <a:lnTo>
                    <a:pt x="212" y="705"/>
                  </a:lnTo>
                  <a:lnTo>
                    <a:pt x="202" y="722"/>
                  </a:lnTo>
                  <a:lnTo>
                    <a:pt x="194" y="735"/>
                  </a:lnTo>
                  <a:lnTo>
                    <a:pt x="182" y="741"/>
                  </a:lnTo>
                  <a:lnTo>
                    <a:pt x="174" y="751"/>
                  </a:lnTo>
                  <a:lnTo>
                    <a:pt x="168" y="762"/>
                  </a:lnTo>
                  <a:lnTo>
                    <a:pt x="162" y="772"/>
                  </a:lnTo>
                  <a:lnTo>
                    <a:pt x="164" y="783"/>
                  </a:lnTo>
                  <a:lnTo>
                    <a:pt x="158" y="791"/>
                  </a:lnTo>
                  <a:lnTo>
                    <a:pt x="149" y="777"/>
                  </a:lnTo>
                  <a:lnTo>
                    <a:pt x="137" y="765"/>
                  </a:lnTo>
                  <a:lnTo>
                    <a:pt x="132" y="748"/>
                  </a:lnTo>
                  <a:lnTo>
                    <a:pt x="132" y="735"/>
                  </a:lnTo>
                  <a:lnTo>
                    <a:pt x="131" y="717"/>
                  </a:lnTo>
                  <a:lnTo>
                    <a:pt x="137" y="694"/>
                  </a:lnTo>
                  <a:lnTo>
                    <a:pt x="138" y="671"/>
                  </a:lnTo>
                  <a:lnTo>
                    <a:pt x="136" y="650"/>
                  </a:lnTo>
                  <a:lnTo>
                    <a:pt x="131" y="633"/>
                  </a:lnTo>
                  <a:lnTo>
                    <a:pt x="117" y="618"/>
                  </a:lnTo>
                  <a:lnTo>
                    <a:pt x="104" y="607"/>
                  </a:lnTo>
                  <a:lnTo>
                    <a:pt x="93" y="589"/>
                  </a:lnTo>
                  <a:lnTo>
                    <a:pt x="90" y="570"/>
                  </a:lnTo>
                  <a:lnTo>
                    <a:pt x="98" y="557"/>
                  </a:lnTo>
                  <a:lnTo>
                    <a:pt x="98" y="544"/>
                  </a:lnTo>
                  <a:lnTo>
                    <a:pt x="104" y="525"/>
                  </a:lnTo>
                  <a:lnTo>
                    <a:pt x="113" y="510"/>
                  </a:lnTo>
                  <a:lnTo>
                    <a:pt x="125" y="500"/>
                  </a:lnTo>
                  <a:lnTo>
                    <a:pt x="129" y="492"/>
                  </a:lnTo>
                  <a:lnTo>
                    <a:pt x="114" y="487"/>
                  </a:lnTo>
                  <a:lnTo>
                    <a:pt x="105" y="490"/>
                  </a:lnTo>
                  <a:lnTo>
                    <a:pt x="96" y="485"/>
                  </a:lnTo>
                  <a:lnTo>
                    <a:pt x="84" y="476"/>
                  </a:lnTo>
                  <a:lnTo>
                    <a:pt x="72" y="466"/>
                  </a:lnTo>
                  <a:lnTo>
                    <a:pt x="64" y="454"/>
                  </a:lnTo>
                  <a:lnTo>
                    <a:pt x="60" y="451"/>
                  </a:lnTo>
                  <a:lnTo>
                    <a:pt x="53" y="455"/>
                  </a:lnTo>
                  <a:lnTo>
                    <a:pt x="40" y="448"/>
                  </a:lnTo>
                  <a:lnTo>
                    <a:pt x="31" y="438"/>
                  </a:lnTo>
                  <a:lnTo>
                    <a:pt x="27" y="428"/>
                  </a:lnTo>
                  <a:lnTo>
                    <a:pt x="27" y="413"/>
                  </a:lnTo>
                  <a:lnTo>
                    <a:pt x="24" y="405"/>
                  </a:lnTo>
                  <a:lnTo>
                    <a:pt x="13" y="396"/>
                  </a:lnTo>
                  <a:lnTo>
                    <a:pt x="13" y="404"/>
                  </a:lnTo>
                  <a:lnTo>
                    <a:pt x="19" y="415"/>
                  </a:lnTo>
                  <a:lnTo>
                    <a:pt x="20" y="425"/>
                  </a:lnTo>
                  <a:lnTo>
                    <a:pt x="10" y="418"/>
                  </a:lnTo>
                  <a:lnTo>
                    <a:pt x="4" y="410"/>
                  </a:lnTo>
                  <a:lnTo>
                    <a:pt x="1" y="398"/>
                  </a:lnTo>
                  <a:lnTo>
                    <a:pt x="3" y="379"/>
                  </a:lnTo>
                  <a:lnTo>
                    <a:pt x="0" y="354"/>
                  </a:lnTo>
                  <a:lnTo>
                    <a:pt x="3" y="322"/>
                  </a:lnTo>
                  <a:lnTo>
                    <a:pt x="10" y="276"/>
                  </a:lnTo>
                  <a:lnTo>
                    <a:pt x="25" y="229"/>
                  </a:lnTo>
                  <a:lnTo>
                    <a:pt x="49" y="174"/>
                  </a:lnTo>
                  <a:lnTo>
                    <a:pt x="68" y="137"/>
                  </a:lnTo>
                  <a:lnTo>
                    <a:pt x="96" y="94"/>
                  </a:lnTo>
                  <a:lnTo>
                    <a:pt x="119" y="69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 cap="rnd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000066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/>
              <a:t>灯泡系列图表</a:t>
            </a:r>
            <a:endParaRPr lang="zh-CN" altLang="en-US" dirty="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6749704" y="3038959"/>
            <a:ext cx="620995" cy="1280323"/>
          </a:xfrm>
          <a:custGeom>
            <a:avLst/>
            <a:gdLst>
              <a:gd name="T0" fmla="*/ 54 w 66"/>
              <a:gd name="T1" fmla="*/ 2 h 138"/>
              <a:gd name="T2" fmla="*/ 33 w 66"/>
              <a:gd name="T3" fmla="*/ 75 h 138"/>
              <a:gd name="T4" fmla="*/ 33 w 66"/>
              <a:gd name="T5" fmla="*/ 76 h 138"/>
              <a:gd name="T6" fmla="*/ 15 w 66"/>
              <a:gd name="T7" fmla="*/ 111 h 138"/>
              <a:gd name="T8" fmla="*/ 13 w 66"/>
              <a:gd name="T9" fmla="*/ 115 h 138"/>
              <a:gd name="T10" fmla="*/ 0 w 66"/>
              <a:gd name="T11" fmla="*/ 138 h 138"/>
              <a:gd name="T12" fmla="*/ 14 w 66"/>
              <a:gd name="T13" fmla="*/ 138 h 138"/>
              <a:gd name="T14" fmla="*/ 23 w 66"/>
              <a:gd name="T15" fmla="*/ 121 h 138"/>
              <a:gd name="T16" fmla="*/ 25 w 66"/>
              <a:gd name="T17" fmla="*/ 117 h 138"/>
              <a:gd name="T18" fmla="*/ 43 w 66"/>
              <a:gd name="T19" fmla="*/ 81 h 138"/>
              <a:gd name="T20" fmla="*/ 66 w 66"/>
              <a:gd name="T21" fmla="*/ 2 h 138"/>
              <a:gd name="T22" fmla="*/ 66 w 66"/>
              <a:gd name="T23" fmla="*/ 0 h 138"/>
              <a:gd name="T24" fmla="*/ 54 w 66"/>
              <a:gd name="T25" fmla="*/ 0 h 138"/>
              <a:gd name="T26" fmla="*/ 54 w 66"/>
              <a:gd name="T27" fmla="*/ 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38">
                <a:moveTo>
                  <a:pt x="54" y="2"/>
                </a:moveTo>
                <a:cubicBezTo>
                  <a:pt x="54" y="28"/>
                  <a:pt x="47" y="53"/>
                  <a:pt x="33" y="75"/>
                </a:cubicBezTo>
                <a:cubicBezTo>
                  <a:pt x="33" y="76"/>
                  <a:pt x="33" y="76"/>
                  <a:pt x="33" y="76"/>
                </a:cubicBezTo>
                <a:cubicBezTo>
                  <a:pt x="23" y="94"/>
                  <a:pt x="17" y="107"/>
                  <a:pt x="15" y="111"/>
                </a:cubicBezTo>
                <a:cubicBezTo>
                  <a:pt x="14" y="112"/>
                  <a:pt x="13" y="113"/>
                  <a:pt x="13" y="115"/>
                </a:cubicBezTo>
                <a:cubicBezTo>
                  <a:pt x="8" y="122"/>
                  <a:pt x="4" y="130"/>
                  <a:pt x="0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7" y="131"/>
                  <a:pt x="21" y="124"/>
                  <a:pt x="23" y="121"/>
                </a:cubicBezTo>
                <a:cubicBezTo>
                  <a:pt x="24" y="119"/>
                  <a:pt x="25" y="118"/>
                  <a:pt x="25" y="117"/>
                </a:cubicBezTo>
                <a:cubicBezTo>
                  <a:pt x="28" y="112"/>
                  <a:pt x="37" y="95"/>
                  <a:pt x="43" y="81"/>
                </a:cubicBezTo>
                <a:cubicBezTo>
                  <a:pt x="58" y="58"/>
                  <a:pt x="66" y="30"/>
                  <a:pt x="66" y="2"/>
                </a:cubicBezTo>
                <a:cubicBezTo>
                  <a:pt x="66" y="1"/>
                  <a:pt x="66" y="0"/>
                  <a:pt x="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1"/>
                  <a:pt x="54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676620" y="1743303"/>
            <a:ext cx="2690981" cy="4454298"/>
            <a:chOff x="4676620" y="1743303"/>
            <a:chExt cx="2690981" cy="4454298"/>
          </a:xfrm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999318" y="4319283"/>
              <a:ext cx="877828" cy="1878318"/>
            </a:xfrm>
            <a:custGeom>
              <a:avLst/>
              <a:gdLst>
                <a:gd name="T0" fmla="*/ 82 w 96"/>
                <a:gd name="T1" fmla="*/ 0 h 206"/>
                <a:gd name="T2" fmla="*/ 74 w 96"/>
                <a:gd name="T3" fmla="*/ 29 h 206"/>
                <a:gd name="T4" fmla="*/ 71 w 96"/>
                <a:gd name="T5" fmla="*/ 50 h 206"/>
                <a:gd name="T6" fmla="*/ 57 w 96"/>
                <a:gd name="T7" fmla="*/ 75 h 206"/>
                <a:gd name="T8" fmla="*/ 57 w 96"/>
                <a:gd name="T9" fmla="*/ 85 h 206"/>
                <a:gd name="T10" fmla="*/ 52 w 96"/>
                <a:gd name="T11" fmla="*/ 94 h 206"/>
                <a:gd name="T12" fmla="*/ 55 w 96"/>
                <a:gd name="T13" fmla="*/ 102 h 206"/>
                <a:gd name="T14" fmla="*/ 56 w 96"/>
                <a:gd name="T15" fmla="*/ 103 h 206"/>
                <a:gd name="T16" fmla="*/ 56 w 96"/>
                <a:gd name="T17" fmla="*/ 104 h 206"/>
                <a:gd name="T18" fmla="*/ 52 w 96"/>
                <a:gd name="T19" fmla="*/ 112 h 206"/>
                <a:gd name="T20" fmla="*/ 55 w 96"/>
                <a:gd name="T21" fmla="*/ 119 h 206"/>
                <a:gd name="T22" fmla="*/ 56 w 96"/>
                <a:gd name="T23" fmla="*/ 121 h 206"/>
                <a:gd name="T24" fmla="*/ 56 w 96"/>
                <a:gd name="T25" fmla="*/ 121 h 206"/>
                <a:gd name="T26" fmla="*/ 52 w 96"/>
                <a:gd name="T27" fmla="*/ 130 h 206"/>
                <a:gd name="T28" fmla="*/ 55 w 96"/>
                <a:gd name="T29" fmla="*/ 137 h 206"/>
                <a:gd name="T30" fmla="*/ 56 w 96"/>
                <a:gd name="T31" fmla="*/ 138 h 206"/>
                <a:gd name="T32" fmla="*/ 55 w 96"/>
                <a:gd name="T33" fmla="*/ 139 h 206"/>
                <a:gd name="T34" fmla="*/ 52 w 96"/>
                <a:gd name="T35" fmla="*/ 147 h 206"/>
                <a:gd name="T36" fmla="*/ 55 w 96"/>
                <a:gd name="T37" fmla="*/ 155 h 206"/>
                <a:gd name="T38" fmla="*/ 57 w 96"/>
                <a:gd name="T39" fmla="*/ 157 h 206"/>
                <a:gd name="T40" fmla="*/ 57 w 96"/>
                <a:gd name="T41" fmla="*/ 157 h 206"/>
                <a:gd name="T42" fmla="*/ 20 w 96"/>
                <a:gd name="T43" fmla="*/ 191 h 206"/>
                <a:gd name="T44" fmla="*/ 20 w 96"/>
                <a:gd name="T45" fmla="*/ 191 h 206"/>
                <a:gd name="T46" fmla="*/ 1 w 96"/>
                <a:gd name="T47" fmla="*/ 194 h 206"/>
                <a:gd name="T48" fmla="*/ 1 w 96"/>
                <a:gd name="T49" fmla="*/ 194 h 206"/>
                <a:gd name="T50" fmla="*/ 0 w 96"/>
                <a:gd name="T51" fmla="*/ 194 h 206"/>
                <a:gd name="T52" fmla="*/ 0 w 96"/>
                <a:gd name="T53" fmla="*/ 206 h 206"/>
                <a:gd name="T54" fmla="*/ 1 w 96"/>
                <a:gd name="T55" fmla="*/ 206 h 206"/>
                <a:gd name="T56" fmla="*/ 1 w 96"/>
                <a:gd name="T57" fmla="*/ 206 h 206"/>
                <a:gd name="T58" fmla="*/ 29 w 96"/>
                <a:gd name="T59" fmla="*/ 198 h 206"/>
                <a:gd name="T60" fmla="*/ 66 w 96"/>
                <a:gd name="T61" fmla="*/ 165 h 206"/>
                <a:gd name="T62" fmla="*/ 71 w 96"/>
                <a:gd name="T63" fmla="*/ 156 h 206"/>
                <a:gd name="T64" fmla="*/ 67 w 96"/>
                <a:gd name="T65" fmla="*/ 148 h 206"/>
                <a:gd name="T66" fmla="*/ 69 w 96"/>
                <a:gd name="T67" fmla="*/ 148 h 206"/>
                <a:gd name="T68" fmla="*/ 69 w 96"/>
                <a:gd name="T69" fmla="*/ 144 h 206"/>
                <a:gd name="T70" fmla="*/ 70 w 96"/>
                <a:gd name="T71" fmla="*/ 138 h 206"/>
                <a:gd name="T72" fmla="*/ 69 w 96"/>
                <a:gd name="T73" fmla="*/ 133 h 206"/>
                <a:gd name="T74" fmla="*/ 69 w 96"/>
                <a:gd name="T75" fmla="*/ 126 h 206"/>
                <a:gd name="T76" fmla="*/ 71 w 96"/>
                <a:gd name="T77" fmla="*/ 121 h 206"/>
                <a:gd name="T78" fmla="*/ 67 w 96"/>
                <a:gd name="T79" fmla="*/ 113 h 206"/>
                <a:gd name="T80" fmla="*/ 69 w 96"/>
                <a:gd name="T81" fmla="*/ 113 h 206"/>
                <a:gd name="T82" fmla="*/ 69 w 96"/>
                <a:gd name="T83" fmla="*/ 109 h 206"/>
                <a:gd name="T84" fmla="*/ 71 w 96"/>
                <a:gd name="T85" fmla="*/ 103 h 206"/>
                <a:gd name="T86" fmla="*/ 67 w 96"/>
                <a:gd name="T87" fmla="*/ 95 h 206"/>
                <a:gd name="T88" fmla="*/ 69 w 96"/>
                <a:gd name="T89" fmla="*/ 95 h 206"/>
                <a:gd name="T90" fmla="*/ 69 w 96"/>
                <a:gd name="T91" fmla="*/ 78 h 206"/>
                <a:gd name="T92" fmla="*/ 82 w 96"/>
                <a:gd name="T93" fmla="*/ 54 h 206"/>
                <a:gd name="T94" fmla="*/ 83 w 96"/>
                <a:gd name="T95" fmla="*/ 53 h 206"/>
                <a:gd name="T96" fmla="*/ 86 w 96"/>
                <a:gd name="T97" fmla="*/ 29 h 206"/>
                <a:gd name="T98" fmla="*/ 86 w 96"/>
                <a:gd name="T99" fmla="*/ 29 h 206"/>
                <a:gd name="T100" fmla="*/ 86 w 96"/>
                <a:gd name="T101" fmla="*/ 28 h 206"/>
                <a:gd name="T102" fmla="*/ 96 w 96"/>
                <a:gd name="T103" fmla="*/ 0 h 206"/>
                <a:gd name="T104" fmla="*/ 82 w 96"/>
                <a:gd name="T10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" h="206">
                  <a:moveTo>
                    <a:pt x="82" y="0"/>
                  </a:moveTo>
                  <a:cubicBezTo>
                    <a:pt x="77" y="11"/>
                    <a:pt x="73" y="21"/>
                    <a:pt x="74" y="29"/>
                  </a:cubicBezTo>
                  <a:cubicBezTo>
                    <a:pt x="73" y="39"/>
                    <a:pt x="71" y="47"/>
                    <a:pt x="71" y="50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4" y="87"/>
                    <a:pt x="52" y="90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3" y="106"/>
                    <a:pt x="52" y="109"/>
                    <a:pt x="52" y="112"/>
                  </a:cubicBezTo>
                  <a:cubicBezTo>
                    <a:pt x="52" y="115"/>
                    <a:pt x="53" y="117"/>
                    <a:pt x="55" y="11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3" y="123"/>
                    <a:pt x="52" y="126"/>
                    <a:pt x="52" y="130"/>
                  </a:cubicBezTo>
                  <a:cubicBezTo>
                    <a:pt x="52" y="132"/>
                    <a:pt x="53" y="135"/>
                    <a:pt x="55" y="137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3" y="141"/>
                    <a:pt x="52" y="144"/>
                    <a:pt x="52" y="147"/>
                  </a:cubicBezTo>
                  <a:cubicBezTo>
                    <a:pt x="52" y="150"/>
                    <a:pt x="53" y="153"/>
                    <a:pt x="55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8" y="192"/>
                    <a:pt x="11" y="194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1" y="194"/>
                    <a:pt x="0" y="194"/>
                    <a:pt x="0" y="19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7" y="206"/>
                    <a:pt x="24" y="206"/>
                    <a:pt x="29" y="198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69" y="163"/>
                    <a:pt x="71" y="159"/>
                    <a:pt x="71" y="156"/>
                  </a:cubicBezTo>
                  <a:cubicBezTo>
                    <a:pt x="71" y="153"/>
                    <a:pt x="69" y="150"/>
                    <a:pt x="67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2"/>
                    <a:pt x="70" y="140"/>
                    <a:pt x="70" y="138"/>
                  </a:cubicBezTo>
                  <a:cubicBezTo>
                    <a:pt x="70" y="136"/>
                    <a:pt x="70" y="134"/>
                    <a:pt x="69" y="133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70" y="125"/>
                    <a:pt x="71" y="123"/>
                    <a:pt x="71" y="121"/>
                  </a:cubicBezTo>
                  <a:cubicBezTo>
                    <a:pt x="71" y="118"/>
                    <a:pt x="69" y="115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70" y="107"/>
                    <a:pt x="71" y="105"/>
                    <a:pt x="71" y="103"/>
                  </a:cubicBezTo>
                  <a:cubicBezTo>
                    <a:pt x="71" y="100"/>
                    <a:pt x="69" y="97"/>
                    <a:pt x="6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5" y="42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2"/>
                    <a:pt x="90" y="10"/>
                    <a:pt x="96" y="0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151950" y="4319283"/>
              <a:ext cx="862494" cy="1878318"/>
            </a:xfrm>
            <a:custGeom>
              <a:avLst/>
              <a:gdLst>
                <a:gd name="T0" fmla="*/ 77 w 94"/>
                <a:gd name="T1" fmla="*/ 191 h 206"/>
                <a:gd name="T2" fmla="*/ 77 w 94"/>
                <a:gd name="T3" fmla="*/ 191 h 206"/>
                <a:gd name="T4" fmla="*/ 42 w 94"/>
                <a:gd name="T5" fmla="*/ 160 h 206"/>
                <a:gd name="T6" fmla="*/ 44 w 94"/>
                <a:gd name="T7" fmla="*/ 153 h 206"/>
                <a:gd name="T8" fmla="*/ 41 w 94"/>
                <a:gd name="T9" fmla="*/ 146 h 206"/>
                <a:gd name="T10" fmla="*/ 40 w 94"/>
                <a:gd name="T11" fmla="*/ 145 h 206"/>
                <a:gd name="T12" fmla="*/ 41 w 94"/>
                <a:gd name="T13" fmla="*/ 144 h 206"/>
                <a:gd name="T14" fmla="*/ 44 w 94"/>
                <a:gd name="T15" fmla="*/ 136 h 206"/>
                <a:gd name="T16" fmla="*/ 41 w 94"/>
                <a:gd name="T17" fmla="*/ 128 h 206"/>
                <a:gd name="T18" fmla="*/ 40 w 94"/>
                <a:gd name="T19" fmla="*/ 127 h 206"/>
                <a:gd name="T20" fmla="*/ 41 w 94"/>
                <a:gd name="T21" fmla="*/ 126 h 206"/>
                <a:gd name="T22" fmla="*/ 44 w 94"/>
                <a:gd name="T23" fmla="*/ 118 h 206"/>
                <a:gd name="T24" fmla="*/ 41 w 94"/>
                <a:gd name="T25" fmla="*/ 110 h 206"/>
                <a:gd name="T26" fmla="*/ 40 w 94"/>
                <a:gd name="T27" fmla="*/ 109 h 206"/>
                <a:gd name="T28" fmla="*/ 41 w 94"/>
                <a:gd name="T29" fmla="*/ 109 h 206"/>
                <a:gd name="T30" fmla="*/ 44 w 94"/>
                <a:gd name="T31" fmla="*/ 101 h 206"/>
                <a:gd name="T32" fmla="*/ 39 w 94"/>
                <a:gd name="T33" fmla="*/ 91 h 206"/>
                <a:gd name="T34" fmla="*/ 39 w 94"/>
                <a:gd name="T35" fmla="*/ 74 h 206"/>
                <a:gd name="T36" fmla="*/ 36 w 94"/>
                <a:gd name="T37" fmla="*/ 72 h 206"/>
                <a:gd name="T38" fmla="*/ 24 w 94"/>
                <a:gd name="T39" fmla="*/ 51 h 206"/>
                <a:gd name="T40" fmla="*/ 22 w 94"/>
                <a:gd name="T41" fmla="*/ 29 h 206"/>
                <a:gd name="T42" fmla="*/ 13 w 94"/>
                <a:gd name="T43" fmla="*/ 0 h 206"/>
                <a:gd name="T44" fmla="*/ 0 w 94"/>
                <a:gd name="T45" fmla="*/ 0 h 206"/>
                <a:gd name="T46" fmla="*/ 10 w 94"/>
                <a:gd name="T47" fmla="*/ 28 h 206"/>
                <a:gd name="T48" fmla="*/ 10 w 94"/>
                <a:gd name="T49" fmla="*/ 29 h 206"/>
                <a:gd name="T50" fmla="*/ 10 w 94"/>
                <a:gd name="T51" fmla="*/ 29 h 206"/>
                <a:gd name="T52" fmla="*/ 13 w 94"/>
                <a:gd name="T53" fmla="*/ 53 h 206"/>
                <a:gd name="T54" fmla="*/ 13 w 94"/>
                <a:gd name="T55" fmla="*/ 54 h 206"/>
                <a:gd name="T56" fmla="*/ 27 w 94"/>
                <a:gd name="T57" fmla="*/ 80 h 206"/>
                <a:gd name="T58" fmla="*/ 27 w 94"/>
                <a:gd name="T59" fmla="*/ 104 h 206"/>
                <a:gd name="T60" fmla="*/ 25 w 94"/>
                <a:gd name="T61" fmla="*/ 109 h 206"/>
                <a:gd name="T62" fmla="*/ 29 w 94"/>
                <a:gd name="T63" fmla="*/ 117 h 206"/>
                <a:gd name="T64" fmla="*/ 30 w 94"/>
                <a:gd name="T65" fmla="*/ 118 h 206"/>
                <a:gd name="T66" fmla="*/ 25 w 94"/>
                <a:gd name="T67" fmla="*/ 127 h 206"/>
                <a:gd name="T68" fmla="*/ 29 w 94"/>
                <a:gd name="T69" fmla="*/ 135 h 206"/>
                <a:gd name="T70" fmla="*/ 30 w 94"/>
                <a:gd name="T71" fmla="*/ 136 h 206"/>
                <a:gd name="T72" fmla="*/ 25 w 94"/>
                <a:gd name="T73" fmla="*/ 145 h 206"/>
                <a:gd name="T74" fmla="*/ 29 w 94"/>
                <a:gd name="T75" fmla="*/ 153 h 206"/>
                <a:gd name="T76" fmla="*/ 27 w 94"/>
                <a:gd name="T77" fmla="*/ 153 h 206"/>
                <a:gd name="T78" fmla="*/ 27 w 94"/>
                <a:gd name="T79" fmla="*/ 162 h 206"/>
                <a:gd name="T80" fmla="*/ 67 w 94"/>
                <a:gd name="T81" fmla="*/ 198 h 206"/>
                <a:gd name="T82" fmla="*/ 94 w 94"/>
                <a:gd name="T83" fmla="*/ 206 h 206"/>
                <a:gd name="T84" fmla="*/ 94 w 94"/>
                <a:gd name="T85" fmla="*/ 194 h 206"/>
                <a:gd name="T86" fmla="*/ 77 w 94"/>
                <a:gd name="T87" fmla="*/ 19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206">
                  <a:moveTo>
                    <a:pt x="77" y="191"/>
                  </a:moveTo>
                  <a:cubicBezTo>
                    <a:pt x="77" y="191"/>
                    <a:pt x="77" y="191"/>
                    <a:pt x="77" y="191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58"/>
                    <a:pt x="44" y="156"/>
                    <a:pt x="44" y="153"/>
                  </a:cubicBezTo>
                  <a:cubicBezTo>
                    <a:pt x="44" y="150"/>
                    <a:pt x="43" y="148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3" y="142"/>
                    <a:pt x="44" y="139"/>
                    <a:pt x="44" y="136"/>
                  </a:cubicBezTo>
                  <a:cubicBezTo>
                    <a:pt x="44" y="133"/>
                    <a:pt x="43" y="130"/>
                    <a:pt x="41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4"/>
                    <a:pt x="44" y="121"/>
                    <a:pt x="44" y="118"/>
                  </a:cubicBezTo>
                  <a:cubicBezTo>
                    <a:pt x="44" y="115"/>
                    <a:pt x="43" y="112"/>
                    <a:pt x="41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3" y="106"/>
                    <a:pt x="44" y="104"/>
                    <a:pt x="44" y="101"/>
                  </a:cubicBezTo>
                  <a:cubicBezTo>
                    <a:pt x="44" y="97"/>
                    <a:pt x="42" y="93"/>
                    <a:pt x="39" y="9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0" y="68"/>
                    <a:pt x="26" y="55"/>
                    <a:pt x="24" y="51"/>
                  </a:cubicBezTo>
                  <a:cubicBezTo>
                    <a:pt x="24" y="49"/>
                    <a:pt x="23" y="40"/>
                    <a:pt x="22" y="29"/>
                  </a:cubicBezTo>
                  <a:cubicBezTo>
                    <a:pt x="22" y="21"/>
                    <a:pt x="18" y="1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0" y="22"/>
                    <a:pt x="10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42"/>
                    <a:pt x="13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8" y="71"/>
                    <a:pt x="27" y="80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6"/>
                    <a:pt x="25" y="107"/>
                    <a:pt x="25" y="109"/>
                  </a:cubicBezTo>
                  <a:cubicBezTo>
                    <a:pt x="25" y="112"/>
                    <a:pt x="27" y="115"/>
                    <a:pt x="29" y="117"/>
                  </a:cubicBezTo>
                  <a:cubicBezTo>
                    <a:pt x="29" y="118"/>
                    <a:pt x="29" y="118"/>
                    <a:pt x="30" y="118"/>
                  </a:cubicBezTo>
                  <a:cubicBezTo>
                    <a:pt x="27" y="120"/>
                    <a:pt x="25" y="123"/>
                    <a:pt x="25" y="127"/>
                  </a:cubicBezTo>
                  <a:cubicBezTo>
                    <a:pt x="25" y="130"/>
                    <a:pt x="27" y="133"/>
                    <a:pt x="29" y="135"/>
                  </a:cubicBezTo>
                  <a:cubicBezTo>
                    <a:pt x="29" y="135"/>
                    <a:pt x="29" y="136"/>
                    <a:pt x="30" y="136"/>
                  </a:cubicBezTo>
                  <a:cubicBezTo>
                    <a:pt x="27" y="138"/>
                    <a:pt x="25" y="141"/>
                    <a:pt x="25" y="145"/>
                  </a:cubicBezTo>
                  <a:cubicBezTo>
                    <a:pt x="25" y="148"/>
                    <a:pt x="27" y="151"/>
                    <a:pt x="29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62"/>
                    <a:pt x="27" y="162"/>
                    <a:pt x="27" y="162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72" y="205"/>
                    <a:pt x="88" y="206"/>
                    <a:pt x="94" y="20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85" y="194"/>
                    <a:pt x="78" y="192"/>
                    <a:pt x="77" y="1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76620" y="3061959"/>
              <a:ext cx="594163" cy="1257323"/>
            </a:xfrm>
            <a:custGeom>
              <a:avLst/>
              <a:gdLst>
                <a:gd name="T0" fmla="*/ 53 w 65"/>
                <a:gd name="T1" fmla="*/ 115 h 138"/>
                <a:gd name="T2" fmla="*/ 51 w 65"/>
                <a:gd name="T3" fmla="*/ 111 h 138"/>
                <a:gd name="T4" fmla="*/ 30 w 65"/>
                <a:gd name="T5" fmla="*/ 70 h 138"/>
                <a:gd name="T6" fmla="*/ 30 w 65"/>
                <a:gd name="T7" fmla="*/ 70 h 138"/>
                <a:gd name="T8" fmla="*/ 12 w 65"/>
                <a:gd name="T9" fmla="*/ 2 h 138"/>
                <a:gd name="T10" fmla="*/ 12 w 65"/>
                <a:gd name="T11" fmla="*/ 0 h 138"/>
                <a:gd name="T12" fmla="*/ 0 w 65"/>
                <a:gd name="T13" fmla="*/ 0 h 138"/>
                <a:gd name="T14" fmla="*/ 0 w 65"/>
                <a:gd name="T15" fmla="*/ 2 h 138"/>
                <a:gd name="T16" fmla="*/ 19 w 65"/>
                <a:gd name="T17" fmla="*/ 76 h 138"/>
                <a:gd name="T18" fmla="*/ 40 w 65"/>
                <a:gd name="T19" fmla="*/ 117 h 138"/>
                <a:gd name="T20" fmla="*/ 42 w 65"/>
                <a:gd name="T21" fmla="*/ 121 h 138"/>
                <a:gd name="T22" fmla="*/ 52 w 65"/>
                <a:gd name="T23" fmla="*/ 138 h 138"/>
                <a:gd name="T24" fmla="*/ 65 w 65"/>
                <a:gd name="T25" fmla="*/ 138 h 138"/>
                <a:gd name="T26" fmla="*/ 53 w 65"/>
                <a:gd name="T27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138">
                  <a:moveTo>
                    <a:pt x="53" y="115"/>
                  </a:moveTo>
                  <a:cubicBezTo>
                    <a:pt x="52" y="113"/>
                    <a:pt x="51" y="112"/>
                    <a:pt x="51" y="111"/>
                  </a:cubicBezTo>
                  <a:cubicBezTo>
                    <a:pt x="47" y="105"/>
                    <a:pt x="36" y="83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8" y="49"/>
                    <a:pt x="12" y="26"/>
                    <a:pt x="12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8"/>
                    <a:pt x="7" y="54"/>
                    <a:pt x="19" y="76"/>
                  </a:cubicBezTo>
                  <a:cubicBezTo>
                    <a:pt x="26" y="89"/>
                    <a:pt x="37" y="111"/>
                    <a:pt x="40" y="117"/>
                  </a:cubicBezTo>
                  <a:cubicBezTo>
                    <a:pt x="41" y="118"/>
                    <a:pt x="41" y="119"/>
                    <a:pt x="42" y="121"/>
                  </a:cubicBezTo>
                  <a:cubicBezTo>
                    <a:pt x="44" y="124"/>
                    <a:pt x="48" y="131"/>
                    <a:pt x="52" y="138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1" y="130"/>
                    <a:pt x="57" y="122"/>
                    <a:pt x="53" y="1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6014444" y="1743303"/>
              <a:ext cx="1353157" cy="1318656"/>
            </a:xfrm>
            <a:custGeom>
              <a:avLst/>
              <a:gdLst>
                <a:gd name="T0" fmla="*/ 1 w 148"/>
                <a:gd name="T1" fmla="*/ 12 h 145"/>
                <a:gd name="T2" fmla="*/ 136 w 148"/>
                <a:gd name="T3" fmla="*/ 145 h 145"/>
                <a:gd name="T4" fmla="*/ 148 w 148"/>
                <a:gd name="T5" fmla="*/ 145 h 145"/>
                <a:gd name="T6" fmla="*/ 1 w 148"/>
                <a:gd name="T7" fmla="*/ 0 h 145"/>
                <a:gd name="T8" fmla="*/ 0 w 148"/>
                <a:gd name="T9" fmla="*/ 0 h 145"/>
                <a:gd name="T10" fmla="*/ 0 w 148"/>
                <a:gd name="T11" fmla="*/ 12 h 145"/>
                <a:gd name="T12" fmla="*/ 1 w 148"/>
                <a:gd name="T1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5">
                  <a:moveTo>
                    <a:pt x="1" y="12"/>
                  </a:moveTo>
                  <a:cubicBezTo>
                    <a:pt x="75" y="12"/>
                    <a:pt x="135" y="71"/>
                    <a:pt x="136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7" y="64"/>
                    <a:pt x="8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4676620" y="1743303"/>
              <a:ext cx="1337824" cy="1318656"/>
            </a:xfrm>
            <a:custGeom>
              <a:avLst/>
              <a:gdLst>
                <a:gd name="T0" fmla="*/ 146 w 146"/>
                <a:gd name="T1" fmla="*/ 12 h 145"/>
                <a:gd name="T2" fmla="*/ 146 w 146"/>
                <a:gd name="T3" fmla="*/ 0 h 145"/>
                <a:gd name="T4" fmla="*/ 0 w 146"/>
                <a:gd name="T5" fmla="*/ 145 h 145"/>
                <a:gd name="T6" fmla="*/ 12 w 146"/>
                <a:gd name="T7" fmla="*/ 145 h 145"/>
                <a:gd name="T8" fmla="*/ 146 w 146"/>
                <a:gd name="T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146" y="12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6" y="0"/>
                    <a:pt x="1" y="65"/>
                    <a:pt x="0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71"/>
                    <a:pt x="73" y="12"/>
                    <a:pt x="146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流程图: 决策 22"/>
          <p:cNvSpPr>
            <a:spLocks noChangeAspect="1"/>
          </p:cNvSpPr>
          <p:nvPr/>
        </p:nvSpPr>
        <p:spPr>
          <a:xfrm>
            <a:off x="5963104" y="2474066"/>
            <a:ext cx="67863" cy="769555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8162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8162 h 10000"/>
              <a:gd name="connsiteX0" fmla="*/ 0 w 10145"/>
              <a:gd name="connsiteY0" fmla="*/ 8111 h 10000"/>
              <a:gd name="connsiteX1" fmla="*/ 5145 w 10145"/>
              <a:gd name="connsiteY1" fmla="*/ 0 h 10000"/>
              <a:gd name="connsiteX2" fmla="*/ 10145 w 10145"/>
              <a:gd name="connsiteY2" fmla="*/ 8124 h 10000"/>
              <a:gd name="connsiteX3" fmla="*/ 5145 w 10145"/>
              <a:gd name="connsiteY3" fmla="*/ 10000 h 10000"/>
              <a:gd name="connsiteX4" fmla="*/ 0 w 10145"/>
              <a:gd name="connsiteY4" fmla="*/ 811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5" h="10000">
                <a:moveTo>
                  <a:pt x="0" y="8111"/>
                </a:moveTo>
                <a:lnTo>
                  <a:pt x="5145" y="0"/>
                </a:lnTo>
                <a:lnTo>
                  <a:pt x="10145" y="8124"/>
                </a:lnTo>
                <a:lnTo>
                  <a:pt x="5145" y="10000"/>
                </a:lnTo>
                <a:lnTo>
                  <a:pt x="0" y="8111"/>
                </a:lnTo>
                <a:close/>
              </a:path>
            </a:pathLst>
          </a:custGeom>
          <a:gradFill flip="none" rotWithShape="1">
            <a:gsLst>
              <a:gs pos="50000">
                <a:schemeClr val="tx1">
                  <a:lumMod val="50000"/>
                  <a:lumOff val="50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7" name="组合 1026"/>
          <p:cNvGrpSpPr/>
          <p:nvPr/>
        </p:nvGrpSpPr>
        <p:grpSpPr>
          <a:xfrm>
            <a:off x="4962148" y="2057473"/>
            <a:ext cx="2088000" cy="2088000"/>
            <a:chOff x="4962148" y="2057473"/>
            <a:chExt cx="2088000" cy="2088000"/>
          </a:xfrm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9" name="同心圆 58"/>
            <p:cNvSpPr>
              <a:spLocks noChangeAspect="1"/>
            </p:cNvSpPr>
            <p:nvPr/>
          </p:nvSpPr>
          <p:spPr>
            <a:xfrm>
              <a:off x="4972746" y="2068071"/>
              <a:ext cx="2066805" cy="2066805"/>
            </a:xfrm>
            <a:prstGeom prst="donut">
              <a:avLst>
                <a:gd name="adj" fmla="val 466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同心圆 59"/>
            <p:cNvSpPr/>
            <p:nvPr/>
          </p:nvSpPr>
          <p:spPr>
            <a:xfrm>
              <a:off x="4962148" y="2057473"/>
              <a:ext cx="2088000" cy="2088000"/>
            </a:xfrm>
            <a:prstGeom prst="donut">
              <a:avLst>
                <a:gd name="adj" fmla="val 584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38100" dist="25400" dir="2700000">
                <a:schemeClr val="tx1">
                  <a:lumMod val="65000"/>
                  <a:lumOff val="3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170110" y="2265435"/>
            <a:ext cx="1672077" cy="1672077"/>
            <a:chOff x="6378832" y="1843903"/>
            <a:chExt cx="2737708" cy="2737708"/>
          </a:xfrm>
        </p:grpSpPr>
        <p:cxnSp>
          <p:nvCxnSpPr>
            <p:cNvPr id="47" name="直接连接符 46"/>
            <p:cNvCxnSpPr/>
            <p:nvPr/>
          </p:nvCxnSpPr>
          <p:spPr>
            <a:xfrm rot="16200000">
              <a:off x="6477686" y="3106760"/>
              <a:ext cx="0" cy="197708"/>
            </a:xfrm>
            <a:prstGeom prst="line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-3600000">
              <a:off x="6647834" y="2478903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-1800000">
              <a:off x="7112686" y="2014051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7738162" y="1843903"/>
              <a:ext cx="0" cy="197708"/>
            </a:xfrm>
            <a:prstGeom prst="line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1800000">
              <a:off x="8382686" y="2014051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3600000">
              <a:off x="8847538" y="2478903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5400000">
              <a:off x="9017686" y="3106760"/>
              <a:ext cx="0" cy="197708"/>
            </a:xfrm>
            <a:prstGeom prst="line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7200000">
              <a:off x="8847538" y="3748903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9000000">
              <a:off x="8382686" y="4213755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10800000">
              <a:off x="7738162" y="4383903"/>
              <a:ext cx="0" cy="197708"/>
            </a:xfrm>
            <a:prstGeom prst="line">
              <a:avLst/>
            </a:prstGeom>
            <a:ln w="349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12600000">
              <a:off x="7112686" y="4213755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14400000">
              <a:off x="6647834" y="3748903"/>
              <a:ext cx="0" cy="197708"/>
            </a:xfrm>
            <a:prstGeom prst="line">
              <a:avLst/>
            </a:prstGeom>
            <a:ln w="222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流程图: 决策 22"/>
          <p:cNvSpPr>
            <a:spLocks noChangeAspect="1"/>
          </p:cNvSpPr>
          <p:nvPr/>
        </p:nvSpPr>
        <p:spPr>
          <a:xfrm rot="5400000">
            <a:off x="6174438" y="2789514"/>
            <a:ext cx="54289" cy="615644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8162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8162 h 10000"/>
              <a:gd name="connsiteX0" fmla="*/ 0 w 10145"/>
              <a:gd name="connsiteY0" fmla="*/ 8111 h 10000"/>
              <a:gd name="connsiteX1" fmla="*/ 5145 w 10145"/>
              <a:gd name="connsiteY1" fmla="*/ 0 h 10000"/>
              <a:gd name="connsiteX2" fmla="*/ 10145 w 10145"/>
              <a:gd name="connsiteY2" fmla="*/ 8124 h 10000"/>
              <a:gd name="connsiteX3" fmla="*/ 5145 w 10145"/>
              <a:gd name="connsiteY3" fmla="*/ 10000 h 10000"/>
              <a:gd name="connsiteX4" fmla="*/ 0 w 10145"/>
              <a:gd name="connsiteY4" fmla="*/ 811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5" h="10000">
                <a:moveTo>
                  <a:pt x="0" y="8111"/>
                </a:moveTo>
                <a:lnTo>
                  <a:pt x="5145" y="0"/>
                </a:lnTo>
                <a:lnTo>
                  <a:pt x="10145" y="8124"/>
                </a:lnTo>
                <a:lnTo>
                  <a:pt x="5145" y="10000"/>
                </a:lnTo>
                <a:lnTo>
                  <a:pt x="0" y="8111"/>
                </a:lnTo>
                <a:close/>
              </a:path>
            </a:pathLst>
          </a:custGeom>
          <a:gradFill flip="none" rotWithShape="1">
            <a:gsLst>
              <a:gs pos="50000">
                <a:schemeClr val="tx1">
                  <a:lumMod val="50000"/>
                  <a:lumOff val="50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决策 22"/>
          <p:cNvSpPr>
            <a:spLocks/>
          </p:cNvSpPr>
          <p:nvPr/>
        </p:nvSpPr>
        <p:spPr>
          <a:xfrm rot="1800000">
            <a:off x="6135640" y="2357618"/>
            <a:ext cx="21987" cy="967441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8162 h 10000"/>
              <a:gd name="connsiteX1" fmla="*/ 5000 w 10000"/>
              <a:gd name="connsiteY1" fmla="*/ 0 h 10000"/>
              <a:gd name="connsiteX2" fmla="*/ 10000 w 10000"/>
              <a:gd name="connsiteY2" fmla="*/ 8124 h 10000"/>
              <a:gd name="connsiteX3" fmla="*/ 5000 w 10000"/>
              <a:gd name="connsiteY3" fmla="*/ 10000 h 10000"/>
              <a:gd name="connsiteX4" fmla="*/ 0 w 10000"/>
              <a:gd name="connsiteY4" fmla="*/ 8162 h 10000"/>
              <a:gd name="connsiteX0" fmla="*/ 0 w 10145"/>
              <a:gd name="connsiteY0" fmla="*/ 8111 h 10000"/>
              <a:gd name="connsiteX1" fmla="*/ 5145 w 10145"/>
              <a:gd name="connsiteY1" fmla="*/ 0 h 10000"/>
              <a:gd name="connsiteX2" fmla="*/ 10145 w 10145"/>
              <a:gd name="connsiteY2" fmla="*/ 8124 h 10000"/>
              <a:gd name="connsiteX3" fmla="*/ 5145 w 10145"/>
              <a:gd name="connsiteY3" fmla="*/ 10000 h 10000"/>
              <a:gd name="connsiteX4" fmla="*/ 0 w 10145"/>
              <a:gd name="connsiteY4" fmla="*/ 811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5" h="10000">
                <a:moveTo>
                  <a:pt x="0" y="8111"/>
                </a:moveTo>
                <a:lnTo>
                  <a:pt x="5145" y="0"/>
                </a:lnTo>
                <a:lnTo>
                  <a:pt x="10145" y="8124"/>
                </a:lnTo>
                <a:lnTo>
                  <a:pt x="5145" y="10000"/>
                </a:lnTo>
                <a:lnTo>
                  <a:pt x="0" y="8111"/>
                </a:lnTo>
                <a:close/>
              </a:path>
            </a:pathLst>
          </a:custGeom>
          <a:gradFill flip="none" rotWithShape="1">
            <a:gsLst>
              <a:gs pos="5000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975685" y="3071010"/>
            <a:ext cx="60925" cy="60925"/>
          </a:xfrm>
          <a:prstGeom prst="ellipse">
            <a:avLst/>
          </a:prstGeom>
          <a:ln>
            <a:noFill/>
          </a:ln>
          <a:scene3d>
            <a:camera prst="orthographicFront">
              <a:rot lat="600000" lon="600000" rev="0"/>
            </a:camera>
            <a:lightRig rig="threePt" dir="t"/>
          </a:scene3d>
          <a:sp3d z="49877">
            <a:bevelT w="49877" h="49877"/>
            <a:bevelB w="49877" h="49877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700000">
            <a:off x="5113127" y="4250736"/>
            <a:ext cx="592304" cy="592304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75000"/>
                </a:schemeClr>
              </a:gs>
              <a:gs pos="0">
                <a:schemeClr val="bg1">
                  <a:lumMod val="7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4963567" y="4087040"/>
            <a:ext cx="575222" cy="575222"/>
            <a:chOff x="8173482" y="3250109"/>
            <a:chExt cx="729123" cy="729123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 rot="2700000">
            <a:off x="6719206" y="4152469"/>
            <a:ext cx="592304" cy="592304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75000"/>
                </a:schemeClr>
              </a:gs>
              <a:gs pos="0">
                <a:schemeClr val="bg1">
                  <a:lumMod val="7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6569646" y="3988773"/>
            <a:ext cx="575222" cy="575222"/>
            <a:chOff x="8173482" y="3250109"/>
            <a:chExt cx="729123" cy="729123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 rot="2700000">
            <a:off x="4520519" y="3086816"/>
            <a:ext cx="592304" cy="592304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75000"/>
                </a:schemeClr>
              </a:gs>
              <a:gs pos="0">
                <a:schemeClr val="bg1">
                  <a:lumMod val="7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4370959" y="2923120"/>
            <a:ext cx="575222" cy="575222"/>
            <a:chOff x="8173482" y="3250109"/>
            <a:chExt cx="729123" cy="729123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93" name="矩形 92"/>
          <p:cNvSpPr/>
          <p:nvPr/>
        </p:nvSpPr>
        <p:spPr>
          <a:xfrm rot="2700000">
            <a:off x="7206782" y="3016089"/>
            <a:ext cx="592304" cy="592304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75000"/>
                </a:schemeClr>
              </a:gs>
              <a:gs pos="0">
                <a:schemeClr val="bg1">
                  <a:lumMod val="7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7057222" y="2852393"/>
            <a:ext cx="575222" cy="575222"/>
            <a:chOff x="8173482" y="3250109"/>
            <a:chExt cx="729123" cy="729123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98" name="矩形 97"/>
          <p:cNvSpPr/>
          <p:nvPr/>
        </p:nvSpPr>
        <p:spPr>
          <a:xfrm rot="2700000">
            <a:off x="5899949" y="1617511"/>
            <a:ext cx="592304" cy="592304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75000"/>
                </a:schemeClr>
              </a:gs>
              <a:gs pos="0">
                <a:schemeClr val="bg1">
                  <a:lumMod val="7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" name="组合 98"/>
          <p:cNvGrpSpPr/>
          <p:nvPr/>
        </p:nvGrpSpPr>
        <p:grpSpPr>
          <a:xfrm>
            <a:off x="5750389" y="1453815"/>
            <a:ext cx="575222" cy="575222"/>
            <a:chOff x="8173482" y="3250109"/>
            <a:chExt cx="729123" cy="729123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椭圆 99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01" name="椭圆 100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5402703" y="4606008"/>
            <a:ext cx="1223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accent3"/>
                </a:solidFill>
              </a:rPr>
              <a:t>INFOGRAPHICS</a:t>
            </a:r>
            <a:endParaRPr lang="zh-CN" altLang="en-US" sz="1400" dirty="0">
              <a:solidFill>
                <a:schemeClr val="accent3"/>
              </a:solidFill>
            </a:endParaRPr>
          </a:p>
        </p:txBody>
      </p:sp>
      <p:sp>
        <p:nvSpPr>
          <p:cNvPr id="103" name="KSO_Shape"/>
          <p:cNvSpPr>
            <a:spLocks noChangeAspect="1"/>
          </p:cNvSpPr>
          <p:nvPr/>
        </p:nvSpPr>
        <p:spPr>
          <a:xfrm>
            <a:off x="4501083" y="3105476"/>
            <a:ext cx="314975" cy="210511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ym typeface="+mn-lt"/>
            </a:endParaRPr>
          </a:p>
        </p:txBody>
      </p:sp>
      <p:sp>
        <p:nvSpPr>
          <p:cNvPr id="104" name="KSO_Shape"/>
          <p:cNvSpPr>
            <a:spLocks noChangeAspect="1"/>
          </p:cNvSpPr>
          <p:nvPr/>
        </p:nvSpPr>
        <p:spPr>
          <a:xfrm>
            <a:off x="5112101" y="4241369"/>
            <a:ext cx="278155" cy="26656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5" name="KSO_Shape"/>
          <p:cNvSpPr>
            <a:spLocks noChangeAspect="1"/>
          </p:cNvSpPr>
          <p:nvPr/>
        </p:nvSpPr>
        <p:spPr>
          <a:xfrm>
            <a:off x="5888453" y="1586721"/>
            <a:ext cx="299095" cy="309411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6" name="KSO_Shape"/>
          <p:cNvSpPr>
            <a:spLocks noChangeAspect="1"/>
          </p:cNvSpPr>
          <p:nvPr/>
        </p:nvSpPr>
        <p:spPr>
          <a:xfrm flipH="1">
            <a:off x="7219456" y="2996344"/>
            <a:ext cx="279756" cy="25784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7" name="KSO_Shape"/>
          <p:cNvSpPr>
            <a:spLocks noChangeAspect="1"/>
          </p:cNvSpPr>
          <p:nvPr/>
        </p:nvSpPr>
        <p:spPr>
          <a:xfrm>
            <a:off x="6674014" y="4146283"/>
            <a:ext cx="366486" cy="26020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879286" y="4021885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1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 flipH="1">
            <a:off x="2853237" y="435411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904377" y="397151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</a:defRPr>
            </a:lvl1pPr>
          </a:lstStyle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111" name="矩形 110"/>
          <p:cNvSpPr/>
          <p:nvPr/>
        </p:nvSpPr>
        <p:spPr>
          <a:xfrm>
            <a:off x="8709819" y="2835167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accent5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5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12" name="文本框 111"/>
          <p:cNvSpPr txBox="1"/>
          <p:nvPr/>
        </p:nvSpPr>
        <p:spPr>
          <a:xfrm flipH="1">
            <a:off x="7707520" y="316740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758660" y="2803790"/>
            <a:ext cx="50366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</a:defRPr>
            </a:lvl1pPr>
          </a:lstStyle>
          <a:p>
            <a:r>
              <a:rPr lang="en-US" altLang="zh-CN" dirty="0" smtClean="0">
                <a:solidFill>
                  <a:schemeClr val="accent5"/>
                </a:solidFill>
              </a:rPr>
              <a:t>04</a:t>
            </a:r>
            <a:endParaRPr lang="zh-CN" altLang="en-US" dirty="0">
              <a:solidFill>
                <a:schemeClr val="accent5"/>
              </a:solidFill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3343686" y="277977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accent4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4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 flipH="1">
            <a:off x="2317637" y="311201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368777" y="2708096"/>
            <a:ext cx="50366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</a:defRPr>
            </a:lvl1pPr>
          </a:lstStyle>
          <a:p>
            <a:r>
              <a:rPr lang="en-US" altLang="zh-CN" dirty="0" smtClean="0">
                <a:solidFill>
                  <a:schemeClr val="accent4"/>
                </a:solidFill>
              </a:rPr>
              <a:t>02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118" name="矩形 117"/>
          <p:cNvSpPr/>
          <p:nvPr/>
        </p:nvSpPr>
        <p:spPr>
          <a:xfrm flipH="1">
            <a:off x="8282005" y="4113656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accent3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3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7279706" y="444588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 flipH="1">
            <a:off x="7295186" y="4081417"/>
            <a:ext cx="514885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</a:defRPr>
            </a:lvl1pPr>
          </a:lstStyle>
          <a:p>
            <a:r>
              <a:rPr lang="en-US" altLang="zh-CN" dirty="0" smtClean="0">
                <a:solidFill>
                  <a:schemeClr val="accent3"/>
                </a:solidFill>
              </a:rPr>
              <a:t>05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122" name="矩形 121"/>
          <p:cNvSpPr/>
          <p:nvPr/>
        </p:nvSpPr>
        <p:spPr>
          <a:xfrm flipH="1">
            <a:off x="8364077" y="1580179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accent2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  <a:sym typeface="+mn-lt"/>
              </a:rPr>
              <a:t>OPTION</a:t>
            </a:r>
            <a:endParaRPr lang="zh-CN" altLang="en-US" sz="2000" dirty="0">
              <a:solidFill>
                <a:schemeClr val="accent2"/>
              </a:solidFill>
              <a:effectLst>
                <a:innerShdw blurRad="25400" dist="12700" dir="13500000">
                  <a:prstClr val="black">
                    <a:alpha val="50000"/>
                  </a:prstClr>
                </a:innerShdw>
              </a:effectLst>
              <a:ea typeface="MEllan HK Xbold" panose="00000800000000000000" pitchFamily="2" charset="-120"/>
              <a:sym typeface="+mn-lt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7361778" y="191241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点击添加标题文字添加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方正正中黑简体" panose="02000000000000000000" pitchFamily="2" charset="-122"/>
                <a:sym typeface="+mn-lt"/>
              </a:rPr>
              <a:t>添加标题文字添加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ea typeface="方正正中黑简体" panose="02000000000000000000" pitchFamily="2" charset="-122"/>
              <a:sym typeface="+mn-lt"/>
            </a:endParaRPr>
          </a:p>
        </p:txBody>
      </p:sp>
      <p:sp>
        <p:nvSpPr>
          <p:cNvPr id="126" name="文本框 125"/>
          <p:cNvSpPr txBox="1"/>
          <p:nvPr/>
        </p:nvSpPr>
        <p:spPr>
          <a:xfrm flipH="1">
            <a:off x="7377258" y="1529811"/>
            <a:ext cx="51328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ffectLst>
                  <a:innerShdw blurRad="25400" dist="12700" dir="13500000">
                    <a:prstClr val="black">
                      <a:alpha val="50000"/>
                    </a:prstClr>
                  </a:innerShdw>
                </a:effectLst>
                <a:ea typeface="MEllan HK Xbold" panose="00000800000000000000" pitchFamily="2" charset="-120"/>
              </a:defRPr>
            </a:lvl1pPr>
          </a:lstStyle>
          <a:p>
            <a:r>
              <a:rPr lang="en-US" altLang="zh-CN" dirty="0" smtClean="0">
                <a:solidFill>
                  <a:schemeClr val="accent2"/>
                </a:solidFill>
              </a:rPr>
              <a:t>03</a:t>
            </a:r>
            <a:endParaRPr lang="zh-CN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300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3489268" y="121920"/>
            <a:ext cx="2233676" cy="6559296"/>
            <a:chOff x="3489268" y="121920"/>
            <a:chExt cx="2233676" cy="6559296"/>
          </a:xfrm>
        </p:grpSpPr>
        <p:sp>
          <p:nvSpPr>
            <p:cNvPr id="51" name="任意多边形 50"/>
            <p:cNvSpPr/>
            <p:nvPr/>
          </p:nvSpPr>
          <p:spPr>
            <a:xfrm>
              <a:off x="4223328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3679768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679768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679768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3679768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3489268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3679768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3679768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3801688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223328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3750673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组合 79"/>
            <p:cNvGrpSpPr/>
            <p:nvPr/>
          </p:nvGrpSpPr>
          <p:grpSpPr>
            <a:xfrm>
              <a:off x="4718853" y="4540852"/>
              <a:ext cx="391443" cy="363635"/>
              <a:chOff x="8603205" y="4540852"/>
              <a:chExt cx="391443" cy="363635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8603205" y="4540852"/>
                <a:ext cx="391443" cy="363635"/>
                <a:chOff x="2288457" y="4310243"/>
                <a:chExt cx="529723" cy="492091"/>
              </a:xfrm>
            </p:grpSpPr>
            <p:sp>
              <p:nvSpPr>
                <p:cNvPr id="66" name="矩形 65"/>
                <p:cNvSpPr/>
                <p:nvPr/>
              </p:nvSpPr>
              <p:spPr>
                <a:xfrm rot="1800000">
                  <a:off x="2424523" y="4394564"/>
                  <a:ext cx="393657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 rot="1800000">
                  <a:off x="2466364" y="4397179"/>
                  <a:ext cx="343382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288457" y="4310243"/>
                  <a:ext cx="414528" cy="41452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8684260" y="4601742"/>
                <a:ext cx="142061" cy="192356"/>
              </a:xfrm>
              <a:custGeom>
                <a:avLst/>
                <a:gdLst>
                  <a:gd name="connsiteX0" fmla="*/ 174414 w 348828"/>
                  <a:gd name="connsiteY0" fmla="*/ 123498 h 472326"/>
                  <a:gd name="connsiteX1" fmla="*/ 123498 w 348828"/>
                  <a:gd name="connsiteY1" fmla="*/ 174414 h 472326"/>
                  <a:gd name="connsiteX2" fmla="*/ 174414 w 348828"/>
                  <a:gd name="connsiteY2" fmla="*/ 225330 h 472326"/>
                  <a:gd name="connsiteX3" fmla="*/ 225330 w 348828"/>
                  <a:gd name="connsiteY3" fmla="*/ 174414 h 472326"/>
                  <a:gd name="connsiteX4" fmla="*/ 174414 w 348828"/>
                  <a:gd name="connsiteY4" fmla="*/ 123498 h 472326"/>
                  <a:gd name="connsiteX5" fmla="*/ 174414 w 348828"/>
                  <a:gd name="connsiteY5" fmla="*/ 0 h 472326"/>
                  <a:gd name="connsiteX6" fmla="*/ 348828 w 348828"/>
                  <a:gd name="connsiteY6" fmla="*/ 174555 h 472326"/>
                  <a:gd name="connsiteX7" fmla="*/ 248797 w 348828"/>
                  <a:gd name="connsiteY7" fmla="*/ 331142 h 472326"/>
                  <a:gd name="connsiteX8" fmla="*/ 174414 w 348828"/>
                  <a:gd name="connsiteY8" fmla="*/ 472326 h 472326"/>
                  <a:gd name="connsiteX9" fmla="*/ 102597 w 348828"/>
                  <a:gd name="connsiteY9" fmla="*/ 331142 h 472326"/>
                  <a:gd name="connsiteX10" fmla="*/ 0 w 348828"/>
                  <a:gd name="connsiteY10" fmla="*/ 174555 h 472326"/>
                  <a:gd name="connsiteX11" fmla="*/ 174414 w 348828"/>
                  <a:gd name="connsiteY11" fmla="*/ 0 h 47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828" h="472326">
                    <a:moveTo>
                      <a:pt x="174414" y="123498"/>
                    </a:moveTo>
                    <a:cubicBezTo>
                      <a:pt x="146294" y="123498"/>
                      <a:pt x="123498" y="146294"/>
                      <a:pt x="123498" y="174414"/>
                    </a:cubicBezTo>
                    <a:cubicBezTo>
                      <a:pt x="123498" y="202534"/>
                      <a:pt x="146294" y="225330"/>
                      <a:pt x="174414" y="225330"/>
                    </a:cubicBezTo>
                    <a:cubicBezTo>
                      <a:pt x="202534" y="225330"/>
                      <a:pt x="225330" y="202534"/>
                      <a:pt x="225330" y="174414"/>
                    </a:cubicBezTo>
                    <a:cubicBezTo>
                      <a:pt x="225330" y="146294"/>
                      <a:pt x="202534" y="123498"/>
                      <a:pt x="174414" y="123498"/>
                    </a:cubicBezTo>
                    <a:close/>
                    <a:moveTo>
                      <a:pt x="174414" y="0"/>
                    </a:moveTo>
                    <a:cubicBezTo>
                      <a:pt x="271881" y="0"/>
                      <a:pt x="348828" y="77010"/>
                      <a:pt x="348828" y="174555"/>
                    </a:cubicBezTo>
                    <a:cubicBezTo>
                      <a:pt x="348828" y="243864"/>
                      <a:pt x="307790" y="305472"/>
                      <a:pt x="248797" y="331142"/>
                    </a:cubicBezTo>
                    <a:cubicBezTo>
                      <a:pt x="174414" y="472326"/>
                      <a:pt x="174414" y="472326"/>
                      <a:pt x="174414" y="472326"/>
                    </a:cubicBezTo>
                    <a:cubicBezTo>
                      <a:pt x="102597" y="331142"/>
                      <a:pt x="102597" y="331142"/>
                      <a:pt x="102597" y="331142"/>
                    </a:cubicBezTo>
                    <a:cubicBezTo>
                      <a:pt x="41039" y="305472"/>
                      <a:pt x="0" y="243864"/>
                      <a:pt x="0" y="174555"/>
                    </a:cubicBezTo>
                    <a:cubicBezTo>
                      <a:pt x="0" y="77010"/>
                      <a:pt x="79513" y="0"/>
                      <a:pt x="17441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0163" cap="rnd">
                <a:noFill/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155700" y="121920"/>
            <a:ext cx="2233676" cy="6559296"/>
            <a:chOff x="1155700" y="121920"/>
            <a:chExt cx="2233676" cy="6559296"/>
          </a:xfrm>
        </p:grpSpPr>
        <p:sp>
          <p:nvSpPr>
            <p:cNvPr id="14" name="任意多边形 13"/>
            <p:cNvSpPr/>
            <p:nvPr/>
          </p:nvSpPr>
          <p:spPr>
            <a:xfrm>
              <a:off x="1889760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1346200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46200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46200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flipH="1">
              <a:off x="1346200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55700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346200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346200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468120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 28"/>
            <p:cNvSpPr/>
            <p:nvPr/>
          </p:nvSpPr>
          <p:spPr>
            <a:xfrm rot="5400000">
              <a:off x="1596849" y="366736"/>
              <a:ext cx="983593" cy="983354"/>
            </a:xfrm>
            <a:custGeom>
              <a:avLst/>
              <a:gdLst>
                <a:gd name="connsiteX0" fmla="*/ 239917 w 1930065"/>
                <a:gd name="connsiteY0" fmla="*/ 1700735 h 1929597"/>
                <a:gd name="connsiteX1" fmla="*/ 40611 w 1930065"/>
                <a:gd name="connsiteY1" fmla="*/ 1900041 h 1929597"/>
                <a:gd name="connsiteX2" fmla="*/ 439223 w 1930065"/>
                <a:gd name="connsiteY2" fmla="*/ 1900041 h 1929597"/>
                <a:gd name="connsiteX3" fmla="*/ 24318 w 1930065"/>
                <a:gd name="connsiteY3" fmla="*/ 1485136 h 1929597"/>
                <a:gd name="connsiteX4" fmla="*/ 24318 w 1930065"/>
                <a:gd name="connsiteY4" fmla="*/ 1883748 h 1929597"/>
                <a:gd name="connsiteX5" fmla="*/ 223624 w 1930065"/>
                <a:gd name="connsiteY5" fmla="*/ 1684442 h 1929597"/>
                <a:gd name="connsiteX6" fmla="*/ 716491 w 1930065"/>
                <a:gd name="connsiteY6" fmla="*/ 1698990 h 1929597"/>
                <a:gd name="connsiteX7" fmla="*/ 517185 w 1930065"/>
                <a:gd name="connsiteY7" fmla="*/ 1898296 h 1929597"/>
                <a:gd name="connsiteX8" fmla="*/ 915797 w 1930065"/>
                <a:gd name="connsiteY8" fmla="*/ 1898296 h 1929597"/>
                <a:gd name="connsiteX9" fmla="*/ 500892 w 1930065"/>
                <a:gd name="connsiteY9" fmla="*/ 1483391 h 1929597"/>
                <a:gd name="connsiteX10" fmla="*/ 500892 w 1930065"/>
                <a:gd name="connsiteY10" fmla="*/ 1882003 h 1929597"/>
                <a:gd name="connsiteX11" fmla="*/ 700198 w 1930065"/>
                <a:gd name="connsiteY11" fmla="*/ 1682697 h 1929597"/>
                <a:gd name="connsiteX12" fmla="*/ 241662 w 1930065"/>
                <a:gd name="connsiteY12" fmla="*/ 1224161 h 1929597"/>
                <a:gd name="connsiteX13" fmla="*/ 42356 w 1930065"/>
                <a:gd name="connsiteY13" fmla="*/ 1423467 h 1929597"/>
                <a:gd name="connsiteX14" fmla="*/ 440968 w 1930065"/>
                <a:gd name="connsiteY14" fmla="*/ 1423467 h 1929597"/>
                <a:gd name="connsiteX15" fmla="*/ 26063 w 1930065"/>
                <a:gd name="connsiteY15" fmla="*/ 1008562 h 1929597"/>
                <a:gd name="connsiteX16" fmla="*/ 26063 w 1930065"/>
                <a:gd name="connsiteY16" fmla="*/ 1407174 h 1929597"/>
                <a:gd name="connsiteX17" fmla="*/ 225369 w 1930065"/>
                <a:gd name="connsiteY17" fmla="*/ 1207868 h 1929597"/>
                <a:gd name="connsiteX18" fmla="*/ 476574 w 1930065"/>
                <a:gd name="connsiteY18" fmla="*/ 1453023 h 1929597"/>
                <a:gd name="connsiteX19" fmla="*/ 23299 w 1930065"/>
                <a:gd name="connsiteY19" fmla="*/ 1453023 h 1929597"/>
                <a:gd name="connsiteX20" fmla="*/ 476574 w 1930065"/>
                <a:gd name="connsiteY20" fmla="*/ 1906298 h 1929597"/>
                <a:gd name="connsiteX21" fmla="*/ 1193066 w 1930065"/>
                <a:gd name="connsiteY21" fmla="*/ 1697247 h 1929597"/>
                <a:gd name="connsiteX22" fmla="*/ 993760 w 1930065"/>
                <a:gd name="connsiteY22" fmla="*/ 1896553 h 1929597"/>
                <a:gd name="connsiteX23" fmla="*/ 1392372 w 1930065"/>
                <a:gd name="connsiteY23" fmla="*/ 1896553 h 1929597"/>
                <a:gd name="connsiteX24" fmla="*/ 977467 w 1930065"/>
                <a:gd name="connsiteY24" fmla="*/ 1481648 h 1929597"/>
                <a:gd name="connsiteX25" fmla="*/ 977467 w 1930065"/>
                <a:gd name="connsiteY25" fmla="*/ 1880260 h 1929597"/>
                <a:gd name="connsiteX26" fmla="*/ 1176773 w 1930065"/>
                <a:gd name="connsiteY26" fmla="*/ 1680954 h 1929597"/>
                <a:gd name="connsiteX27" fmla="*/ 718235 w 1930065"/>
                <a:gd name="connsiteY27" fmla="*/ 1222416 h 1929597"/>
                <a:gd name="connsiteX28" fmla="*/ 518929 w 1930065"/>
                <a:gd name="connsiteY28" fmla="*/ 1421722 h 1929597"/>
                <a:gd name="connsiteX29" fmla="*/ 917542 w 1930065"/>
                <a:gd name="connsiteY29" fmla="*/ 1421723 h 1929597"/>
                <a:gd name="connsiteX30" fmla="*/ 502636 w 1930065"/>
                <a:gd name="connsiteY30" fmla="*/ 1006817 h 1929597"/>
                <a:gd name="connsiteX31" fmla="*/ 502637 w 1930065"/>
                <a:gd name="connsiteY31" fmla="*/ 1405430 h 1929597"/>
                <a:gd name="connsiteX32" fmla="*/ 701943 w 1930065"/>
                <a:gd name="connsiteY32" fmla="*/ 1206124 h 1929597"/>
                <a:gd name="connsiteX33" fmla="*/ 243405 w 1930065"/>
                <a:gd name="connsiteY33" fmla="*/ 747586 h 1929597"/>
                <a:gd name="connsiteX34" fmla="*/ 44099 w 1930065"/>
                <a:gd name="connsiteY34" fmla="*/ 946892 h 1929597"/>
                <a:gd name="connsiteX35" fmla="*/ 442711 w 1930065"/>
                <a:gd name="connsiteY35" fmla="*/ 946892 h 1929597"/>
                <a:gd name="connsiteX36" fmla="*/ 27806 w 1930065"/>
                <a:gd name="connsiteY36" fmla="*/ 531987 h 1929597"/>
                <a:gd name="connsiteX37" fmla="*/ 27806 w 1930065"/>
                <a:gd name="connsiteY37" fmla="*/ 930599 h 1929597"/>
                <a:gd name="connsiteX38" fmla="*/ 227112 w 1930065"/>
                <a:gd name="connsiteY38" fmla="*/ 731293 h 1929597"/>
                <a:gd name="connsiteX39" fmla="*/ 953149 w 1930065"/>
                <a:gd name="connsiteY39" fmla="*/ 1451279 h 1929597"/>
                <a:gd name="connsiteX40" fmla="*/ 499872 w 1930065"/>
                <a:gd name="connsiteY40" fmla="*/ 1451279 h 1929597"/>
                <a:gd name="connsiteX41" fmla="*/ 501617 w 1930065"/>
                <a:gd name="connsiteY41" fmla="*/ 1453023 h 1929597"/>
                <a:gd name="connsiteX42" fmla="*/ 953149 w 1930065"/>
                <a:gd name="connsiteY42" fmla="*/ 1904555 h 1929597"/>
                <a:gd name="connsiteX43" fmla="*/ 478318 w 1930065"/>
                <a:gd name="connsiteY43" fmla="*/ 976448 h 1929597"/>
                <a:gd name="connsiteX44" fmla="*/ 25042 w 1930065"/>
                <a:gd name="connsiteY44" fmla="*/ 976448 h 1929597"/>
                <a:gd name="connsiteX45" fmla="*/ 476574 w 1930065"/>
                <a:gd name="connsiteY45" fmla="*/ 1427980 h 1929597"/>
                <a:gd name="connsiteX46" fmla="*/ 478318 w 1930065"/>
                <a:gd name="connsiteY46" fmla="*/ 1429725 h 1929597"/>
                <a:gd name="connsiteX47" fmla="*/ 1670110 w 1930065"/>
                <a:gd name="connsiteY47" fmla="*/ 1695973 h 1929597"/>
                <a:gd name="connsiteX48" fmla="*/ 1470804 w 1930065"/>
                <a:gd name="connsiteY48" fmla="*/ 1895279 h 1929597"/>
                <a:gd name="connsiteX49" fmla="*/ 1869416 w 1930065"/>
                <a:gd name="connsiteY49" fmla="*/ 1895279 h 1929597"/>
                <a:gd name="connsiteX50" fmla="*/ 1454511 w 1930065"/>
                <a:gd name="connsiteY50" fmla="*/ 1480374 h 1929597"/>
                <a:gd name="connsiteX51" fmla="*/ 1454511 w 1930065"/>
                <a:gd name="connsiteY51" fmla="*/ 1878986 h 1929597"/>
                <a:gd name="connsiteX52" fmla="*/ 1653817 w 1930065"/>
                <a:gd name="connsiteY52" fmla="*/ 1679680 h 1929597"/>
                <a:gd name="connsiteX53" fmla="*/ 1194808 w 1930065"/>
                <a:gd name="connsiteY53" fmla="*/ 1220671 h 1929597"/>
                <a:gd name="connsiteX54" fmla="*/ 995502 w 1930065"/>
                <a:gd name="connsiteY54" fmla="*/ 1419977 h 1929597"/>
                <a:gd name="connsiteX55" fmla="*/ 1394115 w 1930065"/>
                <a:gd name="connsiteY55" fmla="*/ 1419977 h 1929597"/>
                <a:gd name="connsiteX56" fmla="*/ 979209 w 1930065"/>
                <a:gd name="connsiteY56" fmla="*/ 1005072 h 1929597"/>
                <a:gd name="connsiteX57" fmla="*/ 979210 w 1930065"/>
                <a:gd name="connsiteY57" fmla="*/ 1403684 h 1929597"/>
                <a:gd name="connsiteX58" fmla="*/ 1178516 w 1930065"/>
                <a:gd name="connsiteY58" fmla="*/ 1204378 h 1929597"/>
                <a:gd name="connsiteX59" fmla="*/ 719978 w 1930065"/>
                <a:gd name="connsiteY59" fmla="*/ 745841 h 1929597"/>
                <a:gd name="connsiteX60" fmla="*/ 520672 w 1930065"/>
                <a:gd name="connsiteY60" fmla="*/ 945147 h 1929597"/>
                <a:gd name="connsiteX61" fmla="*/ 919284 w 1930065"/>
                <a:gd name="connsiteY61" fmla="*/ 945147 h 1929597"/>
                <a:gd name="connsiteX62" fmla="*/ 504379 w 1930065"/>
                <a:gd name="connsiteY62" fmla="*/ 530242 h 1929597"/>
                <a:gd name="connsiteX63" fmla="*/ 504379 w 1930065"/>
                <a:gd name="connsiteY63" fmla="*/ 928854 h 1929597"/>
                <a:gd name="connsiteX64" fmla="*/ 703685 w 1930065"/>
                <a:gd name="connsiteY64" fmla="*/ 729548 h 1929597"/>
                <a:gd name="connsiteX65" fmla="*/ 245147 w 1930065"/>
                <a:gd name="connsiteY65" fmla="*/ 271010 h 1929597"/>
                <a:gd name="connsiteX66" fmla="*/ 45841 w 1930065"/>
                <a:gd name="connsiteY66" fmla="*/ 470316 h 1929597"/>
                <a:gd name="connsiteX67" fmla="*/ 444453 w 1930065"/>
                <a:gd name="connsiteY67" fmla="*/ 470316 h 1929597"/>
                <a:gd name="connsiteX68" fmla="*/ 29548 w 1930065"/>
                <a:gd name="connsiteY68" fmla="*/ 55411 h 1929597"/>
                <a:gd name="connsiteX69" fmla="*/ 29548 w 1930065"/>
                <a:gd name="connsiteY69" fmla="*/ 454023 h 1929597"/>
                <a:gd name="connsiteX70" fmla="*/ 228854 w 1930065"/>
                <a:gd name="connsiteY70" fmla="*/ 254717 h 1929597"/>
                <a:gd name="connsiteX71" fmla="*/ 480061 w 1930065"/>
                <a:gd name="connsiteY71" fmla="*/ 499872 h 1929597"/>
                <a:gd name="connsiteX72" fmla="*/ 26784 w 1930065"/>
                <a:gd name="connsiteY72" fmla="*/ 499872 h 1929597"/>
                <a:gd name="connsiteX73" fmla="*/ 478318 w 1930065"/>
                <a:gd name="connsiteY73" fmla="*/ 951406 h 1929597"/>
                <a:gd name="connsiteX74" fmla="*/ 480061 w 1930065"/>
                <a:gd name="connsiteY74" fmla="*/ 953149 h 1929597"/>
                <a:gd name="connsiteX75" fmla="*/ 954891 w 1930065"/>
                <a:gd name="connsiteY75" fmla="*/ 974703 h 1929597"/>
                <a:gd name="connsiteX76" fmla="*/ 501615 w 1930065"/>
                <a:gd name="connsiteY76" fmla="*/ 974703 h 1929597"/>
                <a:gd name="connsiteX77" fmla="*/ 503360 w 1930065"/>
                <a:gd name="connsiteY77" fmla="*/ 976448 h 1929597"/>
                <a:gd name="connsiteX78" fmla="*/ 953149 w 1930065"/>
                <a:gd name="connsiteY78" fmla="*/ 1426237 h 1929597"/>
                <a:gd name="connsiteX79" fmla="*/ 954891 w 1930065"/>
                <a:gd name="connsiteY79" fmla="*/ 1427979 h 1929597"/>
                <a:gd name="connsiteX80" fmla="*/ 1430193 w 1930065"/>
                <a:gd name="connsiteY80" fmla="*/ 1449533 h 1929597"/>
                <a:gd name="connsiteX81" fmla="*/ 976445 w 1930065"/>
                <a:gd name="connsiteY81" fmla="*/ 1449533 h 1929597"/>
                <a:gd name="connsiteX82" fmla="*/ 978190 w 1930065"/>
                <a:gd name="connsiteY82" fmla="*/ 1451279 h 1929597"/>
                <a:gd name="connsiteX83" fmla="*/ 1430193 w 1930065"/>
                <a:gd name="connsiteY83" fmla="*/ 1903281 h 1929597"/>
                <a:gd name="connsiteX84" fmla="*/ 5230 w 1930065"/>
                <a:gd name="connsiteY84" fmla="*/ 0 h 1929597"/>
                <a:gd name="connsiteX85" fmla="*/ 480061 w 1930065"/>
                <a:gd name="connsiteY85" fmla="*/ 474831 h 1929597"/>
                <a:gd name="connsiteX86" fmla="*/ 505102 w 1930065"/>
                <a:gd name="connsiteY86" fmla="*/ 499872 h 1929597"/>
                <a:gd name="connsiteX87" fmla="*/ 954891 w 1930065"/>
                <a:gd name="connsiteY87" fmla="*/ 949661 h 1929597"/>
                <a:gd name="connsiteX88" fmla="*/ 979933 w 1930065"/>
                <a:gd name="connsiteY88" fmla="*/ 974703 h 1929597"/>
                <a:gd name="connsiteX89" fmla="*/ 1430193 w 1930065"/>
                <a:gd name="connsiteY89" fmla="*/ 1424963 h 1929597"/>
                <a:gd name="connsiteX90" fmla="*/ 1454763 w 1930065"/>
                <a:gd name="connsiteY90" fmla="*/ 1449533 h 1929597"/>
                <a:gd name="connsiteX91" fmla="*/ 1930065 w 1930065"/>
                <a:gd name="connsiteY91" fmla="*/ 1924835 h 1929597"/>
                <a:gd name="connsiteX92" fmla="*/ 1451747 w 1930065"/>
                <a:gd name="connsiteY92" fmla="*/ 1924835 h 1929597"/>
                <a:gd name="connsiteX93" fmla="*/ 1453021 w 1930065"/>
                <a:gd name="connsiteY93" fmla="*/ 1926109 h 1929597"/>
                <a:gd name="connsiteX94" fmla="*/ 974703 w 1930065"/>
                <a:gd name="connsiteY94" fmla="*/ 1926109 h 1929597"/>
                <a:gd name="connsiteX95" fmla="*/ 976446 w 1930065"/>
                <a:gd name="connsiteY95" fmla="*/ 1927852 h 1929597"/>
                <a:gd name="connsiteX96" fmla="*/ 498128 w 1930065"/>
                <a:gd name="connsiteY96" fmla="*/ 1927852 h 1929597"/>
                <a:gd name="connsiteX97" fmla="*/ 499872 w 1930065"/>
                <a:gd name="connsiteY97" fmla="*/ 1929597 h 1929597"/>
                <a:gd name="connsiteX98" fmla="*/ 0 w 1930065"/>
                <a:gd name="connsiteY98" fmla="*/ 1929597 h 1929597"/>
                <a:gd name="connsiteX99" fmla="*/ 0 w 1930065"/>
                <a:gd name="connsiteY99" fmla="*/ 1429725 h 1929597"/>
                <a:gd name="connsiteX100" fmla="*/ 1745 w 1930065"/>
                <a:gd name="connsiteY100" fmla="*/ 1431469 h 1929597"/>
                <a:gd name="connsiteX101" fmla="*/ 1745 w 1930065"/>
                <a:gd name="connsiteY101" fmla="*/ 953151 h 1929597"/>
                <a:gd name="connsiteX102" fmla="*/ 3488 w 1930065"/>
                <a:gd name="connsiteY102" fmla="*/ 954894 h 1929597"/>
                <a:gd name="connsiteX103" fmla="*/ 3488 w 1930065"/>
                <a:gd name="connsiteY103" fmla="*/ 476576 h 1929597"/>
                <a:gd name="connsiteX104" fmla="*/ 5230 w 1930065"/>
                <a:gd name="connsiteY104" fmla="*/ 478318 h 192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930065" h="1929597">
                  <a:moveTo>
                    <a:pt x="239917" y="1700735"/>
                  </a:moveTo>
                  <a:lnTo>
                    <a:pt x="40611" y="1900041"/>
                  </a:lnTo>
                  <a:lnTo>
                    <a:pt x="439223" y="1900041"/>
                  </a:lnTo>
                  <a:close/>
                  <a:moveTo>
                    <a:pt x="24318" y="1485136"/>
                  </a:moveTo>
                  <a:lnTo>
                    <a:pt x="24318" y="1883748"/>
                  </a:lnTo>
                  <a:lnTo>
                    <a:pt x="223624" y="1684442"/>
                  </a:lnTo>
                  <a:close/>
                  <a:moveTo>
                    <a:pt x="716491" y="1698990"/>
                  </a:moveTo>
                  <a:lnTo>
                    <a:pt x="517185" y="1898296"/>
                  </a:lnTo>
                  <a:lnTo>
                    <a:pt x="915797" y="1898296"/>
                  </a:lnTo>
                  <a:close/>
                  <a:moveTo>
                    <a:pt x="500892" y="1483391"/>
                  </a:moveTo>
                  <a:lnTo>
                    <a:pt x="500892" y="1882003"/>
                  </a:lnTo>
                  <a:lnTo>
                    <a:pt x="700198" y="1682697"/>
                  </a:lnTo>
                  <a:close/>
                  <a:moveTo>
                    <a:pt x="241662" y="1224161"/>
                  </a:moveTo>
                  <a:lnTo>
                    <a:pt x="42356" y="1423467"/>
                  </a:lnTo>
                  <a:lnTo>
                    <a:pt x="440968" y="1423467"/>
                  </a:lnTo>
                  <a:close/>
                  <a:moveTo>
                    <a:pt x="26063" y="1008562"/>
                  </a:moveTo>
                  <a:lnTo>
                    <a:pt x="26063" y="1407174"/>
                  </a:lnTo>
                  <a:lnTo>
                    <a:pt x="225369" y="1207868"/>
                  </a:lnTo>
                  <a:close/>
                  <a:moveTo>
                    <a:pt x="476574" y="1453023"/>
                  </a:moveTo>
                  <a:lnTo>
                    <a:pt x="23299" y="1453023"/>
                  </a:lnTo>
                  <a:lnTo>
                    <a:pt x="476574" y="1906298"/>
                  </a:lnTo>
                  <a:close/>
                  <a:moveTo>
                    <a:pt x="1193066" y="1697247"/>
                  </a:moveTo>
                  <a:lnTo>
                    <a:pt x="993760" y="1896553"/>
                  </a:lnTo>
                  <a:lnTo>
                    <a:pt x="1392372" y="1896553"/>
                  </a:lnTo>
                  <a:close/>
                  <a:moveTo>
                    <a:pt x="977467" y="1481648"/>
                  </a:moveTo>
                  <a:lnTo>
                    <a:pt x="977467" y="1880260"/>
                  </a:lnTo>
                  <a:lnTo>
                    <a:pt x="1176773" y="1680954"/>
                  </a:lnTo>
                  <a:close/>
                  <a:moveTo>
                    <a:pt x="718235" y="1222416"/>
                  </a:moveTo>
                  <a:lnTo>
                    <a:pt x="518929" y="1421722"/>
                  </a:lnTo>
                  <a:lnTo>
                    <a:pt x="917542" y="1421723"/>
                  </a:lnTo>
                  <a:close/>
                  <a:moveTo>
                    <a:pt x="502636" y="1006817"/>
                  </a:moveTo>
                  <a:lnTo>
                    <a:pt x="502637" y="1405430"/>
                  </a:lnTo>
                  <a:lnTo>
                    <a:pt x="701943" y="1206124"/>
                  </a:lnTo>
                  <a:close/>
                  <a:moveTo>
                    <a:pt x="243405" y="747586"/>
                  </a:moveTo>
                  <a:lnTo>
                    <a:pt x="44099" y="946892"/>
                  </a:lnTo>
                  <a:lnTo>
                    <a:pt x="442711" y="946892"/>
                  </a:lnTo>
                  <a:close/>
                  <a:moveTo>
                    <a:pt x="27806" y="531987"/>
                  </a:moveTo>
                  <a:lnTo>
                    <a:pt x="27806" y="930599"/>
                  </a:lnTo>
                  <a:lnTo>
                    <a:pt x="227112" y="731293"/>
                  </a:lnTo>
                  <a:close/>
                  <a:moveTo>
                    <a:pt x="953149" y="1451279"/>
                  </a:moveTo>
                  <a:lnTo>
                    <a:pt x="499872" y="1451279"/>
                  </a:lnTo>
                  <a:lnTo>
                    <a:pt x="501617" y="1453023"/>
                  </a:lnTo>
                  <a:lnTo>
                    <a:pt x="953149" y="1904555"/>
                  </a:lnTo>
                  <a:close/>
                  <a:moveTo>
                    <a:pt x="478318" y="976448"/>
                  </a:moveTo>
                  <a:lnTo>
                    <a:pt x="25042" y="976448"/>
                  </a:lnTo>
                  <a:lnTo>
                    <a:pt x="476574" y="1427980"/>
                  </a:lnTo>
                  <a:lnTo>
                    <a:pt x="478318" y="1429725"/>
                  </a:lnTo>
                  <a:close/>
                  <a:moveTo>
                    <a:pt x="1670110" y="1695973"/>
                  </a:moveTo>
                  <a:lnTo>
                    <a:pt x="1470804" y="1895279"/>
                  </a:lnTo>
                  <a:lnTo>
                    <a:pt x="1869416" y="1895279"/>
                  </a:lnTo>
                  <a:close/>
                  <a:moveTo>
                    <a:pt x="1454511" y="1480374"/>
                  </a:moveTo>
                  <a:lnTo>
                    <a:pt x="1454511" y="1878986"/>
                  </a:lnTo>
                  <a:lnTo>
                    <a:pt x="1653817" y="1679680"/>
                  </a:lnTo>
                  <a:close/>
                  <a:moveTo>
                    <a:pt x="1194808" y="1220671"/>
                  </a:moveTo>
                  <a:lnTo>
                    <a:pt x="995502" y="1419977"/>
                  </a:lnTo>
                  <a:lnTo>
                    <a:pt x="1394115" y="1419977"/>
                  </a:lnTo>
                  <a:close/>
                  <a:moveTo>
                    <a:pt x="979209" y="1005072"/>
                  </a:moveTo>
                  <a:lnTo>
                    <a:pt x="979210" y="1403684"/>
                  </a:lnTo>
                  <a:lnTo>
                    <a:pt x="1178516" y="1204378"/>
                  </a:lnTo>
                  <a:close/>
                  <a:moveTo>
                    <a:pt x="719978" y="745841"/>
                  </a:moveTo>
                  <a:lnTo>
                    <a:pt x="520672" y="945147"/>
                  </a:lnTo>
                  <a:lnTo>
                    <a:pt x="919284" y="945147"/>
                  </a:lnTo>
                  <a:close/>
                  <a:moveTo>
                    <a:pt x="504379" y="530242"/>
                  </a:moveTo>
                  <a:lnTo>
                    <a:pt x="504379" y="928854"/>
                  </a:lnTo>
                  <a:lnTo>
                    <a:pt x="703685" y="729548"/>
                  </a:lnTo>
                  <a:close/>
                  <a:moveTo>
                    <a:pt x="245147" y="271010"/>
                  </a:moveTo>
                  <a:lnTo>
                    <a:pt x="45841" y="470316"/>
                  </a:lnTo>
                  <a:lnTo>
                    <a:pt x="444453" y="470316"/>
                  </a:lnTo>
                  <a:close/>
                  <a:moveTo>
                    <a:pt x="29548" y="55411"/>
                  </a:moveTo>
                  <a:lnTo>
                    <a:pt x="29548" y="454023"/>
                  </a:lnTo>
                  <a:lnTo>
                    <a:pt x="228854" y="254717"/>
                  </a:lnTo>
                  <a:close/>
                  <a:moveTo>
                    <a:pt x="480061" y="499872"/>
                  </a:moveTo>
                  <a:lnTo>
                    <a:pt x="26784" y="499872"/>
                  </a:lnTo>
                  <a:lnTo>
                    <a:pt x="478318" y="951406"/>
                  </a:lnTo>
                  <a:lnTo>
                    <a:pt x="480061" y="953149"/>
                  </a:lnTo>
                  <a:close/>
                  <a:moveTo>
                    <a:pt x="954891" y="974703"/>
                  </a:moveTo>
                  <a:lnTo>
                    <a:pt x="501615" y="974703"/>
                  </a:lnTo>
                  <a:lnTo>
                    <a:pt x="503360" y="976448"/>
                  </a:lnTo>
                  <a:lnTo>
                    <a:pt x="953149" y="1426237"/>
                  </a:lnTo>
                  <a:lnTo>
                    <a:pt x="954891" y="1427979"/>
                  </a:lnTo>
                  <a:close/>
                  <a:moveTo>
                    <a:pt x="1430193" y="1449533"/>
                  </a:moveTo>
                  <a:lnTo>
                    <a:pt x="976445" y="1449533"/>
                  </a:lnTo>
                  <a:lnTo>
                    <a:pt x="978190" y="1451279"/>
                  </a:lnTo>
                  <a:lnTo>
                    <a:pt x="1430193" y="1903281"/>
                  </a:lnTo>
                  <a:close/>
                  <a:moveTo>
                    <a:pt x="5230" y="0"/>
                  </a:moveTo>
                  <a:lnTo>
                    <a:pt x="480061" y="474831"/>
                  </a:lnTo>
                  <a:lnTo>
                    <a:pt x="505102" y="499872"/>
                  </a:lnTo>
                  <a:lnTo>
                    <a:pt x="954891" y="949661"/>
                  </a:lnTo>
                  <a:lnTo>
                    <a:pt x="979933" y="974703"/>
                  </a:lnTo>
                  <a:lnTo>
                    <a:pt x="1430193" y="1424963"/>
                  </a:lnTo>
                  <a:lnTo>
                    <a:pt x="1454763" y="1449533"/>
                  </a:lnTo>
                  <a:lnTo>
                    <a:pt x="1930065" y="1924835"/>
                  </a:lnTo>
                  <a:lnTo>
                    <a:pt x="1451747" y="1924835"/>
                  </a:lnTo>
                  <a:lnTo>
                    <a:pt x="1453021" y="1926109"/>
                  </a:lnTo>
                  <a:lnTo>
                    <a:pt x="974703" y="1926109"/>
                  </a:lnTo>
                  <a:lnTo>
                    <a:pt x="976446" y="1927852"/>
                  </a:lnTo>
                  <a:lnTo>
                    <a:pt x="498128" y="1927852"/>
                  </a:lnTo>
                  <a:lnTo>
                    <a:pt x="499872" y="1929597"/>
                  </a:lnTo>
                  <a:lnTo>
                    <a:pt x="0" y="1929597"/>
                  </a:lnTo>
                  <a:lnTo>
                    <a:pt x="0" y="1429725"/>
                  </a:lnTo>
                  <a:lnTo>
                    <a:pt x="1745" y="1431469"/>
                  </a:lnTo>
                  <a:lnTo>
                    <a:pt x="1745" y="953151"/>
                  </a:lnTo>
                  <a:lnTo>
                    <a:pt x="3488" y="954894"/>
                  </a:lnTo>
                  <a:lnTo>
                    <a:pt x="3488" y="476576"/>
                  </a:lnTo>
                  <a:lnTo>
                    <a:pt x="5230" y="478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perspectiveHeroicExtremeLeftFacing">
                <a:rot lat="515795" lon="2976911" rev="2155842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889760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417105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742383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001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3816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1523816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20%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17105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385285" y="4540852"/>
            <a:ext cx="391443" cy="363635"/>
            <a:chOff x="2288457" y="4310243"/>
            <a:chExt cx="529723" cy="492091"/>
          </a:xfrm>
        </p:grpSpPr>
        <p:sp>
          <p:nvSpPr>
            <p:cNvPr id="35" name="矩形 34"/>
            <p:cNvSpPr/>
            <p:nvPr/>
          </p:nvSpPr>
          <p:spPr>
            <a:xfrm rot="1800000">
              <a:off x="2424523" y="4394564"/>
              <a:ext cx="393657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800000">
              <a:off x="2466364" y="4397179"/>
              <a:ext cx="343382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288457" y="4310243"/>
              <a:ext cx="414528" cy="414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2363719" y="4397952"/>
              <a:ext cx="285909" cy="238118"/>
            </a:xfrm>
            <a:custGeom>
              <a:avLst/>
              <a:gdLst>
                <a:gd name="T0" fmla="*/ 188 w 192"/>
                <a:gd name="T1" fmla="*/ 80 h 160"/>
                <a:gd name="T2" fmla="*/ 164 w 192"/>
                <a:gd name="T3" fmla="*/ 80 h 160"/>
                <a:gd name="T4" fmla="*/ 161 w 192"/>
                <a:gd name="T5" fmla="*/ 82 h 160"/>
                <a:gd name="T6" fmla="*/ 157 w 192"/>
                <a:gd name="T7" fmla="*/ 88 h 160"/>
                <a:gd name="T8" fmla="*/ 152 w 192"/>
                <a:gd name="T9" fmla="*/ 67 h 160"/>
                <a:gd name="T10" fmla="*/ 148 w 192"/>
                <a:gd name="T11" fmla="*/ 64 h 160"/>
                <a:gd name="T12" fmla="*/ 144 w 192"/>
                <a:gd name="T13" fmla="*/ 67 h 160"/>
                <a:gd name="T14" fmla="*/ 134 w 192"/>
                <a:gd name="T15" fmla="*/ 98 h 160"/>
                <a:gd name="T16" fmla="*/ 128 w 192"/>
                <a:gd name="T17" fmla="*/ 51 h 160"/>
                <a:gd name="T18" fmla="*/ 124 w 192"/>
                <a:gd name="T19" fmla="*/ 48 h 160"/>
                <a:gd name="T20" fmla="*/ 120 w 192"/>
                <a:gd name="T21" fmla="*/ 51 h 160"/>
                <a:gd name="T22" fmla="*/ 103 w 192"/>
                <a:gd name="T23" fmla="*/ 127 h 160"/>
                <a:gd name="T24" fmla="*/ 96 w 192"/>
                <a:gd name="T25" fmla="*/ 4 h 160"/>
                <a:gd name="T26" fmla="*/ 92 w 192"/>
                <a:gd name="T27" fmla="*/ 0 h 160"/>
                <a:gd name="T28" fmla="*/ 88 w 192"/>
                <a:gd name="T29" fmla="*/ 3 h 160"/>
                <a:gd name="T30" fmla="*/ 69 w 192"/>
                <a:gd name="T31" fmla="*/ 85 h 160"/>
                <a:gd name="T32" fmla="*/ 64 w 192"/>
                <a:gd name="T33" fmla="*/ 43 h 160"/>
                <a:gd name="T34" fmla="*/ 61 w 192"/>
                <a:gd name="T35" fmla="*/ 40 h 160"/>
                <a:gd name="T36" fmla="*/ 56 w 192"/>
                <a:gd name="T37" fmla="*/ 43 h 160"/>
                <a:gd name="T38" fmla="*/ 45 w 192"/>
                <a:gd name="T39" fmla="*/ 78 h 160"/>
                <a:gd name="T40" fmla="*/ 40 w 192"/>
                <a:gd name="T41" fmla="*/ 59 h 160"/>
                <a:gd name="T42" fmla="*/ 37 w 192"/>
                <a:gd name="T43" fmla="*/ 56 h 160"/>
                <a:gd name="T44" fmla="*/ 33 w 192"/>
                <a:gd name="T45" fmla="*/ 58 h 160"/>
                <a:gd name="T46" fmla="*/ 26 w 192"/>
                <a:gd name="T47" fmla="*/ 72 h 160"/>
                <a:gd name="T48" fmla="*/ 4 w 192"/>
                <a:gd name="T49" fmla="*/ 72 h 160"/>
                <a:gd name="T50" fmla="*/ 0 w 192"/>
                <a:gd name="T51" fmla="*/ 76 h 160"/>
                <a:gd name="T52" fmla="*/ 4 w 192"/>
                <a:gd name="T53" fmla="*/ 80 h 160"/>
                <a:gd name="T54" fmla="*/ 28 w 192"/>
                <a:gd name="T55" fmla="*/ 80 h 160"/>
                <a:gd name="T56" fmla="*/ 32 w 192"/>
                <a:gd name="T57" fmla="*/ 78 h 160"/>
                <a:gd name="T58" fmla="*/ 35 w 192"/>
                <a:gd name="T59" fmla="*/ 71 h 160"/>
                <a:gd name="T60" fmla="*/ 40 w 192"/>
                <a:gd name="T61" fmla="*/ 93 h 160"/>
                <a:gd name="T62" fmla="*/ 44 w 192"/>
                <a:gd name="T63" fmla="*/ 96 h 160"/>
                <a:gd name="T64" fmla="*/ 48 w 192"/>
                <a:gd name="T65" fmla="*/ 93 h 160"/>
                <a:gd name="T66" fmla="*/ 58 w 192"/>
                <a:gd name="T67" fmla="*/ 62 h 160"/>
                <a:gd name="T68" fmla="*/ 64 w 192"/>
                <a:gd name="T69" fmla="*/ 108 h 160"/>
                <a:gd name="T70" fmla="*/ 68 w 192"/>
                <a:gd name="T71" fmla="*/ 112 h 160"/>
                <a:gd name="T72" fmla="*/ 72 w 192"/>
                <a:gd name="T73" fmla="*/ 109 h 160"/>
                <a:gd name="T74" fmla="*/ 90 w 192"/>
                <a:gd name="T75" fmla="*/ 32 h 160"/>
                <a:gd name="T76" fmla="*/ 96 w 192"/>
                <a:gd name="T77" fmla="*/ 156 h 160"/>
                <a:gd name="T78" fmla="*/ 100 w 192"/>
                <a:gd name="T79" fmla="*/ 160 h 160"/>
                <a:gd name="T80" fmla="*/ 100 w 192"/>
                <a:gd name="T81" fmla="*/ 160 h 160"/>
                <a:gd name="T82" fmla="*/ 104 w 192"/>
                <a:gd name="T83" fmla="*/ 157 h 160"/>
                <a:gd name="T84" fmla="*/ 123 w 192"/>
                <a:gd name="T85" fmla="*/ 75 h 160"/>
                <a:gd name="T86" fmla="*/ 128 w 192"/>
                <a:gd name="T87" fmla="*/ 116 h 160"/>
                <a:gd name="T88" fmla="*/ 132 w 192"/>
                <a:gd name="T89" fmla="*/ 120 h 160"/>
                <a:gd name="T90" fmla="*/ 136 w 192"/>
                <a:gd name="T91" fmla="*/ 117 h 160"/>
                <a:gd name="T92" fmla="*/ 148 w 192"/>
                <a:gd name="T93" fmla="*/ 82 h 160"/>
                <a:gd name="T94" fmla="*/ 152 w 192"/>
                <a:gd name="T95" fmla="*/ 101 h 160"/>
                <a:gd name="T96" fmla="*/ 156 w 192"/>
                <a:gd name="T97" fmla="*/ 104 h 160"/>
                <a:gd name="T98" fmla="*/ 160 w 192"/>
                <a:gd name="T99" fmla="*/ 102 h 160"/>
                <a:gd name="T100" fmla="*/ 167 w 192"/>
                <a:gd name="T101" fmla="*/ 88 h 160"/>
                <a:gd name="T102" fmla="*/ 188 w 192"/>
                <a:gd name="T103" fmla="*/ 88 h 160"/>
                <a:gd name="T104" fmla="*/ 192 w 192"/>
                <a:gd name="T105" fmla="*/ 84 h 160"/>
                <a:gd name="T106" fmla="*/ 188 w 192"/>
                <a:gd name="T10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160">
                  <a:moveTo>
                    <a:pt x="188" y="80"/>
                  </a:moveTo>
                  <a:cubicBezTo>
                    <a:pt x="164" y="80"/>
                    <a:pt x="164" y="80"/>
                    <a:pt x="164" y="80"/>
                  </a:cubicBezTo>
                  <a:cubicBezTo>
                    <a:pt x="163" y="80"/>
                    <a:pt x="161" y="81"/>
                    <a:pt x="161" y="82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65"/>
                    <a:pt x="150" y="64"/>
                    <a:pt x="148" y="64"/>
                  </a:cubicBezTo>
                  <a:cubicBezTo>
                    <a:pt x="147" y="64"/>
                    <a:pt x="145" y="65"/>
                    <a:pt x="144" y="67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49"/>
                    <a:pt x="126" y="48"/>
                    <a:pt x="124" y="48"/>
                  </a:cubicBezTo>
                  <a:cubicBezTo>
                    <a:pt x="123" y="48"/>
                    <a:pt x="121" y="49"/>
                    <a:pt x="120" y="51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8" y="3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2" y="40"/>
                    <a:pt x="61" y="40"/>
                  </a:cubicBezTo>
                  <a:cubicBezTo>
                    <a:pt x="59" y="40"/>
                    <a:pt x="57" y="41"/>
                    <a:pt x="56" y="43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5" y="56"/>
                    <a:pt x="33" y="57"/>
                    <a:pt x="33" y="5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0" y="80"/>
                    <a:pt x="31" y="79"/>
                    <a:pt x="32" y="78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5"/>
                    <a:pt x="42" y="96"/>
                    <a:pt x="44" y="96"/>
                  </a:cubicBezTo>
                  <a:cubicBezTo>
                    <a:pt x="46" y="96"/>
                    <a:pt x="47" y="95"/>
                    <a:pt x="48" y="93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10"/>
                    <a:pt x="66" y="112"/>
                    <a:pt x="68" y="112"/>
                  </a:cubicBezTo>
                  <a:cubicBezTo>
                    <a:pt x="70" y="112"/>
                    <a:pt x="72" y="111"/>
                    <a:pt x="72" y="109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8"/>
                    <a:pt x="98" y="160"/>
                    <a:pt x="100" y="160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2" y="160"/>
                    <a:pt x="104" y="159"/>
                    <a:pt x="104" y="157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8"/>
                    <a:pt x="130" y="120"/>
                    <a:pt x="132" y="120"/>
                  </a:cubicBezTo>
                  <a:cubicBezTo>
                    <a:pt x="134" y="120"/>
                    <a:pt x="135" y="119"/>
                    <a:pt x="136" y="117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3" y="102"/>
                    <a:pt x="154" y="104"/>
                    <a:pt x="156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90" y="88"/>
                    <a:pt x="192" y="86"/>
                    <a:pt x="192" y="84"/>
                  </a:cubicBezTo>
                  <a:cubicBezTo>
                    <a:pt x="192" y="82"/>
                    <a:pt x="190" y="80"/>
                    <a:pt x="188" y="8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20913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31723" y="4359049"/>
            <a:ext cx="636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23341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10635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sp>
        <p:nvSpPr>
          <p:cNvPr id="50" name="文本框 49"/>
          <p:cNvSpPr txBox="1"/>
          <p:nvPr/>
        </p:nvSpPr>
        <p:spPr>
          <a:xfrm>
            <a:off x="2308056" y="59996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9834228" lon="20956243" rev="20375389"/>
              </a:camera>
              <a:lightRig rig="threePt" dir="t"/>
            </a:scene3d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$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075951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002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857384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63" name="文本框 62"/>
          <p:cNvSpPr txBox="1"/>
          <p:nvPr/>
        </p:nvSpPr>
        <p:spPr>
          <a:xfrm>
            <a:off x="3857384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 40%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750673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254481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270422" y="205019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#01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282563" y="2398586"/>
            <a:ext cx="38299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We do our best to make your presentation perfect!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865291" y="4359049"/>
            <a:ext cx="623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56909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44203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grpSp>
        <p:nvGrpSpPr>
          <p:cNvPr id="88" name="组合 87"/>
          <p:cNvGrpSpPr/>
          <p:nvPr/>
        </p:nvGrpSpPr>
        <p:grpSpPr>
          <a:xfrm>
            <a:off x="6266504" y="1725203"/>
            <a:ext cx="1173947" cy="1090550"/>
            <a:chOff x="6556896" y="687450"/>
            <a:chExt cx="1173947" cy="1090550"/>
          </a:xfrm>
        </p:grpSpPr>
        <p:grpSp>
          <p:nvGrpSpPr>
            <p:cNvPr id="82" name="组合 81"/>
            <p:cNvGrpSpPr/>
            <p:nvPr/>
          </p:nvGrpSpPr>
          <p:grpSpPr>
            <a:xfrm>
              <a:off x="6556896" y="687450"/>
              <a:ext cx="1173947" cy="1090550"/>
              <a:chOff x="2288457" y="4310243"/>
              <a:chExt cx="529723" cy="492091"/>
            </a:xfrm>
          </p:grpSpPr>
          <p:sp>
            <p:nvSpPr>
              <p:cNvPr id="84" name="矩形 83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Freeform 168"/>
            <p:cNvSpPr>
              <a:spLocks noEditPoints="1"/>
            </p:cNvSpPr>
            <p:nvPr/>
          </p:nvSpPr>
          <p:spPr bwMode="auto">
            <a:xfrm>
              <a:off x="6729947" y="823404"/>
              <a:ext cx="572554" cy="589150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7270422" y="334713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#02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282563" y="369552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266504" y="3022145"/>
            <a:ext cx="1173947" cy="1090550"/>
            <a:chOff x="6266504" y="3022145"/>
            <a:chExt cx="1173947" cy="1090550"/>
          </a:xfrm>
        </p:grpSpPr>
        <p:grpSp>
          <p:nvGrpSpPr>
            <p:cNvPr id="95" name="组合 94"/>
            <p:cNvGrpSpPr/>
            <p:nvPr/>
          </p:nvGrpSpPr>
          <p:grpSpPr>
            <a:xfrm>
              <a:off x="6266504" y="3022145"/>
              <a:ext cx="1173947" cy="1090550"/>
              <a:chOff x="2288457" y="4310243"/>
              <a:chExt cx="529723" cy="492091"/>
            </a:xfrm>
          </p:grpSpPr>
          <p:sp>
            <p:nvSpPr>
              <p:cNvPr id="97" name="矩形 96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Freeform 18"/>
            <p:cNvSpPr>
              <a:spLocks noEditPoints="1"/>
            </p:cNvSpPr>
            <p:nvPr/>
          </p:nvSpPr>
          <p:spPr bwMode="auto">
            <a:xfrm>
              <a:off x="6487277" y="3221323"/>
              <a:ext cx="507681" cy="545056"/>
            </a:xfrm>
            <a:custGeom>
              <a:avLst/>
              <a:gdLst>
                <a:gd name="T0" fmla="*/ 198 w 217"/>
                <a:gd name="T1" fmla="*/ 4 h 232"/>
                <a:gd name="T2" fmla="*/ 1 w 217"/>
                <a:gd name="T3" fmla="*/ 58 h 232"/>
                <a:gd name="T4" fmla="*/ 147 w 217"/>
                <a:gd name="T5" fmla="*/ 151 h 232"/>
                <a:gd name="T6" fmla="*/ 152 w 217"/>
                <a:gd name="T7" fmla="*/ 175 h 232"/>
                <a:gd name="T8" fmla="*/ 3 w 217"/>
                <a:gd name="T9" fmla="*/ 188 h 232"/>
                <a:gd name="T10" fmla="*/ 15 w 217"/>
                <a:gd name="T11" fmla="*/ 198 h 232"/>
                <a:gd name="T12" fmla="*/ 37 w 217"/>
                <a:gd name="T13" fmla="*/ 194 h 232"/>
                <a:gd name="T14" fmla="*/ 62 w 217"/>
                <a:gd name="T15" fmla="*/ 213 h 232"/>
                <a:gd name="T16" fmla="*/ 130 w 217"/>
                <a:gd name="T17" fmla="*/ 191 h 232"/>
                <a:gd name="T18" fmla="*/ 135 w 217"/>
                <a:gd name="T19" fmla="*/ 232 h 232"/>
                <a:gd name="T20" fmla="*/ 141 w 217"/>
                <a:gd name="T21" fmla="*/ 191 h 232"/>
                <a:gd name="T22" fmla="*/ 170 w 217"/>
                <a:gd name="T23" fmla="*/ 163 h 232"/>
                <a:gd name="T24" fmla="*/ 203 w 217"/>
                <a:gd name="T25" fmla="*/ 19 h 232"/>
                <a:gd name="T26" fmla="*/ 51 w 217"/>
                <a:gd name="T27" fmla="*/ 213 h 232"/>
                <a:gd name="T28" fmla="*/ 37 w 217"/>
                <a:gd name="T29" fmla="*/ 207 h 232"/>
                <a:gd name="T30" fmla="*/ 48 w 217"/>
                <a:gd name="T31" fmla="*/ 208 h 232"/>
                <a:gd name="T32" fmla="*/ 143 w 217"/>
                <a:gd name="T33" fmla="*/ 213 h 232"/>
                <a:gd name="T34" fmla="*/ 130 w 217"/>
                <a:gd name="T35" fmla="*/ 207 h 232"/>
                <a:gd name="T36" fmla="*/ 141 w 217"/>
                <a:gd name="T37" fmla="*/ 208 h 232"/>
                <a:gd name="T38" fmla="*/ 146 w 217"/>
                <a:gd name="T39" fmla="*/ 135 h 232"/>
                <a:gd name="T40" fmla="*/ 150 w 217"/>
                <a:gd name="T41" fmla="*/ 121 h 232"/>
                <a:gd name="T42" fmla="*/ 93 w 217"/>
                <a:gd name="T43" fmla="*/ 77 h 232"/>
                <a:gd name="T44" fmla="*/ 92 w 217"/>
                <a:gd name="T45" fmla="*/ 91 h 232"/>
                <a:gd name="T46" fmla="*/ 90 w 217"/>
                <a:gd name="T47" fmla="*/ 114 h 232"/>
                <a:gd name="T48" fmla="*/ 94 w 217"/>
                <a:gd name="T49" fmla="*/ 68 h 232"/>
                <a:gd name="T50" fmla="*/ 126 w 217"/>
                <a:gd name="T51" fmla="*/ 65 h 232"/>
                <a:gd name="T52" fmla="*/ 53 w 217"/>
                <a:gd name="T53" fmla="*/ 72 h 232"/>
                <a:gd name="T54" fmla="*/ 85 w 217"/>
                <a:gd name="T55" fmla="*/ 69 h 232"/>
                <a:gd name="T56" fmla="*/ 53 w 217"/>
                <a:gd name="T57" fmla="*/ 93 h 232"/>
                <a:gd name="T58" fmla="*/ 44 w 217"/>
                <a:gd name="T59" fmla="*/ 94 h 232"/>
                <a:gd name="T60" fmla="*/ 44 w 217"/>
                <a:gd name="T61" fmla="*/ 82 h 232"/>
                <a:gd name="T62" fmla="*/ 45 w 217"/>
                <a:gd name="T63" fmla="*/ 115 h 232"/>
                <a:gd name="T64" fmla="*/ 44 w 217"/>
                <a:gd name="T65" fmla="*/ 103 h 232"/>
                <a:gd name="T66" fmla="*/ 81 w 217"/>
                <a:gd name="T67" fmla="*/ 114 h 232"/>
                <a:gd name="T68" fmla="*/ 80 w 217"/>
                <a:gd name="T69" fmla="*/ 123 h 232"/>
                <a:gd name="T70" fmla="*/ 54 w 217"/>
                <a:gd name="T71" fmla="*/ 123 h 232"/>
                <a:gd name="T72" fmla="*/ 116 w 217"/>
                <a:gd name="T73" fmla="*/ 122 h 232"/>
                <a:gd name="T74" fmla="*/ 89 w 217"/>
                <a:gd name="T75" fmla="*/ 122 h 232"/>
                <a:gd name="T76" fmla="*/ 129 w 217"/>
                <a:gd name="T77" fmla="*/ 98 h 232"/>
                <a:gd name="T78" fmla="*/ 159 w 217"/>
                <a:gd name="T79" fmla="*/ 87 h 232"/>
                <a:gd name="T80" fmla="*/ 164 w 217"/>
                <a:gd name="T81" fmla="*/ 71 h 232"/>
                <a:gd name="T82" fmla="*/ 135 w 217"/>
                <a:gd name="T83" fmla="*/ 64 h 232"/>
                <a:gd name="T84" fmla="*/ 167 w 217"/>
                <a:gd name="T85" fmla="*/ 62 h 232"/>
                <a:gd name="T86" fmla="*/ 18 w 217"/>
                <a:gd name="T87" fmla="*/ 75 h 232"/>
                <a:gd name="T88" fmla="*/ 24 w 217"/>
                <a:gd name="T89" fmla="*/ 124 h 232"/>
                <a:gd name="T90" fmla="*/ 25 w 217"/>
                <a:gd name="T91" fmla="*/ 13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32">
                  <a:moveTo>
                    <a:pt x="216" y="6"/>
                  </a:moveTo>
                  <a:cubicBezTo>
                    <a:pt x="215" y="2"/>
                    <a:pt x="210" y="0"/>
                    <a:pt x="206" y="1"/>
                  </a:cubicBezTo>
                  <a:cubicBezTo>
                    <a:pt x="198" y="4"/>
                    <a:pt x="198" y="4"/>
                    <a:pt x="198" y="4"/>
                  </a:cubicBezTo>
                  <a:cubicBezTo>
                    <a:pt x="188" y="8"/>
                    <a:pt x="181" y="14"/>
                    <a:pt x="176" y="2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4" y="50"/>
                    <a:pt x="1" y="54"/>
                    <a:pt x="1" y="58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8"/>
                    <a:pt x="14" y="151"/>
                    <a:pt x="18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7" y="172"/>
                    <a:pt x="157" y="174"/>
                    <a:pt x="157" y="174"/>
                  </a:cubicBezTo>
                  <a:cubicBezTo>
                    <a:pt x="156" y="174"/>
                    <a:pt x="155" y="175"/>
                    <a:pt x="152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5"/>
                    <a:pt x="13" y="176"/>
                    <a:pt x="11" y="17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0" y="192"/>
                    <a:pt x="1" y="196"/>
                    <a:pt x="4" y="199"/>
                  </a:cubicBezTo>
                  <a:cubicBezTo>
                    <a:pt x="5" y="200"/>
                    <a:pt x="7" y="201"/>
                    <a:pt x="9" y="201"/>
                  </a:cubicBezTo>
                  <a:cubicBezTo>
                    <a:pt x="11" y="201"/>
                    <a:pt x="13" y="200"/>
                    <a:pt x="15" y="198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29" y="197"/>
                    <a:pt x="23" y="204"/>
                    <a:pt x="23" y="213"/>
                  </a:cubicBezTo>
                  <a:cubicBezTo>
                    <a:pt x="23" y="223"/>
                    <a:pt x="32" y="232"/>
                    <a:pt x="42" y="232"/>
                  </a:cubicBezTo>
                  <a:cubicBezTo>
                    <a:pt x="53" y="232"/>
                    <a:pt x="62" y="223"/>
                    <a:pt x="62" y="213"/>
                  </a:cubicBezTo>
                  <a:cubicBezTo>
                    <a:pt x="62" y="204"/>
                    <a:pt x="56" y="197"/>
                    <a:pt x="48" y="194"/>
                  </a:cubicBezTo>
                  <a:cubicBezTo>
                    <a:pt x="48" y="191"/>
                    <a:pt x="48" y="191"/>
                    <a:pt x="48" y="191"/>
                  </a:cubicBezTo>
                  <a:cubicBezTo>
                    <a:pt x="130" y="191"/>
                    <a:pt x="130" y="191"/>
                    <a:pt x="130" y="191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22" y="197"/>
                    <a:pt x="116" y="204"/>
                    <a:pt x="116" y="213"/>
                  </a:cubicBezTo>
                  <a:cubicBezTo>
                    <a:pt x="116" y="223"/>
                    <a:pt x="124" y="232"/>
                    <a:pt x="135" y="232"/>
                  </a:cubicBezTo>
                  <a:cubicBezTo>
                    <a:pt x="146" y="232"/>
                    <a:pt x="155" y="223"/>
                    <a:pt x="155" y="213"/>
                  </a:cubicBezTo>
                  <a:cubicBezTo>
                    <a:pt x="155" y="204"/>
                    <a:pt x="149" y="197"/>
                    <a:pt x="141" y="194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52" y="191"/>
                    <a:pt x="152" y="191"/>
                    <a:pt x="152" y="191"/>
                  </a:cubicBezTo>
                  <a:cubicBezTo>
                    <a:pt x="162" y="191"/>
                    <a:pt x="167" y="186"/>
                    <a:pt x="170" y="183"/>
                  </a:cubicBezTo>
                  <a:cubicBezTo>
                    <a:pt x="172" y="179"/>
                    <a:pt x="174" y="173"/>
                    <a:pt x="170" y="163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4" y="23"/>
                    <a:pt x="198" y="21"/>
                    <a:pt x="203" y="19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5" y="15"/>
                    <a:pt x="217" y="10"/>
                    <a:pt x="216" y="6"/>
                  </a:cubicBezTo>
                  <a:close/>
                  <a:moveTo>
                    <a:pt x="51" y="213"/>
                  </a:moveTo>
                  <a:cubicBezTo>
                    <a:pt x="51" y="217"/>
                    <a:pt x="47" y="221"/>
                    <a:pt x="42" y="221"/>
                  </a:cubicBezTo>
                  <a:cubicBezTo>
                    <a:pt x="38" y="221"/>
                    <a:pt x="34" y="217"/>
                    <a:pt x="34" y="213"/>
                  </a:cubicBezTo>
                  <a:cubicBezTo>
                    <a:pt x="34" y="210"/>
                    <a:pt x="35" y="208"/>
                    <a:pt x="37" y="207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11"/>
                    <a:pt x="39" y="214"/>
                    <a:pt x="42" y="214"/>
                  </a:cubicBezTo>
                  <a:cubicBezTo>
                    <a:pt x="46" y="214"/>
                    <a:pt x="48" y="211"/>
                    <a:pt x="48" y="208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50" y="208"/>
                    <a:pt x="51" y="210"/>
                    <a:pt x="51" y="213"/>
                  </a:cubicBezTo>
                  <a:close/>
                  <a:moveTo>
                    <a:pt x="143" y="213"/>
                  </a:moveTo>
                  <a:cubicBezTo>
                    <a:pt x="143" y="217"/>
                    <a:pt x="140" y="221"/>
                    <a:pt x="135" y="221"/>
                  </a:cubicBezTo>
                  <a:cubicBezTo>
                    <a:pt x="131" y="221"/>
                    <a:pt x="127" y="217"/>
                    <a:pt x="127" y="213"/>
                  </a:cubicBezTo>
                  <a:cubicBezTo>
                    <a:pt x="127" y="210"/>
                    <a:pt x="128" y="208"/>
                    <a:pt x="130" y="207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30" y="211"/>
                    <a:pt x="132" y="214"/>
                    <a:pt x="135" y="214"/>
                  </a:cubicBezTo>
                  <a:cubicBezTo>
                    <a:pt x="138" y="214"/>
                    <a:pt x="141" y="211"/>
                    <a:pt x="141" y="208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2" y="208"/>
                    <a:pt x="143" y="210"/>
                    <a:pt x="143" y="213"/>
                  </a:cubicBezTo>
                  <a:close/>
                  <a:moveTo>
                    <a:pt x="146" y="135"/>
                  </a:moveTo>
                  <a:cubicBezTo>
                    <a:pt x="122" y="135"/>
                    <a:pt x="122" y="135"/>
                    <a:pt x="122" y="135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50" y="121"/>
                    <a:pt x="150" y="121"/>
                    <a:pt x="150" y="121"/>
                  </a:cubicBezTo>
                  <a:lnTo>
                    <a:pt x="146" y="135"/>
                  </a:lnTo>
                  <a:close/>
                  <a:moveTo>
                    <a:pt x="92" y="91"/>
                  </a:moveTo>
                  <a:cubicBezTo>
                    <a:pt x="93" y="77"/>
                    <a:pt x="93" y="77"/>
                    <a:pt x="93" y="77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2" y="89"/>
                    <a:pt x="122" y="89"/>
                    <a:pt x="122" y="89"/>
                  </a:cubicBezTo>
                  <a:lnTo>
                    <a:pt x="92" y="91"/>
                  </a:lnTo>
                  <a:close/>
                  <a:moveTo>
                    <a:pt x="120" y="98"/>
                  </a:moveTo>
                  <a:cubicBezTo>
                    <a:pt x="117" y="113"/>
                    <a:pt x="117" y="113"/>
                    <a:pt x="117" y="113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91" y="100"/>
                    <a:pt x="91" y="100"/>
                    <a:pt x="91" y="100"/>
                  </a:cubicBezTo>
                  <a:lnTo>
                    <a:pt x="120" y="98"/>
                  </a:lnTo>
                  <a:close/>
                  <a:moveTo>
                    <a:pt x="94" y="68"/>
                  </a:moveTo>
                  <a:cubicBezTo>
                    <a:pt x="95" y="54"/>
                    <a:pt x="95" y="54"/>
                    <a:pt x="95" y="54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26" y="65"/>
                    <a:pt x="126" y="65"/>
                    <a:pt x="126" y="65"/>
                  </a:cubicBezTo>
                  <a:lnTo>
                    <a:pt x="94" y="68"/>
                  </a:lnTo>
                  <a:close/>
                  <a:moveTo>
                    <a:pt x="85" y="69"/>
                  </a:moveTo>
                  <a:cubicBezTo>
                    <a:pt x="53" y="72"/>
                    <a:pt x="53" y="72"/>
                    <a:pt x="53" y="72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86" y="56"/>
                    <a:pt x="86" y="56"/>
                    <a:pt x="86" y="56"/>
                  </a:cubicBezTo>
                  <a:lnTo>
                    <a:pt x="85" y="69"/>
                  </a:lnTo>
                  <a:close/>
                  <a:moveTo>
                    <a:pt x="84" y="78"/>
                  </a:moveTo>
                  <a:cubicBezTo>
                    <a:pt x="83" y="92"/>
                    <a:pt x="83" y="92"/>
                    <a:pt x="83" y="9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1"/>
                    <a:pt x="53" y="81"/>
                    <a:pt x="53" y="81"/>
                  </a:cubicBezTo>
                  <a:lnTo>
                    <a:pt x="84" y="78"/>
                  </a:lnTo>
                  <a:close/>
                  <a:moveTo>
                    <a:pt x="44" y="94"/>
                  </a:moveTo>
                  <a:cubicBezTo>
                    <a:pt x="21" y="95"/>
                    <a:pt x="21" y="95"/>
                    <a:pt x="21" y="9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44" y="82"/>
                    <a:pt x="44" y="82"/>
                    <a:pt x="44" y="82"/>
                  </a:cubicBezTo>
                  <a:lnTo>
                    <a:pt x="44" y="94"/>
                  </a:lnTo>
                  <a:close/>
                  <a:moveTo>
                    <a:pt x="44" y="103"/>
                  </a:moveTo>
                  <a:cubicBezTo>
                    <a:pt x="45" y="115"/>
                    <a:pt x="45" y="115"/>
                    <a:pt x="45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1" y="104"/>
                    <a:pt x="21" y="104"/>
                    <a:pt x="21" y="104"/>
                  </a:cubicBezTo>
                  <a:lnTo>
                    <a:pt x="44" y="103"/>
                  </a:lnTo>
                  <a:close/>
                  <a:moveTo>
                    <a:pt x="53" y="102"/>
                  </a:moveTo>
                  <a:cubicBezTo>
                    <a:pt x="82" y="100"/>
                    <a:pt x="82" y="100"/>
                    <a:pt x="82" y="100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54" y="114"/>
                    <a:pt x="54" y="114"/>
                    <a:pt x="54" y="114"/>
                  </a:cubicBezTo>
                  <a:lnTo>
                    <a:pt x="53" y="102"/>
                  </a:lnTo>
                  <a:close/>
                  <a:moveTo>
                    <a:pt x="80" y="123"/>
                  </a:moveTo>
                  <a:cubicBezTo>
                    <a:pt x="79" y="135"/>
                    <a:pt x="79" y="135"/>
                    <a:pt x="79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23"/>
                    <a:pt x="54" y="123"/>
                    <a:pt x="54" y="123"/>
                  </a:cubicBezTo>
                  <a:lnTo>
                    <a:pt x="80" y="123"/>
                  </a:lnTo>
                  <a:close/>
                  <a:moveTo>
                    <a:pt x="89" y="122"/>
                  </a:moveTo>
                  <a:cubicBezTo>
                    <a:pt x="116" y="122"/>
                    <a:pt x="116" y="122"/>
                    <a:pt x="116" y="122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89" y="122"/>
                  </a:lnTo>
                  <a:close/>
                  <a:moveTo>
                    <a:pt x="152" y="112"/>
                  </a:moveTo>
                  <a:cubicBezTo>
                    <a:pt x="126" y="113"/>
                    <a:pt x="126" y="113"/>
                    <a:pt x="126" y="113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57" y="96"/>
                    <a:pt x="157" y="96"/>
                    <a:pt x="157" y="96"/>
                  </a:cubicBezTo>
                  <a:lnTo>
                    <a:pt x="152" y="112"/>
                  </a:lnTo>
                  <a:close/>
                  <a:moveTo>
                    <a:pt x="159" y="87"/>
                  </a:moveTo>
                  <a:cubicBezTo>
                    <a:pt x="131" y="89"/>
                    <a:pt x="131" y="89"/>
                    <a:pt x="131" y="89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64" y="71"/>
                    <a:pt x="164" y="71"/>
                    <a:pt x="164" y="71"/>
                  </a:cubicBezTo>
                  <a:lnTo>
                    <a:pt x="159" y="87"/>
                  </a:lnTo>
                  <a:close/>
                  <a:moveTo>
                    <a:pt x="167" y="62"/>
                  </a:moveTo>
                  <a:cubicBezTo>
                    <a:pt x="135" y="64"/>
                    <a:pt x="135" y="64"/>
                    <a:pt x="135" y="64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71" y="45"/>
                    <a:pt x="171" y="45"/>
                    <a:pt x="171" y="45"/>
                  </a:cubicBezTo>
                  <a:lnTo>
                    <a:pt x="167" y="62"/>
                  </a:lnTo>
                  <a:close/>
                  <a:moveTo>
                    <a:pt x="44" y="61"/>
                  </a:moveTo>
                  <a:cubicBezTo>
                    <a:pt x="44" y="73"/>
                    <a:pt x="44" y="73"/>
                    <a:pt x="44" y="73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44" y="61"/>
                  </a:lnTo>
                  <a:close/>
                  <a:moveTo>
                    <a:pt x="24" y="124"/>
                  </a:moveTo>
                  <a:cubicBezTo>
                    <a:pt x="45" y="124"/>
                    <a:pt x="45" y="124"/>
                    <a:pt x="45" y="12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25" y="135"/>
                    <a:pt x="25" y="135"/>
                    <a:pt x="25" y="135"/>
                  </a:cubicBezTo>
                  <a:lnTo>
                    <a:pt x="24" y="12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7270422" y="4690263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#03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282563" y="5038652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266504" y="4365269"/>
            <a:ext cx="1173947" cy="1090550"/>
            <a:chOff x="6266504" y="4365269"/>
            <a:chExt cx="1173947" cy="1090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6266504" y="4365269"/>
              <a:ext cx="1173947" cy="1090550"/>
              <a:chOff x="2288457" y="4310243"/>
              <a:chExt cx="529723" cy="492091"/>
            </a:xfrm>
          </p:grpSpPr>
          <p:sp>
            <p:nvSpPr>
              <p:cNvPr id="109" name="矩形 108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2" name="Freeform 33"/>
            <p:cNvSpPr>
              <a:spLocks noEditPoints="1"/>
            </p:cNvSpPr>
            <p:nvPr/>
          </p:nvSpPr>
          <p:spPr bwMode="auto">
            <a:xfrm>
              <a:off x="6448110" y="4586693"/>
              <a:ext cx="537337" cy="477933"/>
            </a:xfrm>
            <a:custGeom>
              <a:avLst/>
              <a:gdLst>
                <a:gd name="T0" fmla="*/ 165 w 265"/>
                <a:gd name="T1" fmla="*/ 28 h 235"/>
                <a:gd name="T2" fmla="*/ 44 w 265"/>
                <a:gd name="T3" fmla="*/ 85 h 235"/>
                <a:gd name="T4" fmla="*/ 100 w 265"/>
                <a:gd name="T5" fmla="*/ 206 h 235"/>
                <a:gd name="T6" fmla="*/ 221 w 265"/>
                <a:gd name="T7" fmla="*/ 150 h 235"/>
                <a:gd name="T8" fmla="*/ 165 w 265"/>
                <a:gd name="T9" fmla="*/ 28 h 235"/>
                <a:gd name="T10" fmla="*/ 119 w 265"/>
                <a:gd name="T11" fmla="*/ 49 h 235"/>
                <a:gd name="T12" fmla="*/ 133 w 265"/>
                <a:gd name="T13" fmla="*/ 43 h 235"/>
                <a:gd name="T14" fmla="*/ 146 w 265"/>
                <a:gd name="T15" fmla="*/ 49 h 235"/>
                <a:gd name="T16" fmla="*/ 152 w 265"/>
                <a:gd name="T17" fmla="*/ 62 h 235"/>
                <a:gd name="T18" fmla="*/ 146 w 265"/>
                <a:gd name="T19" fmla="*/ 75 h 235"/>
                <a:gd name="T20" fmla="*/ 133 w 265"/>
                <a:gd name="T21" fmla="*/ 80 h 235"/>
                <a:gd name="T22" fmla="*/ 119 w 265"/>
                <a:gd name="T23" fmla="*/ 75 h 235"/>
                <a:gd name="T24" fmla="*/ 115 w 265"/>
                <a:gd name="T25" fmla="*/ 62 h 235"/>
                <a:gd name="T26" fmla="*/ 119 w 265"/>
                <a:gd name="T27" fmla="*/ 49 h 235"/>
                <a:gd name="T28" fmla="*/ 162 w 265"/>
                <a:gd name="T29" fmla="*/ 182 h 235"/>
                <a:gd name="T30" fmla="*/ 103 w 265"/>
                <a:gd name="T31" fmla="*/ 182 h 235"/>
                <a:gd name="T32" fmla="*/ 103 w 265"/>
                <a:gd name="T33" fmla="*/ 164 h 235"/>
                <a:gd name="T34" fmla="*/ 119 w 265"/>
                <a:gd name="T35" fmla="*/ 164 h 235"/>
                <a:gd name="T36" fmla="*/ 119 w 265"/>
                <a:gd name="T37" fmla="*/ 111 h 235"/>
                <a:gd name="T38" fmla="*/ 104 w 265"/>
                <a:gd name="T39" fmla="*/ 111 h 235"/>
                <a:gd name="T40" fmla="*/ 104 w 265"/>
                <a:gd name="T41" fmla="*/ 92 h 235"/>
                <a:gd name="T42" fmla="*/ 148 w 265"/>
                <a:gd name="T43" fmla="*/ 92 h 235"/>
                <a:gd name="T44" fmla="*/ 148 w 265"/>
                <a:gd name="T45" fmla="*/ 164 h 235"/>
                <a:gd name="T46" fmla="*/ 162 w 265"/>
                <a:gd name="T47" fmla="*/ 164 h 235"/>
                <a:gd name="T48" fmla="*/ 162 w 265"/>
                <a:gd name="T49" fmla="*/ 182 h 235"/>
                <a:gd name="T50" fmla="*/ 173 w 265"/>
                <a:gd name="T51" fmla="*/ 7 h 235"/>
                <a:gd name="T52" fmla="*/ 132 w 265"/>
                <a:gd name="T53" fmla="*/ 0 h 235"/>
                <a:gd name="T54" fmla="*/ 22 w 265"/>
                <a:gd name="T55" fmla="*/ 77 h 235"/>
                <a:gd name="T56" fmla="*/ 92 w 265"/>
                <a:gd name="T57" fmla="*/ 227 h 235"/>
                <a:gd name="T58" fmla="*/ 132 w 265"/>
                <a:gd name="T59" fmla="*/ 235 h 235"/>
                <a:gd name="T60" fmla="*/ 243 w 265"/>
                <a:gd name="T61" fmla="*/ 158 h 235"/>
                <a:gd name="T62" fmla="*/ 173 w 265"/>
                <a:gd name="T63" fmla="*/ 7 h 235"/>
                <a:gd name="T64" fmla="*/ 232 w 265"/>
                <a:gd name="T65" fmla="*/ 154 h 235"/>
                <a:gd name="T66" fmla="*/ 132 w 265"/>
                <a:gd name="T67" fmla="*/ 223 h 235"/>
                <a:gd name="T68" fmla="*/ 96 w 265"/>
                <a:gd name="T69" fmla="*/ 217 h 235"/>
                <a:gd name="T70" fmla="*/ 33 w 265"/>
                <a:gd name="T71" fmla="*/ 81 h 235"/>
                <a:gd name="T72" fmla="*/ 132 w 265"/>
                <a:gd name="T73" fmla="*/ 11 h 235"/>
                <a:gd name="T74" fmla="*/ 169 w 265"/>
                <a:gd name="T75" fmla="*/ 18 h 235"/>
                <a:gd name="T76" fmla="*/ 232 w 265"/>
                <a:gd name="T77" fmla="*/ 15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5" h="235">
                  <a:moveTo>
                    <a:pt x="165" y="28"/>
                  </a:moveTo>
                  <a:cubicBezTo>
                    <a:pt x="116" y="10"/>
                    <a:pt x="62" y="36"/>
                    <a:pt x="44" y="85"/>
                  </a:cubicBezTo>
                  <a:cubicBezTo>
                    <a:pt x="26" y="134"/>
                    <a:pt x="51" y="188"/>
                    <a:pt x="100" y="206"/>
                  </a:cubicBezTo>
                  <a:cubicBezTo>
                    <a:pt x="149" y="224"/>
                    <a:pt x="203" y="199"/>
                    <a:pt x="221" y="150"/>
                  </a:cubicBezTo>
                  <a:cubicBezTo>
                    <a:pt x="239" y="101"/>
                    <a:pt x="214" y="46"/>
                    <a:pt x="165" y="28"/>
                  </a:cubicBezTo>
                  <a:close/>
                  <a:moveTo>
                    <a:pt x="119" y="49"/>
                  </a:moveTo>
                  <a:cubicBezTo>
                    <a:pt x="123" y="45"/>
                    <a:pt x="127" y="43"/>
                    <a:pt x="133" y="43"/>
                  </a:cubicBezTo>
                  <a:cubicBezTo>
                    <a:pt x="138" y="43"/>
                    <a:pt x="143" y="45"/>
                    <a:pt x="146" y="49"/>
                  </a:cubicBezTo>
                  <a:cubicBezTo>
                    <a:pt x="150" y="52"/>
                    <a:pt x="152" y="57"/>
                    <a:pt x="152" y="62"/>
                  </a:cubicBezTo>
                  <a:cubicBezTo>
                    <a:pt x="152" y="67"/>
                    <a:pt x="150" y="71"/>
                    <a:pt x="146" y="75"/>
                  </a:cubicBezTo>
                  <a:cubicBezTo>
                    <a:pt x="143" y="78"/>
                    <a:pt x="138" y="80"/>
                    <a:pt x="133" y="80"/>
                  </a:cubicBezTo>
                  <a:cubicBezTo>
                    <a:pt x="127" y="80"/>
                    <a:pt x="123" y="78"/>
                    <a:pt x="119" y="75"/>
                  </a:cubicBezTo>
                  <a:cubicBezTo>
                    <a:pt x="116" y="71"/>
                    <a:pt x="115" y="67"/>
                    <a:pt x="115" y="62"/>
                  </a:cubicBezTo>
                  <a:cubicBezTo>
                    <a:pt x="115" y="57"/>
                    <a:pt x="116" y="52"/>
                    <a:pt x="119" y="49"/>
                  </a:cubicBezTo>
                  <a:close/>
                  <a:moveTo>
                    <a:pt x="162" y="182"/>
                  </a:moveTo>
                  <a:cubicBezTo>
                    <a:pt x="103" y="182"/>
                    <a:pt x="103" y="182"/>
                    <a:pt x="103" y="182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19" y="164"/>
                    <a:pt x="119" y="164"/>
                    <a:pt x="119" y="164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62" y="164"/>
                    <a:pt x="162" y="164"/>
                    <a:pt x="162" y="164"/>
                  </a:cubicBezTo>
                  <a:lnTo>
                    <a:pt x="162" y="182"/>
                  </a:lnTo>
                  <a:close/>
                  <a:moveTo>
                    <a:pt x="173" y="7"/>
                  </a:moveTo>
                  <a:cubicBezTo>
                    <a:pt x="160" y="2"/>
                    <a:pt x="146" y="0"/>
                    <a:pt x="132" y="0"/>
                  </a:cubicBezTo>
                  <a:cubicBezTo>
                    <a:pt x="83" y="0"/>
                    <a:pt x="39" y="31"/>
                    <a:pt x="22" y="77"/>
                  </a:cubicBezTo>
                  <a:cubicBezTo>
                    <a:pt x="0" y="137"/>
                    <a:pt x="31" y="205"/>
                    <a:pt x="92" y="227"/>
                  </a:cubicBezTo>
                  <a:cubicBezTo>
                    <a:pt x="105" y="232"/>
                    <a:pt x="119" y="235"/>
                    <a:pt x="132" y="235"/>
                  </a:cubicBezTo>
                  <a:cubicBezTo>
                    <a:pt x="181" y="235"/>
                    <a:pt x="226" y="204"/>
                    <a:pt x="243" y="158"/>
                  </a:cubicBezTo>
                  <a:cubicBezTo>
                    <a:pt x="265" y="97"/>
                    <a:pt x="234" y="29"/>
                    <a:pt x="173" y="7"/>
                  </a:cubicBezTo>
                  <a:close/>
                  <a:moveTo>
                    <a:pt x="232" y="154"/>
                  </a:moveTo>
                  <a:cubicBezTo>
                    <a:pt x="217" y="195"/>
                    <a:pt x="177" y="223"/>
                    <a:pt x="132" y="223"/>
                  </a:cubicBezTo>
                  <a:cubicBezTo>
                    <a:pt x="120" y="223"/>
                    <a:pt x="108" y="221"/>
                    <a:pt x="96" y="217"/>
                  </a:cubicBezTo>
                  <a:cubicBezTo>
                    <a:pt x="41" y="197"/>
                    <a:pt x="13" y="136"/>
                    <a:pt x="33" y="81"/>
                  </a:cubicBezTo>
                  <a:cubicBezTo>
                    <a:pt x="48" y="39"/>
                    <a:pt x="88" y="11"/>
                    <a:pt x="132" y="11"/>
                  </a:cubicBezTo>
                  <a:cubicBezTo>
                    <a:pt x="145" y="11"/>
                    <a:pt x="157" y="13"/>
                    <a:pt x="169" y="18"/>
                  </a:cubicBezTo>
                  <a:cubicBezTo>
                    <a:pt x="224" y="38"/>
                    <a:pt x="252" y="99"/>
                    <a:pt x="232" y="1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969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61257" y="2032000"/>
            <a:ext cx="4934857" cy="3468913"/>
            <a:chOff x="566057" y="827314"/>
            <a:chExt cx="4934857" cy="3468913"/>
          </a:xfrm>
        </p:grpSpPr>
        <p:grpSp>
          <p:nvGrpSpPr>
            <p:cNvPr id="30" name="组合 29"/>
            <p:cNvGrpSpPr/>
            <p:nvPr/>
          </p:nvGrpSpPr>
          <p:grpSpPr>
            <a:xfrm>
              <a:off x="566057" y="827314"/>
              <a:ext cx="4934857" cy="3468913"/>
              <a:chOff x="566057" y="827314"/>
              <a:chExt cx="4934857" cy="3468913"/>
            </a:xfrm>
          </p:grpSpPr>
          <p:sp>
            <p:nvSpPr>
              <p:cNvPr id="28" name="等腰三角形 27"/>
              <p:cNvSpPr/>
              <p:nvPr/>
            </p:nvSpPr>
            <p:spPr>
              <a:xfrm flipV="1">
                <a:off x="566057" y="3889825"/>
                <a:ext cx="4934857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bg1">
                      <a:alpha val="20000"/>
                    </a:schemeClr>
                  </a:gs>
                  <a:gs pos="60000">
                    <a:schemeClr val="bg1">
                      <a:lumMod val="85000"/>
                      <a:alpha val="38000"/>
                    </a:schemeClr>
                  </a:gs>
                  <a:gs pos="82000">
                    <a:schemeClr val="bg1">
                      <a:lumMod val="75000"/>
                      <a:alpha val="51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DC6C7C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1697" y="2032000"/>
            <a:ext cx="4731656" cy="3454399"/>
            <a:chOff x="522515" y="827314"/>
            <a:chExt cx="4731656" cy="3454399"/>
          </a:xfrm>
        </p:grpSpPr>
        <p:grpSp>
          <p:nvGrpSpPr>
            <p:cNvPr id="34" name="组合 33"/>
            <p:cNvGrpSpPr/>
            <p:nvPr/>
          </p:nvGrpSpPr>
          <p:grpSpPr>
            <a:xfrm>
              <a:off x="522515" y="827314"/>
              <a:ext cx="4731656" cy="3454399"/>
              <a:chOff x="522515" y="827314"/>
              <a:chExt cx="4731656" cy="3454399"/>
            </a:xfrm>
          </p:grpSpPr>
          <p:sp>
            <p:nvSpPr>
              <p:cNvPr id="36" name="等腰三角形 35"/>
              <p:cNvSpPr/>
              <p:nvPr/>
            </p:nvSpPr>
            <p:spPr>
              <a:xfrm flipV="1">
                <a:off x="522515" y="3875311"/>
                <a:ext cx="4731656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accent6">
                      <a:lumMod val="20000"/>
                      <a:lumOff val="80000"/>
                    </a:schemeClr>
                  </a:gs>
                  <a:gs pos="60000">
                    <a:schemeClr val="accent6">
                      <a:lumMod val="40000"/>
                      <a:lumOff val="60000"/>
                    </a:schemeClr>
                  </a:gs>
                  <a:gs pos="82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3A3A3A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157"/>
          <p:cNvSpPr>
            <a:spLocks noEditPoints="1"/>
          </p:cNvSpPr>
          <p:nvPr/>
        </p:nvSpPr>
        <p:spPr bwMode="auto">
          <a:xfrm>
            <a:off x="1546918" y="3381830"/>
            <a:ext cx="346795" cy="382616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任意多边形 41"/>
          <p:cNvSpPr>
            <a:spLocks/>
          </p:cNvSpPr>
          <p:nvPr/>
        </p:nvSpPr>
        <p:spPr bwMode="auto">
          <a:xfrm>
            <a:off x="6701872" y="3424941"/>
            <a:ext cx="339505" cy="339505"/>
          </a:xfrm>
          <a:custGeom>
            <a:avLst/>
            <a:gdLst>
              <a:gd name="connsiteX0" fmla="*/ 531623 w 1063246"/>
              <a:gd name="connsiteY0" fmla="*/ 386480 h 1063246"/>
              <a:gd name="connsiteX1" fmla="*/ 386480 w 1063246"/>
              <a:gd name="connsiteY1" fmla="*/ 531623 h 1063246"/>
              <a:gd name="connsiteX2" fmla="*/ 531623 w 1063246"/>
              <a:gd name="connsiteY2" fmla="*/ 676766 h 1063246"/>
              <a:gd name="connsiteX3" fmla="*/ 676766 w 1063246"/>
              <a:gd name="connsiteY3" fmla="*/ 531623 h 1063246"/>
              <a:gd name="connsiteX4" fmla="*/ 531623 w 1063246"/>
              <a:gd name="connsiteY4" fmla="*/ 386480 h 1063246"/>
              <a:gd name="connsiteX5" fmla="*/ 389857 w 1063246"/>
              <a:gd name="connsiteY5" fmla="*/ 0 h 1063246"/>
              <a:gd name="connsiteX6" fmla="*/ 478461 w 1063246"/>
              <a:gd name="connsiteY6" fmla="*/ 141766 h 1063246"/>
              <a:gd name="connsiteX7" fmla="*/ 531623 w 1063246"/>
              <a:gd name="connsiteY7" fmla="*/ 141766 h 1063246"/>
              <a:gd name="connsiteX8" fmla="*/ 593646 w 1063246"/>
              <a:gd name="connsiteY8" fmla="*/ 141766 h 1063246"/>
              <a:gd name="connsiteX9" fmla="*/ 682250 w 1063246"/>
              <a:gd name="connsiteY9" fmla="*/ 0 h 1063246"/>
              <a:gd name="connsiteX10" fmla="*/ 806295 w 1063246"/>
              <a:gd name="connsiteY10" fmla="*/ 53162 h 1063246"/>
              <a:gd name="connsiteX11" fmla="*/ 770853 w 1063246"/>
              <a:gd name="connsiteY11" fmla="*/ 212649 h 1063246"/>
              <a:gd name="connsiteX12" fmla="*/ 850597 w 1063246"/>
              <a:gd name="connsiteY12" fmla="*/ 301253 h 1063246"/>
              <a:gd name="connsiteX13" fmla="*/ 1010084 w 1063246"/>
              <a:gd name="connsiteY13" fmla="*/ 256951 h 1063246"/>
              <a:gd name="connsiteX14" fmla="*/ 1063246 w 1063246"/>
              <a:gd name="connsiteY14" fmla="*/ 389857 h 1063246"/>
              <a:gd name="connsiteX15" fmla="*/ 921480 w 1063246"/>
              <a:gd name="connsiteY15" fmla="*/ 478461 h 1063246"/>
              <a:gd name="connsiteX16" fmla="*/ 921480 w 1063246"/>
              <a:gd name="connsiteY16" fmla="*/ 531623 h 1063246"/>
              <a:gd name="connsiteX17" fmla="*/ 921480 w 1063246"/>
              <a:gd name="connsiteY17" fmla="*/ 593646 h 1063246"/>
              <a:gd name="connsiteX18" fmla="*/ 1063246 w 1063246"/>
              <a:gd name="connsiteY18" fmla="*/ 673389 h 1063246"/>
              <a:gd name="connsiteX19" fmla="*/ 1010084 w 1063246"/>
              <a:gd name="connsiteY19" fmla="*/ 806295 h 1063246"/>
              <a:gd name="connsiteX20" fmla="*/ 850597 w 1063246"/>
              <a:gd name="connsiteY20" fmla="*/ 761993 h 1063246"/>
              <a:gd name="connsiteX21" fmla="*/ 761993 w 1063246"/>
              <a:gd name="connsiteY21" fmla="*/ 850597 h 1063246"/>
              <a:gd name="connsiteX22" fmla="*/ 806295 w 1063246"/>
              <a:gd name="connsiteY22" fmla="*/ 1010084 h 1063246"/>
              <a:gd name="connsiteX23" fmla="*/ 673389 w 1063246"/>
              <a:gd name="connsiteY23" fmla="*/ 1063246 h 1063246"/>
              <a:gd name="connsiteX24" fmla="*/ 584785 w 1063246"/>
              <a:gd name="connsiteY24" fmla="*/ 921480 h 1063246"/>
              <a:gd name="connsiteX25" fmla="*/ 531623 w 1063246"/>
              <a:gd name="connsiteY25" fmla="*/ 921480 h 1063246"/>
              <a:gd name="connsiteX26" fmla="*/ 469600 w 1063246"/>
              <a:gd name="connsiteY26" fmla="*/ 921480 h 1063246"/>
              <a:gd name="connsiteX27" fmla="*/ 389857 w 1063246"/>
              <a:gd name="connsiteY27" fmla="*/ 1063246 h 1063246"/>
              <a:gd name="connsiteX28" fmla="*/ 256951 w 1063246"/>
              <a:gd name="connsiteY28" fmla="*/ 1010084 h 1063246"/>
              <a:gd name="connsiteX29" fmla="*/ 301253 w 1063246"/>
              <a:gd name="connsiteY29" fmla="*/ 841736 h 1063246"/>
              <a:gd name="connsiteX30" fmla="*/ 212649 w 1063246"/>
              <a:gd name="connsiteY30" fmla="*/ 761993 h 1063246"/>
              <a:gd name="connsiteX31" fmla="*/ 53162 w 1063246"/>
              <a:gd name="connsiteY31" fmla="*/ 806295 h 1063246"/>
              <a:gd name="connsiteX32" fmla="*/ 0 w 1063246"/>
              <a:gd name="connsiteY32" fmla="*/ 673389 h 1063246"/>
              <a:gd name="connsiteX33" fmla="*/ 141766 w 1063246"/>
              <a:gd name="connsiteY33" fmla="*/ 584785 h 1063246"/>
              <a:gd name="connsiteX34" fmla="*/ 141766 w 1063246"/>
              <a:gd name="connsiteY34" fmla="*/ 531623 h 1063246"/>
              <a:gd name="connsiteX35" fmla="*/ 141766 w 1063246"/>
              <a:gd name="connsiteY35" fmla="*/ 469600 h 1063246"/>
              <a:gd name="connsiteX36" fmla="*/ 0 w 1063246"/>
              <a:gd name="connsiteY36" fmla="*/ 380997 h 1063246"/>
              <a:gd name="connsiteX37" fmla="*/ 53162 w 1063246"/>
              <a:gd name="connsiteY37" fmla="*/ 256951 h 1063246"/>
              <a:gd name="connsiteX38" fmla="*/ 212649 w 1063246"/>
              <a:gd name="connsiteY38" fmla="*/ 301253 h 1063246"/>
              <a:gd name="connsiteX39" fmla="*/ 301253 w 1063246"/>
              <a:gd name="connsiteY39" fmla="*/ 212649 h 1063246"/>
              <a:gd name="connsiteX40" fmla="*/ 256951 w 1063246"/>
              <a:gd name="connsiteY40" fmla="*/ 53162 h 1063246"/>
              <a:gd name="connsiteX41" fmla="*/ 389857 w 1063246"/>
              <a:gd name="connsiteY41" fmla="*/ 0 h 10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63246" h="1063246">
                <a:moveTo>
                  <a:pt x="531623" y="386480"/>
                </a:moveTo>
                <a:cubicBezTo>
                  <a:pt x="451463" y="386480"/>
                  <a:pt x="386480" y="451463"/>
                  <a:pt x="386480" y="531623"/>
                </a:cubicBezTo>
                <a:cubicBezTo>
                  <a:pt x="386480" y="611783"/>
                  <a:pt x="451463" y="676766"/>
                  <a:pt x="531623" y="676766"/>
                </a:cubicBezTo>
                <a:cubicBezTo>
                  <a:pt x="611783" y="676766"/>
                  <a:pt x="676766" y="611783"/>
                  <a:pt x="676766" y="531623"/>
                </a:cubicBezTo>
                <a:cubicBezTo>
                  <a:pt x="676766" y="451463"/>
                  <a:pt x="611783" y="386480"/>
                  <a:pt x="531623" y="386480"/>
                </a:cubicBezTo>
                <a:close/>
                <a:moveTo>
                  <a:pt x="389857" y="0"/>
                </a:moveTo>
                <a:cubicBezTo>
                  <a:pt x="478461" y="141766"/>
                  <a:pt x="478461" y="141766"/>
                  <a:pt x="478461" y="141766"/>
                </a:cubicBezTo>
                <a:cubicBezTo>
                  <a:pt x="496182" y="141766"/>
                  <a:pt x="513902" y="141766"/>
                  <a:pt x="531623" y="141766"/>
                </a:cubicBezTo>
                <a:cubicBezTo>
                  <a:pt x="549344" y="141766"/>
                  <a:pt x="575925" y="141766"/>
                  <a:pt x="593646" y="141766"/>
                </a:cubicBezTo>
                <a:cubicBezTo>
                  <a:pt x="682250" y="0"/>
                  <a:pt x="682250" y="0"/>
                  <a:pt x="682250" y="0"/>
                </a:cubicBezTo>
                <a:cubicBezTo>
                  <a:pt x="806295" y="53162"/>
                  <a:pt x="806295" y="53162"/>
                  <a:pt x="806295" y="53162"/>
                </a:cubicBezTo>
                <a:cubicBezTo>
                  <a:pt x="770853" y="212649"/>
                  <a:pt x="770853" y="212649"/>
                  <a:pt x="770853" y="212649"/>
                </a:cubicBezTo>
                <a:cubicBezTo>
                  <a:pt x="797435" y="239230"/>
                  <a:pt x="824016" y="265812"/>
                  <a:pt x="850597" y="301253"/>
                </a:cubicBezTo>
                <a:cubicBezTo>
                  <a:pt x="1010084" y="256951"/>
                  <a:pt x="1010084" y="256951"/>
                  <a:pt x="1010084" y="256951"/>
                </a:cubicBezTo>
                <a:cubicBezTo>
                  <a:pt x="1063246" y="389857"/>
                  <a:pt x="1063246" y="389857"/>
                  <a:pt x="1063246" y="389857"/>
                </a:cubicBezTo>
                <a:cubicBezTo>
                  <a:pt x="921480" y="478461"/>
                  <a:pt x="921480" y="478461"/>
                  <a:pt x="921480" y="478461"/>
                </a:cubicBezTo>
                <a:cubicBezTo>
                  <a:pt x="921480" y="496182"/>
                  <a:pt x="921480" y="513902"/>
                  <a:pt x="921480" y="531623"/>
                </a:cubicBezTo>
                <a:cubicBezTo>
                  <a:pt x="921480" y="549344"/>
                  <a:pt x="921480" y="567065"/>
                  <a:pt x="921480" y="593646"/>
                </a:cubicBezTo>
                <a:cubicBezTo>
                  <a:pt x="1063246" y="673389"/>
                  <a:pt x="1063246" y="673389"/>
                  <a:pt x="1063246" y="673389"/>
                </a:cubicBezTo>
                <a:cubicBezTo>
                  <a:pt x="1010084" y="806295"/>
                  <a:pt x="1010084" y="806295"/>
                  <a:pt x="1010084" y="806295"/>
                </a:cubicBezTo>
                <a:cubicBezTo>
                  <a:pt x="850597" y="761993"/>
                  <a:pt x="850597" y="761993"/>
                  <a:pt x="850597" y="761993"/>
                </a:cubicBezTo>
                <a:cubicBezTo>
                  <a:pt x="824016" y="797435"/>
                  <a:pt x="797435" y="824016"/>
                  <a:pt x="761993" y="850597"/>
                </a:cubicBezTo>
                <a:cubicBezTo>
                  <a:pt x="806295" y="1010084"/>
                  <a:pt x="806295" y="1010084"/>
                  <a:pt x="806295" y="1010084"/>
                </a:cubicBezTo>
                <a:cubicBezTo>
                  <a:pt x="673389" y="1063246"/>
                  <a:pt x="673389" y="1063246"/>
                  <a:pt x="673389" y="1063246"/>
                </a:cubicBezTo>
                <a:cubicBezTo>
                  <a:pt x="584785" y="921480"/>
                  <a:pt x="584785" y="921480"/>
                  <a:pt x="584785" y="921480"/>
                </a:cubicBezTo>
                <a:cubicBezTo>
                  <a:pt x="567065" y="921480"/>
                  <a:pt x="549344" y="921480"/>
                  <a:pt x="531623" y="921480"/>
                </a:cubicBezTo>
                <a:cubicBezTo>
                  <a:pt x="513902" y="921480"/>
                  <a:pt x="496182" y="921480"/>
                  <a:pt x="469600" y="921480"/>
                </a:cubicBezTo>
                <a:cubicBezTo>
                  <a:pt x="389857" y="1063246"/>
                  <a:pt x="389857" y="1063246"/>
                  <a:pt x="389857" y="1063246"/>
                </a:cubicBezTo>
                <a:cubicBezTo>
                  <a:pt x="256951" y="1010084"/>
                  <a:pt x="256951" y="1010084"/>
                  <a:pt x="256951" y="1010084"/>
                </a:cubicBezTo>
                <a:cubicBezTo>
                  <a:pt x="301253" y="841736"/>
                  <a:pt x="301253" y="841736"/>
                  <a:pt x="301253" y="841736"/>
                </a:cubicBezTo>
                <a:cubicBezTo>
                  <a:pt x="265812" y="824016"/>
                  <a:pt x="239230" y="788574"/>
                  <a:pt x="212649" y="761993"/>
                </a:cubicBezTo>
                <a:cubicBezTo>
                  <a:pt x="53162" y="806295"/>
                  <a:pt x="53162" y="806295"/>
                  <a:pt x="53162" y="806295"/>
                </a:cubicBezTo>
                <a:cubicBezTo>
                  <a:pt x="0" y="673389"/>
                  <a:pt x="0" y="673389"/>
                  <a:pt x="0" y="673389"/>
                </a:cubicBezTo>
                <a:cubicBezTo>
                  <a:pt x="141766" y="584785"/>
                  <a:pt x="141766" y="584785"/>
                  <a:pt x="141766" y="584785"/>
                </a:cubicBezTo>
                <a:cubicBezTo>
                  <a:pt x="141766" y="567065"/>
                  <a:pt x="141766" y="549344"/>
                  <a:pt x="141766" y="531623"/>
                </a:cubicBezTo>
                <a:cubicBezTo>
                  <a:pt x="141766" y="505042"/>
                  <a:pt x="141766" y="487321"/>
                  <a:pt x="141766" y="469600"/>
                </a:cubicBezTo>
                <a:cubicBezTo>
                  <a:pt x="0" y="380997"/>
                  <a:pt x="0" y="380997"/>
                  <a:pt x="0" y="380997"/>
                </a:cubicBezTo>
                <a:cubicBezTo>
                  <a:pt x="53162" y="256951"/>
                  <a:pt x="53162" y="256951"/>
                  <a:pt x="53162" y="256951"/>
                </a:cubicBezTo>
                <a:cubicBezTo>
                  <a:pt x="212649" y="301253"/>
                  <a:pt x="212649" y="301253"/>
                  <a:pt x="212649" y="301253"/>
                </a:cubicBezTo>
                <a:cubicBezTo>
                  <a:pt x="239230" y="265812"/>
                  <a:pt x="265812" y="239230"/>
                  <a:pt x="301253" y="212649"/>
                </a:cubicBezTo>
                <a:cubicBezTo>
                  <a:pt x="256951" y="53162"/>
                  <a:pt x="256951" y="53162"/>
                  <a:pt x="256951" y="53162"/>
                </a:cubicBezTo>
                <a:cubicBezTo>
                  <a:pt x="389857" y="0"/>
                  <a:pt x="389857" y="0"/>
                  <a:pt x="389857" y="0"/>
                </a:cubicBezTo>
                <a:close/>
              </a:path>
            </a:pathLst>
          </a:custGeom>
          <a:solidFill>
            <a:srgbClr val="3A3A3A"/>
          </a:solidFill>
          <a:ln w="30163" cap="rnd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454421" y="3139713"/>
            <a:ext cx="793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6A8BD"/>
                </a:solidFill>
              </a:rPr>
              <a:t>IDEA</a:t>
            </a:r>
            <a:endParaRPr lang="zh-CN" altLang="en-US" sz="2400" b="1" dirty="0">
              <a:solidFill>
                <a:srgbClr val="56A8BD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54421" y="3555052"/>
            <a:ext cx="1888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56A8B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27182" y="3167080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27182" y="3539823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74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56249" y="1052287"/>
            <a:ext cx="1698171" cy="5254171"/>
          </a:xfrm>
          <a:prstGeom prst="rect">
            <a:avLst/>
          </a:prstGeom>
          <a:solidFill>
            <a:srgbClr val="F1AF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1800000" flipV="1">
            <a:off x="447360" y="492780"/>
            <a:ext cx="3135087" cy="1832710"/>
            <a:chOff x="837732" y="1826986"/>
            <a:chExt cx="4394668" cy="1658661"/>
          </a:xfrm>
        </p:grpSpPr>
        <p:sp>
          <p:nvSpPr>
            <p:cNvPr id="13" name="椭圆 12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矩形 13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1800000" flipH="1">
            <a:off x="-49446" y="4991328"/>
            <a:ext cx="3135087" cy="1808587"/>
            <a:chOff x="837732" y="1826986"/>
            <a:chExt cx="4394668" cy="1636829"/>
          </a:xfrm>
        </p:grpSpPr>
        <p:sp>
          <p:nvSpPr>
            <p:cNvPr id="16" name="椭圆 1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  <a:lumMod val="96000"/>
                    <a:lumOff val="4000"/>
                  </a:schemeClr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矩形 16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856249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20833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20833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56249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F1AF59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20833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134"/>
          <p:cNvSpPr>
            <a:spLocks noEditPoints="1"/>
          </p:cNvSpPr>
          <p:nvPr/>
        </p:nvSpPr>
        <p:spPr bwMode="auto">
          <a:xfrm>
            <a:off x="1005014" y="2142900"/>
            <a:ext cx="399840" cy="390321"/>
          </a:xfrm>
          <a:custGeom>
            <a:avLst/>
            <a:gdLst>
              <a:gd name="T0" fmla="*/ 261 w 279"/>
              <a:gd name="T1" fmla="*/ 149 h 273"/>
              <a:gd name="T2" fmla="*/ 259 w 279"/>
              <a:gd name="T3" fmla="*/ 135 h 273"/>
              <a:gd name="T4" fmla="*/ 253 w 279"/>
              <a:gd name="T5" fmla="*/ 115 h 273"/>
              <a:gd name="T6" fmla="*/ 252 w 279"/>
              <a:gd name="T7" fmla="*/ 105 h 273"/>
              <a:gd name="T8" fmla="*/ 250 w 279"/>
              <a:gd name="T9" fmla="*/ 97 h 273"/>
              <a:gd name="T10" fmla="*/ 264 w 279"/>
              <a:gd name="T11" fmla="*/ 98 h 273"/>
              <a:gd name="T12" fmla="*/ 261 w 279"/>
              <a:gd name="T13" fmla="*/ 149 h 273"/>
              <a:gd name="T14" fmla="*/ 232 w 279"/>
              <a:gd name="T15" fmla="*/ 212 h 273"/>
              <a:gd name="T16" fmla="*/ 232 w 279"/>
              <a:gd name="T17" fmla="*/ 212 h 273"/>
              <a:gd name="T18" fmla="*/ 232 w 279"/>
              <a:gd name="T19" fmla="*/ 212 h 273"/>
              <a:gd name="T20" fmla="*/ 222 w 279"/>
              <a:gd name="T21" fmla="*/ 225 h 273"/>
              <a:gd name="T22" fmla="*/ 189 w 279"/>
              <a:gd name="T23" fmla="*/ 273 h 273"/>
              <a:gd name="T24" fmla="*/ 158 w 279"/>
              <a:gd name="T25" fmla="*/ 273 h 273"/>
              <a:gd name="T26" fmla="*/ 159 w 279"/>
              <a:gd name="T27" fmla="*/ 261 h 273"/>
              <a:gd name="T28" fmla="*/ 154 w 279"/>
              <a:gd name="T29" fmla="*/ 262 h 273"/>
              <a:gd name="T30" fmla="*/ 109 w 279"/>
              <a:gd name="T31" fmla="*/ 263 h 273"/>
              <a:gd name="T32" fmla="*/ 102 w 279"/>
              <a:gd name="T33" fmla="*/ 273 h 273"/>
              <a:gd name="T34" fmla="*/ 71 w 279"/>
              <a:gd name="T35" fmla="*/ 273 h 273"/>
              <a:gd name="T36" fmla="*/ 70 w 279"/>
              <a:gd name="T37" fmla="*/ 262 h 273"/>
              <a:gd name="T38" fmla="*/ 50 w 279"/>
              <a:gd name="T39" fmla="*/ 235 h 273"/>
              <a:gd name="T40" fmla="*/ 32 w 279"/>
              <a:gd name="T41" fmla="*/ 214 h 273"/>
              <a:gd name="T42" fmla="*/ 32 w 279"/>
              <a:gd name="T43" fmla="*/ 214 h 273"/>
              <a:gd name="T44" fmla="*/ 0 w 279"/>
              <a:gd name="T45" fmla="*/ 181 h 273"/>
              <a:gd name="T46" fmla="*/ 0 w 279"/>
              <a:gd name="T47" fmla="*/ 149 h 273"/>
              <a:gd name="T48" fmla="*/ 28 w 279"/>
              <a:gd name="T49" fmla="*/ 120 h 273"/>
              <a:gd name="T50" fmla="*/ 29 w 279"/>
              <a:gd name="T51" fmla="*/ 119 h 273"/>
              <a:gd name="T52" fmla="*/ 50 w 279"/>
              <a:gd name="T53" fmla="*/ 90 h 273"/>
              <a:gd name="T54" fmla="*/ 29 w 279"/>
              <a:gd name="T55" fmla="*/ 59 h 273"/>
              <a:gd name="T56" fmla="*/ 47 w 279"/>
              <a:gd name="T57" fmla="*/ 43 h 273"/>
              <a:gd name="T58" fmla="*/ 100 w 279"/>
              <a:gd name="T59" fmla="*/ 73 h 273"/>
              <a:gd name="T60" fmla="*/ 107 w 279"/>
              <a:gd name="T61" fmla="*/ 31 h 273"/>
              <a:gd name="T62" fmla="*/ 162 w 279"/>
              <a:gd name="T63" fmla="*/ 0 h 273"/>
              <a:gd name="T64" fmla="*/ 193 w 279"/>
              <a:gd name="T65" fmla="*/ 8 h 273"/>
              <a:gd name="T66" fmla="*/ 220 w 279"/>
              <a:gd name="T67" fmla="*/ 86 h 273"/>
              <a:gd name="T68" fmla="*/ 248 w 279"/>
              <a:gd name="T69" fmla="*/ 137 h 273"/>
              <a:gd name="T70" fmla="*/ 232 w 279"/>
              <a:gd name="T71" fmla="*/ 212 h 273"/>
              <a:gd name="T72" fmla="*/ 113 w 279"/>
              <a:gd name="T73" fmla="*/ 73 h 273"/>
              <a:gd name="T74" fmla="*/ 117 w 279"/>
              <a:gd name="T75" fmla="*/ 72 h 273"/>
              <a:gd name="T76" fmla="*/ 150 w 279"/>
              <a:gd name="T77" fmla="*/ 71 h 273"/>
              <a:gd name="T78" fmla="*/ 165 w 279"/>
              <a:gd name="T79" fmla="*/ 46 h 273"/>
              <a:gd name="T80" fmla="*/ 154 w 279"/>
              <a:gd name="T81" fmla="*/ 49 h 273"/>
              <a:gd name="T82" fmla="*/ 151 w 279"/>
              <a:gd name="T83" fmla="*/ 34 h 273"/>
              <a:gd name="T84" fmla="*/ 175 w 279"/>
              <a:gd name="T85" fmla="*/ 29 h 273"/>
              <a:gd name="T86" fmla="*/ 188 w 279"/>
              <a:gd name="T87" fmla="*/ 37 h 273"/>
              <a:gd name="T88" fmla="*/ 188 w 279"/>
              <a:gd name="T89" fmla="*/ 37 h 273"/>
              <a:gd name="T90" fmla="*/ 167 w 279"/>
              <a:gd name="T91" fmla="*/ 74 h 273"/>
              <a:gd name="T92" fmla="*/ 202 w 279"/>
              <a:gd name="T93" fmla="*/ 92 h 273"/>
              <a:gd name="T94" fmla="*/ 204 w 279"/>
              <a:gd name="T95" fmla="*/ 88 h 273"/>
              <a:gd name="T96" fmla="*/ 187 w 279"/>
              <a:gd name="T97" fmla="*/ 20 h 273"/>
              <a:gd name="T98" fmla="*/ 162 w 279"/>
              <a:gd name="T99" fmla="*/ 13 h 273"/>
              <a:gd name="T100" fmla="*/ 119 w 279"/>
              <a:gd name="T101" fmla="*/ 37 h 273"/>
              <a:gd name="T102" fmla="*/ 113 w 279"/>
              <a:gd name="T103" fmla="*/ 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273">
                <a:moveTo>
                  <a:pt x="261" y="149"/>
                </a:moveTo>
                <a:cubicBezTo>
                  <a:pt x="261" y="144"/>
                  <a:pt x="260" y="139"/>
                  <a:pt x="259" y="135"/>
                </a:cubicBezTo>
                <a:cubicBezTo>
                  <a:pt x="258" y="128"/>
                  <a:pt x="256" y="121"/>
                  <a:pt x="253" y="115"/>
                </a:cubicBezTo>
                <a:cubicBezTo>
                  <a:pt x="259" y="113"/>
                  <a:pt x="258" y="105"/>
                  <a:pt x="252" y="105"/>
                </a:cubicBezTo>
                <a:cubicBezTo>
                  <a:pt x="247" y="106"/>
                  <a:pt x="245" y="99"/>
                  <a:pt x="250" y="97"/>
                </a:cubicBezTo>
                <a:cubicBezTo>
                  <a:pt x="255" y="94"/>
                  <a:pt x="261" y="96"/>
                  <a:pt x="264" y="98"/>
                </a:cubicBezTo>
                <a:cubicBezTo>
                  <a:pt x="279" y="109"/>
                  <a:pt x="270" y="132"/>
                  <a:pt x="261" y="149"/>
                </a:cubicBezTo>
                <a:close/>
                <a:moveTo>
                  <a:pt x="232" y="212"/>
                </a:moveTo>
                <a:cubicBezTo>
                  <a:pt x="232" y="212"/>
                  <a:pt x="232" y="212"/>
                  <a:pt x="232" y="212"/>
                </a:cubicBezTo>
                <a:cubicBezTo>
                  <a:pt x="232" y="212"/>
                  <a:pt x="232" y="212"/>
                  <a:pt x="232" y="212"/>
                </a:cubicBezTo>
                <a:cubicBezTo>
                  <a:pt x="229" y="216"/>
                  <a:pt x="226" y="221"/>
                  <a:pt x="222" y="225"/>
                </a:cubicBezTo>
                <a:cubicBezTo>
                  <a:pt x="201" y="253"/>
                  <a:pt x="201" y="266"/>
                  <a:pt x="189" y="273"/>
                </a:cubicBezTo>
                <a:cubicBezTo>
                  <a:pt x="180" y="273"/>
                  <a:pt x="158" y="273"/>
                  <a:pt x="158" y="273"/>
                </a:cubicBezTo>
                <a:cubicBezTo>
                  <a:pt x="158" y="273"/>
                  <a:pt x="160" y="268"/>
                  <a:pt x="159" y="261"/>
                </a:cubicBezTo>
                <a:cubicBezTo>
                  <a:pt x="157" y="261"/>
                  <a:pt x="156" y="262"/>
                  <a:pt x="154" y="262"/>
                </a:cubicBezTo>
                <a:cubicBezTo>
                  <a:pt x="139" y="265"/>
                  <a:pt x="124" y="265"/>
                  <a:pt x="109" y="263"/>
                </a:cubicBezTo>
                <a:cubicBezTo>
                  <a:pt x="107" y="267"/>
                  <a:pt x="105" y="270"/>
                  <a:pt x="102" y="273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71" y="269"/>
                  <a:pt x="71" y="266"/>
                  <a:pt x="70" y="262"/>
                </a:cubicBezTo>
                <a:cubicBezTo>
                  <a:pt x="68" y="255"/>
                  <a:pt x="58" y="243"/>
                  <a:pt x="50" y="235"/>
                </a:cubicBezTo>
                <a:cubicBezTo>
                  <a:pt x="43" y="229"/>
                  <a:pt x="37" y="222"/>
                  <a:pt x="32" y="214"/>
                </a:cubicBezTo>
                <a:cubicBezTo>
                  <a:pt x="32" y="214"/>
                  <a:pt x="32" y="214"/>
                  <a:pt x="32" y="214"/>
                </a:cubicBezTo>
                <a:cubicBezTo>
                  <a:pt x="25" y="201"/>
                  <a:pt x="0" y="200"/>
                  <a:pt x="0" y="181"/>
                </a:cubicBezTo>
                <a:cubicBezTo>
                  <a:pt x="0" y="167"/>
                  <a:pt x="0" y="162"/>
                  <a:pt x="0" y="149"/>
                </a:cubicBezTo>
                <a:cubicBezTo>
                  <a:pt x="0" y="130"/>
                  <a:pt x="18" y="134"/>
                  <a:pt x="28" y="120"/>
                </a:cubicBezTo>
                <a:cubicBezTo>
                  <a:pt x="28" y="119"/>
                  <a:pt x="28" y="119"/>
                  <a:pt x="29" y="119"/>
                </a:cubicBezTo>
                <a:cubicBezTo>
                  <a:pt x="34" y="109"/>
                  <a:pt x="41" y="99"/>
                  <a:pt x="50" y="90"/>
                </a:cubicBezTo>
                <a:cubicBezTo>
                  <a:pt x="45" y="79"/>
                  <a:pt x="36" y="68"/>
                  <a:pt x="29" y="59"/>
                </a:cubicBezTo>
                <a:cubicBezTo>
                  <a:pt x="22" y="50"/>
                  <a:pt x="36" y="43"/>
                  <a:pt x="47" y="43"/>
                </a:cubicBezTo>
                <a:cubicBezTo>
                  <a:pt x="68" y="42"/>
                  <a:pt x="87" y="53"/>
                  <a:pt x="100" y="73"/>
                </a:cubicBezTo>
                <a:cubicBezTo>
                  <a:pt x="97" y="59"/>
                  <a:pt x="100" y="44"/>
                  <a:pt x="107" y="31"/>
                </a:cubicBezTo>
                <a:cubicBezTo>
                  <a:pt x="119" y="12"/>
                  <a:pt x="139" y="0"/>
                  <a:pt x="162" y="0"/>
                </a:cubicBezTo>
                <a:cubicBezTo>
                  <a:pt x="173" y="0"/>
                  <a:pt x="184" y="3"/>
                  <a:pt x="193" y="8"/>
                </a:cubicBezTo>
                <a:cubicBezTo>
                  <a:pt x="220" y="24"/>
                  <a:pt x="231" y="57"/>
                  <a:pt x="220" y="86"/>
                </a:cubicBezTo>
                <a:cubicBezTo>
                  <a:pt x="234" y="99"/>
                  <a:pt x="244" y="117"/>
                  <a:pt x="248" y="137"/>
                </a:cubicBezTo>
                <a:cubicBezTo>
                  <a:pt x="254" y="163"/>
                  <a:pt x="247" y="190"/>
                  <a:pt x="232" y="212"/>
                </a:cubicBezTo>
                <a:close/>
                <a:moveTo>
                  <a:pt x="113" y="73"/>
                </a:moveTo>
                <a:cubicBezTo>
                  <a:pt x="114" y="73"/>
                  <a:pt x="115" y="72"/>
                  <a:pt x="117" y="72"/>
                </a:cubicBezTo>
                <a:cubicBezTo>
                  <a:pt x="128" y="70"/>
                  <a:pt x="139" y="69"/>
                  <a:pt x="150" y="71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1" y="34"/>
                  <a:pt x="151" y="34"/>
                  <a:pt x="151" y="34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80" y="77"/>
                  <a:pt x="192" y="83"/>
                  <a:pt x="202" y="92"/>
                </a:cubicBezTo>
                <a:cubicBezTo>
                  <a:pt x="203" y="90"/>
                  <a:pt x="203" y="89"/>
                  <a:pt x="204" y="88"/>
                </a:cubicBezTo>
                <a:cubicBezTo>
                  <a:pt x="218" y="64"/>
                  <a:pt x="210" y="34"/>
                  <a:pt x="187" y="20"/>
                </a:cubicBezTo>
                <a:cubicBezTo>
                  <a:pt x="179" y="15"/>
                  <a:pt x="170" y="13"/>
                  <a:pt x="162" y="13"/>
                </a:cubicBezTo>
                <a:cubicBezTo>
                  <a:pt x="144" y="13"/>
                  <a:pt x="128" y="22"/>
                  <a:pt x="119" y="37"/>
                </a:cubicBezTo>
                <a:cubicBezTo>
                  <a:pt x="112" y="49"/>
                  <a:pt x="110" y="61"/>
                  <a:pt x="1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851015" y="1052287"/>
            <a:ext cx="1698171" cy="5254171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1800000" flipV="1">
            <a:off x="3442126" y="492780"/>
            <a:ext cx="3135087" cy="1832710"/>
            <a:chOff x="837732" y="1826986"/>
            <a:chExt cx="4394668" cy="1658661"/>
          </a:xfrm>
        </p:grpSpPr>
        <p:sp>
          <p:nvSpPr>
            <p:cNvPr id="36" name="椭圆 3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7" name="矩形 36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rot="1800000" flipH="1">
            <a:off x="2945320" y="4991328"/>
            <a:ext cx="3135087" cy="1808587"/>
            <a:chOff x="837732" y="1826986"/>
            <a:chExt cx="4394668" cy="1636829"/>
          </a:xfrm>
        </p:grpSpPr>
        <p:sp>
          <p:nvSpPr>
            <p:cNvPr id="39" name="椭圆 3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40" name="矩形 39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3851015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915599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915599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851015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2">
                    <a:lumMod val="75000"/>
                  </a:schemeClr>
                </a:solidFill>
              </a:rPr>
              <a:t>We do our best to make your presentation perfect!</a:t>
            </a:r>
            <a:endParaRPr lang="zh-CN" alt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3915599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845781" y="1052287"/>
            <a:ext cx="1698171" cy="5254171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 rot="1800000" flipV="1">
            <a:off x="6436892" y="492780"/>
            <a:ext cx="3135087" cy="1832710"/>
            <a:chOff x="837732" y="1826986"/>
            <a:chExt cx="4394668" cy="1658661"/>
          </a:xfrm>
        </p:grpSpPr>
        <p:sp>
          <p:nvSpPr>
            <p:cNvPr id="49" name="椭圆 4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0" name="矩形 49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800000" flipH="1">
            <a:off x="5940086" y="4991328"/>
            <a:ext cx="3135087" cy="1808587"/>
            <a:chOff x="837732" y="1826986"/>
            <a:chExt cx="4394668" cy="1636829"/>
          </a:xfrm>
        </p:grpSpPr>
        <p:sp>
          <p:nvSpPr>
            <p:cNvPr id="52" name="椭圆 51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3" name="矩形 52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6845781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910365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910365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845781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C00000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C00000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910365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81"/>
          <p:cNvSpPr>
            <a:spLocks noEditPoints="1"/>
          </p:cNvSpPr>
          <p:nvPr/>
        </p:nvSpPr>
        <p:spPr bwMode="auto">
          <a:xfrm>
            <a:off x="6994732" y="2263634"/>
            <a:ext cx="300832" cy="302737"/>
          </a:xfrm>
          <a:custGeom>
            <a:avLst/>
            <a:gdLst>
              <a:gd name="T0" fmla="*/ 13 w 209"/>
              <a:gd name="T1" fmla="*/ 0 h 211"/>
              <a:gd name="T2" fmla="*/ 15 w 209"/>
              <a:gd name="T3" fmla="*/ 9 h 211"/>
              <a:gd name="T4" fmla="*/ 37 w 209"/>
              <a:gd name="T5" fmla="*/ 136 h 211"/>
              <a:gd name="T6" fmla="*/ 66 w 209"/>
              <a:gd name="T7" fmla="*/ 164 h 211"/>
              <a:gd name="T8" fmla="*/ 128 w 209"/>
              <a:gd name="T9" fmla="*/ 164 h 211"/>
              <a:gd name="T10" fmla="*/ 128 w 209"/>
              <a:gd name="T11" fmla="*/ 164 h 211"/>
              <a:gd name="T12" fmla="*/ 156 w 209"/>
              <a:gd name="T13" fmla="*/ 136 h 211"/>
              <a:gd name="T14" fmla="*/ 179 w 209"/>
              <a:gd name="T15" fmla="*/ 9 h 211"/>
              <a:gd name="T16" fmla="*/ 180 w 209"/>
              <a:gd name="T17" fmla="*/ 0 h 211"/>
              <a:gd name="T18" fmla="*/ 13 w 209"/>
              <a:gd name="T19" fmla="*/ 0 h 211"/>
              <a:gd name="T20" fmla="*/ 155 w 209"/>
              <a:gd name="T21" fmla="*/ 53 h 211"/>
              <a:gd name="T22" fmla="*/ 38 w 209"/>
              <a:gd name="T23" fmla="*/ 53 h 211"/>
              <a:gd name="T24" fmla="*/ 32 w 209"/>
              <a:gd name="T25" fmla="*/ 16 h 211"/>
              <a:gd name="T26" fmla="*/ 161 w 209"/>
              <a:gd name="T27" fmla="*/ 16 h 211"/>
              <a:gd name="T28" fmla="*/ 155 w 209"/>
              <a:gd name="T29" fmla="*/ 53 h 211"/>
              <a:gd name="T30" fmla="*/ 208 w 209"/>
              <a:gd name="T31" fmla="*/ 57 h 211"/>
              <a:gd name="T32" fmla="*/ 197 w 209"/>
              <a:gd name="T33" fmla="*/ 108 h 211"/>
              <a:gd name="T34" fmla="*/ 181 w 209"/>
              <a:gd name="T35" fmla="*/ 123 h 211"/>
              <a:gd name="T36" fmla="*/ 167 w 209"/>
              <a:gd name="T37" fmla="*/ 123 h 211"/>
              <a:gd name="T38" fmla="*/ 169 w 209"/>
              <a:gd name="T39" fmla="*/ 109 h 211"/>
              <a:gd name="T40" fmla="*/ 181 w 209"/>
              <a:gd name="T41" fmla="*/ 109 h 211"/>
              <a:gd name="T42" fmla="*/ 183 w 209"/>
              <a:gd name="T43" fmla="*/ 109 h 211"/>
              <a:gd name="T44" fmla="*/ 184 w 209"/>
              <a:gd name="T45" fmla="*/ 105 h 211"/>
              <a:gd name="T46" fmla="*/ 194 w 209"/>
              <a:gd name="T47" fmla="*/ 55 h 211"/>
              <a:gd name="T48" fmla="*/ 194 w 209"/>
              <a:gd name="T49" fmla="*/ 48 h 211"/>
              <a:gd name="T50" fmla="*/ 191 w 209"/>
              <a:gd name="T51" fmla="*/ 46 h 211"/>
              <a:gd name="T52" fmla="*/ 180 w 209"/>
              <a:gd name="T53" fmla="*/ 46 h 211"/>
              <a:gd name="T54" fmla="*/ 183 w 209"/>
              <a:gd name="T55" fmla="*/ 33 h 211"/>
              <a:gd name="T56" fmla="*/ 192 w 209"/>
              <a:gd name="T57" fmla="*/ 33 h 211"/>
              <a:gd name="T58" fmla="*/ 205 w 209"/>
              <a:gd name="T59" fmla="*/ 40 h 211"/>
              <a:gd name="T60" fmla="*/ 208 w 209"/>
              <a:gd name="T61" fmla="*/ 57 h 211"/>
              <a:gd name="T62" fmla="*/ 186 w 209"/>
              <a:gd name="T63" fmla="*/ 175 h 211"/>
              <a:gd name="T64" fmla="*/ 7 w 209"/>
              <a:gd name="T65" fmla="*/ 175 h 211"/>
              <a:gd name="T66" fmla="*/ 0 w 209"/>
              <a:gd name="T67" fmla="*/ 183 h 211"/>
              <a:gd name="T68" fmla="*/ 7 w 209"/>
              <a:gd name="T69" fmla="*/ 191 h 211"/>
              <a:gd name="T70" fmla="*/ 186 w 209"/>
              <a:gd name="T71" fmla="*/ 191 h 211"/>
              <a:gd name="T72" fmla="*/ 194 w 209"/>
              <a:gd name="T73" fmla="*/ 183 h 211"/>
              <a:gd name="T74" fmla="*/ 186 w 209"/>
              <a:gd name="T75" fmla="*/ 175 h 211"/>
              <a:gd name="T76" fmla="*/ 53 w 209"/>
              <a:gd name="T77" fmla="*/ 211 h 211"/>
              <a:gd name="T78" fmla="*/ 141 w 209"/>
              <a:gd name="T79" fmla="*/ 211 h 211"/>
              <a:gd name="T80" fmla="*/ 141 w 209"/>
              <a:gd name="T81" fmla="*/ 200 h 211"/>
              <a:gd name="T82" fmla="*/ 53 w 209"/>
              <a:gd name="T83" fmla="*/ 200 h 211"/>
              <a:gd name="T84" fmla="*/ 53 w 209"/>
              <a:gd name="T8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211">
                <a:moveTo>
                  <a:pt x="13" y="0"/>
                </a:moveTo>
                <a:cubicBezTo>
                  <a:pt x="15" y="9"/>
                  <a:pt x="15" y="9"/>
                  <a:pt x="15" y="9"/>
                </a:cubicBezTo>
                <a:cubicBezTo>
                  <a:pt x="15" y="10"/>
                  <a:pt x="31" y="102"/>
                  <a:pt x="37" y="136"/>
                </a:cubicBezTo>
                <a:cubicBezTo>
                  <a:pt x="39" y="146"/>
                  <a:pt x="43" y="164"/>
                  <a:pt x="66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51" y="164"/>
                  <a:pt x="154" y="146"/>
                  <a:pt x="156" y="136"/>
                </a:cubicBezTo>
                <a:cubicBezTo>
                  <a:pt x="163" y="102"/>
                  <a:pt x="179" y="10"/>
                  <a:pt x="179" y="9"/>
                </a:cubicBezTo>
                <a:cubicBezTo>
                  <a:pt x="180" y="0"/>
                  <a:pt x="180" y="0"/>
                  <a:pt x="180" y="0"/>
                </a:cubicBezTo>
                <a:lnTo>
                  <a:pt x="13" y="0"/>
                </a:lnTo>
                <a:close/>
                <a:moveTo>
                  <a:pt x="155" y="53"/>
                </a:moveTo>
                <a:cubicBezTo>
                  <a:pt x="38" y="53"/>
                  <a:pt x="38" y="53"/>
                  <a:pt x="38" y="53"/>
                </a:cubicBezTo>
                <a:cubicBezTo>
                  <a:pt x="36" y="38"/>
                  <a:pt x="34" y="24"/>
                  <a:pt x="32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24"/>
                  <a:pt x="158" y="38"/>
                  <a:pt x="155" y="53"/>
                </a:cubicBezTo>
                <a:close/>
                <a:moveTo>
                  <a:pt x="208" y="57"/>
                </a:moveTo>
                <a:cubicBezTo>
                  <a:pt x="206" y="68"/>
                  <a:pt x="200" y="94"/>
                  <a:pt x="197" y="108"/>
                </a:cubicBezTo>
                <a:cubicBezTo>
                  <a:pt x="196" y="113"/>
                  <a:pt x="194" y="123"/>
                  <a:pt x="181" y="123"/>
                </a:cubicBezTo>
                <a:cubicBezTo>
                  <a:pt x="167" y="123"/>
                  <a:pt x="167" y="123"/>
                  <a:pt x="167" y="123"/>
                </a:cubicBezTo>
                <a:cubicBezTo>
                  <a:pt x="168" y="119"/>
                  <a:pt x="168" y="114"/>
                  <a:pt x="169" y="109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3" y="109"/>
                  <a:pt x="183" y="109"/>
                  <a:pt x="183" y="109"/>
                </a:cubicBezTo>
                <a:cubicBezTo>
                  <a:pt x="183" y="109"/>
                  <a:pt x="183" y="108"/>
                  <a:pt x="184" y="105"/>
                </a:cubicBezTo>
                <a:cubicBezTo>
                  <a:pt x="187" y="91"/>
                  <a:pt x="193" y="65"/>
                  <a:pt x="194" y="55"/>
                </a:cubicBezTo>
                <a:cubicBezTo>
                  <a:pt x="195" y="53"/>
                  <a:pt x="195" y="50"/>
                  <a:pt x="194" y="48"/>
                </a:cubicBezTo>
                <a:cubicBezTo>
                  <a:pt x="193" y="47"/>
                  <a:pt x="191" y="46"/>
                  <a:pt x="191" y="4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81" y="41"/>
                  <a:pt x="182" y="37"/>
                  <a:pt x="183" y="33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3" y="33"/>
                  <a:pt x="200" y="34"/>
                  <a:pt x="205" y="40"/>
                </a:cubicBezTo>
                <a:cubicBezTo>
                  <a:pt x="207" y="43"/>
                  <a:pt x="209" y="49"/>
                  <a:pt x="208" y="57"/>
                </a:cubicBezTo>
                <a:close/>
                <a:moveTo>
                  <a:pt x="186" y="175"/>
                </a:moveTo>
                <a:cubicBezTo>
                  <a:pt x="7" y="175"/>
                  <a:pt x="7" y="175"/>
                  <a:pt x="7" y="175"/>
                </a:cubicBezTo>
                <a:cubicBezTo>
                  <a:pt x="3" y="175"/>
                  <a:pt x="0" y="178"/>
                  <a:pt x="0" y="183"/>
                </a:cubicBezTo>
                <a:cubicBezTo>
                  <a:pt x="0" y="187"/>
                  <a:pt x="3" y="191"/>
                  <a:pt x="7" y="191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90" y="191"/>
                  <a:pt x="194" y="187"/>
                  <a:pt x="194" y="183"/>
                </a:cubicBezTo>
                <a:cubicBezTo>
                  <a:pt x="194" y="178"/>
                  <a:pt x="190" y="175"/>
                  <a:pt x="186" y="175"/>
                </a:cubicBezTo>
                <a:close/>
                <a:moveTo>
                  <a:pt x="53" y="211"/>
                </a:moveTo>
                <a:cubicBezTo>
                  <a:pt x="141" y="211"/>
                  <a:pt x="141" y="211"/>
                  <a:pt x="141" y="211"/>
                </a:cubicBezTo>
                <a:cubicBezTo>
                  <a:pt x="141" y="200"/>
                  <a:pt x="141" y="200"/>
                  <a:pt x="141" y="200"/>
                </a:cubicBezTo>
                <a:cubicBezTo>
                  <a:pt x="53" y="200"/>
                  <a:pt x="53" y="200"/>
                  <a:pt x="53" y="200"/>
                </a:cubicBezTo>
                <a:lnTo>
                  <a:pt x="53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62"/>
          <p:cNvSpPr>
            <a:spLocks noEditPoints="1"/>
          </p:cNvSpPr>
          <p:nvPr/>
        </p:nvSpPr>
        <p:spPr bwMode="auto">
          <a:xfrm>
            <a:off x="3937478" y="2258732"/>
            <a:ext cx="527409" cy="258944"/>
          </a:xfrm>
          <a:custGeom>
            <a:avLst/>
            <a:gdLst>
              <a:gd name="T0" fmla="*/ 236 w 368"/>
              <a:gd name="T1" fmla="*/ 144 h 181"/>
              <a:gd name="T2" fmla="*/ 122 w 368"/>
              <a:gd name="T3" fmla="*/ 152 h 181"/>
              <a:gd name="T4" fmla="*/ 113 w 368"/>
              <a:gd name="T5" fmla="*/ 114 h 181"/>
              <a:gd name="T6" fmla="*/ 364 w 368"/>
              <a:gd name="T7" fmla="*/ 122 h 181"/>
              <a:gd name="T8" fmla="*/ 326 w 368"/>
              <a:gd name="T9" fmla="*/ 114 h 181"/>
              <a:gd name="T10" fmla="*/ 336 w 368"/>
              <a:gd name="T11" fmla="*/ 152 h 181"/>
              <a:gd name="T12" fmla="*/ 366 w 368"/>
              <a:gd name="T13" fmla="*/ 131 h 181"/>
              <a:gd name="T14" fmla="*/ 23 w 368"/>
              <a:gd name="T15" fmla="*/ 144 h 181"/>
              <a:gd name="T16" fmla="*/ 4 w 368"/>
              <a:gd name="T17" fmla="*/ 114 h 181"/>
              <a:gd name="T18" fmla="*/ 0 w 368"/>
              <a:gd name="T19" fmla="*/ 134 h 181"/>
              <a:gd name="T20" fmla="*/ 23 w 368"/>
              <a:gd name="T21" fmla="*/ 144 h 181"/>
              <a:gd name="T22" fmla="*/ 36 w 368"/>
              <a:gd name="T23" fmla="*/ 144 h 181"/>
              <a:gd name="T24" fmla="*/ 109 w 368"/>
              <a:gd name="T25" fmla="*/ 144 h 181"/>
              <a:gd name="T26" fmla="*/ 73 w 368"/>
              <a:gd name="T27" fmla="*/ 165 h 181"/>
              <a:gd name="T28" fmla="*/ 73 w 368"/>
              <a:gd name="T29" fmla="*/ 124 h 181"/>
              <a:gd name="T30" fmla="*/ 73 w 368"/>
              <a:gd name="T31" fmla="*/ 165 h 181"/>
              <a:gd name="T32" fmla="*/ 250 w 368"/>
              <a:gd name="T33" fmla="*/ 144 h 181"/>
              <a:gd name="T34" fmla="*/ 323 w 368"/>
              <a:gd name="T35" fmla="*/ 144 h 181"/>
              <a:gd name="T36" fmla="*/ 286 w 368"/>
              <a:gd name="T37" fmla="*/ 165 h 181"/>
              <a:gd name="T38" fmla="*/ 286 w 368"/>
              <a:gd name="T39" fmla="*/ 124 h 181"/>
              <a:gd name="T40" fmla="*/ 286 w 368"/>
              <a:gd name="T41" fmla="*/ 165 h 181"/>
              <a:gd name="T42" fmla="*/ 319 w 368"/>
              <a:gd name="T43" fmla="*/ 59 h 181"/>
              <a:gd name="T44" fmla="*/ 179 w 368"/>
              <a:gd name="T45" fmla="*/ 14 h 181"/>
              <a:gd name="T46" fmla="*/ 162 w 368"/>
              <a:gd name="T47" fmla="*/ 0 h 181"/>
              <a:gd name="T48" fmla="*/ 75 w 368"/>
              <a:gd name="T49" fmla="*/ 9 h 181"/>
              <a:gd name="T50" fmla="*/ 5 w 368"/>
              <a:gd name="T51" fmla="*/ 65 h 181"/>
              <a:gd name="T52" fmla="*/ 45 w 368"/>
              <a:gd name="T53" fmla="*/ 103 h 181"/>
              <a:gd name="T54" fmla="*/ 68 w 368"/>
              <a:gd name="T55" fmla="*/ 53 h 181"/>
              <a:gd name="T56" fmla="*/ 77 w 368"/>
              <a:gd name="T57" fmla="*/ 24 h 181"/>
              <a:gd name="T58" fmla="*/ 79 w 368"/>
              <a:gd name="T59" fmla="*/ 53 h 181"/>
              <a:gd name="T60" fmla="*/ 101 w 368"/>
              <a:gd name="T61" fmla="*/ 103 h 181"/>
              <a:gd name="T62" fmla="*/ 144 w 368"/>
              <a:gd name="T63" fmla="*/ 53 h 181"/>
              <a:gd name="T64" fmla="*/ 113 w 368"/>
              <a:gd name="T65" fmla="*/ 24 h 181"/>
              <a:gd name="T66" fmla="*/ 232 w 368"/>
              <a:gd name="T67" fmla="*/ 53 h 181"/>
              <a:gd name="T68" fmla="*/ 155 w 368"/>
              <a:gd name="T69" fmla="*/ 103 h 181"/>
              <a:gd name="T70" fmla="*/ 286 w 368"/>
              <a:gd name="T71" fmla="*/ 94 h 181"/>
              <a:gd name="T72" fmla="*/ 352 w 368"/>
              <a:gd name="T73" fmla="*/ 103 h 181"/>
              <a:gd name="T74" fmla="*/ 30 w 368"/>
              <a:gd name="T75" fmla="*/ 83 h 181"/>
              <a:gd name="T76" fmla="*/ 13 w 368"/>
              <a:gd name="T77" fmla="*/ 94 h 181"/>
              <a:gd name="T78" fmla="*/ 27 w 368"/>
              <a:gd name="T79" fmla="*/ 74 h 181"/>
              <a:gd name="T80" fmla="*/ 82 w 368"/>
              <a:gd name="T81" fmla="*/ 13 h 181"/>
              <a:gd name="T82" fmla="*/ 90 w 368"/>
              <a:gd name="T83" fmla="*/ 8 h 181"/>
              <a:gd name="T84" fmla="*/ 169 w 368"/>
              <a:gd name="T85" fmla="*/ 13 h 181"/>
              <a:gd name="T86" fmla="*/ 170 w 368"/>
              <a:gd name="T87" fmla="*/ 13 h 181"/>
              <a:gd name="T88" fmla="*/ 333 w 368"/>
              <a:gd name="T89" fmla="*/ 94 h 181"/>
              <a:gd name="T90" fmla="*/ 316 w 368"/>
              <a:gd name="T91" fmla="*/ 80 h 181"/>
              <a:gd name="T92" fmla="*/ 338 w 368"/>
              <a:gd name="T93" fmla="*/ 74 h 181"/>
              <a:gd name="T94" fmla="*/ 343 w 368"/>
              <a:gd name="T95" fmla="*/ 9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8" h="181">
                <a:moveTo>
                  <a:pt x="246" y="114"/>
                </a:moveTo>
                <a:cubicBezTo>
                  <a:pt x="240" y="122"/>
                  <a:pt x="236" y="133"/>
                  <a:pt x="236" y="144"/>
                </a:cubicBezTo>
                <a:cubicBezTo>
                  <a:pt x="236" y="147"/>
                  <a:pt x="237" y="149"/>
                  <a:pt x="237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9"/>
                  <a:pt x="123" y="147"/>
                  <a:pt x="123" y="144"/>
                </a:cubicBezTo>
                <a:cubicBezTo>
                  <a:pt x="123" y="133"/>
                  <a:pt x="119" y="122"/>
                  <a:pt x="113" y="114"/>
                </a:cubicBezTo>
                <a:lnTo>
                  <a:pt x="246" y="114"/>
                </a:lnTo>
                <a:close/>
                <a:moveTo>
                  <a:pt x="364" y="122"/>
                </a:moveTo>
                <a:cubicBezTo>
                  <a:pt x="363" y="117"/>
                  <a:pt x="361" y="116"/>
                  <a:pt x="357" y="114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33" y="122"/>
                  <a:pt x="337" y="133"/>
                  <a:pt x="337" y="144"/>
                </a:cubicBezTo>
                <a:cubicBezTo>
                  <a:pt x="337" y="147"/>
                  <a:pt x="336" y="149"/>
                  <a:pt x="336" y="15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64" y="152"/>
                  <a:pt x="368" y="145"/>
                  <a:pt x="366" y="131"/>
                </a:cubicBezTo>
                <a:lnTo>
                  <a:pt x="364" y="122"/>
                </a:lnTo>
                <a:close/>
                <a:moveTo>
                  <a:pt x="23" y="144"/>
                </a:moveTo>
                <a:cubicBezTo>
                  <a:pt x="23" y="133"/>
                  <a:pt x="26" y="122"/>
                  <a:pt x="33" y="114"/>
                </a:cubicBezTo>
                <a:cubicBezTo>
                  <a:pt x="4" y="114"/>
                  <a:pt x="4" y="114"/>
                  <a:pt x="4" y="114"/>
                </a:cubicBezTo>
                <a:cubicBezTo>
                  <a:pt x="2" y="117"/>
                  <a:pt x="0" y="120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5"/>
                  <a:pt x="9" y="147"/>
                  <a:pt x="23" y="151"/>
                </a:cubicBezTo>
                <a:cubicBezTo>
                  <a:pt x="23" y="149"/>
                  <a:pt x="23" y="147"/>
                  <a:pt x="23" y="144"/>
                </a:cubicBezTo>
                <a:close/>
                <a:moveTo>
                  <a:pt x="73" y="108"/>
                </a:moveTo>
                <a:cubicBezTo>
                  <a:pt x="53" y="108"/>
                  <a:pt x="36" y="124"/>
                  <a:pt x="36" y="144"/>
                </a:cubicBezTo>
                <a:cubicBezTo>
                  <a:pt x="36" y="164"/>
                  <a:pt x="53" y="181"/>
                  <a:pt x="73" y="181"/>
                </a:cubicBezTo>
                <a:cubicBezTo>
                  <a:pt x="93" y="181"/>
                  <a:pt x="109" y="164"/>
                  <a:pt x="109" y="144"/>
                </a:cubicBezTo>
                <a:cubicBezTo>
                  <a:pt x="109" y="124"/>
                  <a:pt x="93" y="108"/>
                  <a:pt x="73" y="108"/>
                </a:cubicBezTo>
                <a:close/>
                <a:moveTo>
                  <a:pt x="73" y="165"/>
                </a:moveTo>
                <a:cubicBezTo>
                  <a:pt x="61" y="165"/>
                  <a:pt x="52" y="156"/>
                  <a:pt x="52" y="144"/>
                </a:cubicBezTo>
                <a:cubicBezTo>
                  <a:pt x="52" y="133"/>
                  <a:pt x="61" y="124"/>
                  <a:pt x="73" y="124"/>
                </a:cubicBezTo>
                <a:cubicBezTo>
                  <a:pt x="84" y="124"/>
                  <a:pt x="94" y="133"/>
                  <a:pt x="94" y="144"/>
                </a:cubicBezTo>
                <a:cubicBezTo>
                  <a:pt x="94" y="156"/>
                  <a:pt x="84" y="165"/>
                  <a:pt x="73" y="165"/>
                </a:cubicBezTo>
                <a:close/>
                <a:moveTo>
                  <a:pt x="286" y="108"/>
                </a:moveTo>
                <a:cubicBezTo>
                  <a:pt x="266" y="108"/>
                  <a:pt x="250" y="124"/>
                  <a:pt x="250" y="144"/>
                </a:cubicBezTo>
                <a:cubicBezTo>
                  <a:pt x="250" y="164"/>
                  <a:pt x="266" y="181"/>
                  <a:pt x="286" y="181"/>
                </a:cubicBezTo>
                <a:cubicBezTo>
                  <a:pt x="307" y="181"/>
                  <a:pt x="323" y="164"/>
                  <a:pt x="323" y="144"/>
                </a:cubicBezTo>
                <a:cubicBezTo>
                  <a:pt x="323" y="124"/>
                  <a:pt x="307" y="108"/>
                  <a:pt x="286" y="108"/>
                </a:cubicBezTo>
                <a:close/>
                <a:moveTo>
                  <a:pt x="286" y="165"/>
                </a:moveTo>
                <a:cubicBezTo>
                  <a:pt x="275" y="165"/>
                  <a:pt x="266" y="156"/>
                  <a:pt x="266" y="144"/>
                </a:cubicBezTo>
                <a:cubicBezTo>
                  <a:pt x="266" y="133"/>
                  <a:pt x="275" y="124"/>
                  <a:pt x="286" y="124"/>
                </a:cubicBezTo>
                <a:cubicBezTo>
                  <a:pt x="298" y="124"/>
                  <a:pt x="307" y="133"/>
                  <a:pt x="307" y="144"/>
                </a:cubicBezTo>
                <a:cubicBezTo>
                  <a:pt x="307" y="156"/>
                  <a:pt x="298" y="165"/>
                  <a:pt x="286" y="165"/>
                </a:cubicBezTo>
                <a:close/>
                <a:moveTo>
                  <a:pt x="348" y="79"/>
                </a:moveTo>
                <a:cubicBezTo>
                  <a:pt x="345" y="65"/>
                  <a:pt x="338" y="61"/>
                  <a:pt x="319" y="59"/>
                </a:cubicBezTo>
                <a:cubicBezTo>
                  <a:pt x="293" y="55"/>
                  <a:pt x="249" y="49"/>
                  <a:pt x="249" y="49"/>
                </a:cubicBezTo>
                <a:cubicBezTo>
                  <a:pt x="228" y="33"/>
                  <a:pt x="210" y="17"/>
                  <a:pt x="179" y="14"/>
                </a:cubicBezTo>
                <a:cubicBezTo>
                  <a:pt x="177" y="10"/>
                  <a:pt x="177" y="10"/>
                  <a:pt x="177" y="10"/>
                </a:cubicBezTo>
                <a:cubicBezTo>
                  <a:pt x="176" y="9"/>
                  <a:pt x="173" y="0"/>
                  <a:pt x="16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9" y="0"/>
                  <a:pt x="76" y="6"/>
                  <a:pt x="75" y="9"/>
                </a:cubicBezTo>
                <a:cubicBezTo>
                  <a:pt x="74" y="11"/>
                  <a:pt x="73" y="14"/>
                  <a:pt x="73" y="14"/>
                </a:cubicBezTo>
                <a:cubicBezTo>
                  <a:pt x="39" y="17"/>
                  <a:pt x="5" y="50"/>
                  <a:pt x="5" y="65"/>
                </a:cubicBezTo>
                <a:cubicBezTo>
                  <a:pt x="5" y="103"/>
                  <a:pt x="5" y="103"/>
                  <a:pt x="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52" y="98"/>
                  <a:pt x="59" y="95"/>
                  <a:pt x="68" y="94"/>
                </a:cubicBezTo>
                <a:cubicBezTo>
                  <a:pt x="68" y="53"/>
                  <a:pt x="68" y="53"/>
                  <a:pt x="6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34" y="43"/>
                  <a:pt x="56" y="24"/>
                  <a:pt x="7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94"/>
                  <a:pt x="79" y="94"/>
                  <a:pt x="79" y="94"/>
                </a:cubicBezTo>
                <a:cubicBezTo>
                  <a:pt x="87" y="96"/>
                  <a:pt x="95" y="98"/>
                  <a:pt x="101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113" y="24"/>
                  <a:pt x="113" y="24"/>
                  <a:pt x="113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96" y="24"/>
                  <a:pt x="210" y="35"/>
                  <a:pt x="232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258" y="103"/>
                  <a:pt x="258" y="103"/>
                  <a:pt x="258" y="103"/>
                </a:cubicBezTo>
                <a:cubicBezTo>
                  <a:pt x="266" y="97"/>
                  <a:pt x="276" y="94"/>
                  <a:pt x="286" y="94"/>
                </a:cubicBezTo>
                <a:cubicBezTo>
                  <a:pt x="297" y="94"/>
                  <a:pt x="307" y="97"/>
                  <a:pt x="315" y="103"/>
                </a:cubicBezTo>
                <a:cubicBezTo>
                  <a:pt x="352" y="103"/>
                  <a:pt x="352" y="103"/>
                  <a:pt x="352" y="103"/>
                </a:cubicBezTo>
                <a:lnTo>
                  <a:pt x="348" y="79"/>
                </a:lnTo>
                <a:close/>
                <a:moveTo>
                  <a:pt x="30" y="83"/>
                </a:moveTo>
                <a:cubicBezTo>
                  <a:pt x="29" y="85"/>
                  <a:pt x="21" y="94"/>
                  <a:pt x="21" y="94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74"/>
                  <a:pt x="13" y="74"/>
                  <a:pt x="1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31" y="74"/>
                  <a:pt x="34" y="78"/>
                  <a:pt x="30" y="83"/>
                </a:cubicBezTo>
                <a:close/>
                <a:moveTo>
                  <a:pt x="82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3" y="10"/>
                  <a:pt x="84" y="8"/>
                  <a:pt x="90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167" y="8"/>
                  <a:pt x="169" y="11"/>
                  <a:pt x="169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51" y="13"/>
                  <a:pt x="110" y="13"/>
                  <a:pt x="82" y="13"/>
                </a:cubicBezTo>
                <a:close/>
                <a:moveTo>
                  <a:pt x="333" y="94"/>
                </a:moveTo>
                <a:cubicBezTo>
                  <a:pt x="326" y="94"/>
                  <a:pt x="323" y="93"/>
                  <a:pt x="319" y="87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4" y="76"/>
                  <a:pt x="317" y="74"/>
                  <a:pt x="319" y="74"/>
                </a:cubicBezTo>
                <a:cubicBezTo>
                  <a:pt x="320" y="74"/>
                  <a:pt x="332" y="74"/>
                  <a:pt x="338" y="74"/>
                </a:cubicBezTo>
                <a:cubicBezTo>
                  <a:pt x="339" y="76"/>
                  <a:pt x="340" y="78"/>
                  <a:pt x="341" y="81"/>
                </a:cubicBezTo>
                <a:cubicBezTo>
                  <a:pt x="343" y="94"/>
                  <a:pt x="343" y="94"/>
                  <a:pt x="343" y="94"/>
                </a:cubicBezTo>
                <a:lnTo>
                  <a:pt x="333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26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-3187209" y="2721382"/>
            <a:ext cx="9889828" cy="4883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6000">
                <a:schemeClr val="bg1">
                  <a:lumMod val="95000"/>
                  <a:alpha val="79000"/>
                </a:schemeClr>
              </a:gs>
              <a:gs pos="89000">
                <a:schemeClr val="bg1">
                  <a:lumMod val="85000"/>
                  <a:alpha val="71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13139" y="3406105"/>
            <a:ext cx="1405699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81650 w 1208134"/>
              <a:gd name="connsiteY2" fmla="*/ 3278903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957503 w 1208134"/>
              <a:gd name="connsiteY2" fmla="*/ 3399597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29707"/>
              <a:gd name="connsiteY0" fmla="*/ 0 h 6967384"/>
              <a:gd name="connsiteX1" fmla="*/ 1405699 w 1429707"/>
              <a:gd name="connsiteY1" fmla="*/ 0 h 6967384"/>
              <a:gd name="connsiteX2" fmla="*/ 957503 w 1429707"/>
              <a:gd name="connsiteY2" fmla="*/ 3399597 h 6967384"/>
              <a:gd name="connsiteX3" fmla="*/ 1208134 w 1429707"/>
              <a:gd name="connsiteY3" fmla="*/ 6967384 h 6967384"/>
              <a:gd name="connsiteX4" fmla="*/ 0 w 1429707"/>
              <a:gd name="connsiteY4" fmla="*/ 6967384 h 6967384"/>
              <a:gd name="connsiteX5" fmla="*/ 0 w 1429707"/>
              <a:gd name="connsiteY5" fmla="*/ 0 h 6967384"/>
              <a:gd name="connsiteX0" fmla="*/ 0 w 1433467"/>
              <a:gd name="connsiteY0" fmla="*/ 0 h 6967384"/>
              <a:gd name="connsiteX1" fmla="*/ 1405699 w 1433467"/>
              <a:gd name="connsiteY1" fmla="*/ 0 h 6967384"/>
              <a:gd name="connsiteX2" fmla="*/ 957503 w 1433467"/>
              <a:gd name="connsiteY2" fmla="*/ 3399597 h 6967384"/>
              <a:gd name="connsiteX3" fmla="*/ 1208134 w 1433467"/>
              <a:gd name="connsiteY3" fmla="*/ 6967384 h 6967384"/>
              <a:gd name="connsiteX4" fmla="*/ 0 w 1433467"/>
              <a:gd name="connsiteY4" fmla="*/ 6967384 h 6967384"/>
              <a:gd name="connsiteX5" fmla="*/ 0 w 1433467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699" h="6967384">
                <a:moveTo>
                  <a:pt x="0" y="0"/>
                </a:moveTo>
                <a:lnTo>
                  <a:pt x="1405699" y="0"/>
                </a:lnTo>
                <a:cubicBezTo>
                  <a:pt x="1120760" y="553129"/>
                  <a:pt x="986212" y="1945417"/>
                  <a:pt x="957503" y="3399597"/>
                </a:cubicBezTo>
                <a:cubicBezTo>
                  <a:pt x="928794" y="4853777"/>
                  <a:pt x="1124590" y="5778122"/>
                  <a:pt x="1208134" y="6967384"/>
                </a:cubicBezTo>
                <a:lnTo>
                  <a:pt x="0" y="6967384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outerShdw blurRad="203200" dist="1270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488630" y="2494868"/>
            <a:ext cx="1208134" cy="6967384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-352620" y="1641288"/>
            <a:ext cx="1208134" cy="6967384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-1392848" y="769433"/>
            <a:ext cx="1569540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112942 w 1208134"/>
              <a:gd name="connsiteY4" fmla="*/ 3296437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73331 w 1208134"/>
              <a:gd name="connsiteY2" fmla="*/ 3218847 h 6967384"/>
              <a:gd name="connsiteX3" fmla="*/ 1208134 w 1208134"/>
              <a:gd name="connsiteY3" fmla="*/ 6967384 h 6967384"/>
              <a:gd name="connsiteX4" fmla="*/ 284494 w 1208134"/>
              <a:gd name="connsiteY4" fmla="*/ 6941521 h 6967384"/>
              <a:gd name="connsiteX5" fmla="*/ 259500 w 1208134"/>
              <a:gd name="connsiteY5" fmla="*/ 3339542 h 6967384"/>
              <a:gd name="connsiteX6" fmla="*/ 0 w 1208134"/>
              <a:gd name="connsiteY6" fmla="*/ 0 h 6967384"/>
              <a:gd name="connsiteX0" fmla="*/ 0 w 1302647"/>
              <a:gd name="connsiteY0" fmla="*/ 0 h 6967384"/>
              <a:gd name="connsiteX1" fmla="*/ 1208134 w 1302647"/>
              <a:gd name="connsiteY1" fmla="*/ 0 h 6967384"/>
              <a:gd name="connsiteX2" fmla="*/ 1302647 w 1302647"/>
              <a:gd name="connsiteY2" fmla="*/ 3175742 h 6967384"/>
              <a:gd name="connsiteX3" fmla="*/ 1208134 w 1302647"/>
              <a:gd name="connsiteY3" fmla="*/ 6967384 h 6967384"/>
              <a:gd name="connsiteX4" fmla="*/ 284494 w 1302647"/>
              <a:gd name="connsiteY4" fmla="*/ 6941521 h 6967384"/>
              <a:gd name="connsiteX5" fmla="*/ 259500 w 1302647"/>
              <a:gd name="connsiteY5" fmla="*/ 3339542 h 6967384"/>
              <a:gd name="connsiteX6" fmla="*/ 0 w 1302647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25950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34571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9540" h="6967384">
                <a:moveTo>
                  <a:pt x="0" y="8980"/>
                </a:moveTo>
                <a:lnTo>
                  <a:pt x="1414680" y="0"/>
                </a:lnTo>
                <a:lnTo>
                  <a:pt x="1569540" y="3184363"/>
                </a:lnTo>
                <a:lnTo>
                  <a:pt x="1414680" y="6967384"/>
                </a:lnTo>
                <a:lnTo>
                  <a:pt x="491040" y="6941521"/>
                </a:lnTo>
                <a:lnTo>
                  <a:pt x="672951" y="3322301"/>
                </a:lnTo>
                <a:cubicBezTo>
                  <a:pt x="687389" y="2128297"/>
                  <a:pt x="764688" y="1363190"/>
                  <a:pt x="0" y="898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弦形 14"/>
          <p:cNvSpPr/>
          <p:nvPr/>
        </p:nvSpPr>
        <p:spPr>
          <a:xfrm rot="2700000">
            <a:off x="3746338" y="3704167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3A3A3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弦形 13"/>
          <p:cNvSpPr/>
          <p:nvPr/>
        </p:nvSpPr>
        <p:spPr>
          <a:xfrm rot="2700000">
            <a:off x="2803184" y="27586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弦形 12"/>
          <p:cNvSpPr/>
          <p:nvPr/>
        </p:nvSpPr>
        <p:spPr>
          <a:xfrm rot="2700000">
            <a:off x="1856794" y="18131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92273" y="1242869"/>
            <a:ext cx="4486704" cy="4473660"/>
          </a:xfrm>
          <a:custGeom>
            <a:avLst/>
            <a:gdLst>
              <a:gd name="connsiteX0" fmla="*/ 1059873 w 4530436"/>
              <a:gd name="connsiteY0" fmla="*/ 0 h 4364182"/>
              <a:gd name="connsiteX1" fmla="*/ 4530436 w 4530436"/>
              <a:gd name="connsiteY1" fmla="*/ 3470563 h 4364182"/>
              <a:gd name="connsiteX2" fmla="*/ 3387436 w 4530436"/>
              <a:gd name="connsiteY2" fmla="*/ 4364182 h 4364182"/>
              <a:gd name="connsiteX3" fmla="*/ 3262746 w 4530436"/>
              <a:gd name="connsiteY3" fmla="*/ 3636818 h 4364182"/>
              <a:gd name="connsiteX4" fmla="*/ 2576946 w 4530436"/>
              <a:gd name="connsiteY4" fmla="*/ 3657600 h 4364182"/>
              <a:gd name="connsiteX5" fmla="*/ 2452255 w 4530436"/>
              <a:gd name="connsiteY5" fmla="*/ 2930236 h 4364182"/>
              <a:gd name="connsiteX6" fmla="*/ 1600200 w 4530436"/>
              <a:gd name="connsiteY6" fmla="*/ 2951018 h 4364182"/>
              <a:gd name="connsiteX7" fmla="*/ 1537855 w 4530436"/>
              <a:gd name="connsiteY7" fmla="*/ 2202873 h 4364182"/>
              <a:gd name="connsiteX8" fmla="*/ 789709 w 4530436"/>
              <a:gd name="connsiteY8" fmla="*/ 2223655 h 4364182"/>
              <a:gd name="connsiteX9" fmla="*/ 852055 w 4530436"/>
              <a:gd name="connsiteY9" fmla="*/ 1454727 h 4364182"/>
              <a:gd name="connsiteX10" fmla="*/ 0 w 4530436"/>
              <a:gd name="connsiteY10" fmla="*/ 1496291 h 4364182"/>
              <a:gd name="connsiteX11" fmla="*/ 1059873 w 4530436"/>
              <a:gd name="connsiteY11" fmla="*/ 0 h 4364182"/>
              <a:gd name="connsiteX0" fmla="*/ 1061027 w 4531590"/>
              <a:gd name="connsiteY0" fmla="*/ 0 h 4364182"/>
              <a:gd name="connsiteX1" fmla="*/ 4531590 w 4531590"/>
              <a:gd name="connsiteY1" fmla="*/ 3470563 h 4364182"/>
              <a:gd name="connsiteX2" fmla="*/ 3388590 w 4531590"/>
              <a:gd name="connsiteY2" fmla="*/ 4364182 h 4364182"/>
              <a:gd name="connsiteX3" fmla="*/ 3263900 w 4531590"/>
              <a:gd name="connsiteY3" fmla="*/ 3636818 h 4364182"/>
              <a:gd name="connsiteX4" fmla="*/ 2578100 w 4531590"/>
              <a:gd name="connsiteY4" fmla="*/ 3657600 h 4364182"/>
              <a:gd name="connsiteX5" fmla="*/ 2453409 w 4531590"/>
              <a:gd name="connsiteY5" fmla="*/ 2930236 h 4364182"/>
              <a:gd name="connsiteX6" fmla="*/ 1601354 w 4531590"/>
              <a:gd name="connsiteY6" fmla="*/ 2951018 h 4364182"/>
              <a:gd name="connsiteX7" fmla="*/ 1539009 w 4531590"/>
              <a:gd name="connsiteY7" fmla="*/ 2202873 h 4364182"/>
              <a:gd name="connsiteX8" fmla="*/ 790863 w 4531590"/>
              <a:gd name="connsiteY8" fmla="*/ 2223655 h 4364182"/>
              <a:gd name="connsiteX9" fmla="*/ 853209 w 4531590"/>
              <a:gd name="connsiteY9" fmla="*/ 1454727 h 4364182"/>
              <a:gd name="connsiteX10" fmla="*/ 1154 w 4531590"/>
              <a:gd name="connsiteY10" fmla="*/ 1496291 h 4364182"/>
              <a:gd name="connsiteX11" fmla="*/ 1061027 w 4531590"/>
              <a:gd name="connsiteY11" fmla="*/ 0 h 4364182"/>
              <a:gd name="connsiteX0" fmla="*/ 1061038 w 4531601"/>
              <a:gd name="connsiteY0" fmla="*/ 0 h 4364182"/>
              <a:gd name="connsiteX1" fmla="*/ 4531601 w 4531601"/>
              <a:gd name="connsiteY1" fmla="*/ 3470563 h 4364182"/>
              <a:gd name="connsiteX2" fmla="*/ 3388601 w 4531601"/>
              <a:gd name="connsiteY2" fmla="*/ 4364182 h 4364182"/>
              <a:gd name="connsiteX3" fmla="*/ 3263911 w 4531601"/>
              <a:gd name="connsiteY3" fmla="*/ 3636818 h 4364182"/>
              <a:gd name="connsiteX4" fmla="*/ 2578111 w 4531601"/>
              <a:gd name="connsiteY4" fmla="*/ 3657600 h 4364182"/>
              <a:gd name="connsiteX5" fmla="*/ 2453420 w 4531601"/>
              <a:gd name="connsiteY5" fmla="*/ 2930236 h 4364182"/>
              <a:gd name="connsiteX6" fmla="*/ 1601365 w 4531601"/>
              <a:gd name="connsiteY6" fmla="*/ 2951018 h 4364182"/>
              <a:gd name="connsiteX7" fmla="*/ 1539020 w 4531601"/>
              <a:gd name="connsiteY7" fmla="*/ 2202873 h 4364182"/>
              <a:gd name="connsiteX8" fmla="*/ 790874 w 4531601"/>
              <a:gd name="connsiteY8" fmla="*/ 2223655 h 4364182"/>
              <a:gd name="connsiteX9" fmla="*/ 853220 w 4531601"/>
              <a:gd name="connsiteY9" fmla="*/ 1454727 h 4364182"/>
              <a:gd name="connsiteX10" fmla="*/ 1165 w 4531601"/>
              <a:gd name="connsiteY10" fmla="*/ 1496291 h 4364182"/>
              <a:gd name="connsiteX11" fmla="*/ 1061038 w 4531601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255862 w 4532163"/>
              <a:gd name="connsiteY5" fmla="*/ 316645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5058"/>
              <a:gd name="connsiteX1" fmla="*/ 4532163 w 4532163"/>
              <a:gd name="connsiteY1" fmla="*/ 3470563 h 4365058"/>
              <a:gd name="connsiteX2" fmla="*/ 3389163 w 4532163"/>
              <a:gd name="connsiteY2" fmla="*/ 4364182 h 4365058"/>
              <a:gd name="connsiteX3" fmla="*/ 3264473 w 4532163"/>
              <a:gd name="connsiteY3" fmla="*/ 3636818 h 4365058"/>
              <a:gd name="connsiteX4" fmla="*/ 2578673 w 4532163"/>
              <a:gd name="connsiteY4" fmla="*/ 3657600 h 4365058"/>
              <a:gd name="connsiteX5" fmla="*/ 2255862 w 4532163"/>
              <a:gd name="connsiteY5" fmla="*/ 3166456 h 4365058"/>
              <a:gd name="connsiteX6" fmla="*/ 1601927 w 4532163"/>
              <a:gd name="connsiteY6" fmla="*/ 2951018 h 4365058"/>
              <a:gd name="connsiteX7" fmla="*/ 1364322 w 4532163"/>
              <a:gd name="connsiteY7" fmla="*/ 2400993 h 4365058"/>
              <a:gd name="connsiteX8" fmla="*/ 791436 w 4532163"/>
              <a:gd name="connsiteY8" fmla="*/ 2223655 h 4365058"/>
              <a:gd name="connsiteX9" fmla="*/ 602322 w 4532163"/>
              <a:gd name="connsiteY9" fmla="*/ 1637607 h 4365058"/>
              <a:gd name="connsiteX10" fmla="*/ 1727 w 4532163"/>
              <a:gd name="connsiteY10" fmla="*/ 1496291 h 4365058"/>
              <a:gd name="connsiteX11" fmla="*/ 1061600 w 4532163"/>
              <a:gd name="connsiteY11" fmla="*/ 0 h 4365058"/>
              <a:gd name="connsiteX0" fmla="*/ 1061600 w 4532163"/>
              <a:gd name="connsiteY0" fmla="*/ 0 h 4365601"/>
              <a:gd name="connsiteX1" fmla="*/ 4532163 w 4532163"/>
              <a:gd name="connsiteY1" fmla="*/ 3470563 h 4365601"/>
              <a:gd name="connsiteX2" fmla="*/ 3389163 w 4532163"/>
              <a:gd name="connsiteY2" fmla="*/ 4364182 h 4365601"/>
              <a:gd name="connsiteX3" fmla="*/ 3081593 w 4532163"/>
              <a:gd name="connsiteY3" fmla="*/ 3888278 h 4365601"/>
              <a:gd name="connsiteX4" fmla="*/ 2578673 w 4532163"/>
              <a:gd name="connsiteY4" fmla="*/ 3657600 h 4365601"/>
              <a:gd name="connsiteX5" fmla="*/ 2255862 w 4532163"/>
              <a:gd name="connsiteY5" fmla="*/ 3166456 h 4365601"/>
              <a:gd name="connsiteX6" fmla="*/ 1601927 w 4532163"/>
              <a:gd name="connsiteY6" fmla="*/ 2951018 h 4365601"/>
              <a:gd name="connsiteX7" fmla="*/ 1364322 w 4532163"/>
              <a:gd name="connsiteY7" fmla="*/ 2400993 h 4365601"/>
              <a:gd name="connsiteX8" fmla="*/ 791436 w 4532163"/>
              <a:gd name="connsiteY8" fmla="*/ 2223655 h 4365601"/>
              <a:gd name="connsiteX9" fmla="*/ 602322 w 4532163"/>
              <a:gd name="connsiteY9" fmla="*/ 1637607 h 4365601"/>
              <a:gd name="connsiteX10" fmla="*/ 1727 w 4532163"/>
              <a:gd name="connsiteY10" fmla="*/ 1496291 h 4365601"/>
              <a:gd name="connsiteX11" fmla="*/ 1061600 w 4532163"/>
              <a:gd name="connsiteY11" fmla="*/ 0 h 4365601"/>
              <a:gd name="connsiteX0" fmla="*/ 1061828 w 4532391"/>
              <a:gd name="connsiteY0" fmla="*/ 0 h 4365601"/>
              <a:gd name="connsiteX1" fmla="*/ 4532391 w 4532391"/>
              <a:gd name="connsiteY1" fmla="*/ 3470563 h 4365601"/>
              <a:gd name="connsiteX2" fmla="*/ 3389391 w 4532391"/>
              <a:gd name="connsiteY2" fmla="*/ 4364182 h 4365601"/>
              <a:gd name="connsiteX3" fmla="*/ 3081821 w 4532391"/>
              <a:gd name="connsiteY3" fmla="*/ 3888278 h 4365601"/>
              <a:gd name="connsiteX4" fmla="*/ 2578901 w 4532391"/>
              <a:gd name="connsiteY4" fmla="*/ 3657600 h 4365601"/>
              <a:gd name="connsiteX5" fmla="*/ 2256090 w 4532391"/>
              <a:gd name="connsiteY5" fmla="*/ 3166456 h 4365601"/>
              <a:gd name="connsiteX6" fmla="*/ 1602155 w 4532391"/>
              <a:gd name="connsiteY6" fmla="*/ 2951018 h 4365601"/>
              <a:gd name="connsiteX7" fmla="*/ 1364550 w 4532391"/>
              <a:gd name="connsiteY7" fmla="*/ 2400993 h 4365601"/>
              <a:gd name="connsiteX8" fmla="*/ 791664 w 4532391"/>
              <a:gd name="connsiteY8" fmla="*/ 2223655 h 4365601"/>
              <a:gd name="connsiteX9" fmla="*/ 541590 w 4532391"/>
              <a:gd name="connsiteY9" fmla="*/ 1690947 h 4365601"/>
              <a:gd name="connsiteX10" fmla="*/ 1955 w 4532391"/>
              <a:gd name="connsiteY10" fmla="*/ 1496291 h 4365601"/>
              <a:gd name="connsiteX11" fmla="*/ 1061828 w 4532391"/>
              <a:gd name="connsiteY11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645467 w 4530973"/>
              <a:gd name="connsiteY11" fmla="*/ 55418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729287 w 4530973"/>
              <a:gd name="connsiteY11" fmla="*/ 57704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72587 w 4530973"/>
              <a:gd name="connsiteY2" fmla="*/ 368600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728930"/>
              <a:gd name="connsiteY0" fmla="*/ 0 h 4365601"/>
              <a:gd name="connsiteX1" fmla="*/ 4530973 w 4728930"/>
              <a:gd name="connsiteY1" fmla="*/ 3470563 h 4365601"/>
              <a:gd name="connsiteX2" fmla="*/ 4204007 w 4728930"/>
              <a:gd name="connsiteY2" fmla="*/ 3632662 h 4365601"/>
              <a:gd name="connsiteX3" fmla="*/ 3387973 w 4728930"/>
              <a:gd name="connsiteY3" fmla="*/ 4364182 h 4365601"/>
              <a:gd name="connsiteX4" fmla="*/ 3080403 w 4728930"/>
              <a:gd name="connsiteY4" fmla="*/ 3888278 h 4365601"/>
              <a:gd name="connsiteX5" fmla="*/ 2577483 w 4728930"/>
              <a:gd name="connsiteY5" fmla="*/ 3657600 h 4365601"/>
              <a:gd name="connsiteX6" fmla="*/ 2254672 w 4728930"/>
              <a:gd name="connsiteY6" fmla="*/ 3166456 h 4365601"/>
              <a:gd name="connsiteX7" fmla="*/ 1600737 w 4728930"/>
              <a:gd name="connsiteY7" fmla="*/ 2951018 h 4365601"/>
              <a:gd name="connsiteX8" fmla="*/ 1363132 w 4728930"/>
              <a:gd name="connsiteY8" fmla="*/ 2400993 h 4365601"/>
              <a:gd name="connsiteX9" fmla="*/ 790246 w 4728930"/>
              <a:gd name="connsiteY9" fmla="*/ 2223655 h 4365601"/>
              <a:gd name="connsiteX10" fmla="*/ 540172 w 4728930"/>
              <a:gd name="connsiteY10" fmla="*/ 1690947 h 4365601"/>
              <a:gd name="connsiteX11" fmla="*/ 537 w 4728930"/>
              <a:gd name="connsiteY11" fmla="*/ 1496291 h 4365601"/>
              <a:gd name="connsiteX12" fmla="*/ 729287 w 4728930"/>
              <a:gd name="connsiteY12" fmla="*/ 577042 h 4365601"/>
              <a:gd name="connsiteX13" fmla="*/ 1060410 w 4728930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73525"/>
              <a:gd name="connsiteX1" fmla="*/ 4530973 w 4530973"/>
              <a:gd name="connsiteY1" fmla="*/ 3470563 h 4373525"/>
              <a:gd name="connsiteX2" fmla="*/ 4188767 w 4530973"/>
              <a:gd name="connsiteY2" fmla="*/ 3708862 h 4373525"/>
              <a:gd name="connsiteX3" fmla="*/ 3701087 w 4530973"/>
              <a:gd name="connsiteY3" fmla="*/ 4166062 h 4373525"/>
              <a:gd name="connsiteX4" fmla="*/ 3387973 w 4530973"/>
              <a:gd name="connsiteY4" fmla="*/ 4364182 h 4373525"/>
              <a:gd name="connsiteX5" fmla="*/ 3080403 w 4530973"/>
              <a:gd name="connsiteY5" fmla="*/ 3888278 h 4373525"/>
              <a:gd name="connsiteX6" fmla="*/ 2577483 w 4530973"/>
              <a:gd name="connsiteY6" fmla="*/ 3657600 h 4373525"/>
              <a:gd name="connsiteX7" fmla="*/ 2254672 w 4530973"/>
              <a:gd name="connsiteY7" fmla="*/ 3166456 h 4373525"/>
              <a:gd name="connsiteX8" fmla="*/ 1600737 w 4530973"/>
              <a:gd name="connsiteY8" fmla="*/ 2951018 h 4373525"/>
              <a:gd name="connsiteX9" fmla="*/ 1363132 w 4530973"/>
              <a:gd name="connsiteY9" fmla="*/ 2400993 h 4373525"/>
              <a:gd name="connsiteX10" fmla="*/ 790246 w 4530973"/>
              <a:gd name="connsiteY10" fmla="*/ 2223655 h 4373525"/>
              <a:gd name="connsiteX11" fmla="*/ 540172 w 4530973"/>
              <a:gd name="connsiteY11" fmla="*/ 1690947 h 4373525"/>
              <a:gd name="connsiteX12" fmla="*/ 537 w 4530973"/>
              <a:gd name="connsiteY12" fmla="*/ 1496291 h 4373525"/>
              <a:gd name="connsiteX13" fmla="*/ 729287 w 4530973"/>
              <a:gd name="connsiteY13" fmla="*/ 577042 h 4373525"/>
              <a:gd name="connsiteX14" fmla="*/ 1060410 w 4530973"/>
              <a:gd name="connsiteY14" fmla="*/ 0 h 4373525"/>
              <a:gd name="connsiteX0" fmla="*/ 1060410 w 4530973"/>
              <a:gd name="connsiteY0" fmla="*/ 0 h 4372157"/>
              <a:gd name="connsiteX1" fmla="*/ 4530973 w 4530973"/>
              <a:gd name="connsiteY1" fmla="*/ 3470563 h 4372157"/>
              <a:gd name="connsiteX2" fmla="*/ 4188767 w 4530973"/>
              <a:gd name="connsiteY2" fmla="*/ 3708862 h 4372157"/>
              <a:gd name="connsiteX3" fmla="*/ 3662987 w 4530973"/>
              <a:gd name="connsiteY3" fmla="*/ 4135582 h 4372157"/>
              <a:gd name="connsiteX4" fmla="*/ 3387973 w 4530973"/>
              <a:gd name="connsiteY4" fmla="*/ 4364182 h 4372157"/>
              <a:gd name="connsiteX5" fmla="*/ 3080403 w 4530973"/>
              <a:gd name="connsiteY5" fmla="*/ 3888278 h 4372157"/>
              <a:gd name="connsiteX6" fmla="*/ 2577483 w 4530973"/>
              <a:gd name="connsiteY6" fmla="*/ 3657600 h 4372157"/>
              <a:gd name="connsiteX7" fmla="*/ 2254672 w 4530973"/>
              <a:gd name="connsiteY7" fmla="*/ 3166456 h 4372157"/>
              <a:gd name="connsiteX8" fmla="*/ 1600737 w 4530973"/>
              <a:gd name="connsiteY8" fmla="*/ 2951018 h 4372157"/>
              <a:gd name="connsiteX9" fmla="*/ 1363132 w 4530973"/>
              <a:gd name="connsiteY9" fmla="*/ 2400993 h 4372157"/>
              <a:gd name="connsiteX10" fmla="*/ 790246 w 4530973"/>
              <a:gd name="connsiteY10" fmla="*/ 2223655 h 4372157"/>
              <a:gd name="connsiteX11" fmla="*/ 540172 w 4530973"/>
              <a:gd name="connsiteY11" fmla="*/ 1690947 h 4372157"/>
              <a:gd name="connsiteX12" fmla="*/ 537 w 4530973"/>
              <a:gd name="connsiteY12" fmla="*/ 1496291 h 4372157"/>
              <a:gd name="connsiteX13" fmla="*/ 729287 w 4530973"/>
              <a:gd name="connsiteY13" fmla="*/ 577042 h 4372157"/>
              <a:gd name="connsiteX14" fmla="*/ 1060410 w 4530973"/>
              <a:gd name="connsiteY14" fmla="*/ 0 h 4372157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662987 w 4530973"/>
              <a:gd name="connsiteY3" fmla="*/ 4135582 h 4365601"/>
              <a:gd name="connsiteX4" fmla="*/ 3387973 w 4530973"/>
              <a:gd name="connsiteY4" fmla="*/ 4364182 h 4365601"/>
              <a:gd name="connsiteX5" fmla="*/ 3080403 w 4530973"/>
              <a:gd name="connsiteY5" fmla="*/ 3888278 h 4365601"/>
              <a:gd name="connsiteX6" fmla="*/ 2577483 w 4530973"/>
              <a:gd name="connsiteY6" fmla="*/ 3657600 h 4365601"/>
              <a:gd name="connsiteX7" fmla="*/ 2254672 w 4530973"/>
              <a:gd name="connsiteY7" fmla="*/ 3166456 h 4365601"/>
              <a:gd name="connsiteX8" fmla="*/ 1600737 w 4530973"/>
              <a:gd name="connsiteY8" fmla="*/ 2951018 h 4365601"/>
              <a:gd name="connsiteX9" fmla="*/ 1363132 w 4530973"/>
              <a:gd name="connsiteY9" fmla="*/ 2400993 h 4365601"/>
              <a:gd name="connsiteX10" fmla="*/ 790246 w 4530973"/>
              <a:gd name="connsiteY10" fmla="*/ 2223655 h 4365601"/>
              <a:gd name="connsiteX11" fmla="*/ 540172 w 4530973"/>
              <a:gd name="connsiteY11" fmla="*/ 1690947 h 4365601"/>
              <a:gd name="connsiteX12" fmla="*/ 537 w 4530973"/>
              <a:gd name="connsiteY12" fmla="*/ 1496291 h 4365601"/>
              <a:gd name="connsiteX13" fmla="*/ 729287 w 4530973"/>
              <a:gd name="connsiteY13" fmla="*/ 577042 h 4365601"/>
              <a:gd name="connsiteX14" fmla="*/ 1060410 w 4530973"/>
              <a:gd name="connsiteY14" fmla="*/ 0 h 4365601"/>
              <a:gd name="connsiteX0" fmla="*/ 1060410 w 4530973"/>
              <a:gd name="connsiteY0" fmla="*/ 0 h 4365710"/>
              <a:gd name="connsiteX1" fmla="*/ 4530973 w 4530973"/>
              <a:gd name="connsiteY1" fmla="*/ 3470563 h 4365710"/>
              <a:gd name="connsiteX2" fmla="*/ 4188767 w 4530973"/>
              <a:gd name="connsiteY2" fmla="*/ 3708862 h 4365710"/>
              <a:gd name="connsiteX3" fmla="*/ 3662987 w 4530973"/>
              <a:gd name="connsiteY3" fmla="*/ 4135582 h 4365710"/>
              <a:gd name="connsiteX4" fmla="*/ 3387973 w 4530973"/>
              <a:gd name="connsiteY4" fmla="*/ 4364182 h 4365710"/>
              <a:gd name="connsiteX5" fmla="*/ 3051374 w 4530973"/>
              <a:gd name="connsiteY5" fmla="*/ 3917307 h 4365710"/>
              <a:gd name="connsiteX6" fmla="*/ 2577483 w 4530973"/>
              <a:gd name="connsiteY6" fmla="*/ 3657600 h 4365710"/>
              <a:gd name="connsiteX7" fmla="*/ 2254672 w 4530973"/>
              <a:gd name="connsiteY7" fmla="*/ 3166456 h 4365710"/>
              <a:gd name="connsiteX8" fmla="*/ 1600737 w 4530973"/>
              <a:gd name="connsiteY8" fmla="*/ 2951018 h 4365710"/>
              <a:gd name="connsiteX9" fmla="*/ 1363132 w 4530973"/>
              <a:gd name="connsiteY9" fmla="*/ 2400993 h 4365710"/>
              <a:gd name="connsiteX10" fmla="*/ 790246 w 4530973"/>
              <a:gd name="connsiteY10" fmla="*/ 2223655 h 4365710"/>
              <a:gd name="connsiteX11" fmla="*/ 540172 w 4530973"/>
              <a:gd name="connsiteY11" fmla="*/ 1690947 h 4365710"/>
              <a:gd name="connsiteX12" fmla="*/ 537 w 4530973"/>
              <a:gd name="connsiteY12" fmla="*/ 1496291 h 4365710"/>
              <a:gd name="connsiteX13" fmla="*/ 729287 w 4530973"/>
              <a:gd name="connsiteY13" fmla="*/ 577042 h 4365710"/>
              <a:gd name="connsiteX14" fmla="*/ 1060410 w 453097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29287 w 4486523"/>
              <a:gd name="connsiteY13" fmla="*/ 551642 h 4340310"/>
              <a:gd name="connsiteX14" fmla="*/ 1079460 w 4486523"/>
              <a:gd name="connsiteY14" fmla="*/ 0 h 43403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03887 w 4486523"/>
              <a:gd name="connsiteY13" fmla="*/ 551642 h 4340310"/>
              <a:gd name="connsiteX14" fmla="*/ 1079460 w 4486523"/>
              <a:gd name="connsiteY14" fmla="*/ 0 h 4340310"/>
              <a:gd name="connsiteX0" fmla="*/ 952460 w 4486523"/>
              <a:gd name="connsiteY0" fmla="*/ 0 h 4473660"/>
              <a:gd name="connsiteX1" fmla="*/ 4486523 w 4486523"/>
              <a:gd name="connsiteY1" fmla="*/ 3546763 h 4473660"/>
              <a:gd name="connsiteX2" fmla="*/ 4188767 w 4486523"/>
              <a:gd name="connsiteY2" fmla="*/ 3816812 h 4473660"/>
              <a:gd name="connsiteX3" fmla="*/ 3662987 w 4486523"/>
              <a:gd name="connsiteY3" fmla="*/ 4243532 h 4473660"/>
              <a:gd name="connsiteX4" fmla="*/ 3387973 w 4486523"/>
              <a:gd name="connsiteY4" fmla="*/ 4472132 h 4473660"/>
              <a:gd name="connsiteX5" fmla="*/ 3051374 w 4486523"/>
              <a:gd name="connsiteY5" fmla="*/ 4025257 h 4473660"/>
              <a:gd name="connsiteX6" fmla="*/ 2577483 w 4486523"/>
              <a:gd name="connsiteY6" fmla="*/ 3765550 h 4473660"/>
              <a:gd name="connsiteX7" fmla="*/ 2254672 w 4486523"/>
              <a:gd name="connsiteY7" fmla="*/ 3274406 h 4473660"/>
              <a:gd name="connsiteX8" fmla="*/ 1600737 w 4486523"/>
              <a:gd name="connsiteY8" fmla="*/ 3058968 h 4473660"/>
              <a:gd name="connsiteX9" fmla="*/ 1363132 w 4486523"/>
              <a:gd name="connsiteY9" fmla="*/ 2508943 h 4473660"/>
              <a:gd name="connsiteX10" fmla="*/ 790246 w 4486523"/>
              <a:gd name="connsiteY10" fmla="*/ 2331605 h 4473660"/>
              <a:gd name="connsiteX11" fmla="*/ 540172 w 4486523"/>
              <a:gd name="connsiteY11" fmla="*/ 1798897 h 4473660"/>
              <a:gd name="connsiteX12" fmla="*/ 537 w 4486523"/>
              <a:gd name="connsiteY12" fmla="*/ 1604241 h 4473660"/>
              <a:gd name="connsiteX13" fmla="*/ 703887 w 4486523"/>
              <a:gd name="connsiteY13" fmla="*/ 684992 h 4473660"/>
              <a:gd name="connsiteX14" fmla="*/ 952460 w 4486523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64368 w 4347004"/>
              <a:gd name="connsiteY13" fmla="*/ 684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49248 w 4486704"/>
              <a:gd name="connsiteY2" fmla="*/ 381681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230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6704" h="4473660">
                <a:moveTo>
                  <a:pt x="812941" y="0"/>
                </a:moveTo>
                <a:lnTo>
                  <a:pt x="4486704" y="3686463"/>
                </a:lnTo>
                <a:cubicBezTo>
                  <a:pt x="4250831" y="3782752"/>
                  <a:pt x="4184387" y="3806517"/>
                  <a:pt x="4023848" y="3899362"/>
                </a:cubicBezTo>
                <a:cubicBezTo>
                  <a:pt x="3863309" y="3992207"/>
                  <a:pt x="3656934" y="4134312"/>
                  <a:pt x="3523468" y="4243532"/>
                </a:cubicBezTo>
                <a:cubicBezTo>
                  <a:pt x="3390002" y="4352752"/>
                  <a:pt x="3349361" y="4396509"/>
                  <a:pt x="3223054" y="4472132"/>
                </a:cubicBezTo>
                <a:cubicBezTo>
                  <a:pt x="3011772" y="4499841"/>
                  <a:pt x="3042703" y="4143021"/>
                  <a:pt x="2911855" y="4025257"/>
                </a:cubicBezTo>
                <a:cubicBezTo>
                  <a:pt x="2781007" y="3907493"/>
                  <a:pt x="2606066" y="3843944"/>
                  <a:pt x="2437964" y="3765550"/>
                </a:cubicBezTo>
                <a:cubicBezTo>
                  <a:pt x="2302882" y="3647787"/>
                  <a:pt x="2277944" y="3392170"/>
                  <a:pt x="2115153" y="3274406"/>
                </a:cubicBezTo>
                <a:cubicBezTo>
                  <a:pt x="1952362" y="3156642"/>
                  <a:pt x="1642828" y="3147175"/>
                  <a:pt x="1461218" y="3058968"/>
                </a:cubicBezTo>
                <a:cubicBezTo>
                  <a:pt x="1308818" y="2937741"/>
                  <a:pt x="1358695" y="2630170"/>
                  <a:pt x="1223613" y="2508943"/>
                </a:cubicBezTo>
                <a:cubicBezTo>
                  <a:pt x="1088531" y="2387716"/>
                  <a:pt x="806937" y="2425816"/>
                  <a:pt x="650727" y="2331605"/>
                </a:cubicBezTo>
                <a:cubicBezTo>
                  <a:pt x="536427" y="2206914"/>
                  <a:pt x="508988" y="1901074"/>
                  <a:pt x="400653" y="1798897"/>
                </a:cubicBezTo>
                <a:cubicBezTo>
                  <a:pt x="292318" y="1696720"/>
                  <a:pt x="-16831" y="1908002"/>
                  <a:pt x="718" y="1718541"/>
                </a:cubicBezTo>
                <a:cubicBezTo>
                  <a:pt x="180135" y="1416358"/>
                  <a:pt x="315101" y="1234825"/>
                  <a:pt x="538968" y="811992"/>
                </a:cubicBezTo>
                <a:lnTo>
                  <a:pt x="812941" y="0"/>
                </a:lnTo>
                <a:close/>
              </a:path>
            </a:pathLst>
          </a:custGeom>
          <a:gradFill flip="none" rotWithShape="1">
            <a:gsLst>
              <a:gs pos="41000">
                <a:srgbClr val="B1B1B1">
                  <a:alpha val="3000"/>
                </a:srgbClr>
              </a:gs>
              <a:gs pos="36000">
                <a:schemeClr val="bg1">
                  <a:lumMod val="85000"/>
                  <a:alpha val="0"/>
                </a:schemeClr>
              </a:gs>
              <a:gs pos="49000">
                <a:srgbClr val="313131">
                  <a:alpha val="18000"/>
                </a:srgbClr>
              </a:gs>
              <a:gs pos="58000">
                <a:schemeClr val="tx1">
                  <a:alpha val="48000"/>
                </a:schemeClr>
              </a:gs>
              <a:gs pos="83000">
                <a:schemeClr val="tx1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弦形 11"/>
          <p:cNvSpPr/>
          <p:nvPr/>
        </p:nvSpPr>
        <p:spPr>
          <a:xfrm rot="2700000">
            <a:off x="978028" y="907195"/>
            <a:ext cx="1559351" cy="1559351"/>
          </a:xfrm>
          <a:prstGeom prst="chord">
            <a:avLst>
              <a:gd name="adj1" fmla="val 10717091"/>
              <a:gd name="adj2" fmla="val 72448"/>
            </a:avLst>
          </a:pr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69"/>
          <p:cNvSpPr>
            <a:spLocks noEditPoints="1"/>
          </p:cNvSpPr>
          <p:nvPr/>
        </p:nvSpPr>
        <p:spPr bwMode="auto">
          <a:xfrm>
            <a:off x="3579285" y="3228235"/>
            <a:ext cx="535025" cy="228480"/>
          </a:xfrm>
          <a:custGeom>
            <a:avLst/>
            <a:gdLst>
              <a:gd name="T0" fmla="*/ 338 w 373"/>
              <a:gd name="T1" fmla="*/ 16 h 159"/>
              <a:gd name="T2" fmla="*/ 285 w 373"/>
              <a:gd name="T3" fmla="*/ 0 h 159"/>
              <a:gd name="T4" fmla="*/ 0 w 373"/>
              <a:gd name="T5" fmla="*/ 55 h 159"/>
              <a:gd name="T6" fmla="*/ 24 w 373"/>
              <a:gd name="T7" fmla="*/ 141 h 159"/>
              <a:gd name="T8" fmla="*/ 57 w 373"/>
              <a:gd name="T9" fmla="*/ 106 h 159"/>
              <a:gd name="T10" fmla="*/ 89 w 373"/>
              <a:gd name="T11" fmla="*/ 141 h 159"/>
              <a:gd name="T12" fmla="*/ 95 w 373"/>
              <a:gd name="T13" fmla="*/ 139 h 159"/>
              <a:gd name="T14" fmla="*/ 159 w 373"/>
              <a:gd name="T15" fmla="*/ 139 h 159"/>
              <a:gd name="T16" fmla="*/ 249 w 373"/>
              <a:gd name="T17" fmla="*/ 141 h 159"/>
              <a:gd name="T18" fmla="*/ 281 w 373"/>
              <a:gd name="T19" fmla="*/ 106 h 159"/>
              <a:gd name="T20" fmla="*/ 313 w 373"/>
              <a:gd name="T21" fmla="*/ 141 h 159"/>
              <a:gd name="T22" fmla="*/ 361 w 373"/>
              <a:gd name="T23" fmla="*/ 116 h 159"/>
              <a:gd name="T24" fmla="*/ 330 w 373"/>
              <a:gd name="T25" fmla="*/ 28 h 159"/>
              <a:gd name="T26" fmla="*/ 361 w 373"/>
              <a:gd name="T27" fmla="*/ 47 h 159"/>
              <a:gd name="T28" fmla="*/ 369 w 373"/>
              <a:gd name="T29" fmla="*/ 48 h 159"/>
              <a:gd name="T30" fmla="*/ 234 w 373"/>
              <a:gd name="T31" fmla="*/ 64 h 159"/>
              <a:gd name="T32" fmla="*/ 16 w 373"/>
              <a:gd name="T33" fmla="*/ 56 h 159"/>
              <a:gd name="T34" fmla="*/ 27 w 373"/>
              <a:gd name="T35" fmla="*/ 16 h 159"/>
              <a:gd name="T36" fmla="*/ 234 w 373"/>
              <a:gd name="T37" fmla="*/ 64 h 159"/>
              <a:gd name="T38" fmla="*/ 346 w 373"/>
              <a:gd name="T39" fmla="*/ 120 h 159"/>
              <a:gd name="T40" fmla="*/ 347 w 373"/>
              <a:gd name="T41" fmla="*/ 106 h 159"/>
              <a:gd name="T42" fmla="*/ 345 w 373"/>
              <a:gd name="T43" fmla="*/ 92 h 159"/>
              <a:gd name="T44" fmla="*/ 248 w 373"/>
              <a:gd name="T45" fmla="*/ 64 h 159"/>
              <a:gd name="T46" fmla="*/ 246 w 373"/>
              <a:gd name="T47" fmla="*/ 16 h 159"/>
              <a:gd name="T48" fmla="*/ 345 w 373"/>
              <a:gd name="T49" fmla="*/ 92 h 159"/>
              <a:gd name="T50" fmla="*/ 36 w 373"/>
              <a:gd name="T51" fmla="*/ 139 h 159"/>
              <a:gd name="T52" fmla="*/ 77 w 373"/>
              <a:gd name="T53" fmla="*/ 139 h 159"/>
              <a:gd name="T54" fmla="*/ 57 w 373"/>
              <a:gd name="T55" fmla="*/ 151 h 159"/>
              <a:gd name="T56" fmla="*/ 57 w 373"/>
              <a:gd name="T57" fmla="*/ 126 h 159"/>
              <a:gd name="T58" fmla="*/ 57 w 373"/>
              <a:gd name="T59" fmla="*/ 151 h 159"/>
              <a:gd name="T60" fmla="*/ 106 w 373"/>
              <a:gd name="T61" fmla="*/ 139 h 159"/>
              <a:gd name="T62" fmla="*/ 148 w 373"/>
              <a:gd name="T63" fmla="*/ 139 h 159"/>
              <a:gd name="T64" fmla="*/ 127 w 373"/>
              <a:gd name="T65" fmla="*/ 151 h 159"/>
              <a:gd name="T66" fmla="*/ 127 w 373"/>
              <a:gd name="T67" fmla="*/ 126 h 159"/>
              <a:gd name="T68" fmla="*/ 127 w 373"/>
              <a:gd name="T69" fmla="*/ 151 h 159"/>
              <a:gd name="T70" fmla="*/ 260 w 373"/>
              <a:gd name="T71" fmla="*/ 139 h 159"/>
              <a:gd name="T72" fmla="*/ 301 w 373"/>
              <a:gd name="T73" fmla="*/ 139 h 159"/>
              <a:gd name="T74" fmla="*/ 281 w 373"/>
              <a:gd name="T75" fmla="*/ 151 h 159"/>
              <a:gd name="T76" fmla="*/ 281 w 373"/>
              <a:gd name="T77" fmla="*/ 126 h 159"/>
              <a:gd name="T78" fmla="*/ 281 w 373"/>
              <a:gd name="T79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8" y="16"/>
                  <a:pt x="318" y="16"/>
                  <a:pt x="318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1"/>
                  <a:pt x="24" y="141"/>
                </a:cubicBezTo>
                <a:cubicBezTo>
                  <a:pt x="24" y="140"/>
                  <a:pt x="24" y="139"/>
                  <a:pt x="24" y="139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9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9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9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9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9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5"/>
                  <a:pt x="361" y="47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7"/>
                  <a:pt x="373" y="43"/>
                  <a:pt x="371" y="40"/>
                </a:cubicBezTo>
                <a:close/>
                <a:moveTo>
                  <a:pt x="23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4" y="16"/>
                  <a:pt x="234" y="16"/>
                  <a:pt x="234" y="16"/>
                </a:cubicBezTo>
                <a:lnTo>
                  <a:pt x="234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3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6" y="64"/>
                  <a:pt x="246" y="64"/>
                  <a:pt x="246" y="64"/>
                </a:cubicBezTo>
                <a:cubicBezTo>
                  <a:pt x="246" y="16"/>
                  <a:pt x="246" y="16"/>
                  <a:pt x="246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8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9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9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9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9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9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9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9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9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9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1" y="150"/>
                  <a:pt x="301" y="139"/>
                </a:cubicBezTo>
                <a:cubicBezTo>
                  <a:pt x="301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9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7" y="126"/>
                  <a:pt x="293" y="132"/>
                  <a:pt x="293" y="139"/>
                </a:cubicBezTo>
                <a:cubicBezTo>
                  <a:pt x="293" y="145"/>
                  <a:pt x="287" y="151"/>
                  <a:pt x="281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15"/>
          <p:cNvSpPr>
            <a:spLocks noEditPoints="1"/>
          </p:cNvSpPr>
          <p:nvPr/>
        </p:nvSpPr>
        <p:spPr bwMode="auto">
          <a:xfrm>
            <a:off x="1756250" y="1319304"/>
            <a:ext cx="453152" cy="264657"/>
          </a:xfrm>
          <a:custGeom>
            <a:avLst/>
            <a:gdLst>
              <a:gd name="T0" fmla="*/ 231 w 317"/>
              <a:gd name="T1" fmla="*/ 67 h 185"/>
              <a:gd name="T2" fmla="*/ 195 w 317"/>
              <a:gd name="T3" fmla="*/ 3 h 185"/>
              <a:gd name="T4" fmla="*/ 194 w 317"/>
              <a:gd name="T5" fmla="*/ 2 h 185"/>
              <a:gd name="T6" fmla="*/ 193 w 317"/>
              <a:gd name="T7" fmla="*/ 1 h 185"/>
              <a:gd name="T8" fmla="*/ 192 w 317"/>
              <a:gd name="T9" fmla="*/ 0 h 185"/>
              <a:gd name="T10" fmla="*/ 191 w 317"/>
              <a:gd name="T11" fmla="*/ 0 h 185"/>
              <a:gd name="T12" fmla="*/ 189 w 317"/>
              <a:gd name="T13" fmla="*/ 0 h 185"/>
              <a:gd name="T14" fmla="*/ 169 w 317"/>
              <a:gd name="T15" fmla="*/ 0 h 185"/>
              <a:gd name="T16" fmla="*/ 169 w 317"/>
              <a:gd name="T17" fmla="*/ 13 h 185"/>
              <a:gd name="T18" fmla="*/ 195 w 317"/>
              <a:gd name="T19" fmla="*/ 30 h 185"/>
              <a:gd name="T20" fmla="*/ 99 w 317"/>
              <a:gd name="T21" fmla="*/ 18 h 185"/>
              <a:gd name="T22" fmla="*/ 117 w 317"/>
              <a:gd name="T23" fmla="*/ 72 h 185"/>
              <a:gd name="T24" fmla="*/ 126 w 317"/>
              <a:gd name="T25" fmla="*/ 74 h 185"/>
              <a:gd name="T26" fmla="*/ 114 w 317"/>
              <a:gd name="T27" fmla="*/ 43 h 185"/>
              <a:gd name="T28" fmla="*/ 151 w 317"/>
              <a:gd name="T29" fmla="*/ 117 h 185"/>
              <a:gd name="T30" fmla="*/ 61 w 317"/>
              <a:gd name="T31" fmla="*/ 62 h 185"/>
              <a:gd name="T32" fmla="*/ 61 w 317"/>
              <a:gd name="T33" fmla="*/ 185 h 185"/>
              <a:gd name="T34" fmla="*/ 155 w 317"/>
              <a:gd name="T35" fmla="*/ 130 h 185"/>
              <a:gd name="T36" fmla="*/ 206 w 317"/>
              <a:gd name="T37" fmla="*/ 49 h 185"/>
              <a:gd name="T38" fmla="*/ 194 w 317"/>
              <a:gd name="T39" fmla="*/ 123 h 185"/>
              <a:gd name="T40" fmla="*/ 317 w 317"/>
              <a:gd name="T41" fmla="*/ 123 h 185"/>
              <a:gd name="T42" fmla="*/ 61 w 317"/>
              <a:gd name="T43" fmla="*/ 101 h 185"/>
              <a:gd name="T44" fmla="*/ 61 w 317"/>
              <a:gd name="T45" fmla="*/ 146 h 185"/>
              <a:gd name="T46" fmla="*/ 111 w 317"/>
              <a:gd name="T47" fmla="*/ 130 h 185"/>
              <a:gd name="T48" fmla="*/ 11 w 317"/>
              <a:gd name="T49" fmla="*/ 123 h 185"/>
              <a:gd name="T50" fmla="*/ 111 w 317"/>
              <a:gd name="T51" fmla="*/ 117 h 185"/>
              <a:gd name="T52" fmla="*/ 61 w 317"/>
              <a:gd name="T53" fmla="*/ 101 h 185"/>
              <a:gd name="T54" fmla="*/ 206 w 317"/>
              <a:gd name="T55" fmla="*/ 123 h 185"/>
              <a:gd name="T56" fmla="*/ 239 w 317"/>
              <a:gd name="T57" fmla="*/ 108 h 185"/>
              <a:gd name="T58" fmla="*/ 256 w 317"/>
              <a:gd name="T59" fmla="*/ 146 h 185"/>
              <a:gd name="T60" fmla="*/ 256 w 317"/>
              <a:gd name="T61" fmla="*/ 101 h 185"/>
              <a:gd name="T62" fmla="*/ 237 w 317"/>
              <a:gd name="T63" fmla="*/ 77 h 185"/>
              <a:gd name="T64" fmla="*/ 306 w 317"/>
              <a:gd name="T65" fmla="*/ 123 h 185"/>
              <a:gd name="T66" fmla="*/ 63 w 317"/>
              <a:gd name="T67" fmla="*/ 6 h 185"/>
              <a:gd name="T68" fmla="*/ 110 w 317"/>
              <a:gd name="T69" fmla="*/ 0 h 185"/>
              <a:gd name="T70" fmla="*/ 110 w 317"/>
              <a:gd name="T71" fmla="*/ 13 h 185"/>
              <a:gd name="T72" fmla="*/ 63 w 317"/>
              <a:gd name="T73" fmla="*/ 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7" h="185">
                <a:moveTo>
                  <a:pt x="256" y="62"/>
                </a:moveTo>
                <a:cubicBezTo>
                  <a:pt x="247" y="62"/>
                  <a:pt x="239" y="64"/>
                  <a:pt x="231" y="67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2"/>
                  <a:pt x="194" y="2"/>
                  <a:pt x="194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2" y="1"/>
                  <a:pt x="192" y="0"/>
                  <a:pt x="192" y="0"/>
                </a:cubicBezTo>
                <a:cubicBezTo>
                  <a:pt x="192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5" y="0"/>
                  <a:pt x="162" y="3"/>
                  <a:pt x="162" y="6"/>
                </a:cubicBezTo>
                <a:cubicBezTo>
                  <a:pt x="162" y="10"/>
                  <a:pt x="165" y="13"/>
                  <a:pt x="169" y="13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99" y="18"/>
                  <a:pt x="99" y="18"/>
                  <a:pt x="99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117" y="72"/>
                  <a:pt x="117" y="72"/>
                  <a:pt x="117" y="72"/>
                </a:cubicBezTo>
                <a:cubicBezTo>
                  <a:pt x="119" y="74"/>
                  <a:pt x="121" y="75"/>
                  <a:pt x="123" y="75"/>
                </a:cubicBezTo>
                <a:cubicBezTo>
                  <a:pt x="124" y="75"/>
                  <a:pt x="125" y="74"/>
                  <a:pt x="126" y="74"/>
                </a:cubicBezTo>
                <a:cubicBezTo>
                  <a:pt x="129" y="72"/>
                  <a:pt x="130" y="68"/>
                  <a:pt x="128" y="6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9" y="86"/>
                  <a:pt x="93" y="62"/>
                  <a:pt x="61" y="62"/>
                </a:cubicBezTo>
                <a:cubicBezTo>
                  <a:pt x="27" y="62"/>
                  <a:pt x="0" y="90"/>
                  <a:pt x="0" y="123"/>
                </a:cubicBezTo>
                <a:cubicBezTo>
                  <a:pt x="0" y="157"/>
                  <a:pt x="27" y="185"/>
                  <a:pt x="61" y="185"/>
                </a:cubicBezTo>
                <a:cubicBezTo>
                  <a:pt x="93" y="185"/>
                  <a:pt x="119" y="161"/>
                  <a:pt x="123" y="130"/>
                </a:cubicBezTo>
                <a:cubicBezTo>
                  <a:pt x="123" y="130"/>
                  <a:pt x="151" y="130"/>
                  <a:pt x="155" y="130"/>
                </a:cubicBezTo>
                <a:cubicBezTo>
                  <a:pt x="158" y="130"/>
                  <a:pt x="159" y="129"/>
                  <a:pt x="161" y="127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04" y="85"/>
                  <a:pt x="194" y="103"/>
                  <a:pt x="194" y="123"/>
                </a:cubicBezTo>
                <a:cubicBezTo>
                  <a:pt x="194" y="157"/>
                  <a:pt x="222" y="185"/>
                  <a:pt x="256" y="185"/>
                </a:cubicBezTo>
                <a:cubicBezTo>
                  <a:pt x="290" y="185"/>
                  <a:pt x="317" y="157"/>
                  <a:pt x="317" y="123"/>
                </a:cubicBezTo>
                <a:cubicBezTo>
                  <a:pt x="317" y="90"/>
                  <a:pt x="290" y="62"/>
                  <a:pt x="256" y="62"/>
                </a:cubicBezTo>
                <a:close/>
                <a:moveTo>
                  <a:pt x="61" y="101"/>
                </a:moveTo>
                <a:cubicBezTo>
                  <a:pt x="49" y="101"/>
                  <a:pt x="38" y="111"/>
                  <a:pt x="38" y="124"/>
                </a:cubicBezTo>
                <a:cubicBezTo>
                  <a:pt x="38" y="136"/>
                  <a:pt x="49" y="146"/>
                  <a:pt x="61" y="146"/>
                </a:cubicBezTo>
                <a:cubicBezTo>
                  <a:pt x="72" y="146"/>
                  <a:pt x="81" y="139"/>
                  <a:pt x="83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55"/>
                  <a:pt x="87" y="174"/>
                  <a:pt x="61" y="174"/>
                </a:cubicBezTo>
                <a:cubicBezTo>
                  <a:pt x="34" y="174"/>
                  <a:pt x="11" y="151"/>
                  <a:pt x="11" y="123"/>
                </a:cubicBezTo>
                <a:cubicBezTo>
                  <a:pt x="11" y="96"/>
                  <a:pt x="34" y="73"/>
                  <a:pt x="61" y="73"/>
                </a:cubicBezTo>
                <a:cubicBezTo>
                  <a:pt x="87" y="73"/>
                  <a:pt x="108" y="92"/>
                  <a:pt x="111" y="11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1" y="108"/>
                  <a:pt x="72" y="101"/>
                  <a:pt x="61" y="101"/>
                </a:cubicBezTo>
                <a:close/>
                <a:moveTo>
                  <a:pt x="256" y="174"/>
                </a:moveTo>
                <a:cubicBezTo>
                  <a:pt x="228" y="174"/>
                  <a:pt x="206" y="151"/>
                  <a:pt x="206" y="123"/>
                </a:cubicBezTo>
                <a:cubicBezTo>
                  <a:pt x="206" y="107"/>
                  <a:pt x="213" y="93"/>
                  <a:pt x="226" y="84"/>
                </a:cubicBezTo>
                <a:cubicBezTo>
                  <a:pt x="239" y="108"/>
                  <a:pt x="239" y="108"/>
                  <a:pt x="239" y="108"/>
                </a:cubicBezTo>
                <a:cubicBezTo>
                  <a:pt x="235" y="112"/>
                  <a:pt x="233" y="117"/>
                  <a:pt x="233" y="124"/>
                </a:cubicBezTo>
                <a:cubicBezTo>
                  <a:pt x="233" y="136"/>
                  <a:pt x="243" y="146"/>
                  <a:pt x="256" y="146"/>
                </a:cubicBezTo>
                <a:cubicBezTo>
                  <a:pt x="268" y="146"/>
                  <a:pt x="279" y="136"/>
                  <a:pt x="279" y="124"/>
                </a:cubicBezTo>
                <a:cubicBezTo>
                  <a:pt x="279" y="111"/>
                  <a:pt x="268" y="101"/>
                  <a:pt x="256" y="101"/>
                </a:cubicBezTo>
                <a:cubicBezTo>
                  <a:pt x="254" y="101"/>
                  <a:pt x="252" y="101"/>
                  <a:pt x="251" y="101"/>
                </a:cubicBezTo>
                <a:cubicBezTo>
                  <a:pt x="237" y="77"/>
                  <a:pt x="237" y="77"/>
                  <a:pt x="237" y="77"/>
                </a:cubicBezTo>
                <a:cubicBezTo>
                  <a:pt x="243" y="75"/>
                  <a:pt x="249" y="73"/>
                  <a:pt x="256" y="73"/>
                </a:cubicBezTo>
                <a:cubicBezTo>
                  <a:pt x="283" y="73"/>
                  <a:pt x="306" y="96"/>
                  <a:pt x="306" y="123"/>
                </a:cubicBezTo>
                <a:cubicBezTo>
                  <a:pt x="306" y="151"/>
                  <a:pt x="283" y="174"/>
                  <a:pt x="256" y="174"/>
                </a:cubicBezTo>
                <a:close/>
                <a:moveTo>
                  <a:pt x="63" y="6"/>
                </a:moveTo>
                <a:cubicBezTo>
                  <a:pt x="63" y="3"/>
                  <a:pt x="66" y="0"/>
                  <a:pt x="6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7" y="3"/>
                  <a:pt x="117" y="6"/>
                </a:cubicBezTo>
                <a:cubicBezTo>
                  <a:pt x="117" y="10"/>
                  <a:pt x="114" y="13"/>
                  <a:pt x="11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6" y="13"/>
                  <a:pt x="63" y="10"/>
                  <a:pt x="63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7"/>
          <p:cNvSpPr>
            <a:spLocks noEditPoints="1"/>
          </p:cNvSpPr>
          <p:nvPr/>
        </p:nvSpPr>
        <p:spPr bwMode="auto">
          <a:xfrm>
            <a:off x="4552006" y="4113180"/>
            <a:ext cx="447441" cy="279889"/>
          </a:xfrm>
          <a:custGeom>
            <a:avLst/>
            <a:gdLst>
              <a:gd name="T0" fmla="*/ 43 w 312"/>
              <a:gd name="T1" fmla="*/ 140 h 195"/>
              <a:gd name="T2" fmla="*/ 43 w 312"/>
              <a:gd name="T3" fmla="*/ 163 h 195"/>
              <a:gd name="T4" fmla="*/ 25 w 312"/>
              <a:gd name="T5" fmla="*/ 113 h 195"/>
              <a:gd name="T6" fmla="*/ 15 w 312"/>
              <a:gd name="T7" fmla="*/ 152 h 195"/>
              <a:gd name="T8" fmla="*/ 71 w 312"/>
              <a:gd name="T9" fmla="*/ 156 h 195"/>
              <a:gd name="T10" fmla="*/ 43 w 312"/>
              <a:gd name="T11" fmla="*/ 195 h 195"/>
              <a:gd name="T12" fmla="*/ 25 w 312"/>
              <a:gd name="T13" fmla="*/ 113 h 195"/>
              <a:gd name="T14" fmla="*/ 215 w 312"/>
              <a:gd name="T15" fmla="*/ 168 h 195"/>
              <a:gd name="T16" fmla="*/ 215 w 312"/>
              <a:gd name="T17" fmla="*/ 153 h 195"/>
              <a:gd name="T18" fmla="*/ 238 w 312"/>
              <a:gd name="T19" fmla="*/ 107 h 195"/>
              <a:gd name="T20" fmla="*/ 226 w 312"/>
              <a:gd name="T21" fmla="*/ 152 h 195"/>
              <a:gd name="T22" fmla="*/ 312 w 312"/>
              <a:gd name="T23" fmla="*/ 152 h 195"/>
              <a:gd name="T24" fmla="*/ 253 w 312"/>
              <a:gd name="T25" fmla="*/ 111 h 195"/>
              <a:gd name="T26" fmla="*/ 269 w 312"/>
              <a:gd name="T27" fmla="*/ 97 h 195"/>
              <a:gd name="T28" fmla="*/ 212 w 312"/>
              <a:gd name="T29" fmla="*/ 20 h 195"/>
              <a:gd name="T30" fmla="*/ 203 w 312"/>
              <a:gd name="T31" fmla="*/ 104 h 195"/>
              <a:gd name="T32" fmla="*/ 148 w 312"/>
              <a:gd name="T33" fmla="*/ 143 h 195"/>
              <a:gd name="T34" fmla="*/ 1 w 312"/>
              <a:gd name="T35" fmla="*/ 60 h 195"/>
              <a:gd name="T36" fmla="*/ 251 w 312"/>
              <a:gd name="T37" fmla="*/ 130 h 195"/>
              <a:gd name="T38" fmla="*/ 258 w 312"/>
              <a:gd name="T39" fmla="*/ 152 h 195"/>
              <a:gd name="T40" fmla="*/ 280 w 312"/>
              <a:gd name="T41" fmla="*/ 152 h 195"/>
              <a:gd name="T42" fmla="*/ 261 w 312"/>
              <a:gd name="T43" fmla="*/ 125 h 195"/>
              <a:gd name="T44" fmla="*/ 297 w 312"/>
              <a:gd name="T45" fmla="*/ 152 h 195"/>
              <a:gd name="T46" fmla="*/ 241 w 312"/>
              <a:gd name="T47" fmla="*/ 152 h 195"/>
              <a:gd name="T48" fmla="*/ 122 w 312"/>
              <a:gd name="T49" fmla="*/ 107 h 195"/>
              <a:gd name="T50" fmla="*/ 103 w 312"/>
              <a:gd name="T51" fmla="*/ 53 h 195"/>
              <a:gd name="T52" fmla="*/ 135 w 312"/>
              <a:gd name="T53" fmla="*/ 84 h 195"/>
              <a:gd name="T54" fmla="*/ 190 w 312"/>
              <a:gd name="T55" fmla="*/ 26 h 195"/>
              <a:gd name="T56" fmla="*/ 163 w 312"/>
              <a:gd name="T57" fmla="*/ 19 h 195"/>
              <a:gd name="T58" fmla="*/ 163 w 312"/>
              <a:gd name="T59" fmla="*/ 8 h 195"/>
              <a:gd name="T60" fmla="*/ 187 w 312"/>
              <a:gd name="T61" fmla="*/ 2 h 195"/>
              <a:gd name="T62" fmla="*/ 203 w 312"/>
              <a:gd name="T63" fmla="*/ 1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2" h="195">
                <a:moveTo>
                  <a:pt x="55" y="152"/>
                </a:moveTo>
                <a:cubicBezTo>
                  <a:pt x="55" y="145"/>
                  <a:pt x="50" y="140"/>
                  <a:pt x="43" y="140"/>
                </a:cubicBezTo>
                <a:cubicBezTo>
                  <a:pt x="37" y="140"/>
                  <a:pt x="32" y="145"/>
                  <a:pt x="32" y="152"/>
                </a:cubicBezTo>
                <a:cubicBezTo>
                  <a:pt x="32" y="158"/>
                  <a:pt x="37" y="163"/>
                  <a:pt x="43" y="163"/>
                </a:cubicBezTo>
                <a:cubicBezTo>
                  <a:pt x="50" y="163"/>
                  <a:pt x="55" y="158"/>
                  <a:pt x="55" y="152"/>
                </a:cubicBezTo>
                <a:close/>
                <a:moveTo>
                  <a:pt x="25" y="113"/>
                </a:moveTo>
                <a:cubicBezTo>
                  <a:pt x="29" y="116"/>
                  <a:pt x="33" y="120"/>
                  <a:pt x="37" y="124"/>
                </a:cubicBezTo>
                <a:cubicBezTo>
                  <a:pt x="24" y="127"/>
                  <a:pt x="15" y="138"/>
                  <a:pt x="15" y="152"/>
                </a:cubicBezTo>
                <a:cubicBezTo>
                  <a:pt x="15" y="167"/>
                  <a:pt x="28" y="180"/>
                  <a:pt x="43" y="180"/>
                </a:cubicBezTo>
                <a:cubicBezTo>
                  <a:pt x="57" y="180"/>
                  <a:pt x="69" y="169"/>
                  <a:pt x="71" y="156"/>
                </a:cubicBezTo>
                <a:cubicBezTo>
                  <a:pt x="75" y="159"/>
                  <a:pt x="79" y="163"/>
                  <a:pt x="83" y="167"/>
                </a:cubicBezTo>
                <a:cubicBezTo>
                  <a:pt x="77" y="183"/>
                  <a:pt x="62" y="195"/>
                  <a:pt x="43" y="195"/>
                </a:cubicBezTo>
                <a:cubicBezTo>
                  <a:pt x="20" y="195"/>
                  <a:pt x="0" y="175"/>
                  <a:pt x="0" y="152"/>
                </a:cubicBezTo>
                <a:cubicBezTo>
                  <a:pt x="0" y="134"/>
                  <a:pt x="10" y="120"/>
                  <a:pt x="25" y="113"/>
                </a:cubicBezTo>
                <a:close/>
                <a:moveTo>
                  <a:pt x="101" y="168"/>
                </a:moveTo>
                <a:cubicBezTo>
                  <a:pt x="155" y="168"/>
                  <a:pt x="215" y="168"/>
                  <a:pt x="215" y="16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15" y="133"/>
                  <a:pt x="224" y="117"/>
                  <a:pt x="238" y="107"/>
                </a:cubicBezTo>
                <a:cubicBezTo>
                  <a:pt x="243" y="117"/>
                  <a:pt x="243" y="117"/>
                  <a:pt x="243" y="117"/>
                </a:cubicBezTo>
                <a:cubicBezTo>
                  <a:pt x="233" y="125"/>
                  <a:pt x="226" y="137"/>
                  <a:pt x="226" y="152"/>
                </a:cubicBezTo>
                <a:cubicBezTo>
                  <a:pt x="226" y="175"/>
                  <a:pt x="245" y="195"/>
                  <a:pt x="269" y="195"/>
                </a:cubicBezTo>
                <a:cubicBezTo>
                  <a:pt x="293" y="195"/>
                  <a:pt x="312" y="175"/>
                  <a:pt x="312" y="152"/>
                </a:cubicBezTo>
                <a:cubicBezTo>
                  <a:pt x="312" y="128"/>
                  <a:pt x="293" y="109"/>
                  <a:pt x="269" y="109"/>
                </a:cubicBezTo>
                <a:cubicBezTo>
                  <a:pt x="263" y="109"/>
                  <a:pt x="258" y="110"/>
                  <a:pt x="253" y="111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54" y="99"/>
                  <a:pt x="261" y="97"/>
                  <a:pt x="269" y="97"/>
                </a:cubicBezTo>
                <a:cubicBezTo>
                  <a:pt x="275" y="97"/>
                  <a:pt x="281" y="98"/>
                  <a:pt x="286" y="100"/>
                </a:cubicBezTo>
                <a:cubicBezTo>
                  <a:pt x="285" y="81"/>
                  <a:pt x="252" y="57"/>
                  <a:pt x="212" y="20"/>
                </a:cubicBezTo>
                <a:cubicBezTo>
                  <a:pt x="212" y="20"/>
                  <a:pt x="196" y="32"/>
                  <a:pt x="191" y="48"/>
                </a:cubicBezTo>
                <a:cubicBezTo>
                  <a:pt x="187" y="63"/>
                  <a:pt x="191" y="72"/>
                  <a:pt x="203" y="10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81" y="145"/>
                  <a:pt x="171" y="143"/>
                  <a:pt x="148" y="143"/>
                </a:cubicBezTo>
                <a:cubicBezTo>
                  <a:pt x="139" y="135"/>
                  <a:pt x="131" y="128"/>
                  <a:pt x="124" y="121"/>
                </a:cubicBezTo>
                <a:cubicBezTo>
                  <a:pt x="1" y="60"/>
                  <a:pt x="1" y="60"/>
                  <a:pt x="1" y="60"/>
                </a:cubicBezTo>
                <a:cubicBezTo>
                  <a:pt x="7" y="86"/>
                  <a:pt x="35" y="105"/>
                  <a:pt x="101" y="168"/>
                </a:cubicBezTo>
                <a:close/>
                <a:moveTo>
                  <a:pt x="251" y="130"/>
                </a:moveTo>
                <a:cubicBezTo>
                  <a:pt x="259" y="146"/>
                  <a:pt x="259" y="146"/>
                  <a:pt x="259" y="146"/>
                </a:cubicBezTo>
                <a:cubicBezTo>
                  <a:pt x="258" y="147"/>
                  <a:pt x="258" y="149"/>
                  <a:pt x="258" y="152"/>
                </a:cubicBezTo>
                <a:cubicBezTo>
                  <a:pt x="258" y="158"/>
                  <a:pt x="263" y="163"/>
                  <a:pt x="269" y="163"/>
                </a:cubicBezTo>
                <a:cubicBezTo>
                  <a:pt x="275" y="163"/>
                  <a:pt x="280" y="158"/>
                  <a:pt x="280" y="152"/>
                </a:cubicBezTo>
                <a:cubicBezTo>
                  <a:pt x="280" y="145"/>
                  <a:pt x="275" y="140"/>
                  <a:pt x="269" y="140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63" y="124"/>
                  <a:pt x="266" y="123"/>
                  <a:pt x="269" y="123"/>
                </a:cubicBezTo>
                <a:cubicBezTo>
                  <a:pt x="284" y="123"/>
                  <a:pt x="297" y="136"/>
                  <a:pt x="297" y="152"/>
                </a:cubicBezTo>
                <a:cubicBezTo>
                  <a:pt x="297" y="167"/>
                  <a:pt x="284" y="180"/>
                  <a:pt x="269" y="180"/>
                </a:cubicBezTo>
                <a:cubicBezTo>
                  <a:pt x="253" y="180"/>
                  <a:pt x="241" y="167"/>
                  <a:pt x="241" y="152"/>
                </a:cubicBezTo>
                <a:cubicBezTo>
                  <a:pt x="241" y="143"/>
                  <a:pt x="245" y="135"/>
                  <a:pt x="251" y="130"/>
                </a:cubicBezTo>
                <a:close/>
                <a:moveTo>
                  <a:pt x="122" y="107"/>
                </a:moveTo>
                <a:cubicBezTo>
                  <a:pt x="11" y="53"/>
                  <a:pt x="11" y="53"/>
                  <a:pt x="1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8" y="53"/>
                  <a:pt x="112" y="51"/>
                  <a:pt x="115" y="47"/>
                </a:cubicBezTo>
                <a:cubicBezTo>
                  <a:pt x="130" y="49"/>
                  <a:pt x="145" y="62"/>
                  <a:pt x="135" y="84"/>
                </a:cubicBezTo>
                <a:lnTo>
                  <a:pt x="122" y="107"/>
                </a:lnTo>
                <a:close/>
                <a:moveTo>
                  <a:pt x="190" y="26"/>
                </a:moveTo>
                <a:cubicBezTo>
                  <a:pt x="187" y="19"/>
                  <a:pt x="187" y="19"/>
                  <a:pt x="187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0" y="19"/>
                  <a:pt x="157" y="17"/>
                  <a:pt x="157" y="14"/>
                </a:cubicBezTo>
                <a:cubicBezTo>
                  <a:pt x="157" y="10"/>
                  <a:pt x="160" y="8"/>
                  <a:pt x="16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6"/>
                  <a:pt x="185" y="3"/>
                  <a:pt x="187" y="2"/>
                </a:cubicBezTo>
                <a:cubicBezTo>
                  <a:pt x="191" y="0"/>
                  <a:pt x="196" y="1"/>
                  <a:pt x="198" y="5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200" y="15"/>
                  <a:pt x="195" y="20"/>
                  <a:pt x="19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53"/>
          <p:cNvSpPr>
            <a:spLocks noEditPoints="1"/>
          </p:cNvSpPr>
          <p:nvPr/>
        </p:nvSpPr>
        <p:spPr bwMode="auto">
          <a:xfrm>
            <a:off x="2557561" y="2157439"/>
            <a:ext cx="634033" cy="333201"/>
          </a:xfrm>
          <a:custGeom>
            <a:avLst/>
            <a:gdLst>
              <a:gd name="T0" fmla="*/ 215 w 443"/>
              <a:gd name="T1" fmla="*/ 30 h 232"/>
              <a:gd name="T2" fmla="*/ 226 w 443"/>
              <a:gd name="T3" fmla="*/ 32 h 232"/>
              <a:gd name="T4" fmla="*/ 242 w 443"/>
              <a:gd name="T5" fmla="*/ 44 h 232"/>
              <a:gd name="T6" fmla="*/ 254 w 443"/>
              <a:gd name="T7" fmla="*/ 73 h 232"/>
              <a:gd name="T8" fmla="*/ 218 w 443"/>
              <a:gd name="T9" fmla="*/ 73 h 232"/>
              <a:gd name="T10" fmla="*/ 106 w 443"/>
              <a:gd name="T11" fmla="*/ 16 h 232"/>
              <a:gd name="T12" fmla="*/ 83 w 443"/>
              <a:gd name="T13" fmla="*/ 0 h 232"/>
              <a:gd name="T14" fmla="*/ 106 w 443"/>
              <a:gd name="T15" fmla="*/ 16 h 232"/>
              <a:gd name="T16" fmla="*/ 83 w 443"/>
              <a:gd name="T17" fmla="*/ 124 h 232"/>
              <a:gd name="T18" fmla="*/ 145 w 443"/>
              <a:gd name="T19" fmla="*/ 137 h 232"/>
              <a:gd name="T20" fmla="*/ 145 w 443"/>
              <a:gd name="T21" fmla="*/ 110 h 232"/>
              <a:gd name="T22" fmla="*/ 402 w 443"/>
              <a:gd name="T23" fmla="*/ 118 h 232"/>
              <a:gd name="T24" fmla="*/ 172 w 443"/>
              <a:gd name="T25" fmla="*/ 86 h 232"/>
              <a:gd name="T26" fmla="*/ 105 w 443"/>
              <a:gd name="T27" fmla="*/ 31 h 232"/>
              <a:gd name="T28" fmla="*/ 46 w 443"/>
              <a:gd name="T29" fmla="*/ 16 h 232"/>
              <a:gd name="T30" fmla="*/ 0 w 443"/>
              <a:gd name="T31" fmla="*/ 75 h 232"/>
              <a:gd name="T32" fmla="*/ 66 w 443"/>
              <a:gd name="T33" fmla="*/ 60 h 232"/>
              <a:gd name="T34" fmla="*/ 128 w 443"/>
              <a:gd name="T35" fmla="*/ 101 h 232"/>
              <a:gd name="T36" fmla="*/ 160 w 443"/>
              <a:gd name="T37" fmla="*/ 104 h 232"/>
              <a:gd name="T38" fmla="*/ 160 w 443"/>
              <a:gd name="T39" fmla="*/ 143 h 232"/>
              <a:gd name="T40" fmla="*/ 131 w 443"/>
              <a:gd name="T41" fmla="*/ 147 h 232"/>
              <a:gd name="T42" fmla="*/ 71 w 443"/>
              <a:gd name="T43" fmla="*/ 224 h 232"/>
              <a:gd name="T44" fmla="*/ 45 w 443"/>
              <a:gd name="T45" fmla="*/ 216 h 232"/>
              <a:gd name="T46" fmla="*/ 89 w 443"/>
              <a:gd name="T47" fmla="*/ 232 h 232"/>
              <a:gd name="T48" fmla="*/ 241 w 443"/>
              <a:gd name="T49" fmla="*/ 170 h 232"/>
              <a:gd name="T50" fmla="*/ 367 w 443"/>
              <a:gd name="T51" fmla="*/ 162 h 232"/>
              <a:gd name="T52" fmla="*/ 402 w 443"/>
              <a:gd name="T53" fmla="*/ 118 h 232"/>
              <a:gd name="T54" fmla="*/ 227 w 443"/>
              <a:gd name="T55" fmla="*/ 126 h 232"/>
              <a:gd name="T56" fmla="*/ 218 w 443"/>
              <a:gd name="T57" fmla="*/ 121 h 232"/>
              <a:gd name="T58" fmla="*/ 223 w 443"/>
              <a:gd name="T59" fmla="*/ 110 h 232"/>
              <a:gd name="T60" fmla="*/ 232 w 443"/>
              <a:gd name="T61" fmla="*/ 114 h 232"/>
              <a:gd name="T62" fmla="*/ 263 w 443"/>
              <a:gd name="T63" fmla="*/ 121 h 232"/>
              <a:gd name="T64" fmla="*/ 254 w 443"/>
              <a:gd name="T65" fmla="*/ 126 h 232"/>
              <a:gd name="T66" fmla="*/ 249 w 443"/>
              <a:gd name="T67" fmla="*/ 114 h 232"/>
              <a:gd name="T68" fmla="*/ 258 w 443"/>
              <a:gd name="T69" fmla="*/ 110 h 232"/>
              <a:gd name="T70" fmla="*/ 263 w 443"/>
              <a:gd name="T71" fmla="*/ 121 h 232"/>
              <a:gd name="T72" fmla="*/ 289 w 443"/>
              <a:gd name="T73" fmla="*/ 126 h 232"/>
              <a:gd name="T74" fmla="*/ 280 w 443"/>
              <a:gd name="T75" fmla="*/ 121 h 232"/>
              <a:gd name="T76" fmla="*/ 285 w 443"/>
              <a:gd name="T77" fmla="*/ 110 h 232"/>
              <a:gd name="T78" fmla="*/ 294 w 443"/>
              <a:gd name="T79" fmla="*/ 114 h 232"/>
              <a:gd name="T80" fmla="*/ 360 w 443"/>
              <a:gd name="T81" fmla="*/ 127 h 232"/>
              <a:gd name="T82" fmla="*/ 322 w 443"/>
              <a:gd name="T83" fmla="*/ 115 h 232"/>
              <a:gd name="T84" fmla="*/ 356 w 443"/>
              <a:gd name="T85" fmla="*/ 102 h 232"/>
              <a:gd name="T86" fmla="*/ 360 w 443"/>
              <a:gd name="T87" fmla="*/ 127 h 232"/>
              <a:gd name="T88" fmla="*/ 150 w 443"/>
              <a:gd name="T89" fmla="*/ 124 h 232"/>
              <a:gd name="T90" fmla="*/ 163 w 443"/>
              <a:gd name="T91" fmla="*/ 1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723733" y="95772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F1AF59"/>
                </a:solidFill>
              </a:rPr>
              <a:t>#01</a:t>
            </a:r>
            <a:endParaRPr lang="zh-CN" altLang="en-US" sz="2000" b="1" dirty="0">
              <a:solidFill>
                <a:srgbClr val="F1AF59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35874" y="130611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05683" y="1947832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56A8BD"/>
                </a:solidFill>
              </a:rPr>
              <a:t>#02</a:t>
            </a:r>
            <a:endParaRPr lang="zh-CN" altLang="en-US" sz="2000" b="1" dirty="0">
              <a:solidFill>
                <a:srgbClr val="56A8BD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17824" y="2296221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39524" y="283685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DC6C7C"/>
                </a:solidFill>
              </a:rPr>
              <a:t>#03</a:t>
            </a:r>
            <a:endParaRPr lang="zh-CN" altLang="en-US" sz="2000" b="1" dirty="0">
              <a:solidFill>
                <a:srgbClr val="DC6C7C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51665" y="3185246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68111" y="3829236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#04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480252" y="4177625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7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空心弧 26"/>
          <p:cNvSpPr/>
          <p:nvPr/>
        </p:nvSpPr>
        <p:spPr>
          <a:xfrm rot="10800000">
            <a:off x="6641815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bg1">
                  <a:lumMod val="65000"/>
                </a:schemeClr>
              </a:gs>
              <a:gs pos="65000">
                <a:schemeClr val="tx1">
                  <a:lumMod val="50000"/>
                  <a:lumOff val="50000"/>
                </a:schemeClr>
              </a:gs>
              <a:gs pos="0">
                <a:srgbClr val="3A3A3A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 flipV="1">
            <a:off x="597408" y="2561268"/>
            <a:ext cx="1856928" cy="1077701"/>
            <a:chOff x="837732" y="1756273"/>
            <a:chExt cx="4394668" cy="1710028"/>
          </a:xfrm>
        </p:grpSpPr>
        <p:sp>
          <p:nvSpPr>
            <p:cNvPr id="6" name="椭圆 5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7" name="矩形 6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空心弧 10"/>
          <p:cNvSpPr/>
          <p:nvPr/>
        </p:nvSpPr>
        <p:spPr>
          <a:xfrm rot="10800000">
            <a:off x="3003550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accent2">
                  <a:lumMod val="40000"/>
                  <a:lumOff val="60000"/>
                </a:schemeClr>
              </a:gs>
              <a:gs pos="82000">
                <a:schemeClr val="accent2">
                  <a:lumMod val="60000"/>
                  <a:lumOff val="40000"/>
                </a:schemeClr>
              </a:gs>
              <a:gs pos="0">
                <a:srgbClr val="DC6C7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 flipV="1">
            <a:off x="2395728" y="2561268"/>
            <a:ext cx="1856928" cy="1077701"/>
            <a:chOff x="837732" y="1756273"/>
            <a:chExt cx="4394668" cy="1710028"/>
          </a:xfrm>
        </p:grpSpPr>
        <p:sp>
          <p:nvSpPr>
            <p:cNvPr id="9" name="椭圆 8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0" name="矩形 9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" name="空心弧 2"/>
          <p:cNvSpPr/>
          <p:nvPr/>
        </p:nvSpPr>
        <p:spPr>
          <a:xfrm>
            <a:off x="1182624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28000">
                <a:srgbClr val="FFC000"/>
              </a:gs>
              <a:gs pos="100000">
                <a:srgbClr val="F1AF59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 flipV="1">
            <a:off x="4218432" y="2561268"/>
            <a:ext cx="1856928" cy="1077701"/>
            <a:chOff x="837732" y="1756273"/>
            <a:chExt cx="4394668" cy="1710028"/>
          </a:xfrm>
        </p:grpSpPr>
        <p:sp>
          <p:nvSpPr>
            <p:cNvPr id="14" name="椭圆 13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5" name="矩形 14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6016752" y="2561268"/>
            <a:ext cx="1856928" cy="1077701"/>
            <a:chOff x="837732" y="1756273"/>
            <a:chExt cx="4394668" cy="1710028"/>
          </a:xfrm>
        </p:grpSpPr>
        <p:sp>
          <p:nvSpPr>
            <p:cNvPr id="17" name="椭圆 16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8" name="矩形 17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V="1">
            <a:off x="7898064" y="2561268"/>
            <a:ext cx="1856928" cy="1077701"/>
            <a:chOff x="837732" y="1756273"/>
            <a:chExt cx="4394668" cy="1710028"/>
          </a:xfrm>
        </p:grpSpPr>
        <p:sp>
          <p:nvSpPr>
            <p:cNvPr id="20" name="椭圆 19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1" name="矩形 20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V="1">
            <a:off x="9696384" y="2561268"/>
            <a:ext cx="1856928" cy="1077701"/>
            <a:chOff x="837732" y="1756273"/>
            <a:chExt cx="4394668" cy="1710028"/>
          </a:xfrm>
        </p:grpSpPr>
        <p:sp>
          <p:nvSpPr>
            <p:cNvPr id="23" name="椭圆 22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4" name="矩形 23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5" name="空心弧 24"/>
          <p:cNvSpPr/>
          <p:nvPr/>
        </p:nvSpPr>
        <p:spPr>
          <a:xfrm>
            <a:off x="4823873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28000">
                <a:schemeClr val="accent1">
                  <a:lumMod val="60000"/>
                  <a:lumOff val="40000"/>
                </a:schemeClr>
              </a:gs>
              <a:gs pos="100000">
                <a:srgbClr val="56A8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>
            <a:off x="8457089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3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48245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06891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379853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05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00954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19641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652399" y="3667686"/>
            <a:ext cx="761726" cy="448071"/>
            <a:chOff x="5687624" y="1413289"/>
            <a:chExt cx="761726" cy="448071"/>
          </a:xfrm>
        </p:grpSpPr>
        <p:sp>
          <p:nvSpPr>
            <p:cNvPr id="33" name="任意多边形 32"/>
            <p:cNvSpPr/>
            <p:nvPr/>
          </p:nvSpPr>
          <p:spPr>
            <a:xfrm rot="2700000">
              <a:off x="5812942" y="1413289"/>
              <a:ext cx="448071" cy="448071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2700000">
              <a:off x="6260835" y="1459625"/>
              <a:ext cx="188515" cy="188515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700000">
              <a:off x="5687624" y="1660895"/>
              <a:ext cx="113810" cy="11381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2700000">
              <a:off x="5749093" y="1601982"/>
              <a:ext cx="60720" cy="6072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422806" y="4197323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33377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128404" y="3553135"/>
            <a:ext cx="475742" cy="474346"/>
            <a:chOff x="7150101" y="3190875"/>
            <a:chExt cx="541338" cy="539750"/>
          </a:xfrm>
        </p:grpSpPr>
        <p:sp>
          <p:nvSpPr>
            <p:cNvPr id="40" name="Freeform 90"/>
            <p:cNvSpPr>
              <a:spLocks noEditPoints="1"/>
            </p:cNvSpPr>
            <p:nvPr/>
          </p:nvSpPr>
          <p:spPr bwMode="auto">
            <a:xfrm>
              <a:off x="7353301" y="3392488"/>
              <a:ext cx="134938" cy="13493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1 w 48"/>
                <a:gd name="T11" fmla="*/ 16 h 48"/>
                <a:gd name="T12" fmla="*/ 16 w 48"/>
                <a:gd name="T13" fmla="*/ 21 h 48"/>
                <a:gd name="T14" fmla="*/ 12 w 48"/>
                <a:gd name="T15" fmla="*/ 24 h 48"/>
                <a:gd name="T16" fmla="*/ 11 w 48"/>
                <a:gd name="T17" fmla="*/ 24 h 48"/>
                <a:gd name="T18" fmla="*/ 8 w 48"/>
                <a:gd name="T19" fmla="*/ 19 h 48"/>
                <a:gd name="T20" fmla="*/ 19 w 48"/>
                <a:gd name="T21" fmla="*/ 8 h 48"/>
                <a:gd name="T22" fmla="*/ 24 w 48"/>
                <a:gd name="T23" fmla="*/ 11 h 48"/>
                <a:gd name="T24" fmla="*/ 21 w 48"/>
                <a:gd name="T2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1" y="16"/>
                  </a:moveTo>
                  <a:cubicBezTo>
                    <a:pt x="19" y="17"/>
                    <a:pt x="17" y="19"/>
                    <a:pt x="16" y="21"/>
                  </a:cubicBezTo>
                  <a:cubicBezTo>
                    <a:pt x="15" y="23"/>
                    <a:pt x="14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9" y="23"/>
                    <a:pt x="8" y="21"/>
                    <a:pt x="8" y="19"/>
                  </a:cubicBezTo>
                  <a:cubicBezTo>
                    <a:pt x="10" y="14"/>
                    <a:pt x="14" y="10"/>
                    <a:pt x="19" y="8"/>
                  </a:cubicBezTo>
                  <a:cubicBezTo>
                    <a:pt x="21" y="7"/>
                    <a:pt x="23" y="8"/>
                    <a:pt x="24" y="11"/>
                  </a:cubicBezTo>
                  <a:cubicBezTo>
                    <a:pt x="25" y="13"/>
                    <a:pt x="24" y="15"/>
                    <a:pt x="21" y="1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1"/>
            <p:cNvSpPr>
              <a:spLocks noEditPoints="1"/>
            </p:cNvSpPr>
            <p:nvPr/>
          </p:nvSpPr>
          <p:spPr bwMode="auto">
            <a:xfrm>
              <a:off x="7150101" y="3190875"/>
              <a:ext cx="541338" cy="539750"/>
            </a:xfrm>
            <a:custGeom>
              <a:avLst/>
              <a:gdLst>
                <a:gd name="T0" fmla="*/ 179 w 192"/>
                <a:gd name="T1" fmla="*/ 47 h 192"/>
                <a:gd name="T2" fmla="*/ 185 w 192"/>
                <a:gd name="T3" fmla="*/ 41 h 192"/>
                <a:gd name="T4" fmla="*/ 192 w 192"/>
                <a:gd name="T5" fmla="*/ 24 h 192"/>
                <a:gd name="T6" fmla="*/ 185 w 192"/>
                <a:gd name="T7" fmla="*/ 7 h 192"/>
                <a:gd name="T8" fmla="*/ 168 w 192"/>
                <a:gd name="T9" fmla="*/ 0 h 192"/>
                <a:gd name="T10" fmla="*/ 151 w 192"/>
                <a:gd name="T11" fmla="*/ 7 h 192"/>
                <a:gd name="T12" fmla="*/ 145 w 192"/>
                <a:gd name="T13" fmla="*/ 13 h 192"/>
                <a:gd name="T14" fmla="*/ 96 w 192"/>
                <a:gd name="T15" fmla="*/ 0 h 192"/>
                <a:gd name="T16" fmla="*/ 47 w 192"/>
                <a:gd name="T17" fmla="*/ 13 h 192"/>
                <a:gd name="T18" fmla="*/ 41 w 192"/>
                <a:gd name="T19" fmla="*/ 7 h 192"/>
                <a:gd name="T20" fmla="*/ 24 w 192"/>
                <a:gd name="T21" fmla="*/ 0 h 192"/>
                <a:gd name="T22" fmla="*/ 7 w 192"/>
                <a:gd name="T23" fmla="*/ 7 h 192"/>
                <a:gd name="T24" fmla="*/ 0 w 192"/>
                <a:gd name="T25" fmla="*/ 24 h 192"/>
                <a:gd name="T26" fmla="*/ 7 w 192"/>
                <a:gd name="T27" fmla="*/ 41 h 192"/>
                <a:gd name="T28" fmla="*/ 14 w 192"/>
                <a:gd name="T29" fmla="*/ 47 h 192"/>
                <a:gd name="T30" fmla="*/ 0 w 192"/>
                <a:gd name="T31" fmla="*/ 96 h 192"/>
                <a:gd name="T32" fmla="*/ 13 w 192"/>
                <a:gd name="T33" fmla="*/ 145 h 192"/>
                <a:gd name="T34" fmla="*/ 7 w 192"/>
                <a:gd name="T35" fmla="*/ 151 h 192"/>
                <a:gd name="T36" fmla="*/ 0 w 192"/>
                <a:gd name="T37" fmla="*/ 168 h 192"/>
                <a:gd name="T38" fmla="*/ 7 w 192"/>
                <a:gd name="T39" fmla="*/ 185 h 192"/>
                <a:gd name="T40" fmla="*/ 24 w 192"/>
                <a:gd name="T41" fmla="*/ 192 h 192"/>
                <a:gd name="T42" fmla="*/ 41 w 192"/>
                <a:gd name="T43" fmla="*/ 185 h 192"/>
                <a:gd name="T44" fmla="*/ 47 w 192"/>
                <a:gd name="T45" fmla="*/ 179 h 192"/>
                <a:gd name="T46" fmla="*/ 96 w 192"/>
                <a:gd name="T47" fmla="*/ 192 h 192"/>
                <a:gd name="T48" fmla="*/ 145 w 192"/>
                <a:gd name="T49" fmla="*/ 179 h 192"/>
                <a:gd name="T50" fmla="*/ 151 w 192"/>
                <a:gd name="T51" fmla="*/ 185 h 192"/>
                <a:gd name="T52" fmla="*/ 168 w 192"/>
                <a:gd name="T53" fmla="*/ 192 h 192"/>
                <a:gd name="T54" fmla="*/ 185 w 192"/>
                <a:gd name="T55" fmla="*/ 185 h 192"/>
                <a:gd name="T56" fmla="*/ 192 w 192"/>
                <a:gd name="T57" fmla="*/ 168 h 192"/>
                <a:gd name="T58" fmla="*/ 185 w 192"/>
                <a:gd name="T59" fmla="*/ 151 h 192"/>
                <a:gd name="T60" fmla="*/ 179 w 192"/>
                <a:gd name="T61" fmla="*/ 145 h 192"/>
                <a:gd name="T62" fmla="*/ 192 w 192"/>
                <a:gd name="T63" fmla="*/ 96 h 192"/>
                <a:gd name="T64" fmla="*/ 179 w 192"/>
                <a:gd name="T65" fmla="*/ 47 h 192"/>
                <a:gd name="T66" fmla="*/ 96 w 192"/>
                <a:gd name="T67" fmla="*/ 176 h 192"/>
                <a:gd name="T68" fmla="*/ 16 w 192"/>
                <a:gd name="T69" fmla="*/ 96 h 192"/>
                <a:gd name="T70" fmla="*/ 96 w 192"/>
                <a:gd name="T71" fmla="*/ 16 h 192"/>
                <a:gd name="T72" fmla="*/ 176 w 192"/>
                <a:gd name="T73" fmla="*/ 96 h 192"/>
                <a:gd name="T74" fmla="*/ 96 w 192"/>
                <a:gd name="T75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79" y="47"/>
                  </a:moveTo>
                  <a:cubicBezTo>
                    <a:pt x="185" y="41"/>
                    <a:pt x="185" y="41"/>
                    <a:pt x="185" y="41"/>
                  </a:cubicBezTo>
                  <a:cubicBezTo>
                    <a:pt x="190" y="36"/>
                    <a:pt x="192" y="30"/>
                    <a:pt x="192" y="24"/>
                  </a:cubicBezTo>
                  <a:cubicBezTo>
                    <a:pt x="192" y="17"/>
                    <a:pt x="190" y="11"/>
                    <a:pt x="185" y="7"/>
                  </a:cubicBezTo>
                  <a:cubicBezTo>
                    <a:pt x="181" y="2"/>
                    <a:pt x="175" y="0"/>
                    <a:pt x="168" y="0"/>
                  </a:cubicBezTo>
                  <a:cubicBezTo>
                    <a:pt x="162" y="0"/>
                    <a:pt x="156" y="2"/>
                    <a:pt x="151" y="7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30" y="5"/>
                    <a:pt x="113" y="0"/>
                    <a:pt x="96" y="0"/>
                  </a:cubicBezTo>
                  <a:cubicBezTo>
                    <a:pt x="79" y="0"/>
                    <a:pt x="62" y="5"/>
                    <a:pt x="47" y="13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7" y="2"/>
                    <a:pt x="31" y="0"/>
                    <a:pt x="24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3" y="11"/>
                    <a:pt x="0" y="17"/>
                    <a:pt x="0" y="24"/>
                  </a:cubicBezTo>
                  <a:cubicBezTo>
                    <a:pt x="0" y="30"/>
                    <a:pt x="3" y="36"/>
                    <a:pt x="7" y="4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5" y="62"/>
                    <a:pt x="0" y="79"/>
                    <a:pt x="0" y="96"/>
                  </a:cubicBezTo>
                  <a:cubicBezTo>
                    <a:pt x="0" y="113"/>
                    <a:pt x="5" y="130"/>
                    <a:pt x="13" y="145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3" y="155"/>
                    <a:pt x="0" y="161"/>
                    <a:pt x="0" y="168"/>
                  </a:cubicBezTo>
                  <a:cubicBezTo>
                    <a:pt x="0" y="174"/>
                    <a:pt x="3" y="180"/>
                    <a:pt x="7" y="185"/>
                  </a:cubicBezTo>
                  <a:cubicBezTo>
                    <a:pt x="12" y="189"/>
                    <a:pt x="18" y="192"/>
                    <a:pt x="24" y="192"/>
                  </a:cubicBezTo>
                  <a:cubicBezTo>
                    <a:pt x="31" y="192"/>
                    <a:pt x="37" y="189"/>
                    <a:pt x="41" y="18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62" y="187"/>
                    <a:pt x="79" y="192"/>
                    <a:pt x="96" y="192"/>
                  </a:cubicBezTo>
                  <a:cubicBezTo>
                    <a:pt x="113" y="192"/>
                    <a:pt x="130" y="187"/>
                    <a:pt x="145" y="179"/>
                  </a:cubicBezTo>
                  <a:cubicBezTo>
                    <a:pt x="151" y="185"/>
                    <a:pt x="151" y="185"/>
                    <a:pt x="151" y="185"/>
                  </a:cubicBezTo>
                  <a:cubicBezTo>
                    <a:pt x="156" y="189"/>
                    <a:pt x="162" y="192"/>
                    <a:pt x="168" y="192"/>
                  </a:cubicBezTo>
                  <a:cubicBezTo>
                    <a:pt x="175" y="192"/>
                    <a:pt x="181" y="189"/>
                    <a:pt x="185" y="185"/>
                  </a:cubicBezTo>
                  <a:cubicBezTo>
                    <a:pt x="190" y="180"/>
                    <a:pt x="192" y="174"/>
                    <a:pt x="192" y="168"/>
                  </a:cubicBezTo>
                  <a:cubicBezTo>
                    <a:pt x="192" y="161"/>
                    <a:pt x="190" y="155"/>
                    <a:pt x="185" y="151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88" y="130"/>
                    <a:pt x="192" y="113"/>
                    <a:pt x="192" y="96"/>
                  </a:cubicBezTo>
                  <a:cubicBezTo>
                    <a:pt x="192" y="79"/>
                    <a:pt x="188" y="62"/>
                    <a:pt x="179" y="47"/>
                  </a:cubicBezTo>
                  <a:close/>
                  <a:moveTo>
                    <a:pt x="96" y="176"/>
                  </a:moveTo>
                  <a:cubicBezTo>
                    <a:pt x="52" y="176"/>
                    <a:pt x="16" y="140"/>
                    <a:pt x="16" y="96"/>
                  </a:cubicBez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40"/>
                    <a:pt x="140" y="176"/>
                    <a:pt x="96" y="17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2"/>
            <p:cNvSpPr>
              <a:spLocks noEditPoints="1"/>
            </p:cNvSpPr>
            <p:nvPr/>
          </p:nvSpPr>
          <p:spPr bwMode="auto">
            <a:xfrm>
              <a:off x="7218363" y="3257550"/>
              <a:ext cx="404813" cy="40640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04 w 144"/>
                <a:gd name="T11" fmla="*/ 72 h 144"/>
                <a:gd name="T12" fmla="*/ 72 w 144"/>
                <a:gd name="T13" fmla="*/ 104 h 144"/>
                <a:gd name="T14" fmla="*/ 40 w 144"/>
                <a:gd name="T15" fmla="*/ 72 h 144"/>
                <a:gd name="T16" fmla="*/ 47 w 144"/>
                <a:gd name="T17" fmla="*/ 52 h 144"/>
                <a:gd name="T18" fmla="*/ 41 w 144"/>
                <a:gd name="T19" fmla="*/ 47 h 144"/>
                <a:gd name="T20" fmla="*/ 41 w 144"/>
                <a:gd name="T21" fmla="*/ 41 h 144"/>
                <a:gd name="T22" fmla="*/ 47 w 144"/>
                <a:gd name="T23" fmla="*/ 41 h 144"/>
                <a:gd name="T24" fmla="*/ 53 w 144"/>
                <a:gd name="T25" fmla="*/ 47 h 144"/>
                <a:gd name="T26" fmla="*/ 72 w 144"/>
                <a:gd name="T27" fmla="*/ 40 h 144"/>
                <a:gd name="T28" fmla="*/ 92 w 144"/>
                <a:gd name="T29" fmla="*/ 47 h 144"/>
                <a:gd name="T30" fmla="*/ 98 w 144"/>
                <a:gd name="T31" fmla="*/ 41 h 144"/>
                <a:gd name="T32" fmla="*/ 103 w 144"/>
                <a:gd name="T33" fmla="*/ 41 h 144"/>
                <a:gd name="T34" fmla="*/ 103 w 144"/>
                <a:gd name="T35" fmla="*/ 47 h 144"/>
                <a:gd name="T36" fmla="*/ 97 w 144"/>
                <a:gd name="T37" fmla="*/ 52 h 144"/>
                <a:gd name="T38" fmla="*/ 104 w 144"/>
                <a:gd name="T3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04" y="72"/>
                  </a:moveTo>
                  <a:cubicBezTo>
                    <a:pt x="104" y="90"/>
                    <a:pt x="90" y="104"/>
                    <a:pt x="72" y="104"/>
                  </a:cubicBezTo>
                  <a:cubicBezTo>
                    <a:pt x="55" y="104"/>
                    <a:pt x="40" y="90"/>
                    <a:pt x="40" y="72"/>
                  </a:cubicBezTo>
                  <a:cubicBezTo>
                    <a:pt x="40" y="64"/>
                    <a:pt x="43" y="58"/>
                    <a:pt x="47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0" y="45"/>
                    <a:pt x="40" y="43"/>
                    <a:pt x="41" y="41"/>
                  </a:cubicBezTo>
                  <a:cubicBezTo>
                    <a:pt x="43" y="39"/>
                    <a:pt x="45" y="39"/>
                    <a:pt x="47" y="41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8" y="42"/>
                    <a:pt x="65" y="40"/>
                    <a:pt x="72" y="40"/>
                  </a:cubicBezTo>
                  <a:cubicBezTo>
                    <a:pt x="80" y="40"/>
                    <a:pt x="86" y="42"/>
                    <a:pt x="92" y="47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9" y="39"/>
                    <a:pt x="102" y="39"/>
                    <a:pt x="103" y="41"/>
                  </a:cubicBezTo>
                  <a:cubicBezTo>
                    <a:pt x="105" y="43"/>
                    <a:pt x="105" y="45"/>
                    <a:pt x="103" y="4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2" y="58"/>
                    <a:pt x="104" y="65"/>
                    <a:pt x="104" y="72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850621" y="4197323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75302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Freeform 155"/>
          <p:cNvSpPr>
            <a:spLocks noEditPoints="1"/>
          </p:cNvSpPr>
          <p:nvPr/>
        </p:nvSpPr>
        <p:spPr bwMode="auto">
          <a:xfrm>
            <a:off x="9486330" y="3719530"/>
            <a:ext cx="489329" cy="415072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336640" y="419732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55106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 rot="16200000">
            <a:off x="4035967" y="2860749"/>
            <a:ext cx="348343" cy="348343"/>
          </a:xfrm>
          <a:prstGeom prst="chevron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 rot="16200000">
            <a:off x="7694650" y="2860749"/>
            <a:ext cx="348343" cy="348343"/>
          </a:xfrm>
          <a:prstGeom prst="chevron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16767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998178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3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777343" y="1277257"/>
            <a:ext cx="4064000" cy="4064000"/>
            <a:chOff x="3777343" y="1277257"/>
            <a:chExt cx="4064000" cy="4064000"/>
          </a:xfrm>
        </p:grpSpPr>
        <p:sp>
          <p:nvSpPr>
            <p:cNvPr id="8" name="同心圆 7"/>
            <p:cNvSpPr/>
            <p:nvPr/>
          </p:nvSpPr>
          <p:spPr>
            <a:xfrm>
              <a:off x="3777343" y="1277257"/>
              <a:ext cx="4064000" cy="4064000"/>
            </a:xfrm>
            <a:prstGeom prst="donut">
              <a:avLst>
                <a:gd name="adj" fmla="val 27488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63500" dir="3600000" sx="115000" sy="115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909458" y="2409372"/>
              <a:ext cx="1799770" cy="1799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84200">
                <a:prstClr val="black">
                  <a:alpha val="3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xmlns="" val="2231154999"/>
                </p:ext>
              </p:extLst>
            </p:nvPr>
          </p:nvGraphicFramePr>
          <p:xfrm>
            <a:off x="4005943" y="1516286"/>
            <a:ext cx="360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6" name="组合 25"/>
          <p:cNvGrpSpPr/>
          <p:nvPr/>
        </p:nvGrpSpPr>
        <p:grpSpPr>
          <a:xfrm>
            <a:off x="4302126" y="2616994"/>
            <a:ext cx="330284" cy="319088"/>
            <a:chOff x="549275" y="533400"/>
            <a:chExt cx="561975" cy="542926"/>
          </a:xfrm>
        </p:grpSpPr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7000268" y="2636343"/>
            <a:ext cx="297024" cy="297024"/>
          </a:xfrm>
          <a:custGeom>
            <a:avLst/>
            <a:gdLst>
              <a:gd name="T0" fmla="*/ 153 w 207"/>
              <a:gd name="T1" fmla="*/ 51 h 207"/>
              <a:gd name="T2" fmla="*/ 142 w 207"/>
              <a:gd name="T3" fmla="*/ 128 h 207"/>
              <a:gd name="T4" fmla="*/ 161 w 207"/>
              <a:gd name="T5" fmla="*/ 130 h 207"/>
              <a:gd name="T6" fmla="*/ 179 w 207"/>
              <a:gd name="T7" fmla="*/ 108 h 207"/>
              <a:gd name="T8" fmla="*/ 176 w 207"/>
              <a:gd name="T9" fmla="*/ 58 h 207"/>
              <a:gd name="T10" fmla="*/ 137 w 207"/>
              <a:gd name="T11" fmla="*/ 27 h 207"/>
              <a:gd name="T12" fmla="*/ 76 w 207"/>
              <a:gd name="T13" fmla="*/ 30 h 207"/>
              <a:gd name="T14" fmla="*/ 31 w 207"/>
              <a:gd name="T15" fmla="*/ 74 h 207"/>
              <a:gd name="T16" fmla="*/ 30 w 207"/>
              <a:gd name="T17" fmla="*/ 139 h 207"/>
              <a:gd name="T18" fmla="*/ 71 w 207"/>
              <a:gd name="T19" fmla="*/ 178 h 207"/>
              <a:gd name="T20" fmla="*/ 121 w 207"/>
              <a:gd name="T21" fmla="*/ 182 h 207"/>
              <a:gd name="T22" fmla="*/ 143 w 207"/>
              <a:gd name="T23" fmla="*/ 199 h 207"/>
              <a:gd name="T24" fmla="*/ 102 w 207"/>
              <a:gd name="T25" fmla="*/ 207 h 207"/>
              <a:gd name="T26" fmla="*/ 29 w 207"/>
              <a:gd name="T27" fmla="*/ 182 h 207"/>
              <a:gd name="T28" fmla="*/ 0 w 207"/>
              <a:gd name="T29" fmla="*/ 108 h 207"/>
              <a:gd name="T30" fmla="*/ 32 w 207"/>
              <a:gd name="T31" fmla="*/ 29 h 207"/>
              <a:gd name="T32" fmla="*/ 109 w 207"/>
              <a:gd name="T33" fmla="*/ 0 h 207"/>
              <a:gd name="T34" fmla="*/ 179 w 207"/>
              <a:gd name="T35" fmla="*/ 23 h 207"/>
              <a:gd name="T36" fmla="*/ 207 w 207"/>
              <a:gd name="T37" fmla="*/ 87 h 207"/>
              <a:gd name="T38" fmla="*/ 188 w 207"/>
              <a:gd name="T39" fmla="*/ 137 h 207"/>
              <a:gd name="T40" fmla="*/ 141 w 207"/>
              <a:gd name="T41" fmla="*/ 157 h 207"/>
              <a:gd name="T42" fmla="*/ 123 w 207"/>
              <a:gd name="T43" fmla="*/ 151 h 207"/>
              <a:gd name="T44" fmla="*/ 117 w 207"/>
              <a:gd name="T45" fmla="*/ 132 h 207"/>
              <a:gd name="T46" fmla="*/ 109 w 207"/>
              <a:gd name="T47" fmla="*/ 141 h 207"/>
              <a:gd name="T48" fmla="*/ 89 w 207"/>
              <a:gd name="T49" fmla="*/ 155 h 207"/>
              <a:gd name="T50" fmla="*/ 66 w 207"/>
              <a:gd name="T51" fmla="*/ 154 h 207"/>
              <a:gd name="T52" fmla="*/ 52 w 207"/>
              <a:gd name="T53" fmla="*/ 137 h 207"/>
              <a:gd name="T54" fmla="*/ 54 w 207"/>
              <a:gd name="T55" fmla="*/ 96 h 207"/>
              <a:gd name="T56" fmla="*/ 85 w 207"/>
              <a:gd name="T57" fmla="*/ 56 h 207"/>
              <a:gd name="T58" fmla="*/ 120 w 207"/>
              <a:gd name="T59" fmla="*/ 52 h 207"/>
              <a:gd name="T60" fmla="*/ 137 w 207"/>
              <a:gd name="T61" fmla="*/ 51 h 207"/>
              <a:gd name="T62" fmla="*/ 117 w 207"/>
              <a:gd name="T63" fmla="*/ 75 h 207"/>
              <a:gd name="T64" fmla="*/ 96 w 207"/>
              <a:gd name="T65" fmla="*/ 78 h 207"/>
              <a:gd name="T66" fmla="*/ 80 w 207"/>
              <a:gd name="T67" fmla="*/ 101 h 207"/>
              <a:gd name="T68" fmla="*/ 81 w 207"/>
              <a:gd name="T69" fmla="*/ 128 h 207"/>
              <a:gd name="T70" fmla="*/ 98 w 207"/>
              <a:gd name="T71" fmla="*/ 131 h 207"/>
              <a:gd name="T72" fmla="*/ 112 w 207"/>
              <a:gd name="T73" fmla="*/ 119 h 207"/>
              <a:gd name="T74" fmla="*/ 123 w 207"/>
              <a:gd name="T75" fmla="*/ 7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4"/>
          <p:cNvSpPr>
            <a:spLocks noEditPoints="1"/>
          </p:cNvSpPr>
          <p:nvPr/>
        </p:nvSpPr>
        <p:spPr bwMode="auto">
          <a:xfrm>
            <a:off x="4302126" y="3722914"/>
            <a:ext cx="316731" cy="315036"/>
          </a:xfrm>
          <a:custGeom>
            <a:avLst/>
            <a:gdLst>
              <a:gd name="T0" fmla="*/ 219 w 248"/>
              <a:gd name="T1" fmla="*/ 149 h 247"/>
              <a:gd name="T2" fmla="*/ 219 w 248"/>
              <a:gd name="T3" fmla="*/ 99 h 247"/>
              <a:gd name="T4" fmla="*/ 231 w 248"/>
              <a:gd name="T5" fmla="*/ 70 h 247"/>
              <a:gd name="T6" fmla="*/ 174 w 248"/>
              <a:gd name="T7" fmla="*/ 39 h 247"/>
              <a:gd name="T8" fmla="*/ 162 w 248"/>
              <a:gd name="T9" fmla="*/ 10 h 247"/>
              <a:gd name="T10" fmla="*/ 100 w 248"/>
              <a:gd name="T11" fmla="*/ 29 h 247"/>
              <a:gd name="T12" fmla="*/ 71 w 248"/>
              <a:gd name="T13" fmla="*/ 17 h 247"/>
              <a:gd name="T14" fmla="*/ 40 w 248"/>
              <a:gd name="T15" fmla="*/ 74 h 247"/>
              <a:gd name="T16" fmla="*/ 11 w 248"/>
              <a:gd name="T17" fmla="*/ 86 h 247"/>
              <a:gd name="T18" fmla="*/ 45 w 248"/>
              <a:gd name="T19" fmla="*/ 124 h 247"/>
              <a:gd name="T20" fmla="*/ 11 w 248"/>
              <a:gd name="T21" fmla="*/ 161 h 247"/>
              <a:gd name="T22" fmla="*/ 40 w 248"/>
              <a:gd name="T23" fmla="*/ 173 h 247"/>
              <a:gd name="T24" fmla="*/ 71 w 248"/>
              <a:gd name="T25" fmla="*/ 231 h 247"/>
              <a:gd name="T26" fmla="*/ 100 w 248"/>
              <a:gd name="T27" fmla="*/ 218 h 247"/>
              <a:gd name="T28" fmla="*/ 162 w 248"/>
              <a:gd name="T29" fmla="*/ 237 h 247"/>
              <a:gd name="T30" fmla="*/ 174 w 248"/>
              <a:gd name="T31" fmla="*/ 208 h 247"/>
              <a:gd name="T32" fmla="*/ 231 w 248"/>
              <a:gd name="T33" fmla="*/ 177 h 247"/>
              <a:gd name="T34" fmla="*/ 124 w 248"/>
              <a:gd name="T35" fmla="*/ 187 h 247"/>
              <a:gd name="T36" fmla="*/ 124 w 248"/>
              <a:gd name="T37" fmla="*/ 61 h 247"/>
              <a:gd name="T38" fmla="*/ 124 w 248"/>
              <a:gd name="T39" fmla="*/ 187 h 247"/>
              <a:gd name="T40" fmla="*/ 216 w 248"/>
              <a:gd name="T41" fmla="*/ 124 h 247"/>
              <a:gd name="T42" fmla="*/ 235 w 248"/>
              <a:gd name="T43" fmla="*/ 118 h 247"/>
              <a:gd name="T44" fmla="*/ 235 w 248"/>
              <a:gd name="T45" fmla="*/ 132 h 247"/>
              <a:gd name="T46" fmla="*/ 54 w 248"/>
              <a:gd name="T47" fmla="*/ 65 h 247"/>
              <a:gd name="T48" fmla="*/ 51 w 248"/>
              <a:gd name="T49" fmla="*/ 42 h 247"/>
              <a:gd name="T50" fmla="*/ 41 w 248"/>
              <a:gd name="T51" fmla="*/ 51 h 247"/>
              <a:gd name="T52" fmla="*/ 131 w 248"/>
              <a:gd name="T53" fmla="*/ 33 h 247"/>
              <a:gd name="T54" fmla="*/ 124 w 248"/>
              <a:gd name="T55" fmla="*/ 7 h 247"/>
              <a:gd name="T56" fmla="*/ 117 w 248"/>
              <a:gd name="T57" fmla="*/ 33 h 247"/>
              <a:gd name="T58" fmla="*/ 131 w 248"/>
              <a:gd name="T59" fmla="*/ 33 h 247"/>
              <a:gd name="T60" fmla="*/ 207 w 248"/>
              <a:gd name="T61" fmla="*/ 51 h 247"/>
              <a:gd name="T62" fmla="*/ 197 w 248"/>
              <a:gd name="T63" fmla="*/ 42 h 247"/>
              <a:gd name="T64" fmla="*/ 189 w 248"/>
              <a:gd name="T65" fmla="*/ 59 h 247"/>
              <a:gd name="T66" fmla="*/ 13 w 248"/>
              <a:gd name="T67" fmla="*/ 118 h 247"/>
              <a:gd name="T68" fmla="*/ 13 w 248"/>
              <a:gd name="T69" fmla="*/ 132 h 247"/>
              <a:gd name="T70" fmla="*/ 33 w 248"/>
              <a:gd name="T71" fmla="*/ 124 h 247"/>
              <a:gd name="T72" fmla="*/ 13 w 248"/>
              <a:gd name="T73" fmla="*/ 118 h 247"/>
              <a:gd name="T74" fmla="*/ 189 w 248"/>
              <a:gd name="T75" fmla="*/ 189 h 247"/>
              <a:gd name="T76" fmla="*/ 196 w 248"/>
              <a:gd name="T77" fmla="*/ 207 h 247"/>
              <a:gd name="T78" fmla="*/ 206 w 248"/>
              <a:gd name="T79" fmla="*/ 207 h 247"/>
              <a:gd name="T80" fmla="*/ 193 w 248"/>
              <a:gd name="T81" fmla="*/ 184 h 247"/>
              <a:gd name="T82" fmla="*/ 117 w 248"/>
              <a:gd name="T83" fmla="*/ 215 h 247"/>
              <a:gd name="T84" fmla="*/ 124 w 248"/>
              <a:gd name="T85" fmla="*/ 243 h 247"/>
              <a:gd name="T86" fmla="*/ 131 w 248"/>
              <a:gd name="T87" fmla="*/ 236 h 247"/>
              <a:gd name="T88" fmla="*/ 124 w 248"/>
              <a:gd name="T89" fmla="*/ 215 h 247"/>
              <a:gd name="T90" fmla="*/ 41 w 248"/>
              <a:gd name="T91" fmla="*/ 199 h 247"/>
              <a:gd name="T92" fmla="*/ 46 w 248"/>
              <a:gd name="T93" fmla="*/ 210 h 247"/>
              <a:gd name="T94" fmla="*/ 65 w 248"/>
              <a:gd name="T95" fmla="*/ 194 h 247"/>
              <a:gd name="T96" fmla="*/ 55 w 248"/>
              <a:gd name="T97" fmla="*/ 184 h 247"/>
              <a:gd name="T98" fmla="*/ 76 w 248"/>
              <a:gd name="T99" fmla="*/ 124 h 247"/>
              <a:gd name="T100" fmla="*/ 173 w 248"/>
              <a:gd name="T101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8" h="247">
                <a:moveTo>
                  <a:pt x="238" y="161"/>
                </a:moveTo>
                <a:cubicBezTo>
                  <a:pt x="219" y="149"/>
                  <a:pt x="219" y="149"/>
                  <a:pt x="219" y="149"/>
                </a:cubicBezTo>
                <a:cubicBezTo>
                  <a:pt x="209" y="142"/>
                  <a:pt x="204" y="133"/>
                  <a:pt x="204" y="124"/>
                </a:cubicBezTo>
                <a:cubicBezTo>
                  <a:pt x="204" y="115"/>
                  <a:pt x="209" y="106"/>
                  <a:pt x="219" y="99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48" y="79"/>
                  <a:pt x="243" y="68"/>
                  <a:pt x="231" y="70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185" y="79"/>
                  <a:pt x="169" y="63"/>
                  <a:pt x="174" y="39"/>
                </a:cubicBezTo>
                <a:cubicBezTo>
                  <a:pt x="178" y="17"/>
                  <a:pt x="178" y="17"/>
                  <a:pt x="178" y="17"/>
                </a:cubicBezTo>
                <a:cubicBezTo>
                  <a:pt x="181" y="5"/>
                  <a:pt x="168" y="1"/>
                  <a:pt x="162" y="10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36" y="50"/>
                  <a:pt x="113" y="50"/>
                  <a:pt x="100" y="29"/>
                </a:cubicBezTo>
                <a:cubicBezTo>
                  <a:pt x="87" y="10"/>
                  <a:pt x="87" y="10"/>
                  <a:pt x="87" y="10"/>
                </a:cubicBezTo>
                <a:cubicBezTo>
                  <a:pt x="81" y="0"/>
                  <a:pt x="68" y="4"/>
                  <a:pt x="71" y="17"/>
                </a:cubicBezTo>
                <a:cubicBezTo>
                  <a:pt x="75" y="39"/>
                  <a:pt x="75" y="39"/>
                  <a:pt x="75" y="39"/>
                </a:cubicBezTo>
                <a:cubicBezTo>
                  <a:pt x="80" y="63"/>
                  <a:pt x="64" y="79"/>
                  <a:pt x="40" y="74"/>
                </a:cubicBezTo>
                <a:cubicBezTo>
                  <a:pt x="18" y="70"/>
                  <a:pt x="18" y="70"/>
                  <a:pt x="18" y="70"/>
                </a:cubicBezTo>
                <a:cubicBezTo>
                  <a:pt x="6" y="67"/>
                  <a:pt x="0" y="80"/>
                  <a:pt x="11" y="86"/>
                </a:cubicBezTo>
                <a:cubicBezTo>
                  <a:pt x="30" y="99"/>
                  <a:pt x="30" y="99"/>
                  <a:pt x="30" y="99"/>
                </a:cubicBezTo>
                <a:cubicBezTo>
                  <a:pt x="40" y="106"/>
                  <a:pt x="45" y="115"/>
                  <a:pt x="45" y="124"/>
                </a:cubicBezTo>
                <a:cubicBezTo>
                  <a:pt x="45" y="133"/>
                  <a:pt x="40" y="142"/>
                  <a:pt x="30" y="149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0" y="168"/>
                  <a:pt x="6" y="180"/>
                  <a:pt x="18" y="177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64" y="168"/>
                  <a:pt x="80" y="184"/>
                  <a:pt x="75" y="208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68" y="243"/>
                  <a:pt x="81" y="247"/>
                  <a:pt x="87" y="237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13" y="198"/>
                  <a:pt x="136" y="198"/>
                  <a:pt x="150" y="218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8" y="247"/>
                  <a:pt x="181" y="242"/>
                  <a:pt x="178" y="231"/>
                </a:cubicBezTo>
                <a:cubicBezTo>
                  <a:pt x="174" y="208"/>
                  <a:pt x="174" y="208"/>
                  <a:pt x="174" y="208"/>
                </a:cubicBezTo>
                <a:cubicBezTo>
                  <a:pt x="169" y="184"/>
                  <a:pt x="185" y="168"/>
                  <a:pt x="209" y="173"/>
                </a:cubicBezTo>
                <a:cubicBezTo>
                  <a:pt x="231" y="177"/>
                  <a:pt x="231" y="177"/>
                  <a:pt x="231" y="177"/>
                </a:cubicBezTo>
                <a:cubicBezTo>
                  <a:pt x="243" y="180"/>
                  <a:pt x="248" y="168"/>
                  <a:pt x="238" y="161"/>
                </a:cubicBezTo>
                <a:close/>
                <a:moveTo>
                  <a:pt x="124" y="187"/>
                </a:moveTo>
                <a:cubicBezTo>
                  <a:pt x="89" y="187"/>
                  <a:pt x="61" y="159"/>
                  <a:pt x="61" y="124"/>
                </a:cubicBezTo>
                <a:cubicBezTo>
                  <a:pt x="61" y="89"/>
                  <a:pt x="89" y="61"/>
                  <a:pt x="124" y="61"/>
                </a:cubicBezTo>
                <a:cubicBezTo>
                  <a:pt x="159" y="61"/>
                  <a:pt x="187" y="89"/>
                  <a:pt x="187" y="124"/>
                </a:cubicBezTo>
                <a:cubicBezTo>
                  <a:pt x="187" y="159"/>
                  <a:pt x="159" y="187"/>
                  <a:pt x="124" y="187"/>
                </a:cubicBezTo>
                <a:close/>
                <a:moveTo>
                  <a:pt x="215" y="132"/>
                </a:moveTo>
                <a:cubicBezTo>
                  <a:pt x="215" y="129"/>
                  <a:pt x="216" y="127"/>
                  <a:pt x="216" y="124"/>
                </a:cubicBezTo>
                <a:cubicBezTo>
                  <a:pt x="216" y="122"/>
                  <a:pt x="215" y="120"/>
                  <a:pt x="21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38" y="118"/>
                  <a:pt x="242" y="121"/>
                  <a:pt x="242" y="125"/>
                </a:cubicBezTo>
                <a:cubicBezTo>
                  <a:pt x="242" y="129"/>
                  <a:pt x="238" y="132"/>
                  <a:pt x="235" y="132"/>
                </a:cubicBezTo>
                <a:lnTo>
                  <a:pt x="215" y="132"/>
                </a:lnTo>
                <a:close/>
                <a:moveTo>
                  <a:pt x="54" y="65"/>
                </a:moveTo>
                <a:cubicBezTo>
                  <a:pt x="57" y="61"/>
                  <a:pt x="60" y="58"/>
                  <a:pt x="64" y="55"/>
                </a:cubicBezTo>
                <a:cubicBezTo>
                  <a:pt x="51" y="42"/>
                  <a:pt x="51" y="42"/>
                  <a:pt x="51" y="42"/>
                </a:cubicBezTo>
                <a:cubicBezTo>
                  <a:pt x="48" y="39"/>
                  <a:pt x="44" y="39"/>
                  <a:pt x="41" y="42"/>
                </a:cubicBezTo>
                <a:cubicBezTo>
                  <a:pt x="38" y="44"/>
                  <a:pt x="38" y="49"/>
                  <a:pt x="41" y="51"/>
                </a:cubicBezTo>
                <a:lnTo>
                  <a:pt x="54" y="65"/>
                </a:lnTo>
                <a:close/>
                <a:moveTo>
                  <a:pt x="131" y="33"/>
                </a:moveTo>
                <a:cubicBezTo>
                  <a:pt x="131" y="14"/>
                  <a:pt x="131" y="14"/>
                  <a:pt x="131" y="14"/>
                </a:cubicBezTo>
                <a:cubicBezTo>
                  <a:pt x="131" y="10"/>
                  <a:pt x="128" y="7"/>
                  <a:pt x="124" y="7"/>
                </a:cubicBezTo>
                <a:cubicBezTo>
                  <a:pt x="120" y="7"/>
                  <a:pt x="117" y="10"/>
                  <a:pt x="117" y="1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9" y="32"/>
                  <a:pt x="122" y="32"/>
                  <a:pt x="124" y="32"/>
                </a:cubicBezTo>
                <a:cubicBezTo>
                  <a:pt x="126" y="32"/>
                  <a:pt x="129" y="32"/>
                  <a:pt x="131" y="33"/>
                </a:cubicBezTo>
                <a:close/>
                <a:moveTo>
                  <a:pt x="194" y="65"/>
                </a:moveTo>
                <a:cubicBezTo>
                  <a:pt x="207" y="51"/>
                  <a:pt x="207" y="51"/>
                  <a:pt x="207" y="51"/>
                </a:cubicBezTo>
                <a:cubicBezTo>
                  <a:pt x="210" y="49"/>
                  <a:pt x="210" y="44"/>
                  <a:pt x="207" y="42"/>
                </a:cubicBezTo>
                <a:cubicBezTo>
                  <a:pt x="204" y="39"/>
                  <a:pt x="200" y="39"/>
                  <a:pt x="197" y="42"/>
                </a:cubicBezTo>
                <a:cubicBezTo>
                  <a:pt x="184" y="55"/>
                  <a:pt x="184" y="55"/>
                  <a:pt x="184" y="55"/>
                </a:cubicBezTo>
                <a:cubicBezTo>
                  <a:pt x="186" y="56"/>
                  <a:pt x="187" y="58"/>
                  <a:pt x="189" y="59"/>
                </a:cubicBezTo>
                <a:cubicBezTo>
                  <a:pt x="191" y="61"/>
                  <a:pt x="192" y="63"/>
                  <a:pt x="194" y="65"/>
                </a:cubicBezTo>
                <a:close/>
                <a:moveTo>
                  <a:pt x="13" y="118"/>
                </a:moveTo>
                <a:cubicBezTo>
                  <a:pt x="10" y="118"/>
                  <a:pt x="6" y="121"/>
                  <a:pt x="6" y="125"/>
                </a:cubicBezTo>
                <a:cubicBezTo>
                  <a:pt x="6" y="129"/>
                  <a:pt x="10" y="132"/>
                  <a:pt x="1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29"/>
                  <a:pt x="33" y="127"/>
                  <a:pt x="33" y="124"/>
                </a:cubicBezTo>
                <a:cubicBezTo>
                  <a:pt x="33" y="122"/>
                  <a:pt x="33" y="120"/>
                  <a:pt x="33" y="118"/>
                </a:cubicBezTo>
                <a:lnTo>
                  <a:pt x="13" y="118"/>
                </a:lnTo>
                <a:close/>
                <a:moveTo>
                  <a:pt x="193" y="184"/>
                </a:moveTo>
                <a:cubicBezTo>
                  <a:pt x="191" y="186"/>
                  <a:pt x="190" y="187"/>
                  <a:pt x="189" y="189"/>
                </a:cubicBezTo>
                <a:cubicBezTo>
                  <a:pt x="187" y="190"/>
                  <a:pt x="185" y="192"/>
                  <a:pt x="183" y="194"/>
                </a:cubicBezTo>
                <a:cubicBezTo>
                  <a:pt x="196" y="207"/>
                  <a:pt x="196" y="207"/>
                  <a:pt x="196" y="207"/>
                </a:cubicBezTo>
                <a:cubicBezTo>
                  <a:pt x="197" y="208"/>
                  <a:pt x="199" y="209"/>
                  <a:pt x="201" y="209"/>
                </a:cubicBezTo>
                <a:cubicBezTo>
                  <a:pt x="202" y="209"/>
                  <a:pt x="204" y="208"/>
                  <a:pt x="206" y="207"/>
                </a:cubicBezTo>
                <a:cubicBezTo>
                  <a:pt x="208" y="204"/>
                  <a:pt x="208" y="200"/>
                  <a:pt x="206" y="197"/>
                </a:cubicBezTo>
                <a:lnTo>
                  <a:pt x="193" y="184"/>
                </a:lnTo>
                <a:close/>
                <a:moveTo>
                  <a:pt x="124" y="215"/>
                </a:moveTo>
                <a:cubicBezTo>
                  <a:pt x="122" y="215"/>
                  <a:pt x="119" y="215"/>
                  <a:pt x="117" y="215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40"/>
                  <a:pt x="120" y="243"/>
                  <a:pt x="124" y="243"/>
                </a:cubicBezTo>
                <a:cubicBezTo>
                  <a:pt x="124" y="243"/>
                  <a:pt x="124" y="243"/>
                  <a:pt x="124" y="243"/>
                </a:cubicBezTo>
                <a:cubicBezTo>
                  <a:pt x="128" y="243"/>
                  <a:pt x="131" y="240"/>
                  <a:pt x="131" y="236"/>
                </a:cubicBezTo>
                <a:cubicBezTo>
                  <a:pt x="131" y="215"/>
                  <a:pt x="131" y="215"/>
                  <a:pt x="131" y="215"/>
                </a:cubicBezTo>
                <a:cubicBezTo>
                  <a:pt x="129" y="215"/>
                  <a:pt x="126" y="215"/>
                  <a:pt x="124" y="215"/>
                </a:cubicBezTo>
                <a:close/>
                <a:moveTo>
                  <a:pt x="55" y="184"/>
                </a:moveTo>
                <a:cubicBezTo>
                  <a:pt x="41" y="199"/>
                  <a:pt x="41" y="199"/>
                  <a:pt x="41" y="199"/>
                </a:cubicBezTo>
                <a:cubicBezTo>
                  <a:pt x="38" y="201"/>
                  <a:pt x="38" y="206"/>
                  <a:pt x="41" y="208"/>
                </a:cubicBezTo>
                <a:cubicBezTo>
                  <a:pt x="42" y="210"/>
                  <a:pt x="44" y="210"/>
                  <a:pt x="46" y="210"/>
                </a:cubicBezTo>
                <a:cubicBezTo>
                  <a:pt x="48" y="210"/>
                  <a:pt x="49" y="210"/>
                  <a:pt x="51" y="208"/>
                </a:cubicBezTo>
                <a:cubicBezTo>
                  <a:pt x="65" y="194"/>
                  <a:pt x="65" y="194"/>
                  <a:pt x="65" y="194"/>
                </a:cubicBezTo>
                <a:cubicBezTo>
                  <a:pt x="63" y="192"/>
                  <a:pt x="61" y="190"/>
                  <a:pt x="59" y="188"/>
                </a:cubicBezTo>
                <a:cubicBezTo>
                  <a:pt x="58" y="187"/>
                  <a:pt x="57" y="186"/>
                  <a:pt x="55" y="184"/>
                </a:cubicBezTo>
                <a:close/>
                <a:moveTo>
                  <a:pt x="124" y="75"/>
                </a:moveTo>
                <a:cubicBezTo>
                  <a:pt x="98" y="75"/>
                  <a:pt x="76" y="97"/>
                  <a:pt x="76" y="124"/>
                </a:cubicBezTo>
                <a:cubicBezTo>
                  <a:pt x="76" y="150"/>
                  <a:pt x="98" y="172"/>
                  <a:pt x="124" y="172"/>
                </a:cubicBezTo>
                <a:cubicBezTo>
                  <a:pt x="151" y="172"/>
                  <a:pt x="173" y="150"/>
                  <a:pt x="173" y="124"/>
                </a:cubicBezTo>
                <a:cubicBezTo>
                  <a:pt x="173" y="97"/>
                  <a:pt x="151" y="75"/>
                  <a:pt x="124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5"/>
          <p:cNvSpPr>
            <a:spLocks noEditPoints="1"/>
          </p:cNvSpPr>
          <p:nvPr/>
        </p:nvSpPr>
        <p:spPr bwMode="auto">
          <a:xfrm>
            <a:off x="6977018" y="3722914"/>
            <a:ext cx="331973" cy="331973"/>
          </a:xfrm>
          <a:custGeom>
            <a:avLst/>
            <a:gdLst>
              <a:gd name="T0" fmla="*/ 121 w 260"/>
              <a:gd name="T1" fmla="*/ 109 h 261"/>
              <a:gd name="T2" fmla="*/ 120 w 260"/>
              <a:gd name="T3" fmla="*/ 133 h 261"/>
              <a:gd name="T4" fmla="*/ 107 w 260"/>
              <a:gd name="T5" fmla="*/ 133 h 261"/>
              <a:gd name="T6" fmla="*/ 121 w 260"/>
              <a:gd name="T7" fmla="*/ 109 h 261"/>
              <a:gd name="T8" fmla="*/ 125 w 260"/>
              <a:gd name="T9" fmla="*/ 0 h 261"/>
              <a:gd name="T10" fmla="*/ 51 w 260"/>
              <a:gd name="T11" fmla="*/ 44 h 261"/>
              <a:gd name="T12" fmla="*/ 41 w 260"/>
              <a:gd name="T13" fmla="*/ 226 h 261"/>
              <a:gd name="T14" fmla="*/ 125 w 260"/>
              <a:gd name="T15" fmla="*/ 248 h 261"/>
              <a:gd name="T16" fmla="*/ 41 w 260"/>
              <a:gd name="T17" fmla="*/ 226 h 261"/>
              <a:gd name="T18" fmla="*/ 0 w 260"/>
              <a:gd name="T19" fmla="*/ 136 h 261"/>
              <a:gd name="T20" fmla="*/ 43 w 260"/>
              <a:gd name="T21" fmla="*/ 210 h 261"/>
              <a:gd name="T22" fmla="*/ 43 w 260"/>
              <a:gd name="T23" fmla="*/ 51 h 261"/>
              <a:gd name="T24" fmla="*/ 0 w 260"/>
              <a:gd name="T25" fmla="*/ 126 h 261"/>
              <a:gd name="T26" fmla="*/ 43 w 260"/>
              <a:gd name="T27" fmla="*/ 51 h 261"/>
              <a:gd name="T28" fmla="*/ 260 w 260"/>
              <a:gd name="T29" fmla="*/ 126 h 261"/>
              <a:gd name="T30" fmla="*/ 217 w 260"/>
              <a:gd name="T31" fmla="*/ 51 h 261"/>
              <a:gd name="T32" fmla="*/ 218 w 260"/>
              <a:gd name="T33" fmla="*/ 35 h 261"/>
              <a:gd name="T34" fmla="*/ 135 w 260"/>
              <a:gd name="T35" fmla="*/ 13 h 261"/>
              <a:gd name="T36" fmla="*/ 218 w 260"/>
              <a:gd name="T37" fmla="*/ 35 h 261"/>
              <a:gd name="T38" fmla="*/ 135 w 260"/>
              <a:gd name="T39" fmla="*/ 261 h 261"/>
              <a:gd name="T40" fmla="*/ 209 w 260"/>
              <a:gd name="T41" fmla="*/ 217 h 261"/>
              <a:gd name="T42" fmla="*/ 130 w 260"/>
              <a:gd name="T43" fmla="*/ 238 h 261"/>
              <a:gd name="T44" fmla="*/ 130 w 260"/>
              <a:gd name="T45" fmla="*/ 23 h 261"/>
              <a:gd name="T46" fmla="*/ 130 w 260"/>
              <a:gd name="T47" fmla="*/ 238 h 261"/>
              <a:gd name="T48" fmla="*/ 65 w 260"/>
              <a:gd name="T49" fmla="*/ 146 h 261"/>
              <a:gd name="T50" fmla="*/ 71 w 260"/>
              <a:gd name="T51" fmla="*/ 141 h 261"/>
              <a:gd name="T52" fmla="*/ 66 w 260"/>
              <a:gd name="T53" fmla="*/ 97 h 261"/>
              <a:gd name="T54" fmla="*/ 50 w 260"/>
              <a:gd name="T55" fmla="*/ 113 h 261"/>
              <a:gd name="T56" fmla="*/ 73 w 260"/>
              <a:gd name="T57" fmla="*/ 117 h 261"/>
              <a:gd name="T58" fmla="*/ 46 w 260"/>
              <a:gd name="T59" fmla="*/ 149 h 261"/>
              <a:gd name="T60" fmla="*/ 88 w 260"/>
              <a:gd name="T61" fmla="*/ 157 h 261"/>
              <a:gd name="T62" fmla="*/ 141 w 260"/>
              <a:gd name="T63" fmla="*/ 133 h 261"/>
              <a:gd name="T64" fmla="*/ 134 w 260"/>
              <a:gd name="T65" fmla="*/ 98 h 261"/>
              <a:gd name="T66" fmla="*/ 94 w 260"/>
              <a:gd name="T67" fmla="*/ 134 h 261"/>
              <a:gd name="T68" fmla="*/ 120 w 260"/>
              <a:gd name="T69" fmla="*/ 143 h 261"/>
              <a:gd name="T70" fmla="*/ 134 w 260"/>
              <a:gd name="T71" fmla="*/ 157 h 261"/>
              <a:gd name="T72" fmla="*/ 141 w 260"/>
              <a:gd name="T73" fmla="*/ 143 h 261"/>
              <a:gd name="T74" fmla="*/ 160 w 260"/>
              <a:gd name="T75" fmla="*/ 89 h 261"/>
              <a:gd name="T76" fmla="*/ 151 w 260"/>
              <a:gd name="T77" fmla="*/ 180 h 261"/>
              <a:gd name="T78" fmla="*/ 160 w 260"/>
              <a:gd name="T79" fmla="*/ 89 h 261"/>
              <a:gd name="T80" fmla="*/ 215 w 260"/>
              <a:gd name="T81" fmla="*/ 107 h 261"/>
              <a:gd name="T82" fmla="*/ 173 w 260"/>
              <a:gd name="T83" fmla="*/ 98 h 261"/>
              <a:gd name="T84" fmla="*/ 200 w 260"/>
              <a:gd name="T85" fmla="*/ 110 h 261"/>
              <a:gd name="T86" fmla="*/ 176 w 260"/>
              <a:gd name="T87" fmla="*/ 157 h 261"/>
              <a:gd name="T88" fmla="*/ 217 w 260"/>
              <a:gd name="T89" fmla="*/ 210 h 261"/>
              <a:gd name="T90" fmla="*/ 260 w 260"/>
              <a:gd name="T91" fmla="*/ 136 h 261"/>
              <a:gd name="T92" fmla="*/ 217 w 260"/>
              <a:gd name="T93" fmla="*/ 21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0" h="261">
                <a:moveTo>
                  <a:pt x="121" y="109"/>
                </a:moveTo>
                <a:cubicBezTo>
                  <a:pt x="121" y="109"/>
                  <a:pt x="121" y="109"/>
                  <a:pt x="121" y="109"/>
                </a:cubicBezTo>
                <a:cubicBezTo>
                  <a:pt x="121" y="113"/>
                  <a:pt x="120" y="116"/>
                  <a:pt x="120" y="120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16"/>
                  <a:pt x="119" y="113"/>
                  <a:pt x="121" y="109"/>
                </a:cubicBezTo>
                <a:close/>
                <a:moveTo>
                  <a:pt x="125" y="13"/>
                </a:moveTo>
                <a:cubicBezTo>
                  <a:pt x="125" y="0"/>
                  <a:pt x="125" y="0"/>
                  <a:pt x="125" y="0"/>
                </a:cubicBezTo>
                <a:cubicBezTo>
                  <a:pt x="93" y="2"/>
                  <a:pt x="64" y="15"/>
                  <a:pt x="41" y="35"/>
                </a:cubicBezTo>
                <a:cubicBezTo>
                  <a:pt x="51" y="44"/>
                  <a:pt x="51" y="44"/>
                  <a:pt x="51" y="44"/>
                </a:cubicBezTo>
                <a:cubicBezTo>
                  <a:pt x="70" y="26"/>
                  <a:pt x="96" y="15"/>
                  <a:pt x="125" y="13"/>
                </a:cubicBezTo>
                <a:close/>
                <a:moveTo>
                  <a:pt x="41" y="226"/>
                </a:moveTo>
                <a:cubicBezTo>
                  <a:pt x="64" y="247"/>
                  <a:pt x="93" y="260"/>
                  <a:pt x="125" y="261"/>
                </a:cubicBezTo>
                <a:cubicBezTo>
                  <a:pt x="125" y="248"/>
                  <a:pt x="125" y="248"/>
                  <a:pt x="125" y="248"/>
                </a:cubicBezTo>
                <a:cubicBezTo>
                  <a:pt x="96" y="247"/>
                  <a:pt x="70" y="235"/>
                  <a:pt x="51" y="217"/>
                </a:cubicBezTo>
                <a:lnTo>
                  <a:pt x="41" y="226"/>
                </a:lnTo>
                <a:close/>
                <a:moveTo>
                  <a:pt x="13" y="136"/>
                </a:moveTo>
                <a:cubicBezTo>
                  <a:pt x="0" y="136"/>
                  <a:pt x="0" y="136"/>
                  <a:pt x="0" y="136"/>
                </a:cubicBezTo>
                <a:cubicBezTo>
                  <a:pt x="1" y="168"/>
                  <a:pt x="14" y="197"/>
                  <a:pt x="34" y="219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25" y="190"/>
                  <a:pt x="14" y="164"/>
                  <a:pt x="13" y="136"/>
                </a:cubicBezTo>
                <a:close/>
                <a:moveTo>
                  <a:pt x="43" y="51"/>
                </a:moveTo>
                <a:cubicBezTo>
                  <a:pt x="34" y="42"/>
                  <a:pt x="34" y="42"/>
                  <a:pt x="34" y="42"/>
                </a:cubicBezTo>
                <a:cubicBezTo>
                  <a:pt x="14" y="64"/>
                  <a:pt x="1" y="94"/>
                  <a:pt x="0" y="126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14" y="97"/>
                  <a:pt x="25" y="71"/>
                  <a:pt x="43" y="51"/>
                </a:cubicBezTo>
                <a:close/>
                <a:moveTo>
                  <a:pt x="248" y="126"/>
                </a:moveTo>
                <a:cubicBezTo>
                  <a:pt x="260" y="126"/>
                  <a:pt x="260" y="126"/>
                  <a:pt x="260" y="126"/>
                </a:cubicBezTo>
                <a:cubicBezTo>
                  <a:pt x="259" y="93"/>
                  <a:pt x="246" y="64"/>
                  <a:pt x="226" y="42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35" y="71"/>
                  <a:pt x="246" y="97"/>
                  <a:pt x="248" y="126"/>
                </a:cubicBezTo>
                <a:close/>
                <a:moveTo>
                  <a:pt x="218" y="35"/>
                </a:moveTo>
                <a:cubicBezTo>
                  <a:pt x="196" y="14"/>
                  <a:pt x="167" y="2"/>
                  <a:pt x="135" y="0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64" y="14"/>
                  <a:pt x="190" y="26"/>
                  <a:pt x="209" y="44"/>
                </a:cubicBezTo>
                <a:lnTo>
                  <a:pt x="218" y="35"/>
                </a:lnTo>
                <a:close/>
                <a:moveTo>
                  <a:pt x="135" y="248"/>
                </a:moveTo>
                <a:cubicBezTo>
                  <a:pt x="135" y="261"/>
                  <a:pt x="135" y="261"/>
                  <a:pt x="135" y="261"/>
                </a:cubicBezTo>
                <a:cubicBezTo>
                  <a:pt x="167" y="260"/>
                  <a:pt x="196" y="247"/>
                  <a:pt x="218" y="226"/>
                </a:cubicBezTo>
                <a:cubicBezTo>
                  <a:pt x="209" y="217"/>
                  <a:pt x="209" y="217"/>
                  <a:pt x="209" y="217"/>
                </a:cubicBezTo>
                <a:cubicBezTo>
                  <a:pt x="190" y="236"/>
                  <a:pt x="164" y="247"/>
                  <a:pt x="135" y="248"/>
                </a:cubicBezTo>
                <a:close/>
                <a:moveTo>
                  <a:pt x="130" y="238"/>
                </a:moveTo>
                <a:cubicBezTo>
                  <a:pt x="71" y="238"/>
                  <a:pt x="23" y="190"/>
                  <a:pt x="23" y="131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8" y="71"/>
                  <a:pt x="238" y="131"/>
                </a:cubicBezTo>
                <a:cubicBezTo>
                  <a:pt x="238" y="190"/>
                  <a:pt x="189" y="238"/>
                  <a:pt x="130" y="238"/>
                </a:cubicBezTo>
                <a:close/>
                <a:moveTo>
                  <a:pt x="88" y="146"/>
                </a:moveTo>
                <a:cubicBezTo>
                  <a:pt x="65" y="146"/>
                  <a:pt x="65" y="146"/>
                  <a:pt x="65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9" y="134"/>
                  <a:pt x="86" y="126"/>
                  <a:pt x="86" y="116"/>
                </a:cubicBezTo>
                <a:cubicBezTo>
                  <a:pt x="86" y="105"/>
                  <a:pt x="79" y="97"/>
                  <a:pt x="66" y="97"/>
                </a:cubicBezTo>
                <a:cubicBezTo>
                  <a:pt x="58" y="97"/>
                  <a:pt x="51" y="100"/>
                  <a:pt x="46" y="103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3" y="111"/>
                  <a:pt x="58" y="108"/>
                  <a:pt x="63" y="108"/>
                </a:cubicBezTo>
                <a:cubicBezTo>
                  <a:pt x="70" y="108"/>
                  <a:pt x="73" y="112"/>
                  <a:pt x="73" y="117"/>
                </a:cubicBezTo>
                <a:cubicBezTo>
                  <a:pt x="72" y="124"/>
                  <a:pt x="66" y="131"/>
                  <a:pt x="53" y="142"/>
                </a:cubicBezTo>
                <a:cubicBezTo>
                  <a:pt x="46" y="149"/>
                  <a:pt x="46" y="149"/>
                  <a:pt x="46" y="149"/>
                </a:cubicBezTo>
                <a:cubicBezTo>
                  <a:pt x="46" y="157"/>
                  <a:pt x="46" y="157"/>
                  <a:pt x="46" y="157"/>
                </a:cubicBezTo>
                <a:cubicBezTo>
                  <a:pt x="88" y="157"/>
                  <a:pt x="88" y="157"/>
                  <a:pt x="88" y="157"/>
                </a:cubicBezTo>
                <a:lnTo>
                  <a:pt x="88" y="146"/>
                </a:lnTo>
                <a:close/>
                <a:moveTo>
                  <a:pt x="141" y="133"/>
                </a:moveTo>
                <a:cubicBezTo>
                  <a:pt x="134" y="133"/>
                  <a:pt x="134" y="133"/>
                  <a:pt x="134" y="133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4" y="143"/>
                  <a:pt x="94" y="143"/>
                  <a:pt x="94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57"/>
                  <a:pt x="120" y="157"/>
                  <a:pt x="120" y="157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34" y="143"/>
                  <a:pt x="134" y="143"/>
                  <a:pt x="134" y="143"/>
                </a:cubicBezTo>
                <a:cubicBezTo>
                  <a:pt x="141" y="143"/>
                  <a:pt x="141" y="143"/>
                  <a:pt x="141" y="143"/>
                </a:cubicBezTo>
                <a:lnTo>
                  <a:pt x="141" y="133"/>
                </a:lnTo>
                <a:close/>
                <a:moveTo>
                  <a:pt x="160" y="89"/>
                </a:moveTo>
                <a:cubicBezTo>
                  <a:pt x="151" y="89"/>
                  <a:pt x="151" y="89"/>
                  <a:pt x="151" y="89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9"/>
                </a:lnTo>
                <a:close/>
                <a:moveTo>
                  <a:pt x="190" y="157"/>
                </a:moveTo>
                <a:cubicBezTo>
                  <a:pt x="215" y="107"/>
                  <a:pt x="215" y="107"/>
                  <a:pt x="215" y="107"/>
                </a:cubicBezTo>
                <a:cubicBezTo>
                  <a:pt x="215" y="98"/>
                  <a:pt x="215" y="98"/>
                  <a:pt x="215" y="98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73" y="110"/>
                  <a:pt x="173" y="110"/>
                  <a:pt x="173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176" y="157"/>
                  <a:pt x="176" y="157"/>
                  <a:pt x="176" y="157"/>
                </a:cubicBezTo>
                <a:lnTo>
                  <a:pt x="190" y="157"/>
                </a:lnTo>
                <a:close/>
                <a:moveTo>
                  <a:pt x="217" y="210"/>
                </a:moveTo>
                <a:cubicBezTo>
                  <a:pt x="226" y="219"/>
                  <a:pt x="226" y="219"/>
                  <a:pt x="226" y="219"/>
                </a:cubicBezTo>
                <a:cubicBezTo>
                  <a:pt x="246" y="197"/>
                  <a:pt x="259" y="168"/>
                  <a:pt x="260" y="136"/>
                </a:cubicBezTo>
                <a:cubicBezTo>
                  <a:pt x="248" y="136"/>
                  <a:pt x="248" y="136"/>
                  <a:pt x="248" y="136"/>
                </a:cubicBezTo>
                <a:cubicBezTo>
                  <a:pt x="246" y="164"/>
                  <a:pt x="235" y="190"/>
                  <a:pt x="217" y="2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148681" y="190010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125982"/>
              </a:avLst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Professional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48681" y="447185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Efficient</a:t>
            </a:r>
          </a:p>
        </p:txBody>
      </p:sp>
      <p:sp>
        <p:nvSpPr>
          <p:cNvPr id="32" name="椭圆 31"/>
          <p:cNvSpPr/>
          <p:nvPr/>
        </p:nvSpPr>
        <p:spPr>
          <a:xfrm>
            <a:off x="8418286" y="164011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8582583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34" name="文本框 33"/>
          <p:cNvSpPr txBox="1"/>
          <p:nvPr/>
        </p:nvSpPr>
        <p:spPr>
          <a:xfrm>
            <a:off x="8598285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418286" y="3936307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8582583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37" name="文本框 36"/>
          <p:cNvSpPr txBox="1"/>
          <p:nvPr/>
        </p:nvSpPr>
        <p:spPr>
          <a:xfrm>
            <a:off x="8598285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054554" y="164011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79082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40" name="文本框 39"/>
          <p:cNvSpPr txBox="1"/>
          <p:nvPr/>
        </p:nvSpPr>
        <p:spPr>
          <a:xfrm>
            <a:off x="1135811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054554" y="3936307"/>
            <a:ext cx="180000" cy="18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979082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43" name="文本框 42"/>
          <p:cNvSpPr txBox="1"/>
          <p:nvPr/>
        </p:nvSpPr>
        <p:spPr>
          <a:xfrm>
            <a:off x="1135811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00B050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2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 flipH="1">
            <a:off x="-1509374" y="1517906"/>
            <a:ext cx="5981408" cy="546669"/>
            <a:chOff x="3169205" y="1917206"/>
            <a:chExt cx="5877015" cy="746130"/>
          </a:xfrm>
        </p:grpSpPr>
        <p:sp>
          <p:nvSpPr>
            <p:cNvPr id="9" name="任意多边形 8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764454" y="3889642"/>
            <a:ext cx="4305928" cy="546669"/>
            <a:chOff x="3169205" y="1917206"/>
            <a:chExt cx="5877015" cy="746130"/>
          </a:xfrm>
        </p:grpSpPr>
        <p:sp>
          <p:nvSpPr>
            <p:cNvPr id="3" name="任意多边形 2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5400000">
            <a:off x="2359963" y="2559252"/>
            <a:ext cx="4305928" cy="546669"/>
            <a:chOff x="3169205" y="1917206"/>
            <a:chExt cx="5877015" cy="746130"/>
          </a:xfrm>
        </p:grpSpPr>
        <p:sp>
          <p:nvSpPr>
            <p:cNvPr id="12" name="任意多边形 11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28600" sx="104000" sy="104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rot="10800000" flipV="1">
            <a:off x="-1295836" y="940114"/>
            <a:ext cx="6438787" cy="716370"/>
            <a:chOff x="3169205" y="1917206"/>
            <a:chExt cx="5877015" cy="746130"/>
          </a:xfrm>
        </p:grpSpPr>
        <p:sp>
          <p:nvSpPr>
            <p:cNvPr id="18" name="任意多边形 17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38100" dir="1200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 rot="10800000" flipH="1">
            <a:off x="568269" y="3946171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4271495" y="4076779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 flipV="1">
            <a:off x="4227953" y="541072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77"/>
          <p:cNvSpPr>
            <a:spLocks noEditPoints="1"/>
          </p:cNvSpPr>
          <p:nvPr/>
        </p:nvSpPr>
        <p:spPr bwMode="auto">
          <a:xfrm>
            <a:off x="2339345" y="2036062"/>
            <a:ext cx="1303927" cy="1474001"/>
          </a:xfrm>
          <a:custGeom>
            <a:avLst/>
            <a:gdLst>
              <a:gd name="T0" fmla="*/ 127 w 275"/>
              <a:gd name="T1" fmla="*/ 53 h 311"/>
              <a:gd name="T2" fmla="*/ 132 w 275"/>
              <a:gd name="T3" fmla="*/ 37 h 311"/>
              <a:gd name="T4" fmla="*/ 138 w 275"/>
              <a:gd name="T5" fmla="*/ 0 h 311"/>
              <a:gd name="T6" fmla="*/ 143 w 275"/>
              <a:gd name="T7" fmla="*/ 37 h 311"/>
              <a:gd name="T8" fmla="*/ 148 w 275"/>
              <a:gd name="T9" fmla="*/ 53 h 311"/>
              <a:gd name="T10" fmla="*/ 3 w 275"/>
              <a:gd name="T11" fmla="*/ 77 h 311"/>
              <a:gd name="T12" fmla="*/ 38 w 275"/>
              <a:gd name="T13" fmla="*/ 91 h 311"/>
              <a:gd name="T14" fmla="*/ 55 w 275"/>
              <a:gd name="T15" fmla="*/ 95 h 311"/>
              <a:gd name="T16" fmla="*/ 44 w 275"/>
              <a:gd name="T17" fmla="*/ 113 h 311"/>
              <a:gd name="T18" fmla="*/ 32 w 275"/>
              <a:gd name="T19" fmla="*/ 101 h 311"/>
              <a:gd name="T20" fmla="*/ 3 w 275"/>
              <a:gd name="T21" fmla="*/ 77 h 311"/>
              <a:gd name="T22" fmla="*/ 221 w 275"/>
              <a:gd name="T23" fmla="*/ 95 h 311"/>
              <a:gd name="T24" fmla="*/ 237 w 275"/>
              <a:gd name="T25" fmla="*/ 91 h 311"/>
              <a:gd name="T26" fmla="*/ 272 w 275"/>
              <a:gd name="T27" fmla="*/ 78 h 311"/>
              <a:gd name="T28" fmla="*/ 243 w 275"/>
              <a:gd name="T29" fmla="*/ 101 h 311"/>
              <a:gd name="T30" fmla="*/ 231 w 275"/>
              <a:gd name="T31" fmla="*/ 113 h 311"/>
              <a:gd name="T32" fmla="*/ 55 w 275"/>
              <a:gd name="T33" fmla="*/ 215 h 311"/>
              <a:gd name="T34" fmla="*/ 38 w 275"/>
              <a:gd name="T35" fmla="*/ 219 h 311"/>
              <a:gd name="T36" fmla="*/ 3 w 275"/>
              <a:gd name="T37" fmla="*/ 233 h 311"/>
              <a:gd name="T38" fmla="*/ 32 w 275"/>
              <a:gd name="T39" fmla="*/ 209 h 311"/>
              <a:gd name="T40" fmla="*/ 44 w 275"/>
              <a:gd name="T41" fmla="*/ 197 h 311"/>
              <a:gd name="T42" fmla="*/ 186 w 275"/>
              <a:gd name="T43" fmla="*/ 139 h 311"/>
              <a:gd name="T44" fmla="*/ 161 w 275"/>
              <a:gd name="T45" fmla="*/ 130 h 311"/>
              <a:gd name="T46" fmla="*/ 148 w 275"/>
              <a:gd name="T47" fmla="*/ 122 h 311"/>
              <a:gd name="T48" fmla="*/ 138 w 275"/>
              <a:gd name="T49" fmla="*/ 104 h 311"/>
              <a:gd name="T50" fmla="*/ 127 w 275"/>
              <a:gd name="T51" fmla="*/ 122 h 311"/>
              <a:gd name="T52" fmla="*/ 99 w 275"/>
              <a:gd name="T53" fmla="*/ 121 h 311"/>
              <a:gd name="T54" fmla="*/ 89 w 275"/>
              <a:gd name="T55" fmla="*/ 139 h 311"/>
              <a:gd name="T56" fmla="*/ 104 w 275"/>
              <a:gd name="T57" fmla="*/ 163 h 311"/>
              <a:gd name="T58" fmla="*/ 99 w 275"/>
              <a:gd name="T59" fmla="*/ 189 h 311"/>
              <a:gd name="T60" fmla="*/ 119 w 275"/>
              <a:gd name="T61" fmla="*/ 185 h 311"/>
              <a:gd name="T62" fmla="*/ 127 w 275"/>
              <a:gd name="T63" fmla="*/ 206 h 311"/>
              <a:gd name="T64" fmla="*/ 148 w 275"/>
              <a:gd name="T65" fmla="*/ 205 h 311"/>
              <a:gd name="T66" fmla="*/ 161 w 275"/>
              <a:gd name="T67" fmla="*/ 181 h 311"/>
              <a:gd name="T68" fmla="*/ 181 w 275"/>
              <a:gd name="T69" fmla="*/ 183 h 311"/>
              <a:gd name="T70" fmla="*/ 172 w 275"/>
              <a:gd name="T71" fmla="*/ 163 h 311"/>
              <a:gd name="T72" fmla="*/ 156 w 275"/>
              <a:gd name="T73" fmla="*/ 167 h 311"/>
              <a:gd name="T74" fmla="*/ 126 w 275"/>
              <a:gd name="T75" fmla="*/ 174 h 311"/>
              <a:gd name="T76" fmla="*/ 119 w 275"/>
              <a:gd name="T77" fmla="*/ 144 h 311"/>
              <a:gd name="T78" fmla="*/ 149 w 275"/>
              <a:gd name="T79" fmla="*/ 137 h 311"/>
              <a:gd name="T80" fmla="*/ 156 w 275"/>
              <a:gd name="T81" fmla="*/ 167 h 311"/>
              <a:gd name="T82" fmla="*/ 148 w 275"/>
              <a:gd name="T83" fmla="*/ 257 h 311"/>
              <a:gd name="T84" fmla="*/ 143 w 275"/>
              <a:gd name="T85" fmla="*/ 274 h 311"/>
              <a:gd name="T86" fmla="*/ 137 w 275"/>
              <a:gd name="T87" fmla="*/ 311 h 311"/>
              <a:gd name="T88" fmla="*/ 132 w 275"/>
              <a:gd name="T89" fmla="*/ 274 h 311"/>
              <a:gd name="T90" fmla="*/ 127 w 275"/>
              <a:gd name="T91" fmla="*/ 257 h 311"/>
              <a:gd name="T92" fmla="*/ 272 w 275"/>
              <a:gd name="T93" fmla="*/ 233 h 311"/>
              <a:gd name="T94" fmla="*/ 237 w 275"/>
              <a:gd name="T95" fmla="*/ 219 h 311"/>
              <a:gd name="T96" fmla="*/ 221 w 275"/>
              <a:gd name="T97" fmla="*/ 215 h 311"/>
              <a:gd name="T98" fmla="*/ 231 w 275"/>
              <a:gd name="T99" fmla="*/ 197 h 311"/>
              <a:gd name="T100" fmla="*/ 243 w 275"/>
              <a:gd name="T101" fmla="*/ 209 h 311"/>
              <a:gd name="T102" fmla="*/ 272 w 275"/>
              <a:gd name="T103" fmla="*/ 233 h 311"/>
              <a:gd name="T104" fmla="*/ 61 w 275"/>
              <a:gd name="T105" fmla="*/ 107 h 311"/>
              <a:gd name="T106" fmla="*/ 215 w 275"/>
              <a:gd name="T107" fmla="*/ 204 h 311"/>
              <a:gd name="T108" fmla="*/ 191 w 275"/>
              <a:gd name="T109" fmla="*/ 189 h 311"/>
              <a:gd name="T110" fmla="*/ 104 w 275"/>
              <a:gd name="T111" fmla="*/ 208 h 311"/>
              <a:gd name="T112" fmla="*/ 85 w 275"/>
              <a:gd name="T113" fmla="*/ 122 h 311"/>
              <a:gd name="T114" fmla="*/ 171 w 275"/>
              <a:gd name="T115" fmla="*/ 102 h 311"/>
              <a:gd name="T116" fmla="*/ 146 w 275"/>
              <a:gd name="T117" fmla="*/ 161 h 311"/>
              <a:gd name="T118" fmla="*/ 129 w 275"/>
              <a:gd name="T119" fmla="*/ 150 h 311"/>
              <a:gd name="T120" fmla="*/ 146 w 275"/>
              <a:gd name="T121" fmla="*/ 16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5" h="311">
                <a:moveTo>
                  <a:pt x="138" y="53"/>
                </a:moveTo>
                <a:cubicBezTo>
                  <a:pt x="134" y="53"/>
                  <a:pt x="131" y="53"/>
                  <a:pt x="127" y="53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27" y="42"/>
                  <a:pt x="129" y="39"/>
                  <a:pt x="132" y="37"/>
                </a:cubicBezTo>
                <a:cubicBezTo>
                  <a:pt x="130" y="24"/>
                  <a:pt x="128" y="14"/>
                  <a:pt x="128" y="9"/>
                </a:cubicBezTo>
                <a:cubicBezTo>
                  <a:pt x="128" y="4"/>
                  <a:pt x="132" y="0"/>
                  <a:pt x="138" y="0"/>
                </a:cubicBezTo>
                <a:cubicBezTo>
                  <a:pt x="143" y="0"/>
                  <a:pt x="147" y="4"/>
                  <a:pt x="147" y="9"/>
                </a:cubicBezTo>
                <a:cubicBezTo>
                  <a:pt x="147" y="14"/>
                  <a:pt x="145" y="23"/>
                  <a:pt x="143" y="37"/>
                </a:cubicBezTo>
                <a:cubicBezTo>
                  <a:pt x="146" y="39"/>
                  <a:pt x="148" y="42"/>
                  <a:pt x="148" y="46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5" y="53"/>
                  <a:pt x="141" y="53"/>
                  <a:pt x="138" y="53"/>
                </a:cubicBezTo>
                <a:close/>
                <a:moveTo>
                  <a:pt x="3" y="77"/>
                </a:moveTo>
                <a:cubicBezTo>
                  <a:pt x="6" y="73"/>
                  <a:pt x="11" y="71"/>
                  <a:pt x="16" y="74"/>
                </a:cubicBezTo>
                <a:cubicBezTo>
                  <a:pt x="20" y="76"/>
                  <a:pt x="27" y="82"/>
                  <a:pt x="38" y="91"/>
                </a:cubicBezTo>
                <a:cubicBezTo>
                  <a:pt x="41" y="90"/>
                  <a:pt x="45" y="90"/>
                  <a:pt x="48" y="91"/>
                </a:cubicBezTo>
                <a:cubicBezTo>
                  <a:pt x="55" y="95"/>
                  <a:pt x="55" y="95"/>
                  <a:pt x="55" y="95"/>
                </a:cubicBezTo>
                <a:cubicBezTo>
                  <a:pt x="53" y="97"/>
                  <a:pt x="52" y="99"/>
                  <a:pt x="51" y="101"/>
                </a:cubicBezTo>
                <a:cubicBezTo>
                  <a:pt x="48" y="105"/>
                  <a:pt x="46" y="109"/>
                  <a:pt x="44" y="113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4" y="108"/>
                  <a:pt x="32" y="105"/>
                  <a:pt x="32" y="101"/>
                </a:cubicBezTo>
                <a:cubicBezTo>
                  <a:pt x="20" y="96"/>
                  <a:pt x="10" y="93"/>
                  <a:pt x="6" y="90"/>
                </a:cubicBezTo>
                <a:cubicBezTo>
                  <a:pt x="2" y="88"/>
                  <a:pt x="0" y="82"/>
                  <a:pt x="3" y="77"/>
                </a:cubicBezTo>
                <a:close/>
                <a:moveTo>
                  <a:pt x="231" y="113"/>
                </a:moveTo>
                <a:cubicBezTo>
                  <a:pt x="228" y="107"/>
                  <a:pt x="225" y="101"/>
                  <a:pt x="221" y="95"/>
                </a:cubicBezTo>
                <a:cubicBezTo>
                  <a:pt x="227" y="91"/>
                  <a:pt x="227" y="91"/>
                  <a:pt x="227" y="91"/>
                </a:cubicBezTo>
                <a:cubicBezTo>
                  <a:pt x="230" y="90"/>
                  <a:pt x="234" y="90"/>
                  <a:pt x="237" y="91"/>
                </a:cubicBezTo>
                <a:cubicBezTo>
                  <a:pt x="248" y="83"/>
                  <a:pt x="256" y="76"/>
                  <a:pt x="259" y="74"/>
                </a:cubicBezTo>
                <a:cubicBezTo>
                  <a:pt x="264" y="72"/>
                  <a:pt x="270" y="73"/>
                  <a:pt x="272" y="78"/>
                </a:cubicBezTo>
                <a:cubicBezTo>
                  <a:pt x="275" y="82"/>
                  <a:pt x="273" y="88"/>
                  <a:pt x="269" y="91"/>
                </a:cubicBezTo>
                <a:cubicBezTo>
                  <a:pt x="265" y="93"/>
                  <a:pt x="256" y="96"/>
                  <a:pt x="243" y="101"/>
                </a:cubicBezTo>
                <a:cubicBezTo>
                  <a:pt x="243" y="105"/>
                  <a:pt x="241" y="108"/>
                  <a:pt x="238" y="110"/>
                </a:cubicBezTo>
                <a:lnTo>
                  <a:pt x="231" y="113"/>
                </a:lnTo>
                <a:close/>
                <a:moveTo>
                  <a:pt x="44" y="197"/>
                </a:moveTo>
                <a:cubicBezTo>
                  <a:pt x="47" y="204"/>
                  <a:pt x="51" y="210"/>
                  <a:pt x="55" y="215"/>
                </a:cubicBezTo>
                <a:cubicBezTo>
                  <a:pt x="48" y="219"/>
                  <a:pt x="48" y="219"/>
                  <a:pt x="48" y="219"/>
                </a:cubicBezTo>
                <a:cubicBezTo>
                  <a:pt x="45" y="221"/>
                  <a:pt x="41" y="221"/>
                  <a:pt x="38" y="219"/>
                </a:cubicBezTo>
                <a:cubicBezTo>
                  <a:pt x="27" y="228"/>
                  <a:pt x="20" y="234"/>
                  <a:pt x="16" y="236"/>
                </a:cubicBezTo>
                <a:cubicBezTo>
                  <a:pt x="11" y="239"/>
                  <a:pt x="5" y="237"/>
                  <a:pt x="3" y="233"/>
                </a:cubicBezTo>
                <a:cubicBezTo>
                  <a:pt x="0" y="228"/>
                  <a:pt x="2" y="223"/>
                  <a:pt x="6" y="220"/>
                </a:cubicBezTo>
                <a:cubicBezTo>
                  <a:pt x="10" y="218"/>
                  <a:pt x="19" y="215"/>
                  <a:pt x="32" y="209"/>
                </a:cubicBezTo>
                <a:cubicBezTo>
                  <a:pt x="32" y="206"/>
                  <a:pt x="34" y="203"/>
                  <a:pt x="37" y="201"/>
                </a:cubicBezTo>
                <a:lnTo>
                  <a:pt x="44" y="197"/>
                </a:lnTo>
                <a:close/>
                <a:moveTo>
                  <a:pt x="172" y="148"/>
                </a:moveTo>
                <a:cubicBezTo>
                  <a:pt x="186" y="139"/>
                  <a:pt x="186" y="139"/>
                  <a:pt x="186" y="139"/>
                </a:cubicBezTo>
                <a:cubicBezTo>
                  <a:pt x="184" y="132"/>
                  <a:pt x="181" y="126"/>
                  <a:pt x="176" y="121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0" y="128"/>
                  <a:pt x="158" y="127"/>
                  <a:pt x="156" y="126"/>
                </a:cubicBezTo>
                <a:cubicBezTo>
                  <a:pt x="154" y="124"/>
                  <a:pt x="151" y="123"/>
                  <a:pt x="148" y="122"/>
                </a:cubicBezTo>
                <a:cubicBezTo>
                  <a:pt x="148" y="105"/>
                  <a:pt x="148" y="105"/>
                  <a:pt x="148" y="105"/>
                </a:cubicBezTo>
                <a:cubicBezTo>
                  <a:pt x="145" y="104"/>
                  <a:pt x="141" y="104"/>
                  <a:pt x="138" y="104"/>
                </a:cubicBezTo>
                <a:cubicBezTo>
                  <a:pt x="134" y="104"/>
                  <a:pt x="131" y="104"/>
                  <a:pt x="127" y="105"/>
                </a:cubicBezTo>
                <a:cubicBezTo>
                  <a:pt x="127" y="122"/>
                  <a:pt x="127" y="122"/>
                  <a:pt x="127" y="122"/>
                </a:cubicBezTo>
                <a:cubicBezTo>
                  <a:pt x="122" y="124"/>
                  <a:pt x="118" y="126"/>
                  <a:pt x="114" y="130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8" y="123"/>
                  <a:pt x="96" y="125"/>
                  <a:pt x="94" y="128"/>
                </a:cubicBezTo>
                <a:cubicBezTo>
                  <a:pt x="92" y="132"/>
                  <a:pt x="90" y="135"/>
                  <a:pt x="89" y="139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53"/>
                  <a:pt x="103" y="158"/>
                  <a:pt x="104" y="163"/>
                </a:cubicBezTo>
                <a:cubicBezTo>
                  <a:pt x="89" y="171"/>
                  <a:pt x="89" y="171"/>
                  <a:pt x="89" y="171"/>
                </a:cubicBezTo>
                <a:cubicBezTo>
                  <a:pt x="91" y="178"/>
                  <a:pt x="95" y="184"/>
                  <a:pt x="99" y="189"/>
                </a:cubicBezTo>
                <a:cubicBezTo>
                  <a:pt x="114" y="181"/>
                  <a:pt x="114" y="181"/>
                  <a:pt x="114" y="181"/>
                </a:cubicBezTo>
                <a:cubicBezTo>
                  <a:pt x="116" y="182"/>
                  <a:pt x="117" y="184"/>
                  <a:pt x="119" y="185"/>
                </a:cubicBezTo>
                <a:cubicBezTo>
                  <a:pt x="122" y="186"/>
                  <a:pt x="124" y="188"/>
                  <a:pt x="127" y="188"/>
                </a:cubicBezTo>
                <a:cubicBezTo>
                  <a:pt x="127" y="206"/>
                  <a:pt x="127" y="206"/>
                  <a:pt x="127" y="206"/>
                </a:cubicBezTo>
                <a:cubicBezTo>
                  <a:pt x="130" y="206"/>
                  <a:pt x="134" y="207"/>
                  <a:pt x="138" y="207"/>
                </a:cubicBezTo>
                <a:cubicBezTo>
                  <a:pt x="141" y="207"/>
                  <a:pt x="145" y="206"/>
                  <a:pt x="148" y="205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53" y="187"/>
                  <a:pt x="157" y="184"/>
                  <a:pt x="161" y="181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78" y="187"/>
                  <a:pt x="180" y="185"/>
                  <a:pt x="181" y="183"/>
                </a:cubicBezTo>
                <a:cubicBezTo>
                  <a:pt x="183" y="179"/>
                  <a:pt x="185" y="175"/>
                  <a:pt x="186" y="171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8"/>
                  <a:pt x="173" y="153"/>
                  <a:pt x="172" y="148"/>
                </a:cubicBezTo>
                <a:close/>
                <a:moveTo>
                  <a:pt x="156" y="167"/>
                </a:moveTo>
                <a:cubicBezTo>
                  <a:pt x="152" y="173"/>
                  <a:pt x="145" y="177"/>
                  <a:pt x="138" y="177"/>
                </a:cubicBezTo>
                <a:cubicBezTo>
                  <a:pt x="133" y="177"/>
                  <a:pt x="129" y="176"/>
                  <a:pt x="126" y="174"/>
                </a:cubicBezTo>
                <a:cubicBezTo>
                  <a:pt x="121" y="171"/>
                  <a:pt x="118" y="166"/>
                  <a:pt x="116" y="160"/>
                </a:cubicBezTo>
                <a:cubicBezTo>
                  <a:pt x="115" y="154"/>
                  <a:pt x="116" y="149"/>
                  <a:pt x="119" y="144"/>
                </a:cubicBezTo>
                <a:cubicBezTo>
                  <a:pt x="123" y="137"/>
                  <a:pt x="130" y="134"/>
                  <a:pt x="138" y="134"/>
                </a:cubicBezTo>
                <a:cubicBezTo>
                  <a:pt x="142" y="134"/>
                  <a:pt x="146" y="135"/>
                  <a:pt x="149" y="137"/>
                </a:cubicBezTo>
                <a:cubicBezTo>
                  <a:pt x="154" y="140"/>
                  <a:pt x="157" y="145"/>
                  <a:pt x="159" y="150"/>
                </a:cubicBezTo>
                <a:cubicBezTo>
                  <a:pt x="160" y="156"/>
                  <a:pt x="159" y="162"/>
                  <a:pt x="156" y="167"/>
                </a:cubicBezTo>
                <a:close/>
                <a:moveTo>
                  <a:pt x="138" y="258"/>
                </a:moveTo>
                <a:cubicBezTo>
                  <a:pt x="141" y="258"/>
                  <a:pt x="145" y="257"/>
                  <a:pt x="148" y="257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68"/>
                  <a:pt x="146" y="272"/>
                  <a:pt x="143" y="274"/>
                </a:cubicBezTo>
                <a:cubicBezTo>
                  <a:pt x="145" y="287"/>
                  <a:pt x="147" y="297"/>
                  <a:pt x="147" y="301"/>
                </a:cubicBezTo>
                <a:cubicBezTo>
                  <a:pt x="147" y="307"/>
                  <a:pt x="143" y="311"/>
                  <a:pt x="137" y="311"/>
                </a:cubicBezTo>
                <a:cubicBezTo>
                  <a:pt x="132" y="311"/>
                  <a:pt x="128" y="307"/>
                  <a:pt x="128" y="301"/>
                </a:cubicBezTo>
                <a:cubicBezTo>
                  <a:pt x="128" y="297"/>
                  <a:pt x="130" y="287"/>
                  <a:pt x="132" y="274"/>
                </a:cubicBezTo>
                <a:cubicBezTo>
                  <a:pt x="129" y="272"/>
                  <a:pt x="127" y="268"/>
                  <a:pt x="127" y="265"/>
                </a:cubicBezTo>
                <a:cubicBezTo>
                  <a:pt x="127" y="257"/>
                  <a:pt x="127" y="257"/>
                  <a:pt x="127" y="257"/>
                </a:cubicBezTo>
                <a:cubicBezTo>
                  <a:pt x="131" y="257"/>
                  <a:pt x="134" y="258"/>
                  <a:pt x="138" y="258"/>
                </a:cubicBezTo>
                <a:close/>
                <a:moveTo>
                  <a:pt x="272" y="233"/>
                </a:moveTo>
                <a:cubicBezTo>
                  <a:pt x="270" y="238"/>
                  <a:pt x="264" y="239"/>
                  <a:pt x="259" y="237"/>
                </a:cubicBezTo>
                <a:cubicBezTo>
                  <a:pt x="255" y="235"/>
                  <a:pt x="248" y="228"/>
                  <a:pt x="237" y="219"/>
                </a:cubicBezTo>
                <a:cubicBezTo>
                  <a:pt x="234" y="221"/>
                  <a:pt x="230" y="221"/>
                  <a:pt x="227" y="219"/>
                </a:cubicBezTo>
                <a:cubicBezTo>
                  <a:pt x="221" y="215"/>
                  <a:pt x="221" y="215"/>
                  <a:pt x="221" y="215"/>
                </a:cubicBezTo>
                <a:cubicBezTo>
                  <a:pt x="222" y="214"/>
                  <a:pt x="223" y="212"/>
                  <a:pt x="224" y="210"/>
                </a:cubicBezTo>
                <a:cubicBezTo>
                  <a:pt x="227" y="206"/>
                  <a:pt x="229" y="202"/>
                  <a:pt x="231" y="197"/>
                </a:cubicBezTo>
                <a:cubicBezTo>
                  <a:pt x="238" y="201"/>
                  <a:pt x="238" y="201"/>
                  <a:pt x="238" y="201"/>
                </a:cubicBezTo>
                <a:cubicBezTo>
                  <a:pt x="241" y="203"/>
                  <a:pt x="243" y="206"/>
                  <a:pt x="243" y="209"/>
                </a:cubicBezTo>
                <a:cubicBezTo>
                  <a:pt x="255" y="215"/>
                  <a:pt x="265" y="218"/>
                  <a:pt x="269" y="220"/>
                </a:cubicBezTo>
                <a:cubicBezTo>
                  <a:pt x="273" y="223"/>
                  <a:pt x="275" y="229"/>
                  <a:pt x="272" y="233"/>
                </a:cubicBezTo>
                <a:close/>
                <a:moveTo>
                  <a:pt x="186" y="78"/>
                </a:moveTo>
                <a:cubicBezTo>
                  <a:pt x="144" y="51"/>
                  <a:pt x="87" y="64"/>
                  <a:pt x="61" y="107"/>
                </a:cubicBezTo>
                <a:cubicBezTo>
                  <a:pt x="34" y="149"/>
                  <a:pt x="47" y="205"/>
                  <a:pt x="89" y="232"/>
                </a:cubicBezTo>
                <a:cubicBezTo>
                  <a:pt x="132" y="259"/>
                  <a:pt x="188" y="246"/>
                  <a:pt x="215" y="204"/>
                </a:cubicBezTo>
                <a:cubicBezTo>
                  <a:pt x="241" y="161"/>
                  <a:pt x="229" y="105"/>
                  <a:pt x="186" y="78"/>
                </a:cubicBezTo>
                <a:close/>
                <a:moveTo>
                  <a:pt x="191" y="189"/>
                </a:moveTo>
                <a:cubicBezTo>
                  <a:pt x="179" y="207"/>
                  <a:pt x="159" y="218"/>
                  <a:pt x="138" y="218"/>
                </a:cubicBezTo>
                <a:cubicBezTo>
                  <a:pt x="126" y="218"/>
                  <a:pt x="114" y="215"/>
                  <a:pt x="104" y="208"/>
                </a:cubicBezTo>
                <a:cubicBezTo>
                  <a:pt x="90" y="199"/>
                  <a:pt x="80" y="185"/>
                  <a:pt x="76" y="169"/>
                </a:cubicBezTo>
                <a:cubicBezTo>
                  <a:pt x="73" y="153"/>
                  <a:pt x="76" y="136"/>
                  <a:pt x="85" y="122"/>
                </a:cubicBezTo>
                <a:cubicBezTo>
                  <a:pt x="96" y="104"/>
                  <a:pt x="116" y="93"/>
                  <a:pt x="138" y="93"/>
                </a:cubicBezTo>
                <a:cubicBezTo>
                  <a:pt x="150" y="93"/>
                  <a:pt x="161" y="96"/>
                  <a:pt x="171" y="102"/>
                </a:cubicBezTo>
                <a:cubicBezTo>
                  <a:pt x="200" y="121"/>
                  <a:pt x="209" y="159"/>
                  <a:pt x="191" y="189"/>
                </a:cubicBezTo>
                <a:close/>
                <a:moveTo>
                  <a:pt x="146" y="161"/>
                </a:moveTo>
                <a:cubicBezTo>
                  <a:pt x="143" y="166"/>
                  <a:pt x="137" y="167"/>
                  <a:pt x="132" y="164"/>
                </a:cubicBezTo>
                <a:cubicBezTo>
                  <a:pt x="127" y="161"/>
                  <a:pt x="126" y="155"/>
                  <a:pt x="129" y="150"/>
                </a:cubicBezTo>
                <a:cubicBezTo>
                  <a:pt x="132" y="145"/>
                  <a:pt x="138" y="143"/>
                  <a:pt x="143" y="147"/>
                </a:cubicBezTo>
                <a:cubicBezTo>
                  <a:pt x="148" y="150"/>
                  <a:pt x="149" y="156"/>
                  <a:pt x="146" y="16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673015" y="720052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673015" y="88528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01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73015" y="157625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62273" y="502128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362273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02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62273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329480" y="502128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29480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03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9480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59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595959"/>
      </a:dk2>
      <a:lt2>
        <a:srgbClr val="A5A5A5"/>
      </a:lt2>
      <a:accent1>
        <a:srgbClr val="EA4A4A"/>
      </a:accent1>
      <a:accent2>
        <a:srgbClr val="FE5335"/>
      </a:accent2>
      <a:accent3>
        <a:srgbClr val="1D181F"/>
      </a:accent3>
      <a:accent4>
        <a:srgbClr val="316E73"/>
      </a:accent4>
      <a:accent5>
        <a:srgbClr val="3B414D"/>
      </a:accent5>
      <a:accent6>
        <a:srgbClr val="8F755A"/>
      </a:accent6>
      <a:hlink>
        <a:srgbClr val="0563C1"/>
      </a:hlink>
      <a:folHlink>
        <a:srgbClr val="954F72"/>
      </a:folHlink>
    </a:clrScheme>
    <a:fontScheme name="Temp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86000">
              <a:schemeClr val="bg1">
                <a:lumMod val="75000"/>
              </a:schemeClr>
            </a:gs>
            <a:gs pos="0">
              <a:schemeClr val="bg1">
                <a:lumMod val="75000"/>
                <a:alpha val="0"/>
              </a:schemeClr>
            </a:gs>
          </a:gsLst>
          <a:lin ang="10800000" scaled="1"/>
          <a:tileRect/>
        </a:gradFill>
        <a:ln>
          <a:noFill/>
        </a:ln>
        <a:effectLst>
          <a:softEdge rad="25400"/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2105</Words>
  <Application>Microsoft Office PowerPoint</Application>
  <PresentationFormat>自定义</PresentationFormat>
  <Paragraphs>349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Company>Home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117</cp:revision>
  <dcterms:created xsi:type="dcterms:W3CDTF">2015-03-26T07:07:45Z</dcterms:created>
  <dcterms:modified xsi:type="dcterms:W3CDTF">2017-07-22T10:58:44Z</dcterms:modified>
</cp:coreProperties>
</file>