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3"/>
    <p:sldId id="257" r:id="rId4"/>
    <p:sldId id="258" r:id="rId5"/>
    <p:sldId id="259" r:id="rId6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2" r:id="rId16"/>
    <p:sldId id="275" r:id="rId17"/>
    <p:sldId id="276" r:id="rId18"/>
    <p:sldId id="280" r:id="rId19"/>
    <p:sldId id="281" r:id="rId20"/>
    <p:sldId id="283" r:id="rId21"/>
    <p:sldId id="284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6" r:id="rId33"/>
    <p:sldId id="297" r:id="rId34"/>
    <p:sldId id="298" r:id="rId35"/>
    <p:sldId id="299" r:id="rId36"/>
    <p:sldId id="300" r:id="rId37"/>
    <p:sldId id="301" r:id="rId38"/>
    <p:sldId id="302" r:id="rId39"/>
    <p:sldId id="303" r:id="rId40"/>
    <p:sldId id="304" r:id="rId41"/>
    <p:sldId id="305" r:id="rId42"/>
    <p:sldId id="306" r:id="rId43"/>
    <p:sldId id="307" r:id="rId44"/>
    <p:sldId id="308" r:id="rId45"/>
    <p:sldId id="309" r:id="rId46"/>
    <p:sldId id="310" r:id="rId47"/>
    <p:sldId id="311" r:id="rId48"/>
    <p:sldId id="312" r:id="rId49"/>
    <p:sldId id="313" r:id="rId50"/>
    <p:sldId id="314" r:id="rId51"/>
    <p:sldId id="315" r:id="rId52"/>
    <p:sldId id="316" r:id="rId53"/>
    <p:sldId id="317" r:id="rId54"/>
    <p:sldId id="318" r:id="rId55"/>
    <p:sldId id="319" r:id="rId56"/>
    <p:sldId id="320" r:id="rId57"/>
    <p:sldId id="321" r:id="rId58"/>
    <p:sldId id="322" r:id="rId59"/>
    <p:sldId id="323" r:id="rId60"/>
    <p:sldId id="324" r:id="rId61"/>
    <p:sldId id="325" r:id="rId62"/>
    <p:sldId id="285" r:id="rId63"/>
  </p:sldIdLst>
  <p:sldSz cx="9144000" cy="6858000" type="screen4x3"/>
  <p:notesSz cx="6858000" cy="9144000"/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5F5F5F"/>
    <a:srgbClr val="B2B2B2"/>
    <a:srgbClr val="0099CC"/>
    <a:srgbClr val="CC3300"/>
    <a:srgbClr val="A7BB69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2791"/>
    <p:restoredTop sz="94391"/>
  </p:normalViewPr>
  <p:slideViewPr>
    <p:cSldViewPr showGuides="1">
      <p:cViewPr varScale="1">
        <p:scale>
          <a:sx n="66" d="100"/>
          <a:sy n="66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6" Type="http://schemas.openxmlformats.org/officeDocument/2006/relationships/tableStyles" Target="tableStyles.xml"/><Relationship Id="rId65" Type="http://schemas.openxmlformats.org/officeDocument/2006/relationships/viewProps" Target="viewProps.xml"/><Relationship Id="rId64" Type="http://schemas.openxmlformats.org/officeDocument/2006/relationships/presProps" Target="presProps.xml"/><Relationship Id="rId63" Type="http://schemas.openxmlformats.org/officeDocument/2006/relationships/slide" Target="slides/slide60.xml"/><Relationship Id="rId62" Type="http://schemas.openxmlformats.org/officeDocument/2006/relationships/slide" Target="slides/slide59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4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3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4516" name="Rectangle 4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Second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Third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Fourth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Fifth level</a:t>
            </a:r>
            <a:endParaRPr kumimoji="0" lang="en-US" altLang="zh-CN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en-US" altLang="zh-CN" sz="1200" dirty="0">
                <a:ea typeface="宋体" panose="02010600030101010101" pitchFamily="2" charset="-122"/>
              </a:rPr>
            </a:fld>
            <a:endParaRPr lang="en-US" altLang="zh-CN" sz="1200" dirty="0"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5538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en-US" altLang="zh-CN" sz="1200" dirty="0">
                <a:ea typeface="宋体" panose="02010600030101010101" pitchFamily="2" charset="-122"/>
              </a:rPr>
            </a:fld>
            <a:endParaRPr lang="en-US" altLang="zh-CN" sz="1200" dirty="0">
              <a:ea typeface="宋体" panose="02010600030101010101" pitchFamily="2" charset="-122"/>
            </a:endParaRPr>
          </a:p>
        </p:txBody>
      </p:sp>
      <p:sp>
        <p:nvSpPr>
          <p:cNvPr id="65539" name="Rectangle 2"/>
          <p:cNvSpPr>
            <a:spLocks noRot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65540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r>
              <a:rPr lang="en-US" altLang="zh-CN" dirty="0">
                <a:ea typeface="宋体" panose="02010600030101010101" pitchFamily="2" charset="-122"/>
              </a:rPr>
              <a:t>Content Layouts</a:t>
            </a:r>
            <a:endParaRPr lang="en-US" altLang="zh-CN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PhAnim="0" showMasterSp="0" userDrawn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6" descr="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76800"/>
            <a:ext cx="1382713" cy="1981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8" name="图片 31" descr="01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032750" y="6400800"/>
            <a:ext cx="958850" cy="293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25" descr="0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800" y="3048000"/>
            <a:ext cx="1981200" cy="1946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24" descr="0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0600" y="103188"/>
            <a:ext cx="4162425" cy="4087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Rectangle 4"/>
          <p:cNvSpPr>
            <a:spLocks noChangeArrowheads="1"/>
          </p:cNvSpPr>
          <p:nvPr/>
        </p:nvSpPr>
        <p:spPr bwMode="gray">
          <a:xfrm>
            <a:off x="0" y="3200400"/>
            <a:ext cx="9144000" cy="3657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gray">
          <a:xfrm>
            <a:off x="0" y="2514600"/>
            <a:ext cx="9144000" cy="10668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gray">
          <a:xfrm>
            <a:off x="0" y="0"/>
            <a:ext cx="9144000" cy="2514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6.png"/><Relationship Id="rId7" Type="http://schemas.openxmlformats.org/officeDocument/2006/relationships/image" Target="../media/image1.jpe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4098" name="Group 20"/>
          <p:cNvGrpSpPr/>
          <p:nvPr/>
        </p:nvGrpSpPr>
        <p:grpSpPr>
          <a:xfrm>
            <a:off x="0" y="0"/>
            <a:ext cx="9144000" cy="1447800"/>
            <a:chOff x="0" y="0"/>
            <a:chExt cx="5760" cy="912"/>
          </a:xfrm>
        </p:grpSpPr>
        <p:sp>
          <p:nvSpPr>
            <p:cNvPr id="1031" name="Rectangle 7"/>
            <p:cNvSpPr>
              <a:spLocks noChangeArrowheads="1"/>
            </p:cNvSpPr>
            <p:nvPr/>
          </p:nvSpPr>
          <p:spPr bwMode="gray">
            <a:xfrm>
              <a:off x="0" y="0"/>
              <a:ext cx="5760" cy="240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28627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gray">
            <a:xfrm>
              <a:off x="1248" y="240"/>
              <a:ext cx="4512" cy="48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gray">
            <a:xfrm>
              <a:off x="0" y="720"/>
              <a:ext cx="5760" cy="19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050" name="Picture 26" descr="0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15250" y="77788"/>
            <a:ext cx="1066800" cy="104775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10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.v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3.e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12.emf"/><Relationship Id="rId1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emf"/><Relationship Id="rId1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emf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26.png"/><Relationship Id="rId3" Type="http://schemas.openxmlformats.org/officeDocument/2006/relationships/image" Target="../media/image16.emf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emf"/><Relationship Id="rId1" Type="http://schemas.openxmlformats.org/officeDocument/2006/relationships/image" Target="../media/image1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emf"/><Relationship Id="rId1" Type="http://schemas.openxmlformats.org/officeDocument/2006/relationships/oleObject" Target="../embeddings/oleObject4.bin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emf"/><Relationship Id="rId1" Type="http://schemas.openxmlformats.org/officeDocument/2006/relationships/oleObject" Target="../embeddings/oleObject5.bin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16.emf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5.png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2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1" Type="http://schemas.openxmlformats.org/officeDocument/2006/relationships/image" Target="../media/image39.e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0.png"/></Relationships>
</file>

<file path=ppt/slides/_rels/slide5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3.png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16.emf"/></Relationships>
</file>

<file path=ppt/slides/_rels/slide5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6.png"/><Relationship Id="rId3" Type="http://schemas.openxmlformats.org/officeDocument/2006/relationships/image" Target="../media/image16.emf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149" name="矩形 6148"/>
          <p:cNvSpPr/>
          <p:nvPr/>
        </p:nvSpPr>
        <p:spPr>
          <a:xfrm>
            <a:off x="2514600" y="2438400"/>
            <a:ext cx="42799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l"/>
            <a:r>
              <a:rPr lang="zh-CN" altLang="en-US" sz="3600" b="1">
                <a:gradFill rotWithShape="1">
                  <a:gsLst>
                    <a:gs pos="0">
                      <a:srgbClr val="000000">
                        <a:gamma/>
                        <a:tint val="72941"/>
                        <a:invGamma/>
                      </a:srgbClr>
                    </a:gs>
                    <a:gs pos="100000">
                      <a:srgbClr val="000000"/>
                    </a:gs>
                  </a:gsLst>
                  <a:lin ang="5400000" scaled="1"/>
                  <a:tileRect/>
                </a:gradFill>
                <a:effectLst>
                  <a:outerShdw dist="35921" dir="2699999" algn="ctr" rotWithShape="0">
                    <a:schemeClr val="bg1">
                      <a:alpha val="79999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POWERPOINT模板</a:t>
            </a:r>
            <a:endParaRPr lang="zh-CN" altLang="en-US" sz="3600" b="1">
              <a:gradFill rotWithShape="1">
                <a:gsLst>
                  <a:gs pos="0">
                    <a:srgbClr val="000000">
                      <a:gamma/>
                      <a:tint val="72941"/>
                      <a:invGamma/>
                    </a:srgbClr>
                  </a:gs>
                  <a:gs pos="100000">
                    <a:srgbClr val="000000"/>
                  </a:gs>
                </a:gsLst>
                <a:lin ang="5400000" scaled="1"/>
                <a:tileRect/>
              </a:gradFill>
              <a:effectLst>
                <a:outerShdw dist="35921" dir="2699999" algn="ctr" rotWithShape="0">
                  <a:schemeClr val="bg1">
                    <a:alpha val="79999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150" name="矩形 6149"/>
          <p:cNvSpPr/>
          <p:nvPr/>
        </p:nvSpPr>
        <p:spPr>
          <a:xfrm>
            <a:off x="2514600" y="3175000"/>
            <a:ext cx="2376488" cy="1984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2400" b="1">
                <a:solidFill>
                  <a:schemeClr val="tx1"/>
                </a:solidFill>
                <a:effectLst>
                  <a:outerShdw dist="17961" dir="2699999" algn="ctr" rotWithShape="0">
                    <a:schemeClr val="bg1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双击添加署名/公司名/日期</a:t>
            </a:r>
            <a:endParaRPr lang="zh-CN" altLang="en-US" sz="2400" b="1">
              <a:solidFill>
                <a:schemeClr val="tx1"/>
              </a:solidFill>
              <a:effectLst>
                <a:outerShdw dist="17961" dir="2699999" algn="ctr" rotWithShape="0">
                  <a:schemeClr val="bg1"/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15363" name="AutoShape 3"/>
          <p:cNvSpPr/>
          <p:nvPr/>
        </p:nvSpPr>
        <p:spPr>
          <a:xfrm>
            <a:off x="990600" y="1752600"/>
            <a:ext cx="7061200" cy="4195763"/>
          </a:xfrm>
          <a:prstGeom prst="roundRect">
            <a:avLst>
              <a:gd name="adj" fmla="val 8097"/>
            </a:avLst>
          </a:prstGeom>
          <a:solidFill>
            <a:srgbClr val="FFFFFF"/>
          </a:solidFill>
          <a:ln w="9525" cap="flat" cmpd="sng">
            <a:solidFill>
              <a:srgbClr val="333333"/>
            </a:solidFill>
            <a:prstDash val="dash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gray">
          <a:xfrm>
            <a:off x="1651000" y="5486400"/>
            <a:ext cx="5791200" cy="8270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8F8F8">
                  <a:gamma/>
                  <a:shade val="92157"/>
                  <a:invGamma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92157"/>
                  <a:invGamma/>
                </a:srgbClr>
              </a:gs>
            </a:gsLst>
            <a:lin ang="5400000" scaled="1"/>
          </a:gradFill>
          <a:ln w="19050">
            <a:solidFill>
              <a:srgbClr val="808080"/>
            </a:solidFill>
            <a:round/>
          </a:ln>
          <a:effectLst>
            <a:outerShdw dist="25400" dir="5400000" algn="ctr" rotWithShape="0">
              <a:schemeClr val="bg2"/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365" name="AutoShape 5"/>
          <p:cNvSpPr/>
          <p:nvPr/>
        </p:nvSpPr>
        <p:spPr>
          <a:xfrm>
            <a:off x="6134100" y="2112963"/>
            <a:ext cx="1560513" cy="2652712"/>
          </a:xfrm>
          <a:prstGeom prst="roundRect">
            <a:avLst>
              <a:gd name="adj" fmla="val 9523"/>
            </a:avLst>
          </a:prstGeom>
          <a:solidFill>
            <a:srgbClr val="C0C0C0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6" name="AutoShape 6"/>
          <p:cNvSpPr/>
          <p:nvPr/>
        </p:nvSpPr>
        <p:spPr>
          <a:xfrm>
            <a:off x="4519613" y="2112963"/>
            <a:ext cx="1560512" cy="2652712"/>
          </a:xfrm>
          <a:prstGeom prst="roundRect">
            <a:avLst>
              <a:gd name="adj" fmla="val 9523"/>
            </a:avLst>
          </a:prstGeom>
          <a:solidFill>
            <a:srgbClr val="C0C0C0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7" name="AutoShape 7"/>
          <p:cNvSpPr/>
          <p:nvPr/>
        </p:nvSpPr>
        <p:spPr>
          <a:xfrm>
            <a:off x="2908300" y="2112963"/>
            <a:ext cx="1560513" cy="2652712"/>
          </a:xfrm>
          <a:prstGeom prst="roundRect">
            <a:avLst>
              <a:gd name="adj" fmla="val 9523"/>
            </a:avLst>
          </a:prstGeom>
          <a:solidFill>
            <a:srgbClr val="C0C0C0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8" name="AutoShape 8"/>
          <p:cNvSpPr/>
          <p:nvPr/>
        </p:nvSpPr>
        <p:spPr>
          <a:xfrm>
            <a:off x="1293813" y="2112963"/>
            <a:ext cx="1560512" cy="2652712"/>
          </a:xfrm>
          <a:prstGeom prst="roundRect">
            <a:avLst>
              <a:gd name="adj" fmla="val 9523"/>
            </a:avLst>
          </a:prstGeom>
          <a:solidFill>
            <a:srgbClr val="C0C0C0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9" name="Rectangle 9"/>
          <p:cNvSpPr/>
          <p:nvPr/>
        </p:nvSpPr>
        <p:spPr>
          <a:xfrm>
            <a:off x="2108200" y="5562600"/>
            <a:ext cx="4678363" cy="6286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lnSpc>
                <a:spcPct val="110000"/>
              </a:lnSpc>
            </a:pPr>
            <a:r>
              <a:rPr lang="en-US" altLang="zh-CN" sz="1600" b="1" err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is a Design Digital Content &amp; Contents mall developed by Guild Design Inc.</a:t>
            </a:r>
            <a:endParaRPr lang="en-US" altLang="zh-CN" sz="16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0" name="AutoShape 10"/>
          <p:cNvSpPr/>
          <p:nvPr/>
        </p:nvSpPr>
        <p:spPr>
          <a:xfrm>
            <a:off x="1576388" y="2114550"/>
            <a:ext cx="981075" cy="623888"/>
          </a:xfrm>
          <a:prstGeom prst="downArrow">
            <a:avLst>
              <a:gd name="adj1" fmla="val 75111"/>
              <a:gd name="adj2" fmla="val 40842"/>
            </a:avLst>
          </a:prstGeom>
          <a:solidFill>
            <a:srgbClr val="FFFFFF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1" name="Text Box 11"/>
          <p:cNvSpPr txBox="1"/>
          <p:nvPr/>
        </p:nvSpPr>
        <p:spPr>
          <a:xfrm>
            <a:off x="1536700" y="2187575"/>
            <a:ext cx="1092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80%</a:t>
            </a:r>
            <a:endParaRPr lang="en-US" altLang="zh-CN" sz="24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2" name="AutoShape 12"/>
          <p:cNvSpPr/>
          <p:nvPr/>
        </p:nvSpPr>
        <p:spPr>
          <a:xfrm>
            <a:off x="3170238" y="2116138"/>
            <a:ext cx="981075" cy="1214437"/>
          </a:xfrm>
          <a:prstGeom prst="downArrow">
            <a:avLst>
              <a:gd name="adj1" fmla="val 77268"/>
              <a:gd name="adj2" fmla="val 28837"/>
            </a:avLst>
          </a:prstGeom>
          <a:solidFill>
            <a:srgbClr val="FFFFFF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3" name="AutoShape 13"/>
          <p:cNvSpPr/>
          <p:nvPr/>
        </p:nvSpPr>
        <p:spPr>
          <a:xfrm>
            <a:off x="4786313" y="2116138"/>
            <a:ext cx="981075" cy="1582737"/>
          </a:xfrm>
          <a:prstGeom prst="downArrow">
            <a:avLst>
              <a:gd name="adj1" fmla="val 77268"/>
              <a:gd name="adj2" fmla="val 37583"/>
            </a:avLst>
          </a:prstGeom>
          <a:solidFill>
            <a:srgbClr val="FFFFFF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4" name="AutoShape 14"/>
          <p:cNvSpPr/>
          <p:nvPr/>
        </p:nvSpPr>
        <p:spPr>
          <a:xfrm>
            <a:off x="6408738" y="2116138"/>
            <a:ext cx="981075" cy="1787525"/>
          </a:xfrm>
          <a:prstGeom prst="downArrow">
            <a:avLst>
              <a:gd name="adj1" fmla="val 77268"/>
              <a:gd name="adj2" fmla="val 36229"/>
            </a:avLst>
          </a:prstGeom>
          <a:solidFill>
            <a:srgbClr val="FFFFFF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5" name="Text Box 15"/>
          <p:cNvSpPr txBox="1"/>
          <p:nvPr/>
        </p:nvSpPr>
        <p:spPr>
          <a:xfrm>
            <a:off x="3152775" y="2149475"/>
            <a:ext cx="1092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50%</a:t>
            </a:r>
            <a:endParaRPr lang="en-US" altLang="zh-CN" sz="24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6" name="Text Box 16"/>
          <p:cNvSpPr txBox="1"/>
          <p:nvPr/>
        </p:nvSpPr>
        <p:spPr>
          <a:xfrm>
            <a:off x="4756150" y="2149475"/>
            <a:ext cx="1092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30%</a:t>
            </a:r>
            <a:endParaRPr lang="en-US" altLang="zh-CN" sz="24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77" name="Text Box 17"/>
          <p:cNvSpPr txBox="1"/>
          <p:nvPr/>
        </p:nvSpPr>
        <p:spPr>
          <a:xfrm>
            <a:off x="6378575" y="2141538"/>
            <a:ext cx="1092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20%</a:t>
            </a:r>
            <a:endParaRPr lang="en-US" altLang="zh-CN" sz="24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5378" name="Group 18"/>
          <p:cNvGrpSpPr/>
          <p:nvPr/>
        </p:nvGrpSpPr>
        <p:grpSpPr>
          <a:xfrm>
            <a:off x="1298575" y="4460875"/>
            <a:ext cx="1554163" cy="704850"/>
            <a:chOff x="657" y="2893"/>
            <a:chExt cx="1032" cy="590"/>
          </a:xfrm>
        </p:grpSpPr>
        <p:sp>
          <p:nvSpPr>
            <p:cNvPr id="17427" name="AutoShape 19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28" name="AutoShape 20"/>
            <p:cNvSpPr>
              <a:spLocks noChangeArrowheads="1"/>
            </p:cNvSpPr>
            <p:nvPr/>
          </p:nvSpPr>
          <p:spPr bwMode="gray">
            <a:xfrm>
              <a:off x="658" y="2894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379" name="Group 21"/>
          <p:cNvGrpSpPr/>
          <p:nvPr/>
        </p:nvGrpSpPr>
        <p:grpSpPr>
          <a:xfrm>
            <a:off x="2917825" y="4460875"/>
            <a:ext cx="1554163" cy="704850"/>
            <a:chOff x="657" y="2893"/>
            <a:chExt cx="1032" cy="590"/>
          </a:xfrm>
        </p:grpSpPr>
        <p:sp>
          <p:nvSpPr>
            <p:cNvPr id="17430" name="AutoShape 22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31" name="AutoShape 23"/>
            <p:cNvSpPr>
              <a:spLocks noChangeArrowheads="1"/>
            </p:cNvSpPr>
            <p:nvPr/>
          </p:nvSpPr>
          <p:spPr bwMode="gray">
            <a:xfrm>
              <a:off x="658" y="2894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5921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380" name="Group 24"/>
          <p:cNvGrpSpPr/>
          <p:nvPr/>
        </p:nvGrpSpPr>
        <p:grpSpPr>
          <a:xfrm>
            <a:off x="4535488" y="4460875"/>
            <a:ext cx="1554162" cy="704850"/>
            <a:chOff x="657" y="2893"/>
            <a:chExt cx="1032" cy="590"/>
          </a:xfrm>
        </p:grpSpPr>
        <p:sp>
          <p:nvSpPr>
            <p:cNvPr id="17433" name="AutoShape 25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folHlink">
                    <a:gamma/>
                    <a:shade val="85882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34" name="AutoShape 26"/>
            <p:cNvSpPr>
              <a:spLocks noChangeArrowheads="1"/>
            </p:cNvSpPr>
            <p:nvPr/>
          </p:nvSpPr>
          <p:spPr bwMode="gray">
            <a:xfrm>
              <a:off x="658" y="2894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5921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381" name="Group 27"/>
          <p:cNvGrpSpPr/>
          <p:nvPr/>
        </p:nvGrpSpPr>
        <p:grpSpPr>
          <a:xfrm>
            <a:off x="6151563" y="4460875"/>
            <a:ext cx="1554162" cy="704850"/>
            <a:chOff x="657" y="2893"/>
            <a:chExt cx="1032" cy="590"/>
          </a:xfrm>
        </p:grpSpPr>
        <p:sp>
          <p:nvSpPr>
            <p:cNvPr id="17436" name="AutoShape 28"/>
            <p:cNvSpPr>
              <a:spLocks noChangeArrowheads="1"/>
            </p:cNvSpPr>
            <p:nvPr/>
          </p:nvSpPr>
          <p:spPr bwMode="gray">
            <a:xfrm>
              <a:off x="657" y="2893"/>
              <a:ext cx="1031" cy="590"/>
            </a:xfrm>
            <a:prstGeom prst="roundRect">
              <a:avLst>
                <a:gd name="adj" fmla="val 12736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37" name="AutoShape 29"/>
            <p:cNvSpPr>
              <a:spLocks noChangeArrowheads="1"/>
            </p:cNvSpPr>
            <p:nvPr/>
          </p:nvSpPr>
          <p:spPr bwMode="gray">
            <a:xfrm>
              <a:off x="658" y="2894"/>
              <a:ext cx="1031" cy="235"/>
            </a:xfrm>
            <a:prstGeom prst="roundRect">
              <a:avLst>
                <a:gd name="adj" fmla="val 30769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235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7438" name="Text Box 30"/>
          <p:cNvSpPr txBox="1">
            <a:spLocks noChangeArrowheads="1"/>
          </p:cNvSpPr>
          <p:nvPr/>
        </p:nvSpPr>
        <p:spPr bwMode="gray">
          <a:xfrm>
            <a:off x="1365250" y="4787900"/>
            <a:ext cx="1427163" cy="33655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Title in here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7439" name="Text Box 31"/>
          <p:cNvSpPr txBox="1">
            <a:spLocks noChangeArrowheads="1"/>
          </p:cNvSpPr>
          <p:nvPr/>
        </p:nvSpPr>
        <p:spPr bwMode="black">
          <a:xfrm>
            <a:off x="2979738" y="4787900"/>
            <a:ext cx="1427163" cy="33655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Title in here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7440" name="Text Box 32"/>
          <p:cNvSpPr txBox="1">
            <a:spLocks noChangeArrowheads="1"/>
          </p:cNvSpPr>
          <p:nvPr/>
        </p:nvSpPr>
        <p:spPr bwMode="gray">
          <a:xfrm>
            <a:off x="4600575" y="4787900"/>
            <a:ext cx="1427163" cy="33655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Title in here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7441" name="Text Box 33"/>
          <p:cNvSpPr txBox="1">
            <a:spLocks noChangeArrowheads="1"/>
          </p:cNvSpPr>
          <p:nvPr/>
        </p:nvSpPr>
        <p:spPr bwMode="black">
          <a:xfrm>
            <a:off x="6202363" y="4787900"/>
            <a:ext cx="1425575" cy="33655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Title in here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7442" name="Text Box 34"/>
          <p:cNvSpPr txBox="1">
            <a:spLocks noChangeArrowheads="1"/>
          </p:cNvSpPr>
          <p:nvPr/>
        </p:nvSpPr>
        <p:spPr bwMode="gray">
          <a:xfrm>
            <a:off x="1316038" y="4464050"/>
            <a:ext cx="365125" cy="36671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</a:t>
            </a:r>
            <a:endParaRPr lang="en-US" altLang="zh-CN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3" name="Text Box 35"/>
          <p:cNvSpPr txBox="1">
            <a:spLocks noChangeArrowheads="1"/>
          </p:cNvSpPr>
          <p:nvPr/>
        </p:nvSpPr>
        <p:spPr bwMode="black">
          <a:xfrm>
            <a:off x="2933700" y="4464050"/>
            <a:ext cx="365125" cy="36671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</a:t>
            </a:r>
            <a:endParaRPr lang="en-US" altLang="zh-CN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4" name="Text Box 36"/>
          <p:cNvSpPr txBox="1">
            <a:spLocks noChangeArrowheads="1"/>
          </p:cNvSpPr>
          <p:nvPr/>
        </p:nvSpPr>
        <p:spPr bwMode="gray">
          <a:xfrm>
            <a:off x="4556125" y="4464050"/>
            <a:ext cx="363538" cy="36671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</a:t>
            </a:r>
            <a:endParaRPr lang="en-US" altLang="zh-CN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45" name="Text Box 37"/>
          <p:cNvSpPr txBox="1">
            <a:spLocks noChangeArrowheads="1"/>
          </p:cNvSpPr>
          <p:nvPr/>
        </p:nvSpPr>
        <p:spPr bwMode="black">
          <a:xfrm>
            <a:off x="6154738" y="4464050"/>
            <a:ext cx="365125" cy="36671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</a:t>
            </a:r>
            <a:endParaRPr lang="en-US" altLang="zh-CN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5390" name="Group 38"/>
          <p:cNvGrpSpPr/>
          <p:nvPr/>
        </p:nvGrpSpPr>
        <p:grpSpPr>
          <a:xfrm>
            <a:off x="1301750" y="4267200"/>
            <a:ext cx="1550988" cy="153988"/>
            <a:chOff x="764" y="2737"/>
            <a:chExt cx="1032" cy="102"/>
          </a:xfrm>
        </p:grpSpPr>
        <p:sp>
          <p:nvSpPr>
            <p:cNvPr id="17447" name="AutoShape 39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48" name="AutoShape 40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391" name="Group 41"/>
          <p:cNvGrpSpPr/>
          <p:nvPr/>
        </p:nvGrpSpPr>
        <p:grpSpPr>
          <a:xfrm>
            <a:off x="1301750" y="4113213"/>
            <a:ext cx="1550988" cy="152400"/>
            <a:chOff x="764" y="2737"/>
            <a:chExt cx="1032" cy="102"/>
          </a:xfrm>
        </p:grpSpPr>
        <p:sp>
          <p:nvSpPr>
            <p:cNvPr id="17450" name="AutoShape 42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51" name="AutoShape 43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392" name="Group 44"/>
          <p:cNvGrpSpPr/>
          <p:nvPr/>
        </p:nvGrpSpPr>
        <p:grpSpPr>
          <a:xfrm>
            <a:off x="1301750" y="3925888"/>
            <a:ext cx="1550988" cy="153987"/>
            <a:chOff x="764" y="2737"/>
            <a:chExt cx="1032" cy="102"/>
          </a:xfrm>
        </p:grpSpPr>
        <p:sp>
          <p:nvSpPr>
            <p:cNvPr id="17453" name="AutoShape 45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54" name="AutoShape 46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393" name="Group 47"/>
          <p:cNvGrpSpPr/>
          <p:nvPr/>
        </p:nvGrpSpPr>
        <p:grpSpPr>
          <a:xfrm>
            <a:off x="1301750" y="3738563"/>
            <a:ext cx="1550988" cy="153987"/>
            <a:chOff x="764" y="2737"/>
            <a:chExt cx="1032" cy="102"/>
          </a:xfrm>
        </p:grpSpPr>
        <p:sp>
          <p:nvSpPr>
            <p:cNvPr id="17456" name="AutoShape 48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57" name="AutoShape 49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394" name="Group 50"/>
          <p:cNvGrpSpPr/>
          <p:nvPr/>
        </p:nvGrpSpPr>
        <p:grpSpPr>
          <a:xfrm>
            <a:off x="1301750" y="3556000"/>
            <a:ext cx="1550988" cy="153988"/>
            <a:chOff x="764" y="2737"/>
            <a:chExt cx="1032" cy="102"/>
          </a:xfrm>
        </p:grpSpPr>
        <p:sp>
          <p:nvSpPr>
            <p:cNvPr id="17459" name="AutoShape 51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60" name="AutoShape 52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395" name="Group 53"/>
          <p:cNvGrpSpPr/>
          <p:nvPr/>
        </p:nvGrpSpPr>
        <p:grpSpPr>
          <a:xfrm>
            <a:off x="1301750" y="3368675"/>
            <a:ext cx="1550988" cy="153988"/>
            <a:chOff x="764" y="2737"/>
            <a:chExt cx="1032" cy="102"/>
          </a:xfrm>
        </p:grpSpPr>
        <p:sp>
          <p:nvSpPr>
            <p:cNvPr id="17462" name="AutoShape 54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63" name="AutoShape 55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396" name="Group 56"/>
          <p:cNvGrpSpPr/>
          <p:nvPr/>
        </p:nvGrpSpPr>
        <p:grpSpPr>
          <a:xfrm>
            <a:off x="1301750" y="3181350"/>
            <a:ext cx="1550988" cy="153988"/>
            <a:chOff x="764" y="2737"/>
            <a:chExt cx="1032" cy="102"/>
          </a:xfrm>
        </p:grpSpPr>
        <p:sp>
          <p:nvSpPr>
            <p:cNvPr id="17465" name="AutoShape 57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66" name="AutoShape 58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397" name="Group 59"/>
          <p:cNvGrpSpPr/>
          <p:nvPr/>
        </p:nvGrpSpPr>
        <p:grpSpPr>
          <a:xfrm>
            <a:off x="1301750" y="2995613"/>
            <a:ext cx="1550988" cy="153987"/>
            <a:chOff x="764" y="2737"/>
            <a:chExt cx="1032" cy="102"/>
          </a:xfrm>
        </p:grpSpPr>
        <p:sp>
          <p:nvSpPr>
            <p:cNvPr id="17468" name="AutoShape 60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1">
                    <a:gamma/>
                    <a:shade val="85882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69" name="AutoShape 61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398" name="Group 62"/>
          <p:cNvGrpSpPr/>
          <p:nvPr/>
        </p:nvGrpSpPr>
        <p:grpSpPr>
          <a:xfrm>
            <a:off x="2925763" y="4267200"/>
            <a:ext cx="1550987" cy="153988"/>
            <a:chOff x="764" y="2737"/>
            <a:chExt cx="1032" cy="102"/>
          </a:xfrm>
        </p:grpSpPr>
        <p:sp>
          <p:nvSpPr>
            <p:cNvPr id="17471" name="AutoShape 63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accent2"/>
            </a:solidFill>
            <a:ln w="9525">
              <a:noFill/>
              <a:rou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72" name="AutoShape 64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399" name="Group 65"/>
          <p:cNvGrpSpPr/>
          <p:nvPr/>
        </p:nvGrpSpPr>
        <p:grpSpPr>
          <a:xfrm>
            <a:off x="2925763" y="4113213"/>
            <a:ext cx="1550987" cy="152400"/>
            <a:chOff x="764" y="2737"/>
            <a:chExt cx="1032" cy="102"/>
          </a:xfrm>
        </p:grpSpPr>
        <p:sp>
          <p:nvSpPr>
            <p:cNvPr id="17474" name="AutoShape 66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75" name="AutoShape 67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400" name="Group 68"/>
          <p:cNvGrpSpPr/>
          <p:nvPr/>
        </p:nvGrpSpPr>
        <p:grpSpPr>
          <a:xfrm>
            <a:off x="4527550" y="4267200"/>
            <a:ext cx="1549400" cy="153988"/>
            <a:chOff x="764" y="2737"/>
            <a:chExt cx="1032" cy="102"/>
          </a:xfrm>
        </p:grpSpPr>
        <p:sp>
          <p:nvSpPr>
            <p:cNvPr id="17477" name="AutoShape 69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78" name="AutoShape 70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401" name="Group 71"/>
          <p:cNvGrpSpPr/>
          <p:nvPr/>
        </p:nvGrpSpPr>
        <p:grpSpPr>
          <a:xfrm>
            <a:off x="6148388" y="4267200"/>
            <a:ext cx="1549400" cy="153988"/>
            <a:chOff x="764" y="2737"/>
            <a:chExt cx="1032" cy="102"/>
          </a:xfrm>
        </p:grpSpPr>
        <p:sp>
          <p:nvSpPr>
            <p:cNvPr id="17480" name="AutoShape 72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81" name="AutoShape 73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402" name="Group 74"/>
          <p:cNvGrpSpPr/>
          <p:nvPr/>
        </p:nvGrpSpPr>
        <p:grpSpPr>
          <a:xfrm>
            <a:off x="2925763" y="3927475"/>
            <a:ext cx="1550987" cy="152400"/>
            <a:chOff x="764" y="2737"/>
            <a:chExt cx="1032" cy="102"/>
          </a:xfrm>
        </p:grpSpPr>
        <p:sp>
          <p:nvSpPr>
            <p:cNvPr id="17483" name="AutoShape 75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84" name="AutoShape 76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403" name="Group 77"/>
          <p:cNvGrpSpPr/>
          <p:nvPr/>
        </p:nvGrpSpPr>
        <p:grpSpPr>
          <a:xfrm>
            <a:off x="2925763" y="3749675"/>
            <a:ext cx="1550987" cy="152400"/>
            <a:chOff x="764" y="2737"/>
            <a:chExt cx="1032" cy="102"/>
          </a:xfrm>
        </p:grpSpPr>
        <p:sp>
          <p:nvSpPr>
            <p:cNvPr id="17486" name="AutoShape 78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87" name="AutoShape 79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404" name="Group 80"/>
          <p:cNvGrpSpPr/>
          <p:nvPr/>
        </p:nvGrpSpPr>
        <p:grpSpPr>
          <a:xfrm>
            <a:off x="2925763" y="3563938"/>
            <a:ext cx="1550987" cy="152400"/>
            <a:chOff x="764" y="2737"/>
            <a:chExt cx="1032" cy="102"/>
          </a:xfrm>
        </p:grpSpPr>
        <p:sp>
          <p:nvSpPr>
            <p:cNvPr id="17489" name="AutoShape 81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accent2">
                    <a:gamma/>
                    <a:shade val="85882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90" name="AutoShape 82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405" name="Group 83"/>
          <p:cNvGrpSpPr/>
          <p:nvPr/>
        </p:nvGrpSpPr>
        <p:grpSpPr>
          <a:xfrm>
            <a:off x="4527550" y="4111625"/>
            <a:ext cx="1549400" cy="153988"/>
            <a:chOff x="764" y="2737"/>
            <a:chExt cx="1032" cy="102"/>
          </a:xfrm>
        </p:grpSpPr>
        <p:sp>
          <p:nvSpPr>
            <p:cNvPr id="17492" name="AutoShape 84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93" name="AutoShape 85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406" name="Group 86"/>
          <p:cNvGrpSpPr/>
          <p:nvPr/>
        </p:nvGrpSpPr>
        <p:grpSpPr>
          <a:xfrm>
            <a:off x="4527550" y="3925888"/>
            <a:ext cx="1549400" cy="153987"/>
            <a:chOff x="764" y="2737"/>
            <a:chExt cx="1032" cy="102"/>
          </a:xfrm>
        </p:grpSpPr>
        <p:sp>
          <p:nvSpPr>
            <p:cNvPr id="17495" name="AutoShape 87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solidFill>
              <a:schemeClr val="folHlink"/>
            </a:solidFill>
            <a:ln w="9525">
              <a:noFill/>
              <a:rou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96" name="AutoShape 88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407" name="Group 89"/>
          <p:cNvGrpSpPr/>
          <p:nvPr/>
        </p:nvGrpSpPr>
        <p:grpSpPr>
          <a:xfrm>
            <a:off x="6148388" y="4103688"/>
            <a:ext cx="1549400" cy="153987"/>
            <a:chOff x="764" y="2737"/>
            <a:chExt cx="1032" cy="102"/>
          </a:xfrm>
        </p:grpSpPr>
        <p:sp>
          <p:nvSpPr>
            <p:cNvPr id="17498" name="AutoShape 90"/>
            <p:cNvSpPr>
              <a:spLocks noChangeArrowheads="1"/>
            </p:cNvSpPr>
            <p:nvPr/>
          </p:nvSpPr>
          <p:spPr bwMode="gray">
            <a:xfrm>
              <a:off x="764" y="2737"/>
              <a:ext cx="1031" cy="102"/>
            </a:xfrm>
            <a:prstGeom prst="roundRect">
              <a:avLst>
                <a:gd name="adj" fmla="val 20588"/>
              </a:avLst>
            </a:prstGeom>
            <a:gradFill rotWithShape="1">
              <a:gsLst>
                <a:gs pos="0">
                  <a:schemeClr val="hlink">
                    <a:gamma/>
                    <a:shade val="85882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17961" dir="2700000" algn="ctr" rotWithShape="0">
                <a:srgbClr val="080808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499" name="AutoShape 91"/>
            <p:cNvSpPr>
              <a:spLocks noChangeArrowheads="1"/>
            </p:cNvSpPr>
            <p:nvPr/>
          </p:nvSpPr>
          <p:spPr bwMode="gray">
            <a:xfrm>
              <a:off x="765" y="2737"/>
              <a:ext cx="1031" cy="41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69412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16387" name="Oval 3"/>
          <p:cNvSpPr/>
          <p:nvPr/>
        </p:nvSpPr>
        <p:spPr>
          <a:xfrm>
            <a:off x="2760663" y="2124075"/>
            <a:ext cx="3743325" cy="3743325"/>
          </a:xfrm>
          <a:prstGeom prst="ellipse">
            <a:avLst/>
          </a:prstGeom>
          <a:gradFill rotWithShape="1">
            <a:gsLst>
              <a:gs pos="0">
                <a:srgbClr val="E6E6E6">
                  <a:alpha val="100000"/>
                </a:srgbClr>
              </a:gs>
              <a:gs pos="14999">
                <a:srgbClr val="7D8496">
                  <a:alpha val="100000"/>
                </a:srgbClr>
              </a:gs>
              <a:gs pos="53000">
                <a:srgbClr val="E6E6E6">
                  <a:alpha val="100000"/>
                </a:srgbClr>
              </a:gs>
              <a:gs pos="67999">
                <a:srgbClr val="7D8496">
                  <a:alpha val="100000"/>
                </a:srgbClr>
              </a:gs>
              <a:gs pos="92999">
                <a:srgbClr val="E6E6E6">
                  <a:alpha val="100000"/>
                </a:srgbClr>
              </a:gs>
              <a:gs pos="100000">
                <a:srgbClr val="FFFFFF">
                  <a:alpha val="100000"/>
                </a:srgbClr>
              </a:gs>
            </a:gsLst>
            <a:lin ang="2700000" scaled="1"/>
            <a:tileRect/>
          </a:gra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88" name="Oval 4"/>
          <p:cNvSpPr/>
          <p:nvPr/>
        </p:nvSpPr>
        <p:spPr>
          <a:xfrm>
            <a:off x="3254375" y="2603500"/>
            <a:ext cx="2749550" cy="2746375"/>
          </a:xfrm>
          <a:prstGeom prst="ellipse">
            <a:avLst/>
          </a:prstGeom>
          <a:gradFill rotWithShape="1">
            <a:gsLst>
              <a:gs pos="0">
                <a:srgbClr val="A1A1A1"/>
              </a:gs>
              <a:gs pos="50000">
                <a:srgbClr val="FFFFFF"/>
              </a:gs>
              <a:gs pos="100000">
                <a:srgbClr val="A1A1A1"/>
              </a:gs>
            </a:gsLst>
            <a:lin ang="2700000" scaled="1"/>
            <a:tileRect/>
          </a:gradFill>
          <a:ln w="9525">
            <a:noFill/>
          </a:ln>
          <a:effectLst>
            <a:prstShdw prst="shdw17" dist="17961" dir="2699999">
              <a:srgbClr val="999999"/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gray">
          <a:xfrm>
            <a:off x="3429000" y="3444875"/>
            <a:ext cx="2441575" cy="822325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808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Description of the contents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080808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6390" name="Text Box 6"/>
          <p:cNvSpPr txBox="1"/>
          <p:nvPr/>
        </p:nvSpPr>
        <p:spPr>
          <a:xfrm>
            <a:off x="5486400" y="1676400"/>
            <a:ext cx="3124200" cy="730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400" b="1" err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1" name="Text Box 7"/>
          <p:cNvSpPr txBox="1"/>
          <p:nvPr/>
        </p:nvSpPr>
        <p:spPr>
          <a:xfrm>
            <a:off x="950913" y="5257800"/>
            <a:ext cx="2173287" cy="1155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400" b="1" err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392" name="Text Box 8"/>
          <p:cNvSpPr txBox="1"/>
          <p:nvPr/>
        </p:nvSpPr>
        <p:spPr>
          <a:xfrm>
            <a:off x="6629400" y="5181600"/>
            <a:ext cx="2209800" cy="1155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400" b="1" err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6393" name="Group 9"/>
          <p:cNvGrpSpPr/>
          <p:nvPr/>
        </p:nvGrpSpPr>
        <p:grpSpPr>
          <a:xfrm>
            <a:off x="3871913" y="1649413"/>
            <a:ext cx="1466850" cy="1447800"/>
            <a:chOff x="708" y="2203"/>
            <a:chExt cx="751" cy="741"/>
          </a:xfrm>
        </p:grpSpPr>
        <p:sp>
          <p:nvSpPr>
            <p:cNvPr id="18442" name="Oval 10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31765"/>
                    <a:invGamma/>
                  </a:scheme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16404" name="Picture 11" descr="cir_lighteffect0"/>
            <p:cNvPicPr>
              <a:picLocks noChangeAspect="1"/>
            </p:cNvPicPr>
            <p:nvPr/>
          </p:nvPicPr>
          <p:blipFill>
            <a:blip r:embed="rId1">
              <a:lum bright="17999" contrast="-12000"/>
            </a:blip>
            <a:stretch>
              <a:fillRect/>
            </a:stretch>
          </p:blipFill>
          <p:spPr>
            <a:xfrm>
              <a:off x="708" y="2203"/>
              <a:ext cx="751" cy="64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6394" name="Rectangle 12"/>
          <p:cNvSpPr/>
          <p:nvPr/>
        </p:nvSpPr>
        <p:spPr>
          <a:xfrm>
            <a:off x="3900488" y="2082800"/>
            <a:ext cx="14509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20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Title in here</a:t>
            </a:r>
            <a:endParaRPr lang="en-US" altLang="zh-CN" sz="20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6395" name="Group 13"/>
          <p:cNvGrpSpPr/>
          <p:nvPr/>
        </p:nvGrpSpPr>
        <p:grpSpPr>
          <a:xfrm>
            <a:off x="2571750" y="4064000"/>
            <a:ext cx="1466850" cy="1447800"/>
            <a:chOff x="708" y="2203"/>
            <a:chExt cx="751" cy="741"/>
          </a:xfrm>
        </p:grpSpPr>
        <p:sp>
          <p:nvSpPr>
            <p:cNvPr id="18446" name="Oval 14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31765"/>
                    <a:invGamma/>
                  </a:scheme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16402" name="Picture 15" descr="cir_lighteffect0"/>
            <p:cNvPicPr>
              <a:picLocks noChangeAspect="1"/>
            </p:cNvPicPr>
            <p:nvPr/>
          </p:nvPicPr>
          <p:blipFill>
            <a:blip r:embed="rId1">
              <a:lum bright="17999" contrast="-12000"/>
            </a:blip>
            <a:stretch>
              <a:fillRect/>
            </a:stretch>
          </p:blipFill>
          <p:spPr>
            <a:xfrm>
              <a:off x="708" y="2203"/>
              <a:ext cx="751" cy="64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6396" name="Rectangle 16"/>
          <p:cNvSpPr/>
          <p:nvPr/>
        </p:nvSpPr>
        <p:spPr>
          <a:xfrm>
            <a:off x="2587625" y="4481513"/>
            <a:ext cx="14509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20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Title in here</a:t>
            </a:r>
            <a:endParaRPr lang="en-US" altLang="zh-CN" sz="20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6397" name="Group 17"/>
          <p:cNvGrpSpPr/>
          <p:nvPr/>
        </p:nvGrpSpPr>
        <p:grpSpPr>
          <a:xfrm>
            <a:off x="5181600" y="4114800"/>
            <a:ext cx="1466850" cy="1447800"/>
            <a:chOff x="708" y="2203"/>
            <a:chExt cx="751" cy="741"/>
          </a:xfrm>
        </p:grpSpPr>
        <p:sp>
          <p:nvSpPr>
            <p:cNvPr id="18450" name="Oval 18"/>
            <p:cNvSpPr>
              <a:spLocks noChangeArrowheads="1"/>
            </p:cNvSpPr>
            <p:nvPr/>
          </p:nvSpPr>
          <p:spPr bwMode="gray">
            <a:xfrm>
              <a:off x="728" y="2235"/>
              <a:ext cx="716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31765"/>
                    <a:invGamma/>
                  </a:schemeClr>
                </a:gs>
              </a:gsLst>
              <a:lin ang="5400000" scaled="1"/>
            </a:gradFill>
            <a:ln w="38100" algn="ctr">
              <a:solidFill>
                <a:srgbClr val="F8F8F8">
                  <a:alpha val="80000"/>
                </a:srgbClr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16400" name="Picture 19" descr="cir_lighteffect0"/>
            <p:cNvPicPr>
              <a:picLocks noChangeAspect="1"/>
            </p:cNvPicPr>
            <p:nvPr/>
          </p:nvPicPr>
          <p:blipFill>
            <a:blip r:embed="rId1">
              <a:lum bright="17999" contrast="-12000"/>
            </a:blip>
            <a:stretch>
              <a:fillRect/>
            </a:stretch>
          </p:blipFill>
          <p:spPr>
            <a:xfrm>
              <a:off x="708" y="2203"/>
              <a:ext cx="751" cy="64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6398" name="Rectangle 20"/>
          <p:cNvSpPr/>
          <p:nvPr/>
        </p:nvSpPr>
        <p:spPr>
          <a:xfrm>
            <a:off x="5257800" y="4572000"/>
            <a:ext cx="1295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20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Title in here</a:t>
            </a:r>
            <a:endParaRPr lang="en-US" altLang="zh-CN" sz="20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482" name="AutoShape 2"/>
          <p:cNvSpPr>
            <a:spLocks noChangeArrowheads="1"/>
          </p:cNvSpPr>
          <p:nvPr/>
        </p:nvSpPr>
        <p:spPr bwMode="gray">
          <a:xfrm>
            <a:off x="3238500" y="2711450"/>
            <a:ext cx="4557713" cy="102870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0" scaled="1"/>
          </a:gradFill>
          <a:ln w="6350" algn="ctr">
            <a:noFill/>
            <a:prstDash val="sysDot"/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483" name="AutoShape 3"/>
          <p:cNvSpPr>
            <a:spLocks noChangeArrowheads="1"/>
          </p:cNvSpPr>
          <p:nvPr/>
        </p:nvSpPr>
        <p:spPr bwMode="ltGray">
          <a:xfrm>
            <a:off x="3225800" y="3860800"/>
            <a:ext cx="4546600" cy="995363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0"/>
                  <a:invGamma/>
                </a:schemeClr>
              </a:gs>
            </a:gsLst>
            <a:lin ang="0" scaled="1"/>
          </a:gradFill>
          <a:ln w="6350" algn="ctr">
            <a:noFill/>
            <a:prstDash val="sysDot"/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484" name="AutoShape 4"/>
          <p:cNvSpPr>
            <a:spLocks noChangeArrowheads="1"/>
          </p:cNvSpPr>
          <p:nvPr/>
        </p:nvSpPr>
        <p:spPr bwMode="gray">
          <a:xfrm>
            <a:off x="3203575" y="4997450"/>
            <a:ext cx="4572000" cy="1008063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0" scaled="1"/>
          </a:gradFill>
          <a:ln w="6350" algn="ctr">
            <a:noFill/>
            <a:prstDash val="sysDot"/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3" name="Rectangle 5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17414" name="Text Box 6"/>
          <p:cNvSpPr txBox="1"/>
          <p:nvPr/>
        </p:nvSpPr>
        <p:spPr>
          <a:xfrm>
            <a:off x="3933825" y="2908300"/>
            <a:ext cx="3581400" cy="703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Char char="•"/>
            </a:pP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  <a:buChar char="•"/>
            </a:pP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5" name="Text Box 7"/>
          <p:cNvSpPr txBox="1"/>
          <p:nvPr/>
        </p:nvSpPr>
        <p:spPr>
          <a:xfrm>
            <a:off x="3941763" y="4019550"/>
            <a:ext cx="3602037" cy="703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Char char="•"/>
            </a:pP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  <a:buChar char="•"/>
            </a:pP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6" name="Text Box 8"/>
          <p:cNvSpPr txBox="1"/>
          <p:nvPr/>
        </p:nvSpPr>
        <p:spPr>
          <a:xfrm>
            <a:off x="3932238" y="5178425"/>
            <a:ext cx="3506787" cy="703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Char char="•"/>
            </a:pP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  <a:buChar char="•"/>
            </a:pP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7" name="AutoShape 9"/>
          <p:cNvSpPr/>
          <p:nvPr/>
        </p:nvSpPr>
        <p:spPr>
          <a:xfrm>
            <a:off x="3349625" y="3073400"/>
            <a:ext cx="482600" cy="381000"/>
          </a:xfrm>
          <a:prstGeom prst="rightArrow">
            <a:avLst>
              <a:gd name="adj1" fmla="val 50000"/>
              <a:gd name="adj2" fmla="val 52777"/>
            </a:avLst>
          </a:prstGeom>
          <a:solidFill>
            <a:srgbClr val="FFFFFF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8" name="AutoShape 10"/>
          <p:cNvSpPr/>
          <p:nvPr/>
        </p:nvSpPr>
        <p:spPr>
          <a:xfrm>
            <a:off x="3357563" y="4121150"/>
            <a:ext cx="482600" cy="381000"/>
          </a:xfrm>
          <a:prstGeom prst="rightArrow">
            <a:avLst>
              <a:gd name="adj1" fmla="val 50000"/>
              <a:gd name="adj2" fmla="val 52777"/>
            </a:avLst>
          </a:prstGeom>
          <a:solidFill>
            <a:srgbClr val="FFFFFF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19" name="AutoShape 11"/>
          <p:cNvSpPr/>
          <p:nvPr/>
        </p:nvSpPr>
        <p:spPr>
          <a:xfrm>
            <a:off x="3348038" y="5308600"/>
            <a:ext cx="482600" cy="381000"/>
          </a:xfrm>
          <a:prstGeom prst="rightArrow">
            <a:avLst>
              <a:gd name="adj1" fmla="val 50000"/>
              <a:gd name="adj2" fmla="val 52777"/>
            </a:avLst>
          </a:prstGeom>
          <a:solidFill>
            <a:srgbClr val="FFFFFF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20" name="Rectangle 12"/>
          <p:cNvSpPr/>
          <p:nvPr/>
        </p:nvSpPr>
        <p:spPr>
          <a:xfrm>
            <a:off x="914400" y="1609725"/>
            <a:ext cx="6553200" cy="695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lnSpc>
                <a:spcPct val="110000"/>
              </a:lnSpc>
            </a:pPr>
            <a:r>
              <a:rPr lang="en-US" altLang="zh-CN" b="1" err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is a Design Digital Content &amp; Contents mall developed by Guild Design Inc.</a:t>
            </a:r>
            <a:endParaRPr lang="en-US" altLang="zh-CN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7421" name="Group 13"/>
          <p:cNvGrpSpPr/>
          <p:nvPr/>
        </p:nvGrpSpPr>
        <p:grpSpPr>
          <a:xfrm>
            <a:off x="1066800" y="4806950"/>
            <a:ext cx="2295525" cy="1365250"/>
            <a:chOff x="471" y="272"/>
            <a:chExt cx="1161" cy="1539"/>
          </a:xfrm>
        </p:grpSpPr>
        <p:sp>
          <p:nvSpPr>
            <p:cNvPr id="17431" name="Oval 14"/>
            <p:cNvSpPr/>
            <p:nvPr/>
          </p:nvSpPr>
          <p:spPr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E5EBD5"/>
                </a:gs>
                <a:gs pos="100000">
                  <a:srgbClr val="C1CF9D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495" name="AutoShape 15"/>
            <p:cNvSpPr>
              <a:spLocks noChangeArrowheads="1"/>
            </p:cNvSpPr>
            <p:nvPr/>
          </p:nvSpPr>
          <p:spPr bwMode="ltGray">
            <a:xfrm>
              <a:off x="473" y="272"/>
              <a:ext cx="1159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7422" name="Group 16"/>
          <p:cNvGrpSpPr/>
          <p:nvPr/>
        </p:nvGrpSpPr>
        <p:grpSpPr>
          <a:xfrm>
            <a:off x="1066800" y="3670300"/>
            <a:ext cx="2295525" cy="1365250"/>
            <a:chOff x="471" y="272"/>
            <a:chExt cx="1161" cy="1539"/>
          </a:xfrm>
        </p:grpSpPr>
        <p:sp>
          <p:nvSpPr>
            <p:cNvPr id="17429" name="Oval 17"/>
            <p:cNvSpPr/>
            <p:nvPr/>
          </p:nvSpPr>
          <p:spPr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E5EBD5"/>
                </a:gs>
                <a:gs pos="100000">
                  <a:srgbClr val="C1CF9D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498" name="AutoShape 18"/>
            <p:cNvSpPr>
              <a:spLocks noChangeArrowheads="1"/>
            </p:cNvSpPr>
            <p:nvPr/>
          </p:nvSpPr>
          <p:spPr bwMode="ltGray">
            <a:xfrm>
              <a:off x="473" y="272"/>
              <a:ext cx="1159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>
                    <a:alpha val="50000"/>
                  </a:schemeClr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7423" name="Group 19"/>
          <p:cNvGrpSpPr/>
          <p:nvPr/>
        </p:nvGrpSpPr>
        <p:grpSpPr>
          <a:xfrm>
            <a:off x="1066800" y="2533650"/>
            <a:ext cx="2295525" cy="1365250"/>
            <a:chOff x="471" y="272"/>
            <a:chExt cx="1161" cy="1539"/>
          </a:xfrm>
        </p:grpSpPr>
        <p:sp>
          <p:nvSpPr>
            <p:cNvPr id="17427" name="Oval 20"/>
            <p:cNvSpPr/>
            <p:nvPr/>
          </p:nvSpPr>
          <p:spPr>
            <a:xfrm>
              <a:off x="471" y="1438"/>
              <a:ext cx="1159" cy="362"/>
            </a:xfrm>
            <a:prstGeom prst="ellipse">
              <a:avLst/>
            </a:prstGeom>
            <a:gradFill rotWithShape="1">
              <a:gsLst>
                <a:gs pos="0">
                  <a:srgbClr val="C1CF9D"/>
                </a:gs>
                <a:gs pos="50000">
                  <a:srgbClr val="E5EBD5"/>
                </a:gs>
                <a:gs pos="100000">
                  <a:srgbClr val="C1CF9D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01" name="AutoShape 21"/>
            <p:cNvSpPr>
              <a:spLocks noChangeArrowheads="1"/>
            </p:cNvSpPr>
            <p:nvPr/>
          </p:nvSpPr>
          <p:spPr bwMode="ltGray">
            <a:xfrm>
              <a:off x="473" y="272"/>
              <a:ext cx="1159" cy="1539"/>
            </a:xfrm>
            <a:prstGeom prst="can">
              <a:avLst>
                <a:gd name="adj" fmla="val 33197"/>
              </a:avLst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0502" name="Text Box 22"/>
          <p:cNvSpPr txBox="1">
            <a:spLocks noChangeArrowheads="1"/>
          </p:cNvSpPr>
          <p:nvPr/>
        </p:nvSpPr>
        <p:spPr bwMode="black">
          <a:xfrm>
            <a:off x="1149350" y="3133725"/>
            <a:ext cx="2128838" cy="39687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33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Content Title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0503" name="Text Box 23"/>
          <p:cNvSpPr txBox="1">
            <a:spLocks noChangeArrowheads="1"/>
          </p:cNvSpPr>
          <p:nvPr/>
        </p:nvSpPr>
        <p:spPr bwMode="black">
          <a:xfrm>
            <a:off x="1149350" y="4268788"/>
            <a:ext cx="2128838" cy="39687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33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Content Title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0504" name="Text Box 24"/>
          <p:cNvSpPr txBox="1">
            <a:spLocks noChangeArrowheads="1"/>
          </p:cNvSpPr>
          <p:nvPr/>
        </p:nvSpPr>
        <p:spPr bwMode="black">
          <a:xfrm>
            <a:off x="1149350" y="5440363"/>
            <a:ext cx="2128838" cy="39687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33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Content Title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8434" name="AutoShape 96"/>
          <p:cNvSpPr/>
          <p:nvPr/>
        </p:nvSpPr>
        <p:spPr>
          <a:xfrm>
            <a:off x="609600" y="2481263"/>
            <a:ext cx="7985125" cy="3919537"/>
          </a:xfrm>
          <a:prstGeom prst="roundRect">
            <a:avLst>
              <a:gd name="adj" fmla="val 4657"/>
            </a:avLst>
          </a:prstGeom>
          <a:solidFill>
            <a:srgbClr val="FFFFFF">
              <a:alpha val="50195"/>
            </a:srgbClr>
          </a:solidFill>
          <a:ln w="3175" cap="flat" cmpd="sng">
            <a:solidFill>
              <a:srgbClr val="000000">
                <a:alpha val="30196"/>
              </a:srgbClr>
            </a:solidFill>
            <a:prstDash val="dash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35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23591" name="Rectangle 39"/>
          <p:cNvSpPr>
            <a:spLocks noChangeArrowheads="1"/>
          </p:cNvSpPr>
          <p:nvPr/>
        </p:nvSpPr>
        <p:spPr bwMode="ltGray">
          <a:xfrm>
            <a:off x="609600" y="5503863"/>
            <a:ext cx="3635375" cy="701675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  <a:alpha val="0"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592" name="Rectangle 40"/>
          <p:cNvSpPr>
            <a:spLocks noChangeArrowheads="1"/>
          </p:cNvSpPr>
          <p:nvPr/>
        </p:nvSpPr>
        <p:spPr bwMode="gray">
          <a:xfrm>
            <a:off x="609600" y="4567238"/>
            <a:ext cx="3635375" cy="701675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  <a:alpha val="0"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593" name="Rectangle 41"/>
          <p:cNvSpPr>
            <a:spLocks noChangeArrowheads="1"/>
          </p:cNvSpPr>
          <p:nvPr/>
        </p:nvSpPr>
        <p:spPr bwMode="gray">
          <a:xfrm>
            <a:off x="609600" y="3590925"/>
            <a:ext cx="3635375" cy="701675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594" name="Rectangle 42"/>
          <p:cNvSpPr>
            <a:spLocks noChangeArrowheads="1"/>
          </p:cNvSpPr>
          <p:nvPr/>
        </p:nvSpPr>
        <p:spPr bwMode="ltGray">
          <a:xfrm>
            <a:off x="609600" y="2655888"/>
            <a:ext cx="3635375" cy="701675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40" name="Rectangle 43"/>
          <p:cNvSpPr/>
          <p:nvPr/>
        </p:nvSpPr>
        <p:spPr>
          <a:xfrm>
            <a:off x="898525" y="2754313"/>
            <a:ext cx="3013075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14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Describe a vision of company or strategic contents.</a:t>
            </a:r>
            <a:endParaRPr lang="en-US" altLang="zh-CN" sz="14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1" name="Rectangle 44"/>
          <p:cNvSpPr/>
          <p:nvPr/>
        </p:nvSpPr>
        <p:spPr>
          <a:xfrm>
            <a:off x="898525" y="3695700"/>
            <a:ext cx="3013075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14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Describe a vision of company or strategic contents.</a:t>
            </a:r>
            <a:endParaRPr lang="en-US" altLang="zh-CN" sz="14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2" name="Rectangle 45"/>
          <p:cNvSpPr/>
          <p:nvPr/>
        </p:nvSpPr>
        <p:spPr>
          <a:xfrm>
            <a:off x="898525" y="4694238"/>
            <a:ext cx="3013075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14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Describe a vision of company or strategic contents.</a:t>
            </a:r>
            <a:endParaRPr lang="en-US" altLang="zh-CN" sz="14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3" name="Rectangle 46"/>
          <p:cNvSpPr/>
          <p:nvPr/>
        </p:nvSpPr>
        <p:spPr>
          <a:xfrm>
            <a:off x="898525" y="5619750"/>
            <a:ext cx="3013075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14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Describe a vision of company or strategic contents.</a:t>
            </a:r>
            <a:endParaRPr lang="en-US" altLang="zh-CN" sz="14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4" name="Rectangle 47"/>
          <p:cNvSpPr/>
          <p:nvPr/>
        </p:nvSpPr>
        <p:spPr>
          <a:xfrm>
            <a:off x="4764088" y="3695700"/>
            <a:ext cx="1354137" cy="150813"/>
          </a:xfrm>
          <a:prstGeom prst="rect">
            <a:avLst/>
          </a:prstGeom>
          <a:solidFill>
            <a:srgbClr val="969696"/>
          </a:solidFill>
          <a:ln w="9525">
            <a:noFill/>
          </a:ln>
          <a:effectLst>
            <a:prstShdw prst="shdw17" dist="17961" dir="2699999">
              <a:srgbClr val="5A5A5A"/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00" name="Rectangle 48"/>
          <p:cNvSpPr>
            <a:spLocks noChangeArrowheads="1"/>
          </p:cNvSpPr>
          <p:nvPr/>
        </p:nvSpPr>
        <p:spPr bwMode="gray">
          <a:xfrm>
            <a:off x="4764088" y="3960813"/>
            <a:ext cx="1973263" cy="160338"/>
          </a:xfrm>
          <a:prstGeom prst="rect">
            <a:avLst/>
          </a:prstGeom>
          <a:solidFill>
            <a:schemeClr val="accent2"/>
          </a:solidFill>
          <a:ln w="9525" algn="ctr">
            <a:noFill/>
            <a:miter lim="800000"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46" name="Rectangle 49"/>
          <p:cNvSpPr/>
          <p:nvPr/>
        </p:nvSpPr>
        <p:spPr>
          <a:xfrm>
            <a:off x="4764088" y="4694238"/>
            <a:ext cx="2905125" cy="158750"/>
          </a:xfrm>
          <a:prstGeom prst="rect">
            <a:avLst/>
          </a:prstGeom>
          <a:solidFill>
            <a:srgbClr val="969696"/>
          </a:solidFill>
          <a:ln w="9525">
            <a:noFill/>
          </a:ln>
          <a:effectLst>
            <a:prstShdw prst="shdw17" dist="17961" dir="2699999">
              <a:srgbClr val="5A5A5A"/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02" name="Rectangle 50"/>
          <p:cNvSpPr>
            <a:spLocks noChangeArrowheads="1"/>
          </p:cNvSpPr>
          <p:nvPr/>
        </p:nvSpPr>
        <p:spPr bwMode="gray">
          <a:xfrm>
            <a:off x="4764088" y="4959350"/>
            <a:ext cx="2613025" cy="169863"/>
          </a:xfrm>
          <a:prstGeom prst="rect">
            <a:avLst/>
          </a:prstGeom>
          <a:solidFill>
            <a:schemeClr val="hlink"/>
          </a:solidFill>
          <a:ln w="9525" algn="ctr">
            <a:noFill/>
            <a:miter lim="800000"/>
          </a:ln>
          <a:effectLst>
            <a:prstShdw prst="shdw17" dist="17961" dir="2700000">
              <a:schemeClr val="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48" name="Rectangle 51"/>
          <p:cNvSpPr/>
          <p:nvPr/>
        </p:nvSpPr>
        <p:spPr>
          <a:xfrm>
            <a:off x="4791075" y="2833688"/>
            <a:ext cx="2246313" cy="158750"/>
          </a:xfrm>
          <a:prstGeom prst="rect">
            <a:avLst/>
          </a:prstGeom>
          <a:solidFill>
            <a:srgbClr val="969696"/>
          </a:solidFill>
          <a:ln w="9525">
            <a:noFill/>
          </a:ln>
          <a:effectLst>
            <a:prstShdw prst="shdw17" dist="17961" dir="2699999">
              <a:srgbClr val="5A5A5A"/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04" name="Rectangle 52"/>
          <p:cNvSpPr>
            <a:spLocks noChangeArrowheads="1"/>
          </p:cNvSpPr>
          <p:nvPr/>
        </p:nvSpPr>
        <p:spPr bwMode="ltGray">
          <a:xfrm>
            <a:off x="4791075" y="3090863"/>
            <a:ext cx="2828925" cy="149225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50" name="AutoShape 53"/>
          <p:cNvSpPr/>
          <p:nvPr/>
        </p:nvSpPr>
        <p:spPr>
          <a:xfrm>
            <a:off x="4676775" y="3667125"/>
            <a:ext cx="234950" cy="234950"/>
          </a:xfrm>
          <a:prstGeom prst="plus">
            <a:avLst>
              <a:gd name="adj" fmla="val 34176"/>
            </a:avLst>
          </a:prstGeom>
          <a:solidFill>
            <a:srgbClr val="969696"/>
          </a:solidFill>
          <a:ln w="9525">
            <a:noFill/>
          </a:ln>
          <a:effectLst>
            <a:prstShdw prst="shdw17" dist="17961" dir="2699999">
              <a:srgbClr val="5A5A5A"/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06" name="AutoShape 54"/>
          <p:cNvSpPr>
            <a:spLocks noChangeArrowheads="1"/>
          </p:cNvSpPr>
          <p:nvPr/>
        </p:nvSpPr>
        <p:spPr bwMode="gray">
          <a:xfrm>
            <a:off x="4678363" y="3932238"/>
            <a:ext cx="234950" cy="234950"/>
          </a:xfrm>
          <a:prstGeom prst="plus">
            <a:avLst>
              <a:gd name="adj" fmla="val 34810"/>
            </a:avLst>
          </a:prstGeom>
          <a:solidFill>
            <a:schemeClr val="accent2"/>
          </a:solidFill>
          <a:ln w="9525" algn="ctr">
            <a:noFill/>
            <a:miter lim="800000"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52" name="AutoShape 55"/>
          <p:cNvSpPr/>
          <p:nvPr/>
        </p:nvSpPr>
        <p:spPr>
          <a:xfrm>
            <a:off x="4676775" y="4665663"/>
            <a:ext cx="234950" cy="234950"/>
          </a:xfrm>
          <a:prstGeom prst="plus">
            <a:avLst>
              <a:gd name="adj" fmla="val 36708"/>
            </a:avLst>
          </a:prstGeom>
          <a:solidFill>
            <a:srgbClr val="969696"/>
          </a:solidFill>
          <a:ln w="9525">
            <a:noFill/>
          </a:ln>
          <a:effectLst>
            <a:prstShdw prst="shdw17" dist="17961" dir="2699999">
              <a:srgbClr val="5A5A5A"/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08" name="AutoShape 56"/>
          <p:cNvSpPr>
            <a:spLocks noChangeArrowheads="1"/>
          </p:cNvSpPr>
          <p:nvPr/>
        </p:nvSpPr>
        <p:spPr bwMode="gray">
          <a:xfrm>
            <a:off x="4678363" y="4929188"/>
            <a:ext cx="234950" cy="234950"/>
          </a:xfrm>
          <a:prstGeom prst="plus">
            <a:avLst>
              <a:gd name="adj" fmla="val 34176"/>
            </a:avLst>
          </a:prstGeom>
          <a:solidFill>
            <a:schemeClr val="hlink"/>
          </a:solidFill>
          <a:ln w="9525" algn="ctr">
            <a:noFill/>
            <a:miter lim="800000"/>
          </a:ln>
          <a:effectLst>
            <a:prstShdw prst="shdw17" dist="17961" dir="2700000">
              <a:schemeClr val="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54" name="AutoShape 57"/>
          <p:cNvSpPr/>
          <p:nvPr/>
        </p:nvSpPr>
        <p:spPr>
          <a:xfrm>
            <a:off x="4676775" y="2795588"/>
            <a:ext cx="234950" cy="234950"/>
          </a:xfrm>
          <a:prstGeom prst="plus">
            <a:avLst>
              <a:gd name="adj" fmla="val 34810"/>
            </a:avLst>
          </a:prstGeom>
          <a:solidFill>
            <a:srgbClr val="969696"/>
          </a:solidFill>
          <a:ln w="9525">
            <a:noFill/>
          </a:ln>
          <a:effectLst>
            <a:prstShdw prst="shdw17" dist="17961" dir="2699999">
              <a:srgbClr val="5A5A5A"/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10" name="AutoShape 58"/>
          <p:cNvSpPr>
            <a:spLocks noChangeArrowheads="1"/>
          </p:cNvSpPr>
          <p:nvPr/>
        </p:nvSpPr>
        <p:spPr bwMode="gray">
          <a:xfrm>
            <a:off x="4678363" y="3060700"/>
            <a:ext cx="234950" cy="234950"/>
          </a:xfrm>
          <a:prstGeom prst="plus">
            <a:avLst>
              <a:gd name="adj" fmla="val 34810"/>
            </a:avLst>
          </a:prstGeom>
          <a:solidFill>
            <a:schemeClr val="accent1"/>
          </a:solidFill>
          <a:ln w="9525" algn="ctr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56" name="Text Box 59"/>
          <p:cNvSpPr txBox="1"/>
          <p:nvPr/>
        </p:nvSpPr>
        <p:spPr>
          <a:xfrm>
            <a:off x="7092950" y="2759075"/>
            <a:ext cx="1436688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57" name="Text Box 60"/>
          <p:cNvSpPr txBox="1"/>
          <p:nvPr/>
        </p:nvSpPr>
        <p:spPr>
          <a:xfrm>
            <a:off x="6972300" y="2749550"/>
            <a:ext cx="75565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spcBef>
                <a:spcPct val="50000"/>
              </a:spcBef>
            </a:pPr>
            <a:r>
              <a:rPr lang="en-US" altLang="zh-CN" sz="1600" b="1">
                <a:solidFill>
                  <a:srgbClr val="77777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70%</a:t>
            </a:r>
            <a:endParaRPr lang="en-US" altLang="zh-CN" sz="1600" b="1">
              <a:solidFill>
                <a:srgbClr val="777777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58" name="Text Box 61"/>
          <p:cNvSpPr txBox="1"/>
          <p:nvPr/>
        </p:nvSpPr>
        <p:spPr>
          <a:xfrm>
            <a:off x="6026150" y="3606800"/>
            <a:ext cx="75565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spcBef>
                <a:spcPct val="50000"/>
              </a:spcBef>
            </a:pPr>
            <a:r>
              <a:rPr lang="en-US" altLang="zh-CN" sz="1600" b="1">
                <a:solidFill>
                  <a:srgbClr val="77777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50%</a:t>
            </a:r>
            <a:endParaRPr lang="en-US" altLang="zh-CN" sz="1600" b="1">
              <a:solidFill>
                <a:srgbClr val="777777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59" name="Text Box 62"/>
          <p:cNvSpPr txBox="1"/>
          <p:nvPr/>
        </p:nvSpPr>
        <p:spPr>
          <a:xfrm>
            <a:off x="7558088" y="4622800"/>
            <a:ext cx="754062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spcBef>
                <a:spcPct val="50000"/>
              </a:spcBef>
            </a:pPr>
            <a:r>
              <a:rPr lang="en-US" altLang="zh-CN" sz="1600" b="1">
                <a:solidFill>
                  <a:srgbClr val="77777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83%</a:t>
            </a:r>
            <a:endParaRPr lang="en-US" altLang="zh-CN" sz="1600" b="1">
              <a:solidFill>
                <a:srgbClr val="777777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60" name="Text Box 63"/>
          <p:cNvSpPr txBox="1"/>
          <p:nvPr/>
        </p:nvSpPr>
        <p:spPr>
          <a:xfrm>
            <a:off x="7521575" y="3005138"/>
            <a:ext cx="75565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90%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61" name="Text Box 64"/>
          <p:cNvSpPr txBox="1"/>
          <p:nvPr/>
        </p:nvSpPr>
        <p:spPr>
          <a:xfrm>
            <a:off x="6610350" y="3881438"/>
            <a:ext cx="754063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65%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62" name="Text Box 65"/>
          <p:cNvSpPr txBox="1"/>
          <p:nvPr/>
        </p:nvSpPr>
        <p:spPr>
          <a:xfrm>
            <a:off x="7277100" y="4878388"/>
            <a:ext cx="754063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75%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63" name="Rectangle 66"/>
          <p:cNvSpPr/>
          <p:nvPr/>
        </p:nvSpPr>
        <p:spPr>
          <a:xfrm>
            <a:off x="4764088" y="5603875"/>
            <a:ext cx="1354137" cy="149225"/>
          </a:xfrm>
          <a:prstGeom prst="rect">
            <a:avLst/>
          </a:prstGeom>
          <a:solidFill>
            <a:srgbClr val="969696"/>
          </a:solidFill>
          <a:ln w="9525">
            <a:noFill/>
          </a:ln>
          <a:effectLst>
            <a:prstShdw prst="shdw17" dist="17961" dir="2699999">
              <a:srgbClr val="5A5A5A"/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19" name="Rectangle 67"/>
          <p:cNvSpPr>
            <a:spLocks noChangeArrowheads="1"/>
          </p:cNvSpPr>
          <p:nvPr/>
        </p:nvSpPr>
        <p:spPr bwMode="ltGray">
          <a:xfrm>
            <a:off x="4764088" y="5868988"/>
            <a:ext cx="1973263" cy="158750"/>
          </a:xfrm>
          <a:prstGeom prst="rect">
            <a:avLst/>
          </a:prstGeom>
          <a:solidFill>
            <a:schemeClr val="folHlink"/>
          </a:solidFill>
          <a:ln w="9525" algn="ctr">
            <a:noFill/>
            <a:miter lim="800000"/>
          </a:ln>
          <a:effectLst>
            <a:prstShdw prst="shdw17" dist="17961" dir="2700000">
              <a:schemeClr val="fol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65" name="AutoShape 68"/>
          <p:cNvSpPr/>
          <p:nvPr/>
        </p:nvSpPr>
        <p:spPr>
          <a:xfrm>
            <a:off x="4676775" y="5575300"/>
            <a:ext cx="234950" cy="234950"/>
          </a:xfrm>
          <a:prstGeom prst="plus">
            <a:avLst>
              <a:gd name="adj" fmla="val 35444"/>
            </a:avLst>
          </a:prstGeom>
          <a:solidFill>
            <a:srgbClr val="969696"/>
          </a:solidFill>
          <a:ln w="9525">
            <a:noFill/>
          </a:ln>
          <a:effectLst>
            <a:prstShdw prst="shdw17" dist="17961" dir="2699999">
              <a:srgbClr val="5A5A5A"/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621" name="AutoShape 69"/>
          <p:cNvSpPr>
            <a:spLocks noChangeArrowheads="1"/>
          </p:cNvSpPr>
          <p:nvPr/>
        </p:nvSpPr>
        <p:spPr bwMode="gray">
          <a:xfrm>
            <a:off x="4678363" y="5840413"/>
            <a:ext cx="234950" cy="233363"/>
          </a:xfrm>
          <a:prstGeom prst="plus">
            <a:avLst>
              <a:gd name="adj" fmla="val 34176"/>
            </a:avLst>
          </a:prstGeom>
          <a:solidFill>
            <a:schemeClr val="folHlink"/>
          </a:solidFill>
          <a:ln w="9525" algn="ctr">
            <a:noFill/>
            <a:miter lim="800000"/>
          </a:ln>
          <a:effectLst>
            <a:prstShdw prst="shdw17" dist="17961" dir="2700000">
              <a:schemeClr val="fol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67" name="Text Box 70"/>
          <p:cNvSpPr txBox="1"/>
          <p:nvPr/>
        </p:nvSpPr>
        <p:spPr>
          <a:xfrm>
            <a:off x="6026150" y="5514975"/>
            <a:ext cx="75565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spcBef>
                <a:spcPct val="50000"/>
              </a:spcBef>
            </a:pPr>
            <a:r>
              <a:rPr lang="en-US" altLang="zh-CN" sz="1600" b="1">
                <a:solidFill>
                  <a:srgbClr val="77777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50%</a:t>
            </a:r>
            <a:endParaRPr lang="en-US" altLang="zh-CN" sz="1600" b="1">
              <a:solidFill>
                <a:srgbClr val="777777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68" name="Text Box 71"/>
          <p:cNvSpPr txBox="1"/>
          <p:nvPr/>
        </p:nvSpPr>
        <p:spPr>
          <a:xfrm>
            <a:off x="6610350" y="5789613"/>
            <a:ext cx="754063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65%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8469" name="Group 72"/>
          <p:cNvGrpSpPr/>
          <p:nvPr/>
        </p:nvGrpSpPr>
        <p:grpSpPr>
          <a:xfrm>
            <a:off x="3817938" y="2624138"/>
            <a:ext cx="769937" cy="765175"/>
            <a:chOff x="1596" y="1152"/>
            <a:chExt cx="518" cy="516"/>
          </a:xfrm>
        </p:grpSpPr>
        <p:sp>
          <p:nvSpPr>
            <p:cNvPr id="18492" name="Oval 73"/>
            <p:cNvSpPr/>
            <p:nvPr/>
          </p:nvSpPr>
          <p:spPr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1"/>
            </a:solidFill>
            <a:ln w="28575" cap="flat" cmpd="sng">
              <a:solidFill>
                <a:srgbClr val="F8F8F8">
                  <a:alpha val="70195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18493" name="Picture 74" descr="cir_lighteffect0"/>
            <p:cNvPicPr>
              <a:picLocks noChangeAspect="1"/>
            </p:cNvPicPr>
            <p:nvPr/>
          </p:nvPicPr>
          <p:blipFill>
            <a:blip r:embed="rId1">
              <a:lum bright="17999" contrast="-12000"/>
            </a:blip>
            <a:stretch>
              <a:fillRect/>
            </a:stretch>
          </p:blipFill>
          <p:spPr>
            <a:xfrm>
              <a:off x="1609" y="1152"/>
              <a:ext cx="484" cy="38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8470" name="Group 75"/>
          <p:cNvGrpSpPr/>
          <p:nvPr/>
        </p:nvGrpSpPr>
        <p:grpSpPr>
          <a:xfrm>
            <a:off x="3817938" y="3549650"/>
            <a:ext cx="769937" cy="766763"/>
            <a:chOff x="1596" y="1152"/>
            <a:chExt cx="518" cy="516"/>
          </a:xfrm>
        </p:grpSpPr>
        <p:sp>
          <p:nvSpPr>
            <p:cNvPr id="18490" name="Oval 76"/>
            <p:cNvSpPr/>
            <p:nvPr/>
          </p:nvSpPr>
          <p:spPr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2"/>
            </a:solidFill>
            <a:ln w="28575" cap="flat" cmpd="sng">
              <a:solidFill>
                <a:srgbClr val="F8F8F8">
                  <a:alpha val="70195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18491" name="Picture 77" descr="cir_lighteffect0"/>
            <p:cNvPicPr>
              <a:picLocks noChangeAspect="1"/>
            </p:cNvPicPr>
            <p:nvPr/>
          </p:nvPicPr>
          <p:blipFill>
            <a:blip r:embed="rId1">
              <a:lum bright="17999" contrast="-12000"/>
            </a:blip>
            <a:stretch>
              <a:fillRect/>
            </a:stretch>
          </p:blipFill>
          <p:spPr>
            <a:xfrm>
              <a:off x="1609" y="1152"/>
              <a:ext cx="484" cy="38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8471" name="Group 78"/>
          <p:cNvGrpSpPr/>
          <p:nvPr/>
        </p:nvGrpSpPr>
        <p:grpSpPr>
          <a:xfrm>
            <a:off x="3817938" y="4548188"/>
            <a:ext cx="769937" cy="765175"/>
            <a:chOff x="1596" y="1152"/>
            <a:chExt cx="518" cy="516"/>
          </a:xfrm>
        </p:grpSpPr>
        <p:sp>
          <p:nvSpPr>
            <p:cNvPr id="18488" name="Oval 79"/>
            <p:cNvSpPr/>
            <p:nvPr/>
          </p:nvSpPr>
          <p:spPr>
            <a:xfrm>
              <a:off x="1596" y="1154"/>
              <a:ext cx="518" cy="514"/>
            </a:xfrm>
            <a:prstGeom prst="ellipse">
              <a:avLst/>
            </a:prstGeom>
            <a:solidFill>
              <a:schemeClr val="hlink"/>
            </a:solidFill>
            <a:ln w="28575" cap="flat" cmpd="sng">
              <a:solidFill>
                <a:srgbClr val="F8F8F8">
                  <a:alpha val="70195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18489" name="Picture 80" descr="cir_lighteffect0"/>
            <p:cNvPicPr>
              <a:picLocks noChangeAspect="1"/>
            </p:cNvPicPr>
            <p:nvPr/>
          </p:nvPicPr>
          <p:blipFill>
            <a:blip r:embed="rId1">
              <a:lum bright="17999" contrast="-12000"/>
            </a:blip>
            <a:stretch>
              <a:fillRect/>
            </a:stretch>
          </p:blipFill>
          <p:spPr>
            <a:xfrm>
              <a:off x="1609" y="1152"/>
              <a:ext cx="484" cy="38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8472" name="Group 81"/>
          <p:cNvGrpSpPr/>
          <p:nvPr/>
        </p:nvGrpSpPr>
        <p:grpSpPr>
          <a:xfrm>
            <a:off x="3870325" y="5445125"/>
            <a:ext cx="768350" cy="765175"/>
            <a:chOff x="1596" y="1152"/>
            <a:chExt cx="518" cy="516"/>
          </a:xfrm>
        </p:grpSpPr>
        <p:sp>
          <p:nvSpPr>
            <p:cNvPr id="18486" name="Oval 82"/>
            <p:cNvSpPr/>
            <p:nvPr/>
          </p:nvSpPr>
          <p:spPr>
            <a:xfrm>
              <a:off x="1596" y="1154"/>
              <a:ext cx="518" cy="514"/>
            </a:xfrm>
            <a:prstGeom prst="ellipse">
              <a:avLst/>
            </a:prstGeom>
            <a:solidFill>
              <a:schemeClr val="folHlink"/>
            </a:solidFill>
            <a:ln w="28575" cap="flat" cmpd="sng">
              <a:solidFill>
                <a:srgbClr val="F8F8F8">
                  <a:alpha val="70195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18487" name="Picture 83" descr="cir_lighteffect0"/>
            <p:cNvPicPr>
              <a:picLocks noChangeAspect="1"/>
            </p:cNvPicPr>
            <p:nvPr/>
          </p:nvPicPr>
          <p:blipFill>
            <a:blip r:embed="rId1">
              <a:lum bright="17999" contrast="-12000"/>
            </a:blip>
            <a:stretch>
              <a:fillRect/>
            </a:stretch>
          </p:blipFill>
          <p:spPr>
            <a:xfrm>
              <a:off x="1609" y="1152"/>
              <a:ext cx="484" cy="38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8473" name="Group 84"/>
          <p:cNvGrpSpPr/>
          <p:nvPr/>
        </p:nvGrpSpPr>
        <p:grpSpPr>
          <a:xfrm>
            <a:off x="3990975" y="2838450"/>
            <a:ext cx="422275" cy="317500"/>
            <a:chOff x="1890" y="1712"/>
            <a:chExt cx="399" cy="300"/>
          </a:xfrm>
        </p:grpSpPr>
        <p:sp>
          <p:nvSpPr>
            <p:cNvPr id="23637" name="Freeform 85"/>
            <p:cNvSpPr>
              <a:spLocks noEditPoints="1"/>
            </p:cNvSpPr>
            <p:nvPr/>
          </p:nvSpPr>
          <p:spPr bwMode="gray">
            <a:xfrm>
              <a:off x="1890" y="1712"/>
              <a:ext cx="200" cy="300"/>
            </a:xfrm>
            <a:custGeom>
              <a:avLst/>
              <a:gdLst/>
              <a:ahLst/>
              <a:cxnLst>
                <a:cxn ang="0">
                  <a:pos x="200" y="172"/>
                </a:cxn>
                <a:cxn ang="0">
                  <a:pos x="195" y="172"/>
                </a:cxn>
                <a:cxn ang="0">
                  <a:pos x="192" y="169"/>
                </a:cxn>
                <a:cxn ang="0">
                  <a:pos x="65" y="42"/>
                </a:cxn>
                <a:cxn ang="0">
                  <a:pos x="200" y="42"/>
                </a:cxn>
                <a:cxn ang="0">
                  <a:pos x="200" y="0"/>
                </a:cxn>
                <a:cxn ang="0">
                  <a:pos x="0" y="0"/>
                </a:cxn>
                <a:cxn ang="0">
                  <a:pos x="0" y="300"/>
                </a:cxn>
                <a:cxn ang="0">
                  <a:pos x="200" y="300"/>
                </a:cxn>
                <a:cxn ang="0">
                  <a:pos x="200" y="258"/>
                </a:cxn>
                <a:cxn ang="0">
                  <a:pos x="65" y="258"/>
                </a:cxn>
                <a:cxn ang="0">
                  <a:pos x="150" y="174"/>
                </a:cxn>
                <a:cxn ang="0">
                  <a:pos x="186" y="208"/>
                </a:cxn>
                <a:cxn ang="0">
                  <a:pos x="189" y="211"/>
                </a:cxn>
                <a:cxn ang="0">
                  <a:pos x="195" y="214"/>
                </a:cxn>
                <a:cxn ang="0">
                  <a:pos x="200" y="214"/>
                </a:cxn>
                <a:cxn ang="0">
                  <a:pos x="200" y="172"/>
                </a:cxn>
                <a:cxn ang="0">
                  <a:pos x="42" y="64"/>
                </a:cxn>
                <a:cxn ang="0">
                  <a:pos x="126" y="150"/>
                </a:cxn>
                <a:cxn ang="0">
                  <a:pos x="42" y="234"/>
                </a:cxn>
                <a:cxn ang="0">
                  <a:pos x="42" y="64"/>
                </a:cxn>
              </a:cxnLst>
              <a:rect l="0" t="0" r="r" b="b"/>
              <a:pathLst>
                <a:path w="200" h="300">
                  <a:moveTo>
                    <a:pt x="200" y="172"/>
                  </a:moveTo>
                  <a:lnTo>
                    <a:pt x="195" y="172"/>
                  </a:lnTo>
                  <a:lnTo>
                    <a:pt x="192" y="169"/>
                  </a:lnTo>
                  <a:lnTo>
                    <a:pt x="65" y="42"/>
                  </a:lnTo>
                  <a:lnTo>
                    <a:pt x="200" y="42"/>
                  </a:lnTo>
                  <a:lnTo>
                    <a:pt x="200" y="0"/>
                  </a:lnTo>
                  <a:lnTo>
                    <a:pt x="0" y="0"/>
                  </a:lnTo>
                  <a:lnTo>
                    <a:pt x="0" y="300"/>
                  </a:lnTo>
                  <a:lnTo>
                    <a:pt x="200" y="300"/>
                  </a:lnTo>
                  <a:lnTo>
                    <a:pt x="200" y="258"/>
                  </a:lnTo>
                  <a:lnTo>
                    <a:pt x="65" y="258"/>
                  </a:lnTo>
                  <a:lnTo>
                    <a:pt x="150" y="174"/>
                  </a:lnTo>
                  <a:lnTo>
                    <a:pt x="186" y="208"/>
                  </a:lnTo>
                  <a:lnTo>
                    <a:pt x="189" y="211"/>
                  </a:lnTo>
                  <a:lnTo>
                    <a:pt x="195" y="214"/>
                  </a:lnTo>
                  <a:lnTo>
                    <a:pt x="200" y="214"/>
                  </a:lnTo>
                  <a:lnTo>
                    <a:pt x="200" y="172"/>
                  </a:lnTo>
                  <a:close/>
                  <a:moveTo>
                    <a:pt x="42" y="64"/>
                  </a:moveTo>
                  <a:lnTo>
                    <a:pt x="126" y="150"/>
                  </a:lnTo>
                  <a:lnTo>
                    <a:pt x="42" y="234"/>
                  </a:lnTo>
                  <a:lnTo>
                    <a:pt x="42" y="64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638" name="Freeform 86"/>
            <p:cNvSpPr>
              <a:spLocks noEditPoints="1"/>
            </p:cNvSpPr>
            <p:nvPr/>
          </p:nvSpPr>
          <p:spPr bwMode="gray">
            <a:xfrm>
              <a:off x="2090" y="1712"/>
              <a:ext cx="199" cy="300"/>
            </a:xfrm>
            <a:custGeom>
              <a:avLst/>
              <a:gdLst/>
              <a:ahLst/>
              <a:cxnLst>
                <a:cxn ang="0">
                  <a:pos x="0" y="214"/>
                </a:cxn>
                <a:cxn ang="0">
                  <a:pos x="6" y="214"/>
                </a:cxn>
                <a:cxn ang="0">
                  <a:pos x="10" y="211"/>
                </a:cxn>
                <a:cxn ang="0">
                  <a:pos x="15" y="208"/>
                </a:cxn>
                <a:cxn ang="0">
                  <a:pos x="51" y="174"/>
                </a:cxn>
                <a:cxn ang="0">
                  <a:pos x="135" y="258"/>
                </a:cxn>
                <a:cxn ang="0">
                  <a:pos x="0" y="258"/>
                </a:cxn>
                <a:cxn ang="0">
                  <a:pos x="0" y="300"/>
                </a:cxn>
                <a:cxn ang="0">
                  <a:pos x="199" y="300"/>
                </a:cxn>
                <a:cxn ang="0">
                  <a:pos x="199" y="0"/>
                </a:cxn>
                <a:cxn ang="0">
                  <a:pos x="0" y="0"/>
                </a:cxn>
                <a:cxn ang="0">
                  <a:pos x="0" y="42"/>
                </a:cxn>
                <a:cxn ang="0">
                  <a:pos x="135" y="42"/>
                </a:cxn>
                <a:cxn ang="0">
                  <a:pos x="7" y="169"/>
                </a:cxn>
                <a:cxn ang="0">
                  <a:pos x="4" y="172"/>
                </a:cxn>
                <a:cxn ang="0">
                  <a:pos x="0" y="172"/>
                </a:cxn>
                <a:cxn ang="0">
                  <a:pos x="0" y="214"/>
                </a:cxn>
                <a:cxn ang="0">
                  <a:pos x="157" y="234"/>
                </a:cxn>
                <a:cxn ang="0">
                  <a:pos x="73" y="150"/>
                </a:cxn>
                <a:cxn ang="0">
                  <a:pos x="157" y="64"/>
                </a:cxn>
                <a:cxn ang="0">
                  <a:pos x="157" y="234"/>
                </a:cxn>
              </a:cxnLst>
              <a:rect l="0" t="0" r="r" b="b"/>
              <a:pathLst>
                <a:path w="199" h="300">
                  <a:moveTo>
                    <a:pt x="0" y="214"/>
                  </a:moveTo>
                  <a:lnTo>
                    <a:pt x="6" y="214"/>
                  </a:lnTo>
                  <a:lnTo>
                    <a:pt x="10" y="211"/>
                  </a:lnTo>
                  <a:lnTo>
                    <a:pt x="15" y="208"/>
                  </a:lnTo>
                  <a:lnTo>
                    <a:pt x="51" y="174"/>
                  </a:lnTo>
                  <a:lnTo>
                    <a:pt x="135" y="258"/>
                  </a:lnTo>
                  <a:lnTo>
                    <a:pt x="0" y="258"/>
                  </a:lnTo>
                  <a:lnTo>
                    <a:pt x="0" y="300"/>
                  </a:lnTo>
                  <a:lnTo>
                    <a:pt x="199" y="300"/>
                  </a:lnTo>
                  <a:lnTo>
                    <a:pt x="199" y="0"/>
                  </a:lnTo>
                  <a:lnTo>
                    <a:pt x="0" y="0"/>
                  </a:lnTo>
                  <a:lnTo>
                    <a:pt x="0" y="42"/>
                  </a:lnTo>
                  <a:lnTo>
                    <a:pt x="135" y="42"/>
                  </a:lnTo>
                  <a:lnTo>
                    <a:pt x="7" y="169"/>
                  </a:lnTo>
                  <a:lnTo>
                    <a:pt x="4" y="172"/>
                  </a:lnTo>
                  <a:lnTo>
                    <a:pt x="0" y="172"/>
                  </a:lnTo>
                  <a:lnTo>
                    <a:pt x="0" y="214"/>
                  </a:lnTo>
                  <a:close/>
                  <a:moveTo>
                    <a:pt x="157" y="234"/>
                  </a:moveTo>
                  <a:lnTo>
                    <a:pt x="73" y="150"/>
                  </a:lnTo>
                  <a:lnTo>
                    <a:pt x="157" y="64"/>
                  </a:lnTo>
                  <a:lnTo>
                    <a:pt x="157" y="234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3639" name="Freeform 87"/>
          <p:cNvSpPr>
            <a:spLocks noEditPoints="1"/>
          </p:cNvSpPr>
          <p:nvPr/>
        </p:nvSpPr>
        <p:spPr bwMode="gray">
          <a:xfrm>
            <a:off x="4037013" y="5629275"/>
            <a:ext cx="411163" cy="420688"/>
          </a:xfrm>
          <a:custGeom>
            <a:avLst/>
            <a:gdLst/>
            <a:ahLst/>
            <a:cxnLst>
              <a:cxn ang="0">
                <a:pos x="306" y="290"/>
              </a:cxn>
              <a:cxn ang="0">
                <a:pos x="250" y="318"/>
              </a:cxn>
              <a:cxn ang="0">
                <a:pos x="163" y="326"/>
              </a:cxn>
              <a:cxn ang="0">
                <a:pos x="91" y="291"/>
              </a:cxn>
              <a:cxn ang="0">
                <a:pos x="55" y="222"/>
              </a:cxn>
              <a:cxn ang="0">
                <a:pos x="63" y="134"/>
              </a:cxn>
              <a:cxn ang="0">
                <a:pos x="114" y="71"/>
              </a:cxn>
              <a:cxn ang="0">
                <a:pos x="196" y="50"/>
              </a:cxn>
              <a:cxn ang="0">
                <a:pos x="271" y="72"/>
              </a:cxn>
              <a:cxn ang="0">
                <a:pos x="243" y="72"/>
              </a:cxn>
              <a:cxn ang="0">
                <a:pos x="226" y="72"/>
              </a:cxn>
              <a:cxn ang="0">
                <a:pos x="220" y="80"/>
              </a:cxn>
              <a:cxn ang="0">
                <a:pos x="214" y="78"/>
              </a:cxn>
              <a:cxn ang="0">
                <a:pos x="174" y="65"/>
              </a:cxn>
              <a:cxn ang="0">
                <a:pos x="112" y="90"/>
              </a:cxn>
              <a:cxn ang="0">
                <a:pos x="69" y="171"/>
              </a:cxn>
              <a:cxn ang="0">
                <a:pos x="75" y="257"/>
              </a:cxn>
              <a:cxn ang="0">
                <a:pos x="126" y="302"/>
              </a:cxn>
              <a:cxn ang="0">
                <a:pos x="180" y="299"/>
              </a:cxn>
              <a:cxn ang="0">
                <a:pos x="201" y="285"/>
              </a:cxn>
              <a:cxn ang="0">
                <a:pos x="225" y="303"/>
              </a:cxn>
              <a:cxn ang="0">
                <a:pos x="297" y="287"/>
              </a:cxn>
              <a:cxn ang="0">
                <a:pos x="355" y="219"/>
              </a:cxn>
              <a:cxn ang="0">
                <a:pos x="364" y="126"/>
              </a:cxn>
              <a:cxn ang="0">
                <a:pos x="325" y="51"/>
              </a:cxn>
              <a:cxn ang="0">
                <a:pos x="259" y="9"/>
              </a:cxn>
              <a:cxn ang="0">
                <a:pos x="160" y="3"/>
              </a:cxn>
              <a:cxn ang="0">
                <a:pos x="75" y="36"/>
              </a:cxn>
              <a:cxn ang="0">
                <a:pos x="13" y="119"/>
              </a:cxn>
              <a:cxn ang="0">
                <a:pos x="4" y="233"/>
              </a:cxn>
              <a:cxn ang="0">
                <a:pos x="55" y="326"/>
              </a:cxn>
              <a:cxn ang="0">
                <a:pos x="154" y="374"/>
              </a:cxn>
              <a:cxn ang="0">
                <a:pos x="286" y="359"/>
              </a:cxn>
              <a:cxn ang="0">
                <a:pos x="363" y="303"/>
              </a:cxn>
              <a:cxn ang="0">
                <a:pos x="364" y="294"/>
              </a:cxn>
              <a:cxn ang="0">
                <a:pos x="357" y="288"/>
              </a:cxn>
              <a:cxn ang="0">
                <a:pos x="253" y="251"/>
              </a:cxn>
              <a:cxn ang="0">
                <a:pos x="255" y="246"/>
              </a:cxn>
              <a:cxn ang="0">
                <a:pos x="283" y="81"/>
              </a:cxn>
              <a:cxn ang="0">
                <a:pos x="315" y="159"/>
              </a:cxn>
              <a:cxn ang="0">
                <a:pos x="292" y="228"/>
              </a:cxn>
              <a:cxn ang="0">
                <a:pos x="135" y="182"/>
              </a:cxn>
              <a:cxn ang="0">
                <a:pos x="166" y="119"/>
              </a:cxn>
              <a:cxn ang="0">
                <a:pos x="192" y="119"/>
              </a:cxn>
              <a:cxn ang="0">
                <a:pos x="204" y="149"/>
              </a:cxn>
              <a:cxn ang="0">
                <a:pos x="187" y="230"/>
              </a:cxn>
              <a:cxn ang="0">
                <a:pos x="169" y="252"/>
              </a:cxn>
              <a:cxn ang="0">
                <a:pos x="150" y="255"/>
              </a:cxn>
              <a:cxn ang="0">
                <a:pos x="138" y="246"/>
              </a:cxn>
            </a:cxnLst>
            <a:rect l="0" t="0" r="r" b="b"/>
            <a:pathLst>
              <a:path w="366" h="377">
                <a:moveTo>
                  <a:pt x="357" y="288"/>
                </a:moveTo>
                <a:lnTo>
                  <a:pt x="309" y="288"/>
                </a:lnTo>
                <a:lnTo>
                  <a:pt x="306" y="290"/>
                </a:lnTo>
                <a:lnTo>
                  <a:pt x="303" y="291"/>
                </a:lnTo>
                <a:lnTo>
                  <a:pt x="277" y="306"/>
                </a:lnTo>
                <a:lnTo>
                  <a:pt x="250" y="318"/>
                </a:lnTo>
                <a:lnTo>
                  <a:pt x="223" y="326"/>
                </a:lnTo>
                <a:lnTo>
                  <a:pt x="193" y="327"/>
                </a:lnTo>
                <a:lnTo>
                  <a:pt x="163" y="326"/>
                </a:lnTo>
                <a:lnTo>
                  <a:pt x="136" y="318"/>
                </a:lnTo>
                <a:lnTo>
                  <a:pt x="112" y="306"/>
                </a:lnTo>
                <a:lnTo>
                  <a:pt x="91" y="291"/>
                </a:lnTo>
                <a:lnTo>
                  <a:pt x="75" y="270"/>
                </a:lnTo>
                <a:lnTo>
                  <a:pt x="61" y="248"/>
                </a:lnTo>
                <a:lnTo>
                  <a:pt x="55" y="222"/>
                </a:lnTo>
                <a:lnTo>
                  <a:pt x="52" y="192"/>
                </a:lnTo>
                <a:lnTo>
                  <a:pt x="55" y="161"/>
                </a:lnTo>
                <a:lnTo>
                  <a:pt x="63" y="134"/>
                </a:lnTo>
                <a:lnTo>
                  <a:pt x="75" y="110"/>
                </a:lnTo>
                <a:lnTo>
                  <a:pt x="93" y="89"/>
                </a:lnTo>
                <a:lnTo>
                  <a:pt x="114" y="71"/>
                </a:lnTo>
                <a:lnTo>
                  <a:pt x="139" y="59"/>
                </a:lnTo>
                <a:lnTo>
                  <a:pt x="166" y="53"/>
                </a:lnTo>
                <a:lnTo>
                  <a:pt x="196" y="50"/>
                </a:lnTo>
                <a:lnTo>
                  <a:pt x="225" y="53"/>
                </a:lnTo>
                <a:lnTo>
                  <a:pt x="249" y="60"/>
                </a:lnTo>
                <a:lnTo>
                  <a:pt x="271" y="72"/>
                </a:lnTo>
                <a:lnTo>
                  <a:pt x="264" y="72"/>
                </a:lnTo>
                <a:lnTo>
                  <a:pt x="253" y="72"/>
                </a:lnTo>
                <a:lnTo>
                  <a:pt x="243" y="72"/>
                </a:lnTo>
                <a:lnTo>
                  <a:pt x="234" y="72"/>
                </a:lnTo>
                <a:lnTo>
                  <a:pt x="229" y="72"/>
                </a:lnTo>
                <a:lnTo>
                  <a:pt x="226" y="72"/>
                </a:lnTo>
                <a:lnTo>
                  <a:pt x="223" y="75"/>
                </a:lnTo>
                <a:lnTo>
                  <a:pt x="220" y="80"/>
                </a:lnTo>
                <a:lnTo>
                  <a:pt x="220" y="80"/>
                </a:lnTo>
                <a:lnTo>
                  <a:pt x="220" y="81"/>
                </a:lnTo>
                <a:lnTo>
                  <a:pt x="220" y="84"/>
                </a:lnTo>
                <a:lnTo>
                  <a:pt x="214" y="78"/>
                </a:lnTo>
                <a:lnTo>
                  <a:pt x="207" y="74"/>
                </a:lnTo>
                <a:lnTo>
                  <a:pt x="192" y="68"/>
                </a:lnTo>
                <a:lnTo>
                  <a:pt x="174" y="65"/>
                </a:lnTo>
                <a:lnTo>
                  <a:pt x="151" y="68"/>
                </a:lnTo>
                <a:lnTo>
                  <a:pt x="130" y="77"/>
                </a:lnTo>
                <a:lnTo>
                  <a:pt x="112" y="90"/>
                </a:lnTo>
                <a:lnTo>
                  <a:pt x="96" y="110"/>
                </a:lnTo>
                <a:lnTo>
                  <a:pt x="78" y="140"/>
                </a:lnTo>
                <a:lnTo>
                  <a:pt x="69" y="171"/>
                </a:lnTo>
                <a:lnTo>
                  <a:pt x="64" y="207"/>
                </a:lnTo>
                <a:lnTo>
                  <a:pt x="67" y="234"/>
                </a:lnTo>
                <a:lnTo>
                  <a:pt x="75" y="257"/>
                </a:lnTo>
                <a:lnTo>
                  <a:pt x="88" y="276"/>
                </a:lnTo>
                <a:lnTo>
                  <a:pt x="105" y="291"/>
                </a:lnTo>
                <a:lnTo>
                  <a:pt x="126" y="302"/>
                </a:lnTo>
                <a:lnTo>
                  <a:pt x="150" y="305"/>
                </a:lnTo>
                <a:lnTo>
                  <a:pt x="166" y="303"/>
                </a:lnTo>
                <a:lnTo>
                  <a:pt x="180" y="299"/>
                </a:lnTo>
                <a:lnTo>
                  <a:pt x="187" y="294"/>
                </a:lnTo>
                <a:lnTo>
                  <a:pt x="193" y="290"/>
                </a:lnTo>
                <a:lnTo>
                  <a:pt x="201" y="285"/>
                </a:lnTo>
                <a:lnTo>
                  <a:pt x="205" y="293"/>
                </a:lnTo>
                <a:lnTo>
                  <a:pt x="214" y="299"/>
                </a:lnTo>
                <a:lnTo>
                  <a:pt x="225" y="303"/>
                </a:lnTo>
                <a:lnTo>
                  <a:pt x="240" y="305"/>
                </a:lnTo>
                <a:lnTo>
                  <a:pt x="268" y="300"/>
                </a:lnTo>
                <a:lnTo>
                  <a:pt x="297" y="287"/>
                </a:lnTo>
                <a:lnTo>
                  <a:pt x="324" y="266"/>
                </a:lnTo>
                <a:lnTo>
                  <a:pt x="343" y="243"/>
                </a:lnTo>
                <a:lnTo>
                  <a:pt x="355" y="219"/>
                </a:lnTo>
                <a:lnTo>
                  <a:pt x="364" y="191"/>
                </a:lnTo>
                <a:lnTo>
                  <a:pt x="366" y="158"/>
                </a:lnTo>
                <a:lnTo>
                  <a:pt x="364" y="126"/>
                </a:lnTo>
                <a:lnTo>
                  <a:pt x="355" y="98"/>
                </a:lnTo>
                <a:lnTo>
                  <a:pt x="343" y="74"/>
                </a:lnTo>
                <a:lnTo>
                  <a:pt x="325" y="51"/>
                </a:lnTo>
                <a:lnTo>
                  <a:pt x="306" y="35"/>
                </a:lnTo>
                <a:lnTo>
                  <a:pt x="285" y="20"/>
                </a:lnTo>
                <a:lnTo>
                  <a:pt x="259" y="9"/>
                </a:lnTo>
                <a:lnTo>
                  <a:pt x="229" y="3"/>
                </a:lnTo>
                <a:lnTo>
                  <a:pt x="195" y="0"/>
                </a:lnTo>
                <a:lnTo>
                  <a:pt x="160" y="3"/>
                </a:lnTo>
                <a:lnTo>
                  <a:pt x="129" y="9"/>
                </a:lnTo>
                <a:lnTo>
                  <a:pt x="100" y="21"/>
                </a:lnTo>
                <a:lnTo>
                  <a:pt x="75" y="36"/>
                </a:lnTo>
                <a:lnTo>
                  <a:pt x="52" y="57"/>
                </a:lnTo>
                <a:lnTo>
                  <a:pt x="30" y="86"/>
                </a:lnTo>
                <a:lnTo>
                  <a:pt x="13" y="119"/>
                </a:lnTo>
                <a:lnTo>
                  <a:pt x="4" y="155"/>
                </a:lnTo>
                <a:lnTo>
                  <a:pt x="0" y="194"/>
                </a:lnTo>
                <a:lnTo>
                  <a:pt x="4" y="233"/>
                </a:lnTo>
                <a:lnTo>
                  <a:pt x="15" y="269"/>
                </a:lnTo>
                <a:lnTo>
                  <a:pt x="31" y="299"/>
                </a:lnTo>
                <a:lnTo>
                  <a:pt x="55" y="326"/>
                </a:lnTo>
                <a:lnTo>
                  <a:pt x="85" y="348"/>
                </a:lnTo>
                <a:lnTo>
                  <a:pt x="118" y="363"/>
                </a:lnTo>
                <a:lnTo>
                  <a:pt x="154" y="374"/>
                </a:lnTo>
                <a:lnTo>
                  <a:pt x="193" y="377"/>
                </a:lnTo>
                <a:lnTo>
                  <a:pt x="240" y="372"/>
                </a:lnTo>
                <a:lnTo>
                  <a:pt x="286" y="359"/>
                </a:lnTo>
                <a:lnTo>
                  <a:pt x="315" y="344"/>
                </a:lnTo>
                <a:lnTo>
                  <a:pt x="340" y="326"/>
                </a:lnTo>
                <a:lnTo>
                  <a:pt x="363" y="303"/>
                </a:lnTo>
                <a:lnTo>
                  <a:pt x="366" y="300"/>
                </a:lnTo>
                <a:lnTo>
                  <a:pt x="366" y="297"/>
                </a:lnTo>
                <a:lnTo>
                  <a:pt x="364" y="294"/>
                </a:lnTo>
                <a:lnTo>
                  <a:pt x="363" y="291"/>
                </a:lnTo>
                <a:lnTo>
                  <a:pt x="360" y="290"/>
                </a:lnTo>
                <a:lnTo>
                  <a:pt x="357" y="288"/>
                </a:lnTo>
                <a:close/>
                <a:moveTo>
                  <a:pt x="277" y="242"/>
                </a:moveTo>
                <a:lnTo>
                  <a:pt x="265" y="249"/>
                </a:lnTo>
                <a:lnTo>
                  <a:pt x="253" y="251"/>
                </a:lnTo>
                <a:lnTo>
                  <a:pt x="255" y="249"/>
                </a:lnTo>
                <a:lnTo>
                  <a:pt x="255" y="248"/>
                </a:lnTo>
                <a:lnTo>
                  <a:pt x="255" y="246"/>
                </a:lnTo>
                <a:lnTo>
                  <a:pt x="283" y="83"/>
                </a:lnTo>
                <a:lnTo>
                  <a:pt x="283" y="81"/>
                </a:lnTo>
                <a:lnTo>
                  <a:pt x="283" y="81"/>
                </a:lnTo>
                <a:lnTo>
                  <a:pt x="301" y="104"/>
                </a:lnTo>
                <a:lnTo>
                  <a:pt x="312" y="129"/>
                </a:lnTo>
                <a:lnTo>
                  <a:pt x="315" y="159"/>
                </a:lnTo>
                <a:lnTo>
                  <a:pt x="312" y="186"/>
                </a:lnTo>
                <a:lnTo>
                  <a:pt x="304" y="209"/>
                </a:lnTo>
                <a:lnTo>
                  <a:pt x="292" y="228"/>
                </a:lnTo>
                <a:lnTo>
                  <a:pt x="277" y="242"/>
                </a:lnTo>
                <a:close/>
                <a:moveTo>
                  <a:pt x="130" y="219"/>
                </a:moveTo>
                <a:lnTo>
                  <a:pt x="135" y="182"/>
                </a:lnTo>
                <a:lnTo>
                  <a:pt x="145" y="146"/>
                </a:lnTo>
                <a:lnTo>
                  <a:pt x="154" y="129"/>
                </a:lnTo>
                <a:lnTo>
                  <a:pt x="166" y="119"/>
                </a:lnTo>
                <a:lnTo>
                  <a:pt x="180" y="116"/>
                </a:lnTo>
                <a:lnTo>
                  <a:pt x="187" y="117"/>
                </a:lnTo>
                <a:lnTo>
                  <a:pt x="192" y="119"/>
                </a:lnTo>
                <a:lnTo>
                  <a:pt x="196" y="123"/>
                </a:lnTo>
                <a:lnTo>
                  <a:pt x="202" y="135"/>
                </a:lnTo>
                <a:lnTo>
                  <a:pt x="204" y="149"/>
                </a:lnTo>
                <a:lnTo>
                  <a:pt x="201" y="177"/>
                </a:lnTo>
                <a:lnTo>
                  <a:pt x="195" y="209"/>
                </a:lnTo>
                <a:lnTo>
                  <a:pt x="187" y="230"/>
                </a:lnTo>
                <a:lnTo>
                  <a:pt x="181" y="242"/>
                </a:lnTo>
                <a:lnTo>
                  <a:pt x="175" y="248"/>
                </a:lnTo>
                <a:lnTo>
                  <a:pt x="169" y="252"/>
                </a:lnTo>
                <a:lnTo>
                  <a:pt x="163" y="255"/>
                </a:lnTo>
                <a:lnTo>
                  <a:pt x="156" y="257"/>
                </a:lnTo>
                <a:lnTo>
                  <a:pt x="150" y="255"/>
                </a:lnTo>
                <a:lnTo>
                  <a:pt x="145" y="254"/>
                </a:lnTo>
                <a:lnTo>
                  <a:pt x="142" y="251"/>
                </a:lnTo>
                <a:lnTo>
                  <a:pt x="138" y="246"/>
                </a:lnTo>
                <a:lnTo>
                  <a:pt x="133" y="234"/>
                </a:lnTo>
                <a:lnTo>
                  <a:pt x="130" y="219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8475" name="Group 88"/>
          <p:cNvGrpSpPr/>
          <p:nvPr/>
        </p:nvGrpSpPr>
        <p:grpSpPr>
          <a:xfrm>
            <a:off x="3994150" y="3709988"/>
            <a:ext cx="392113" cy="438150"/>
            <a:chOff x="1919" y="2690"/>
            <a:chExt cx="342" cy="384"/>
          </a:xfrm>
        </p:grpSpPr>
        <p:sp>
          <p:nvSpPr>
            <p:cNvPr id="23641" name="Freeform 89"/>
            <p:cNvSpPr/>
            <p:nvPr/>
          </p:nvSpPr>
          <p:spPr bwMode="gray">
            <a:xfrm>
              <a:off x="1919" y="2723"/>
              <a:ext cx="127" cy="351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21" y="2"/>
                </a:cxn>
                <a:cxn ang="0">
                  <a:pos x="10" y="9"/>
                </a:cxn>
                <a:cxn ang="0">
                  <a:pos x="3" y="21"/>
                </a:cxn>
                <a:cxn ang="0">
                  <a:pos x="0" y="35"/>
                </a:cxn>
                <a:cxn ang="0">
                  <a:pos x="0" y="315"/>
                </a:cxn>
                <a:cxn ang="0">
                  <a:pos x="3" y="329"/>
                </a:cxn>
                <a:cxn ang="0">
                  <a:pos x="10" y="341"/>
                </a:cxn>
                <a:cxn ang="0">
                  <a:pos x="21" y="348"/>
                </a:cxn>
                <a:cxn ang="0">
                  <a:pos x="34" y="350"/>
                </a:cxn>
                <a:cxn ang="0">
                  <a:pos x="127" y="350"/>
                </a:cxn>
                <a:cxn ang="0">
                  <a:pos x="127" y="314"/>
                </a:cxn>
                <a:cxn ang="0">
                  <a:pos x="36" y="314"/>
                </a:cxn>
                <a:cxn ang="0">
                  <a:pos x="36" y="0"/>
                </a:cxn>
                <a:cxn ang="0">
                  <a:pos x="34" y="0"/>
                </a:cxn>
              </a:cxnLst>
              <a:rect l="0" t="0" r="r" b="b"/>
              <a:pathLst>
                <a:path w="127" h="350">
                  <a:moveTo>
                    <a:pt x="34" y="0"/>
                  </a:moveTo>
                  <a:lnTo>
                    <a:pt x="21" y="2"/>
                  </a:lnTo>
                  <a:lnTo>
                    <a:pt x="10" y="9"/>
                  </a:lnTo>
                  <a:lnTo>
                    <a:pt x="3" y="21"/>
                  </a:lnTo>
                  <a:lnTo>
                    <a:pt x="0" y="35"/>
                  </a:lnTo>
                  <a:lnTo>
                    <a:pt x="0" y="315"/>
                  </a:lnTo>
                  <a:lnTo>
                    <a:pt x="3" y="329"/>
                  </a:lnTo>
                  <a:lnTo>
                    <a:pt x="10" y="341"/>
                  </a:lnTo>
                  <a:lnTo>
                    <a:pt x="21" y="348"/>
                  </a:lnTo>
                  <a:lnTo>
                    <a:pt x="34" y="350"/>
                  </a:lnTo>
                  <a:lnTo>
                    <a:pt x="127" y="350"/>
                  </a:lnTo>
                  <a:lnTo>
                    <a:pt x="127" y="314"/>
                  </a:lnTo>
                  <a:lnTo>
                    <a:pt x="36" y="314"/>
                  </a:lnTo>
                  <a:lnTo>
                    <a:pt x="36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642" name="Freeform 90"/>
            <p:cNvSpPr>
              <a:spLocks noEditPoints="1"/>
            </p:cNvSpPr>
            <p:nvPr/>
          </p:nvSpPr>
          <p:spPr bwMode="gray">
            <a:xfrm>
              <a:off x="2001" y="2690"/>
              <a:ext cx="260" cy="384"/>
            </a:xfrm>
            <a:custGeom>
              <a:avLst/>
              <a:gdLst/>
              <a:ahLst/>
              <a:cxnLst>
                <a:cxn ang="0">
                  <a:pos x="239" y="382"/>
                </a:cxn>
                <a:cxn ang="0">
                  <a:pos x="257" y="363"/>
                </a:cxn>
                <a:cxn ang="0">
                  <a:pos x="260" y="34"/>
                </a:cxn>
                <a:cxn ang="0">
                  <a:pos x="249" y="10"/>
                </a:cxn>
                <a:cxn ang="0">
                  <a:pos x="225" y="0"/>
                </a:cxn>
                <a:cxn ang="0">
                  <a:pos x="57" y="1"/>
                </a:cxn>
                <a:cxn ang="0">
                  <a:pos x="48" y="7"/>
                </a:cxn>
                <a:cxn ang="0">
                  <a:pos x="45" y="18"/>
                </a:cxn>
                <a:cxn ang="0">
                  <a:pos x="44" y="123"/>
                </a:cxn>
                <a:cxn ang="0">
                  <a:pos x="33" y="145"/>
                </a:cxn>
                <a:cxn ang="0">
                  <a:pos x="18" y="175"/>
                </a:cxn>
                <a:cxn ang="0">
                  <a:pos x="6" y="202"/>
                </a:cxn>
                <a:cxn ang="0">
                  <a:pos x="2" y="213"/>
                </a:cxn>
                <a:cxn ang="0">
                  <a:pos x="0" y="220"/>
                </a:cxn>
                <a:cxn ang="0">
                  <a:pos x="2" y="231"/>
                </a:cxn>
                <a:cxn ang="0">
                  <a:pos x="12" y="238"/>
                </a:cxn>
                <a:cxn ang="0">
                  <a:pos x="21" y="238"/>
                </a:cxn>
                <a:cxn ang="0">
                  <a:pos x="45" y="238"/>
                </a:cxn>
                <a:cxn ang="0">
                  <a:pos x="225" y="384"/>
                </a:cxn>
                <a:cxn ang="0">
                  <a:pos x="81" y="348"/>
                </a:cxn>
                <a:cxn ang="0">
                  <a:pos x="81" y="316"/>
                </a:cxn>
                <a:cxn ang="0">
                  <a:pos x="81" y="274"/>
                </a:cxn>
                <a:cxn ang="0">
                  <a:pos x="81" y="237"/>
                </a:cxn>
                <a:cxn ang="0">
                  <a:pos x="81" y="220"/>
                </a:cxn>
                <a:cxn ang="0">
                  <a:pos x="78" y="211"/>
                </a:cxn>
                <a:cxn ang="0">
                  <a:pos x="72" y="205"/>
                </a:cxn>
                <a:cxn ang="0">
                  <a:pos x="63" y="202"/>
                </a:cxn>
                <a:cxn ang="0">
                  <a:pos x="60" y="202"/>
                </a:cxn>
                <a:cxn ang="0">
                  <a:pos x="51" y="202"/>
                </a:cxn>
                <a:cxn ang="0">
                  <a:pos x="53" y="187"/>
                </a:cxn>
                <a:cxn ang="0">
                  <a:pos x="68" y="156"/>
                </a:cxn>
                <a:cxn ang="0">
                  <a:pos x="78" y="133"/>
                </a:cxn>
                <a:cxn ang="0">
                  <a:pos x="81" y="126"/>
                </a:cxn>
                <a:cxn ang="0">
                  <a:pos x="81" y="118"/>
                </a:cxn>
                <a:cxn ang="0">
                  <a:pos x="81" y="88"/>
                </a:cxn>
                <a:cxn ang="0">
                  <a:pos x="81" y="52"/>
                </a:cxn>
                <a:cxn ang="0">
                  <a:pos x="224" y="36"/>
                </a:cxn>
              </a:cxnLst>
              <a:rect l="0" t="0" r="r" b="b"/>
              <a:pathLst>
                <a:path w="260" h="384">
                  <a:moveTo>
                    <a:pt x="225" y="384"/>
                  </a:moveTo>
                  <a:lnTo>
                    <a:pt x="239" y="382"/>
                  </a:lnTo>
                  <a:lnTo>
                    <a:pt x="249" y="375"/>
                  </a:lnTo>
                  <a:lnTo>
                    <a:pt x="257" y="363"/>
                  </a:lnTo>
                  <a:lnTo>
                    <a:pt x="260" y="349"/>
                  </a:lnTo>
                  <a:lnTo>
                    <a:pt x="260" y="34"/>
                  </a:lnTo>
                  <a:lnTo>
                    <a:pt x="257" y="21"/>
                  </a:lnTo>
                  <a:lnTo>
                    <a:pt x="249" y="10"/>
                  </a:lnTo>
                  <a:lnTo>
                    <a:pt x="239" y="3"/>
                  </a:lnTo>
                  <a:lnTo>
                    <a:pt x="225" y="0"/>
                  </a:lnTo>
                  <a:lnTo>
                    <a:pt x="63" y="0"/>
                  </a:lnTo>
                  <a:lnTo>
                    <a:pt x="57" y="1"/>
                  </a:lnTo>
                  <a:lnTo>
                    <a:pt x="53" y="3"/>
                  </a:lnTo>
                  <a:lnTo>
                    <a:pt x="48" y="7"/>
                  </a:lnTo>
                  <a:lnTo>
                    <a:pt x="47" y="12"/>
                  </a:lnTo>
                  <a:lnTo>
                    <a:pt x="45" y="18"/>
                  </a:lnTo>
                  <a:lnTo>
                    <a:pt x="45" y="118"/>
                  </a:lnTo>
                  <a:lnTo>
                    <a:pt x="44" y="123"/>
                  </a:lnTo>
                  <a:lnTo>
                    <a:pt x="39" y="133"/>
                  </a:lnTo>
                  <a:lnTo>
                    <a:pt x="33" y="145"/>
                  </a:lnTo>
                  <a:lnTo>
                    <a:pt x="26" y="160"/>
                  </a:lnTo>
                  <a:lnTo>
                    <a:pt x="18" y="175"/>
                  </a:lnTo>
                  <a:lnTo>
                    <a:pt x="12" y="190"/>
                  </a:lnTo>
                  <a:lnTo>
                    <a:pt x="6" y="202"/>
                  </a:lnTo>
                  <a:lnTo>
                    <a:pt x="3" y="210"/>
                  </a:lnTo>
                  <a:lnTo>
                    <a:pt x="2" y="213"/>
                  </a:lnTo>
                  <a:lnTo>
                    <a:pt x="0" y="217"/>
                  </a:lnTo>
                  <a:lnTo>
                    <a:pt x="0" y="220"/>
                  </a:lnTo>
                  <a:lnTo>
                    <a:pt x="0" y="226"/>
                  </a:lnTo>
                  <a:lnTo>
                    <a:pt x="2" y="231"/>
                  </a:lnTo>
                  <a:lnTo>
                    <a:pt x="6" y="235"/>
                  </a:lnTo>
                  <a:lnTo>
                    <a:pt x="12" y="238"/>
                  </a:lnTo>
                  <a:lnTo>
                    <a:pt x="18" y="238"/>
                  </a:lnTo>
                  <a:lnTo>
                    <a:pt x="21" y="238"/>
                  </a:lnTo>
                  <a:lnTo>
                    <a:pt x="32" y="238"/>
                  </a:lnTo>
                  <a:lnTo>
                    <a:pt x="45" y="238"/>
                  </a:lnTo>
                  <a:lnTo>
                    <a:pt x="45" y="384"/>
                  </a:lnTo>
                  <a:lnTo>
                    <a:pt x="225" y="384"/>
                  </a:lnTo>
                  <a:close/>
                  <a:moveTo>
                    <a:pt x="224" y="348"/>
                  </a:moveTo>
                  <a:lnTo>
                    <a:pt x="81" y="348"/>
                  </a:lnTo>
                  <a:lnTo>
                    <a:pt x="81" y="334"/>
                  </a:lnTo>
                  <a:lnTo>
                    <a:pt x="81" y="316"/>
                  </a:lnTo>
                  <a:lnTo>
                    <a:pt x="81" y="295"/>
                  </a:lnTo>
                  <a:lnTo>
                    <a:pt x="81" y="274"/>
                  </a:lnTo>
                  <a:lnTo>
                    <a:pt x="81" y="253"/>
                  </a:lnTo>
                  <a:lnTo>
                    <a:pt x="81" y="237"/>
                  </a:lnTo>
                  <a:lnTo>
                    <a:pt x="81" y="225"/>
                  </a:lnTo>
                  <a:lnTo>
                    <a:pt x="81" y="220"/>
                  </a:lnTo>
                  <a:lnTo>
                    <a:pt x="81" y="216"/>
                  </a:lnTo>
                  <a:lnTo>
                    <a:pt x="78" y="211"/>
                  </a:lnTo>
                  <a:lnTo>
                    <a:pt x="77" y="208"/>
                  </a:lnTo>
                  <a:lnTo>
                    <a:pt x="72" y="205"/>
                  </a:lnTo>
                  <a:lnTo>
                    <a:pt x="68" y="204"/>
                  </a:lnTo>
                  <a:lnTo>
                    <a:pt x="63" y="202"/>
                  </a:lnTo>
                  <a:lnTo>
                    <a:pt x="62" y="202"/>
                  </a:lnTo>
                  <a:lnTo>
                    <a:pt x="60" y="202"/>
                  </a:lnTo>
                  <a:lnTo>
                    <a:pt x="56" y="202"/>
                  </a:lnTo>
                  <a:lnTo>
                    <a:pt x="51" y="202"/>
                  </a:lnTo>
                  <a:lnTo>
                    <a:pt x="45" y="202"/>
                  </a:lnTo>
                  <a:lnTo>
                    <a:pt x="53" y="187"/>
                  </a:lnTo>
                  <a:lnTo>
                    <a:pt x="60" y="171"/>
                  </a:lnTo>
                  <a:lnTo>
                    <a:pt x="68" y="156"/>
                  </a:lnTo>
                  <a:lnTo>
                    <a:pt x="74" y="142"/>
                  </a:lnTo>
                  <a:lnTo>
                    <a:pt x="78" y="133"/>
                  </a:lnTo>
                  <a:lnTo>
                    <a:pt x="80" y="130"/>
                  </a:lnTo>
                  <a:lnTo>
                    <a:pt x="81" y="126"/>
                  </a:lnTo>
                  <a:lnTo>
                    <a:pt x="81" y="123"/>
                  </a:lnTo>
                  <a:lnTo>
                    <a:pt x="81" y="118"/>
                  </a:lnTo>
                  <a:lnTo>
                    <a:pt x="81" y="106"/>
                  </a:lnTo>
                  <a:lnTo>
                    <a:pt x="81" y="88"/>
                  </a:lnTo>
                  <a:lnTo>
                    <a:pt x="81" y="70"/>
                  </a:lnTo>
                  <a:lnTo>
                    <a:pt x="81" y="52"/>
                  </a:lnTo>
                  <a:lnTo>
                    <a:pt x="81" y="36"/>
                  </a:lnTo>
                  <a:lnTo>
                    <a:pt x="224" y="36"/>
                  </a:lnTo>
                  <a:lnTo>
                    <a:pt x="224" y="348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643" name="Rectangle 91"/>
            <p:cNvSpPr>
              <a:spLocks noChangeArrowheads="1"/>
            </p:cNvSpPr>
            <p:nvPr/>
          </p:nvSpPr>
          <p:spPr bwMode="gray">
            <a:xfrm>
              <a:off x="2099" y="2792"/>
              <a:ext cx="28" cy="4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644" name="Rectangle 92"/>
            <p:cNvSpPr>
              <a:spLocks noChangeArrowheads="1"/>
            </p:cNvSpPr>
            <p:nvPr/>
          </p:nvSpPr>
          <p:spPr bwMode="gray">
            <a:xfrm>
              <a:off x="1955" y="2723"/>
              <a:ext cx="91" cy="36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8476" name="Group 93"/>
          <p:cNvGrpSpPr/>
          <p:nvPr/>
        </p:nvGrpSpPr>
        <p:grpSpPr>
          <a:xfrm>
            <a:off x="3959225" y="4681538"/>
            <a:ext cx="498475" cy="498475"/>
            <a:chOff x="2430" y="1692"/>
            <a:chExt cx="339" cy="339"/>
          </a:xfrm>
        </p:grpSpPr>
        <p:sp>
          <p:nvSpPr>
            <p:cNvPr id="23646" name="Freeform 94"/>
            <p:cNvSpPr>
              <a:spLocks noEditPoints="1"/>
            </p:cNvSpPr>
            <p:nvPr/>
          </p:nvSpPr>
          <p:spPr bwMode="gray">
            <a:xfrm>
              <a:off x="2430" y="1692"/>
              <a:ext cx="339" cy="339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131" y="5"/>
                </a:cxn>
                <a:cxn ang="0">
                  <a:pos x="95" y="17"/>
                </a:cxn>
                <a:cxn ang="0">
                  <a:pos x="63" y="38"/>
                </a:cxn>
                <a:cxn ang="0">
                  <a:pos x="38" y="63"/>
                </a:cxn>
                <a:cxn ang="0">
                  <a:pos x="18" y="95"/>
                </a:cxn>
                <a:cxn ang="0">
                  <a:pos x="5" y="131"/>
                </a:cxn>
                <a:cxn ang="0">
                  <a:pos x="0" y="170"/>
                </a:cxn>
                <a:cxn ang="0">
                  <a:pos x="5" y="209"/>
                </a:cxn>
                <a:cxn ang="0">
                  <a:pos x="18" y="245"/>
                </a:cxn>
                <a:cxn ang="0">
                  <a:pos x="38" y="276"/>
                </a:cxn>
                <a:cxn ang="0">
                  <a:pos x="63" y="302"/>
                </a:cxn>
                <a:cxn ang="0">
                  <a:pos x="95" y="323"/>
                </a:cxn>
                <a:cxn ang="0">
                  <a:pos x="131" y="335"/>
                </a:cxn>
                <a:cxn ang="0">
                  <a:pos x="170" y="339"/>
                </a:cxn>
                <a:cxn ang="0">
                  <a:pos x="209" y="335"/>
                </a:cxn>
                <a:cxn ang="0">
                  <a:pos x="245" y="323"/>
                </a:cxn>
                <a:cxn ang="0">
                  <a:pos x="276" y="302"/>
                </a:cxn>
                <a:cxn ang="0">
                  <a:pos x="303" y="276"/>
                </a:cxn>
                <a:cxn ang="0">
                  <a:pos x="323" y="245"/>
                </a:cxn>
                <a:cxn ang="0">
                  <a:pos x="335" y="209"/>
                </a:cxn>
                <a:cxn ang="0">
                  <a:pos x="339" y="170"/>
                </a:cxn>
                <a:cxn ang="0">
                  <a:pos x="335" y="131"/>
                </a:cxn>
                <a:cxn ang="0">
                  <a:pos x="323" y="95"/>
                </a:cxn>
                <a:cxn ang="0">
                  <a:pos x="303" y="63"/>
                </a:cxn>
                <a:cxn ang="0">
                  <a:pos x="276" y="38"/>
                </a:cxn>
                <a:cxn ang="0">
                  <a:pos x="245" y="17"/>
                </a:cxn>
                <a:cxn ang="0">
                  <a:pos x="209" y="5"/>
                </a:cxn>
                <a:cxn ang="0">
                  <a:pos x="170" y="0"/>
                </a:cxn>
                <a:cxn ang="0">
                  <a:pos x="170" y="294"/>
                </a:cxn>
                <a:cxn ang="0">
                  <a:pos x="137" y="291"/>
                </a:cxn>
                <a:cxn ang="0">
                  <a:pos x="107" y="278"/>
                </a:cxn>
                <a:cxn ang="0">
                  <a:pos x="81" y="258"/>
                </a:cxn>
                <a:cxn ang="0">
                  <a:pos x="62" y="233"/>
                </a:cxn>
                <a:cxn ang="0">
                  <a:pos x="50" y="203"/>
                </a:cxn>
                <a:cxn ang="0">
                  <a:pos x="45" y="170"/>
                </a:cxn>
                <a:cxn ang="0">
                  <a:pos x="50" y="137"/>
                </a:cxn>
                <a:cxn ang="0">
                  <a:pos x="62" y="107"/>
                </a:cxn>
                <a:cxn ang="0">
                  <a:pos x="81" y="81"/>
                </a:cxn>
                <a:cxn ang="0">
                  <a:pos x="107" y="62"/>
                </a:cxn>
                <a:cxn ang="0">
                  <a:pos x="137" y="48"/>
                </a:cxn>
                <a:cxn ang="0">
                  <a:pos x="170" y="44"/>
                </a:cxn>
                <a:cxn ang="0">
                  <a:pos x="203" y="48"/>
                </a:cxn>
                <a:cxn ang="0">
                  <a:pos x="233" y="62"/>
                </a:cxn>
                <a:cxn ang="0">
                  <a:pos x="258" y="81"/>
                </a:cxn>
                <a:cxn ang="0">
                  <a:pos x="278" y="107"/>
                </a:cxn>
                <a:cxn ang="0">
                  <a:pos x="291" y="137"/>
                </a:cxn>
                <a:cxn ang="0">
                  <a:pos x="296" y="170"/>
                </a:cxn>
                <a:cxn ang="0">
                  <a:pos x="291" y="203"/>
                </a:cxn>
                <a:cxn ang="0">
                  <a:pos x="278" y="233"/>
                </a:cxn>
                <a:cxn ang="0">
                  <a:pos x="258" y="258"/>
                </a:cxn>
                <a:cxn ang="0">
                  <a:pos x="233" y="278"/>
                </a:cxn>
                <a:cxn ang="0">
                  <a:pos x="203" y="291"/>
                </a:cxn>
                <a:cxn ang="0">
                  <a:pos x="170" y="294"/>
                </a:cxn>
              </a:cxnLst>
              <a:rect l="0" t="0" r="r" b="b"/>
              <a:pathLst>
                <a:path w="339" h="339">
                  <a:moveTo>
                    <a:pt x="170" y="0"/>
                  </a:moveTo>
                  <a:lnTo>
                    <a:pt x="131" y="5"/>
                  </a:lnTo>
                  <a:lnTo>
                    <a:pt x="95" y="17"/>
                  </a:lnTo>
                  <a:lnTo>
                    <a:pt x="63" y="38"/>
                  </a:lnTo>
                  <a:lnTo>
                    <a:pt x="38" y="63"/>
                  </a:lnTo>
                  <a:lnTo>
                    <a:pt x="18" y="95"/>
                  </a:lnTo>
                  <a:lnTo>
                    <a:pt x="5" y="131"/>
                  </a:lnTo>
                  <a:lnTo>
                    <a:pt x="0" y="170"/>
                  </a:lnTo>
                  <a:lnTo>
                    <a:pt x="5" y="209"/>
                  </a:lnTo>
                  <a:lnTo>
                    <a:pt x="18" y="245"/>
                  </a:lnTo>
                  <a:lnTo>
                    <a:pt x="38" y="276"/>
                  </a:lnTo>
                  <a:lnTo>
                    <a:pt x="63" y="302"/>
                  </a:lnTo>
                  <a:lnTo>
                    <a:pt x="95" y="323"/>
                  </a:lnTo>
                  <a:lnTo>
                    <a:pt x="131" y="335"/>
                  </a:lnTo>
                  <a:lnTo>
                    <a:pt x="170" y="339"/>
                  </a:lnTo>
                  <a:lnTo>
                    <a:pt x="209" y="335"/>
                  </a:lnTo>
                  <a:lnTo>
                    <a:pt x="245" y="323"/>
                  </a:lnTo>
                  <a:lnTo>
                    <a:pt x="276" y="302"/>
                  </a:lnTo>
                  <a:lnTo>
                    <a:pt x="303" y="276"/>
                  </a:lnTo>
                  <a:lnTo>
                    <a:pt x="323" y="245"/>
                  </a:lnTo>
                  <a:lnTo>
                    <a:pt x="335" y="209"/>
                  </a:lnTo>
                  <a:lnTo>
                    <a:pt x="339" y="170"/>
                  </a:lnTo>
                  <a:lnTo>
                    <a:pt x="335" y="131"/>
                  </a:lnTo>
                  <a:lnTo>
                    <a:pt x="323" y="95"/>
                  </a:lnTo>
                  <a:lnTo>
                    <a:pt x="303" y="63"/>
                  </a:lnTo>
                  <a:lnTo>
                    <a:pt x="276" y="38"/>
                  </a:lnTo>
                  <a:lnTo>
                    <a:pt x="245" y="17"/>
                  </a:lnTo>
                  <a:lnTo>
                    <a:pt x="209" y="5"/>
                  </a:lnTo>
                  <a:lnTo>
                    <a:pt x="170" y="0"/>
                  </a:lnTo>
                  <a:close/>
                  <a:moveTo>
                    <a:pt x="170" y="294"/>
                  </a:moveTo>
                  <a:lnTo>
                    <a:pt x="137" y="291"/>
                  </a:lnTo>
                  <a:lnTo>
                    <a:pt x="107" y="278"/>
                  </a:lnTo>
                  <a:lnTo>
                    <a:pt x="81" y="258"/>
                  </a:lnTo>
                  <a:lnTo>
                    <a:pt x="62" y="233"/>
                  </a:lnTo>
                  <a:lnTo>
                    <a:pt x="50" y="203"/>
                  </a:lnTo>
                  <a:lnTo>
                    <a:pt x="45" y="170"/>
                  </a:lnTo>
                  <a:lnTo>
                    <a:pt x="50" y="137"/>
                  </a:lnTo>
                  <a:lnTo>
                    <a:pt x="62" y="107"/>
                  </a:lnTo>
                  <a:lnTo>
                    <a:pt x="81" y="81"/>
                  </a:lnTo>
                  <a:lnTo>
                    <a:pt x="107" y="62"/>
                  </a:lnTo>
                  <a:lnTo>
                    <a:pt x="137" y="48"/>
                  </a:lnTo>
                  <a:lnTo>
                    <a:pt x="170" y="44"/>
                  </a:lnTo>
                  <a:lnTo>
                    <a:pt x="203" y="48"/>
                  </a:lnTo>
                  <a:lnTo>
                    <a:pt x="233" y="62"/>
                  </a:lnTo>
                  <a:lnTo>
                    <a:pt x="258" y="81"/>
                  </a:lnTo>
                  <a:lnTo>
                    <a:pt x="278" y="107"/>
                  </a:lnTo>
                  <a:lnTo>
                    <a:pt x="291" y="137"/>
                  </a:lnTo>
                  <a:lnTo>
                    <a:pt x="296" y="170"/>
                  </a:lnTo>
                  <a:lnTo>
                    <a:pt x="291" y="203"/>
                  </a:lnTo>
                  <a:lnTo>
                    <a:pt x="278" y="233"/>
                  </a:lnTo>
                  <a:lnTo>
                    <a:pt x="258" y="258"/>
                  </a:lnTo>
                  <a:lnTo>
                    <a:pt x="233" y="278"/>
                  </a:lnTo>
                  <a:lnTo>
                    <a:pt x="203" y="291"/>
                  </a:lnTo>
                  <a:lnTo>
                    <a:pt x="170" y="294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647" name="Freeform 95"/>
            <p:cNvSpPr>
              <a:spLocks noEditPoints="1"/>
            </p:cNvSpPr>
            <p:nvPr/>
          </p:nvSpPr>
          <p:spPr bwMode="gray">
            <a:xfrm>
              <a:off x="2516" y="1799"/>
              <a:ext cx="167" cy="158"/>
            </a:xfrm>
            <a:custGeom>
              <a:avLst/>
              <a:gdLst/>
              <a:ahLst/>
              <a:cxnLst>
                <a:cxn ang="0">
                  <a:pos x="12" y="76"/>
                </a:cxn>
                <a:cxn ang="0">
                  <a:pos x="30" y="114"/>
                </a:cxn>
                <a:cxn ang="0">
                  <a:pos x="63" y="132"/>
                </a:cxn>
                <a:cxn ang="0">
                  <a:pos x="106" y="132"/>
                </a:cxn>
                <a:cxn ang="0">
                  <a:pos x="139" y="114"/>
                </a:cxn>
                <a:cxn ang="0">
                  <a:pos x="157" y="76"/>
                </a:cxn>
                <a:cxn ang="0">
                  <a:pos x="163" y="100"/>
                </a:cxn>
                <a:cxn ang="0">
                  <a:pos x="142" y="136"/>
                </a:cxn>
                <a:cxn ang="0">
                  <a:pos x="106" y="156"/>
                </a:cxn>
                <a:cxn ang="0">
                  <a:pos x="61" y="156"/>
                </a:cxn>
                <a:cxn ang="0">
                  <a:pos x="27" y="136"/>
                </a:cxn>
                <a:cxn ang="0">
                  <a:pos x="4" y="100"/>
                </a:cxn>
                <a:cxn ang="0">
                  <a:pos x="39" y="45"/>
                </a:cxn>
                <a:cxn ang="0">
                  <a:pos x="27" y="42"/>
                </a:cxn>
                <a:cxn ang="0">
                  <a:pos x="19" y="34"/>
                </a:cxn>
                <a:cxn ang="0">
                  <a:pos x="16" y="22"/>
                </a:cxn>
                <a:cxn ang="0">
                  <a:pos x="19" y="12"/>
                </a:cxn>
                <a:cxn ang="0">
                  <a:pos x="27" y="3"/>
                </a:cxn>
                <a:cxn ang="0">
                  <a:pos x="39" y="0"/>
                </a:cxn>
                <a:cxn ang="0">
                  <a:pos x="49" y="3"/>
                </a:cxn>
                <a:cxn ang="0">
                  <a:pos x="58" y="12"/>
                </a:cxn>
                <a:cxn ang="0">
                  <a:pos x="61" y="22"/>
                </a:cxn>
                <a:cxn ang="0">
                  <a:pos x="58" y="34"/>
                </a:cxn>
                <a:cxn ang="0">
                  <a:pos x="49" y="42"/>
                </a:cxn>
                <a:cxn ang="0">
                  <a:pos x="39" y="45"/>
                </a:cxn>
                <a:cxn ang="0">
                  <a:pos x="124" y="45"/>
                </a:cxn>
                <a:cxn ang="0">
                  <a:pos x="114" y="39"/>
                </a:cxn>
                <a:cxn ang="0">
                  <a:pos x="108" y="28"/>
                </a:cxn>
                <a:cxn ang="0">
                  <a:pos x="108" y="16"/>
                </a:cxn>
                <a:cxn ang="0">
                  <a:pos x="114" y="6"/>
                </a:cxn>
                <a:cxn ang="0">
                  <a:pos x="124" y="1"/>
                </a:cxn>
                <a:cxn ang="0">
                  <a:pos x="136" y="1"/>
                </a:cxn>
                <a:cxn ang="0">
                  <a:pos x="145" y="6"/>
                </a:cxn>
                <a:cxn ang="0">
                  <a:pos x="151" y="16"/>
                </a:cxn>
                <a:cxn ang="0">
                  <a:pos x="151" y="28"/>
                </a:cxn>
                <a:cxn ang="0">
                  <a:pos x="145" y="39"/>
                </a:cxn>
                <a:cxn ang="0">
                  <a:pos x="136" y="45"/>
                </a:cxn>
              </a:cxnLst>
              <a:rect l="0" t="0" r="r" b="b"/>
              <a:pathLst>
                <a:path w="168" h="157">
                  <a:moveTo>
                    <a:pt x="0" y="76"/>
                  </a:moveTo>
                  <a:lnTo>
                    <a:pt x="12" y="76"/>
                  </a:lnTo>
                  <a:lnTo>
                    <a:pt x="18" y="97"/>
                  </a:lnTo>
                  <a:lnTo>
                    <a:pt x="30" y="114"/>
                  </a:lnTo>
                  <a:lnTo>
                    <a:pt x="43" y="126"/>
                  </a:lnTo>
                  <a:lnTo>
                    <a:pt x="63" y="132"/>
                  </a:lnTo>
                  <a:lnTo>
                    <a:pt x="84" y="135"/>
                  </a:lnTo>
                  <a:lnTo>
                    <a:pt x="106" y="132"/>
                  </a:lnTo>
                  <a:lnTo>
                    <a:pt x="124" y="126"/>
                  </a:lnTo>
                  <a:lnTo>
                    <a:pt x="139" y="114"/>
                  </a:lnTo>
                  <a:lnTo>
                    <a:pt x="150" y="97"/>
                  </a:lnTo>
                  <a:lnTo>
                    <a:pt x="157" y="76"/>
                  </a:lnTo>
                  <a:lnTo>
                    <a:pt x="168" y="76"/>
                  </a:lnTo>
                  <a:lnTo>
                    <a:pt x="163" y="100"/>
                  </a:lnTo>
                  <a:lnTo>
                    <a:pt x="154" y="120"/>
                  </a:lnTo>
                  <a:lnTo>
                    <a:pt x="142" y="136"/>
                  </a:lnTo>
                  <a:lnTo>
                    <a:pt x="126" y="148"/>
                  </a:lnTo>
                  <a:lnTo>
                    <a:pt x="106" y="156"/>
                  </a:lnTo>
                  <a:lnTo>
                    <a:pt x="84" y="157"/>
                  </a:lnTo>
                  <a:lnTo>
                    <a:pt x="61" y="156"/>
                  </a:lnTo>
                  <a:lnTo>
                    <a:pt x="43" y="148"/>
                  </a:lnTo>
                  <a:lnTo>
                    <a:pt x="27" y="136"/>
                  </a:lnTo>
                  <a:lnTo>
                    <a:pt x="13" y="120"/>
                  </a:lnTo>
                  <a:lnTo>
                    <a:pt x="4" y="100"/>
                  </a:lnTo>
                  <a:lnTo>
                    <a:pt x="0" y="76"/>
                  </a:lnTo>
                  <a:close/>
                  <a:moveTo>
                    <a:pt x="39" y="45"/>
                  </a:moveTo>
                  <a:lnTo>
                    <a:pt x="33" y="45"/>
                  </a:lnTo>
                  <a:lnTo>
                    <a:pt x="27" y="42"/>
                  </a:lnTo>
                  <a:lnTo>
                    <a:pt x="22" y="39"/>
                  </a:lnTo>
                  <a:lnTo>
                    <a:pt x="19" y="34"/>
                  </a:lnTo>
                  <a:lnTo>
                    <a:pt x="16" y="28"/>
                  </a:lnTo>
                  <a:lnTo>
                    <a:pt x="16" y="22"/>
                  </a:lnTo>
                  <a:lnTo>
                    <a:pt x="16" y="16"/>
                  </a:lnTo>
                  <a:lnTo>
                    <a:pt x="19" y="12"/>
                  </a:lnTo>
                  <a:lnTo>
                    <a:pt x="22" y="6"/>
                  </a:lnTo>
                  <a:lnTo>
                    <a:pt x="27" y="3"/>
                  </a:lnTo>
                  <a:lnTo>
                    <a:pt x="33" y="1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49" y="3"/>
                  </a:lnTo>
                  <a:lnTo>
                    <a:pt x="55" y="6"/>
                  </a:lnTo>
                  <a:lnTo>
                    <a:pt x="58" y="12"/>
                  </a:lnTo>
                  <a:lnTo>
                    <a:pt x="61" y="16"/>
                  </a:lnTo>
                  <a:lnTo>
                    <a:pt x="61" y="22"/>
                  </a:lnTo>
                  <a:lnTo>
                    <a:pt x="61" y="28"/>
                  </a:lnTo>
                  <a:lnTo>
                    <a:pt x="58" y="34"/>
                  </a:lnTo>
                  <a:lnTo>
                    <a:pt x="55" y="39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39" y="45"/>
                  </a:lnTo>
                  <a:close/>
                  <a:moveTo>
                    <a:pt x="130" y="45"/>
                  </a:moveTo>
                  <a:lnTo>
                    <a:pt x="124" y="45"/>
                  </a:lnTo>
                  <a:lnTo>
                    <a:pt x="118" y="42"/>
                  </a:lnTo>
                  <a:lnTo>
                    <a:pt x="114" y="39"/>
                  </a:lnTo>
                  <a:lnTo>
                    <a:pt x="109" y="34"/>
                  </a:lnTo>
                  <a:lnTo>
                    <a:pt x="108" y="28"/>
                  </a:lnTo>
                  <a:lnTo>
                    <a:pt x="106" y="22"/>
                  </a:lnTo>
                  <a:lnTo>
                    <a:pt x="108" y="16"/>
                  </a:lnTo>
                  <a:lnTo>
                    <a:pt x="109" y="12"/>
                  </a:lnTo>
                  <a:lnTo>
                    <a:pt x="114" y="6"/>
                  </a:lnTo>
                  <a:lnTo>
                    <a:pt x="118" y="3"/>
                  </a:lnTo>
                  <a:lnTo>
                    <a:pt x="124" y="1"/>
                  </a:lnTo>
                  <a:lnTo>
                    <a:pt x="130" y="0"/>
                  </a:lnTo>
                  <a:lnTo>
                    <a:pt x="136" y="1"/>
                  </a:lnTo>
                  <a:lnTo>
                    <a:pt x="141" y="3"/>
                  </a:lnTo>
                  <a:lnTo>
                    <a:pt x="145" y="6"/>
                  </a:lnTo>
                  <a:lnTo>
                    <a:pt x="150" y="12"/>
                  </a:lnTo>
                  <a:lnTo>
                    <a:pt x="151" y="16"/>
                  </a:lnTo>
                  <a:lnTo>
                    <a:pt x="153" y="22"/>
                  </a:lnTo>
                  <a:lnTo>
                    <a:pt x="151" y="28"/>
                  </a:lnTo>
                  <a:lnTo>
                    <a:pt x="150" y="34"/>
                  </a:lnTo>
                  <a:lnTo>
                    <a:pt x="145" y="39"/>
                  </a:lnTo>
                  <a:lnTo>
                    <a:pt x="141" y="42"/>
                  </a:lnTo>
                  <a:lnTo>
                    <a:pt x="136" y="45"/>
                  </a:lnTo>
                  <a:lnTo>
                    <a:pt x="130" y="45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8477" name="Text Box 97"/>
          <p:cNvSpPr txBox="1"/>
          <p:nvPr/>
        </p:nvSpPr>
        <p:spPr>
          <a:xfrm>
            <a:off x="1203325" y="1676400"/>
            <a:ext cx="5203825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600" err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6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gray">
          <a:xfrm>
            <a:off x="990600" y="4743450"/>
            <a:ext cx="7096125" cy="1504950"/>
          </a:xfrm>
          <a:prstGeom prst="rect">
            <a:avLst/>
          </a:prstGeom>
          <a:gradFill rotWithShape="1">
            <a:gsLst>
              <a:gs pos="0">
                <a:srgbClr val="FFFFFF">
                  <a:gamma/>
                  <a:shade val="79216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79216"/>
                  <a:invGamma/>
                </a:srgbClr>
              </a:gs>
            </a:gsLst>
            <a:lin ang="5400000" scaled="1"/>
          </a:gradFill>
          <a:ln w="9525" algn="ctr">
            <a:noFill/>
            <a:miter lim="800000"/>
          </a:ln>
          <a:effectLst>
            <a:outerShdw dist="99190" dir="2388334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ltGray">
          <a:xfrm>
            <a:off x="2112963" y="4967288"/>
            <a:ext cx="5573713" cy="1017588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black">
          <a:xfrm>
            <a:off x="2165350" y="5149850"/>
            <a:ext cx="5481638" cy="641350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ThemeGallery is a Design Digital Content &amp; Contents mall developed by Guild Design Inc.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1077913" y="5237163"/>
            <a:ext cx="915988" cy="519113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Title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19463" name="Group 7"/>
          <p:cNvGrpSpPr/>
          <p:nvPr/>
        </p:nvGrpSpPr>
        <p:grpSpPr>
          <a:xfrm>
            <a:off x="3208338" y="2508250"/>
            <a:ext cx="1609725" cy="1606550"/>
            <a:chOff x="1921" y="1585"/>
            <a:chExt cx="1059" cy="1057"/>
          </a:xfrm>
        </p:grpSpPr>
        <p:sp>
          <p:nvSpPr>
            <p:cNvPr id="19504" name="Oval 8"/>
            <p:cNvSpPr/>
            <p:nvPr/>
          </p:nvSpPr>
          <p:spPr>
            <a:xfrm>
              <a:off x="1921" y="1585"/>
              <a:ext cx="1059" cy="105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A886E0"/>
                </a:gs>
                <a:gs pos="100000">
                  <a:srgbClr val="FFFFFF"/>
                </a:gs>
              </a:gsLst>
              <a:lin ang="2700000" scaled="1"/>
              <a:tileRect/>
            </a:gradFill>
            <a:ln w="38100">
              <a:noFill/>
            </a:ln>
          </p:spPr>
          <p:txBody>
            <a:bodyPr wrap="none"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05" name="Oval 9"/>
            <p:cNvSpPr/>
            <p:nvPr/>
          </p:nvSpPr>
          <p:spPr>
            <a:xfrm>
              <a:off x="1921" y="1585"/>
              <a:ext cx="1059" cy="1057"/>
            </a:xfrm>
            <a:prstGeom prst="ellipse">
              <a:avLst/>
            </a:prstGeom>
            <a:gradFill rotWithShape="1">
              <a:gsLst>
                <a:gs pos="0">
                  <a:srgbClr val="A886E0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  <a:tileRect/>
            </a:gradFill>
            <a:ln w="38100">
              <a:noFill/>
            </a:ln>
          </p:spPr>
          <p:txBody>
            <a:bodyPr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06" name="Oval 10"/>
            <p:cNvSpPr/>
            <p:nvPr/>
          </p:nvSpPr>
          <p:spPr>
            <a:xfrm>
              <a:off x="1978" y="1642"/>
              <a:ext cx="921" cy="919"/>
            </a:xfrm>
            <a:prstGeom prst="ellipse">
              <a:avLst/>
            </a:prstGeom>
            <a:gradFill rotWithShape="1">
              <a:gsLst>
                <a:gs pos="0">
                  <a:srgbClr val="5B4979"/>
                </a:gs>
                <a:gs pos="50000">
                  <a:srgbClr val="A886E0"/>
                </a:gs>
                <a:gs pos="100000">
                  <a:srgbClr val="5B4979"/>
                </a:gs>
              </a:gsLst>
              <a:lin ang="18900000" scaled="1"/>
              <a:tileRect/>
            </a:gradFill>
            <a:ln w="38100">
              <a:noFill/>
            </a:ln>
          </p:spPr>
          <p:txBody>
            <a:bodyPr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07" name="Oval 11"/>
            <p:cNvSpPr/>
            <p:nvPr/>
          </p:nvSpPr>
          <p:spPr>
            <a:xfrm>
              <a:off x="1978" y="1643"/>
              <a:ext cx="921" cy="919"/>
            </a:xfrm>
            <a:prstGeom prst="ellipse">
              <a:avLst/>
            </a:prstGeom>
            <a:gradFill rotWithShape="1">
              <a:gsLst>
                <a:gs pos="0">
                  <a:srgbClr val="6B558E"/>
                </a:gs>
                <a:gs pos="100000">
                  <a:srgbClr val="A886E0">
                    <a:alpha val="0"/>
                  </a:srgbClr>
                </a:gs>
              </a:gsLst>
              <a:lin ang="2700000" scaled="1"/>
              <a:tileRect/>
            </a:gradFill>
            <a:ln w="38100">
              <a:noFill/>
            </a:ln>
          </p:spPr>
          <p:txBody>
            <a:bodyPr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08" name="Oval 12"/>
            <p:cNvSpPr/>
            <p:nvPr/>
          </p:nvSpPr>
          <p:spPr>
            <a:xfrm>
              <a:off x="2027" y="1697"/>
              <a:ext cx="830" cy="828"/>
            </a:xfrm>
            <a:prstGeom prst="ellipse">
              <a:avLst/>
            </a:prstGeom>
            <a:solidFill>
              <a:srgbClr val="333333"/>
            </a:solidFill>
            <a:ln w="38100">
              <a:noFill/>
            </a:ln>
          </p:spPr>
          <p:txBody>
            <a:bodyPr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9509" name="Group 13"/>
            <p:cNvGrpSpPr/>
            <p:nvPr/>
          </p:nvGrpSpPr>
          <p:grpSpPr>
            <a:xfrm>
              <a:off x="2044" y="1703"/>
              <a:ext cx="803" cy="802"/>
              <a:chOff x="4166" y="1706"/>
              <a:chExt cx="1252" cy="1252"/>
            </a:xfrm>
          </p:grpSpPr>
          <p:sp>
            <p:nvSpPr>
              <p:cNvPr id="19510" name="Oval 14"/>
              <p:cNvSpPr/>
              <p:nvPr/>
            </p:nvSpPr>
            <p:spPr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511" name="Oval 15"/>
              <p:cNvSpPr/>
              <p:nvPr/>
            </p:nvSpPr>
            <p:spPr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512" name="Oval 16"/>
              <p:cNvSpPr/>
              <p:nvPr/>
            </p:nvSpPr>
            <p:spPr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513" name="Oval 17"/>
              <p:cNvSpPr/>
              <p:nvPr/>
            </p:nvSpPr>
            <p:spPr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9464" name="Group 18"/>
          <p:cNvGrpSpPr/>
          <p:nvPr/>
        </p:nvGrpSpPr>
        <p:grpSpPr>
          <a:xfrm>
            <a:off x="4899025" y="1590675"/>
            <a:ext cx="1603375" cy="1603375"/>
            <a:chOff x="3022" y="1007"/>
            <a:chExt cx="1055" cy="1055"/>
          </a:xfrm>
        </p:grpSpPr>
        <p:sp>
          <p:nvSpPr>
            <p:cNvPr id="19494" name="Oval 19"/>
            <p:cNvSpPr/>
            <p:nvPr/>
          </p:nvSpPr>
          <p:spPr>
            <a:xfrm>
              <a:off x="3022" y="1007"/>
              <a:ext cx="1055" cy="105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3399FF"/>
                </a:gs>
                <a:gs pos="100000">
                  <a:srgbClr val="FFFFFF"/>
                </a:gs>
              </a:gsLst>
              <a:lin ang="2700000" scaled="1"/>
              <a:tileRect/>
            </a:gradFill>
            <a:ln w="38100">
              <a:noFill/>
            </a:ln>
          </p:spPr>
          <p:txBody>
            <a:bodyPr wrap="none"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95" name="Oval 20"/>
            <p:cNvSpPr/>
            <p:nvPr/>
          </p:nvSpPr>
          <p:spPr>
            <a:xfrm>
              <a:off x="3022" y="1007"/>
              <a:ext cx="1055" cy="1055"/>
            </a:xfrm>
            <a:prstGeom prst="ellipse">
              <a:avLst/>
            </a:prstGeom>
            <a:gradFill rotWithShape="1">
              <a:gsLst>
                <a:gs pos="0">
                  <a:srgbClr val="3399FF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  <a:tileRect/>
            </a:gradFill>
            <a:ln w="38100">
              <a:noFill/>
            </a:ln>
          </p:spPr>
          <p:txBody>
            <a:bodyPr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96" name="Oval 21"/>
            <p:cNvSpPr/>
            <p:nvPr/>
          </p:nvSpPr>
          <p:spPr>
            <a:xfrm>
              <a:off x="3093" y="1064"/>
              <a:ext cx="915" cy="916"/>
            </a:xfrm>
            <a:prstGeom prst="ellipse">
              <a:avLst/>
            </a:prstGeom>
            <a:gradFill rotWithShape="1">
              <a:gsLst>
                <a:gs pos="0">
                  <a:srgbClr val="1C538A"/>
                </a:gs>
                <a:gs pos="50000">
                  <a:srgbClr val="3399FF"/>
                </a:gs>
                <a:gs pos="100000">
                  <a:srgbClr val="1C538A"/>
                </a:gs>
              </a:gsLst>
              <a:lin ang="18900000" scaled="1"/>
              <a:tileRect/>
            </a:gradFill>
            <a:ln w="38100">
              <a:noFill/>
            </a:ln>
          </p:spPr>
          <p:txBody>
            <a:bodyPr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97" name="Oval 22"/>
            <p:cNvSpPr/>
            <p:nvPr/>
          </p:nvSpPr>
          <p:spPr>
            <a:xfrm>
              <a:off x="3094" y="1066"/>
              <a:ext cx="915" cy="916"/>
            </a:xfrm>
            <a:prstGeom prst="ellipse">
              <a:avLst/>
            </a:prstGeom>
            <a:gradFill rotWithShape="1">
              <a:gsLst>
                <a:gs pos="0">
                  <a:srgbClr val="2061A2"/>
                </a:gs>
                <a:gs pos="100000">
                  <a:srgbClr val="3399FF">
                    <a:alpha val="0"/>
                  </a:srgbClr>
                </a:gs>
              </a:gsLst>
              <a:lin ang="2700000" scaled="1"/>
              <a:tileRect/>
            </a:gradFill>
            <a:ln w="38100">
              <a:noFill/>
            </a:ln>
          </p:spPr>
          <p:txBody>
            <a:bodyPr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98" name="Oval 23"/>
            <p:cNvSpPr/>
            <p:nvPr/>
          </p:nvSpPr>
          <p:spPr>
            <a:xfrm>
              <a:off x="3137" y="1115"/>
              <a:ext cx="824" cy="823"/>
            </a:xfrm>
            <a:prstGeom prst="ellipse">
              <a:avLst/>
            </a:prstGeom>
            <a:solidFill>
              <a:srgbClr val="000000"/>
            </a:solidFill>
            <a:ln w="38100">
              <a:noFill/>
            </a:ln>
          </p:spPr>
          <p:txBody>
            <a:bodyPr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9499" name="Group 24"/>
            <p:cNvGrpSpPr/>
            <p:nvPr/>
          </p:nvGrpSpPr>
          <p:grpSpPr>
            <a:xfrm>
              <a:off x="3153" y="1125"/>
              <a:ext cx="799" cy="800"/>
              <a:chOff x="4166" y="1706"/>
              <a:chExt cx="1252" cy="1252"/>
            </a:xfrm>
          </p:grpSpPr>
          <p:sp>
            <p:nvSpPr>
              <p:cNvPr id="19500" name="Oval 25"/>
              <p:cNvSpPr/>
              <p:nvPr/>
            </p:nvSpPr>
            <p:spPr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501" name="Oval 26"/>
              <p:cNvSpPr/>
              <p:nvPr/>
            </p:nvSpPr>
            <p:spPr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502" name="Oval 27"/>
              <p:cNvSpPr/>
              <p:nvPr/>
            </p:nvSpPr>
            <p:spPr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503" name="Oval 28"/>
              <p:cNvSpPr/>
              <p:nvPr/>
            </p:nvSpPr>
            <p:spPr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9465" name="Group 29"/>
          <p:cNvGrpSpPr/>
          <p:nvPr/>
        </p:nvGrpSpPr>
        <p:grpSpPr>
          <a:xfrm>
            <a:off x="6613525" y="2413000"/>
            <a:ext cx="1598613" cy="1630363"/>
            <a:chOff x="4126" y="1525"/>
            <a:chExt cx="1052" cy="1073"/>
          </a:xfrm>
        </p:grpSpPr>
        <p:sp>
          <p:nvSpPr>
            <p:cNvPr id="19484" name="Oval 30"/>
            <p:cNvSpPr/>
            <p:nvPr/>
          </p:nvSpPr>
          <p:spPr>
            <a:xfrm>
              <a:off x="4126" y="1525"/>
              <a:ext cx="1052" cy="107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FF9933"/>
                </a:gs>
                <a:gs pos="100000">
                  <a:srgbClr val="FFFFFF"/>
                </a:gs>
              </a:gsLst>
              <a:lin ang="2700000" scaled="1"/>
              <a:tileRect/>
            </a:gradFill>
            <a:ln w="38100">
              <a:noFill/>
            </a:ln>
          </p:spPr>
          <p:txBody>
            <a:bodyPr wrap="none"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85" name="Oval 31"/>
            <p:cNvSpPr/>
            <p:nvPr/>
          </p:nvSpPr>
          <p:spPr>
            <a:xfrm>
              <a:off x="4126" y="1525"/>
              <a:ext cx="1052" cy="1073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  <a:tileRect/>
            </a:gradFill>
            <a:ln w="38100">
              <a:noFill/>
            </a:ln>
          </p:spPr>
          <p:txBody>
            <a:bodyPr wrap="none"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86" name="Oval 32"/>
            <p:cNvSpPr/>
            <p:nvPr/>
          </p:nvSpPr>
          <p:spPr>
            <a:xfrm>
              <a:off x="4191" y="1590"/>
              <a:ext cx="914" cy="933"/>
            </a:xfrm>
            <a:prstGeom prst="ellipse">
              <a:avLst/>
            </a:prstGeom>
            <a:gradFill rotWithShape="1">
              <a:gsLst>
                <a:gs pos="0">
                  <a:srgbClr val="8A531C"/>
                </a:gs>
                <a:gs pos="50000">
                  <a:srgbClr val="FF9933"/>
                </a:gs>
                <a:gs pos="100000">
                  <a:srgbClr val="8A531C"/>
                </a:gs>
              </a:gsLst>
              <a:lin ang="18900000" scaled="1"/>
              <a:tileRect/>
            </a:gradFill>
            <a:ln w="38100">
              <a:noFill/>
            </a:ln>
          </p:spPr>
          <p:txBody>
            <a:bodyPr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87" name="Oval 33"/>
            <p:cNvSpPr/>
            <p:nvPr/>
          </p:nvSpPr>
          <p:spPr>
            <a:xfrm>
              <a:off x="4195" y="1577"/>
              <a:ext cx="914" cy="933"/>
            </a:xfrm>
            <a:prstGeom prst="ellipse">
              <a:avLst/>
            </a:prstGeom>
            <a:gradFill rotWithShape="1">
              <a:gsLst>
                <a:gs pos="0">
                  <a:srgbClr val="A26120"/>
                </a:gs>
                <a:gs pos="100000">
                  <a:srgbClr val="FF9933">
                    <a:alpha val="0"/>
                  </a:srgbClr>
                </a:gs>
              </a:gsLst>
              <a:lin ang="2700000" scaled="1"/>
              <a:tileRect/>
            </a:gradFill>
            <a:ln w="38100">
              <a:noFill/>
            </a:ln>
          </p:spPr>
          <p:txBody>
            <a:bodyPr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88" name="Oval 34"/>
            <p:cNvSpPr/>
            <p:nvPr/>
          </p:nvSpPr>
          <p:spPr>
            <a:xfrm>
              <a:off x="4235" y="1641"/>
              <a:ext cx="823" cy="840"/>
            </a:xfrm>
            <a:prstGeom prst="ellipse">
              <a:avLst/>
            </a:prstGeom>
            <a:solidFill>
              <a:srgbClr val="333333"/>
            </a:solidFill>
            <a:ln w="38100">
              <a:noFill/>
            </a:ln>
          </p:spPr>
          <p:txBody>
            <a:bodyPr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9489" name="Group 35"/>
            <p:cNvGrpSpPr/>
            <p:nvPr/>
          </p:nvGrpSpPr>
          <p:grpSpPr>
            <a:xfrm>
              <a:off x="4249" y="1653"/>
              <a:ext cx="797" cy="813"/>
              <a:chOff x="4166" y="1706"/>
              <a:chExt cx="1252" cy="1252"/>
            </a:xfrm>
          </p:grpSpPr>
          <p:sp>
            <p:nvSpPr>
              <p:cNvPr id="19490" name="Oval 36"/>
              <p:cNvSpPr/>
              <p:nvPr/>
            </p:nvSpPr>
            <p:spPr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491" name="Oval 37"/>
              <p:cNvSpPr/>
              <p:nvPr/>
            </p:nvSpPr>
            <p:spPr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492" name="Oval 38"/>
              <p:cNvSpPr/>
              <p:nvPr/>
            </p:nvSpPr>
            <p:spPr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9493" name="Oval 39"/>
              <p:cNvSpPr/>
              <p:nvPr/>
            </p:nvSpPr>
            <p:spPr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9466" name="Group 40"/>
          <p:cNvGrpSpPr/>
          <p:nvPr/>
        </p:nvGrpSpPr>
        <p:grpSpPr>
          <a:xfrm>
            <a:off x="1493838" y="1595438"/>
            <a:ext cx="1638300" cy="1620837"/>
            <a:chOff x="884" y="2523"/>
            <a:chExt cx="862" cy="862"/>
          </a:xfrm>
        </p:grpSpPr>
        <p:sp>
          <p:nvSpPr>
            <p:cNvPr id="19475" name="Oval 41"/>
            <p:cNvSpPr/>
            <p:nvPr/>
          </p:nvSpPr>
          <p:spPr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50000">
                  <a:srgbClr val="00CC66"/>
                </a:gs>
                <a:gs pos="100000">
                  <a:srgbClr val="FFFFFF"/>
                </a:gs>
              </a:gsLst>
              <a:lin ang="2700000" scaled="1"/>
              <a:tileRect/>
            </a:gradFill>
            <a:ln w="38100">
              <a:noFill/>
            </a:ln>
          </p:spPr>
          <p:txBody>
            <a:bodyPr wrap="none"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76" name="Oval 42"/>
            <p:cNvSpPr/>
            <p:nvPr/>
          </p:nvSpPr>
          <p:spPr>
            <a:xfrm>
              <a:off x="884" y="2523"/>
              <a:ext cx="862" cy="862"/>
            </a:xfrm>
            <a:prstGeom prst="ellipse">
              <a:avLst/>
            </a:prstGeom>
            <a:gradFill rotWithShape="1">
              <a:gsLst>
                <a:gs pos="0">
                  <a:srgbClr val="00CC66">
                    <a:alpha val="32001"/>
                  </a:srgbClr>
                </a:gs>
                <a:gs pos="100000">
                  <a:srgbClr val="000000">
                    <a:alpha val="89998"/>
                  </a:srgbClr>
                </a:gs>
              </a:gsLst>
              <a:lin ang="2700000" scaled="1"/>
              <a:tileRect/>
            </a:gradFill>
            <a:ln w="38100">
              <a:noFill/>
            </a:ln>
          </p:spPr>
          <p:txBody>
            <a:bodyPr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77" name="Oval 43"/>
            <p:cNvSpPr/>
            <p:nvPr/>
          </p:nvSpPr>
          <p:spPr>
            <a:xfrm>
              <a:off x="940" y="2579"/>
              <a:ext cx="750" cy="750"/>
            </a:xfrm>
            <a:prstGeom prst="ellipse">
              <a:avLst/>
            </a:prstGeom>
            <a:gradFill rotWithShape="1">
              <a:gsLst>
                <a:gs pos="0">
                  <a:srgbClr val="006E37"/>
                </a:gs>
                <a:gs pos="50000">
                  <a:srgbClr val="00CC66"/>
                </a:gs>
                <a:gs pos="100000">
                  <a:srgbClr val="006E37"/>
                </a:gs>
              </a:gsLst>
              <a:lin ang="18900000" scaled="1"/>
              <a:tileRect/>
            </a:gradFill>
            <a:ln w="38100">
              <a:noFill/>
            </a:ln>
          </p:spPr>
          <p:txBody>
            <a:bodyPr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78" name="Oval 44"/>
            <p:cNvSpPr/>
            <p:nvPr/>
          </p:nvSpPr>
          <p:spPr>
            <a:xfrm>
              <a:off x="941" y="2579"/>
              <a:ext cx="749" cy="750"/>
            </a:xfrm>
            <a:prstGeom prst="ellipse">
              <a:avLst/>
            </a:prstGeom>
            <a:gradFill rotWithShape="1">
              <a:gsLst>
                <a:gs pos="0">
                  <a:srgbClr val="008241"/>
                </a:gs>
                <a:gs pos="100000">
                  <a:srgbClr val="00CC66">
                    <a:alpha val="0"/>
                  </a:srgbClr>
                </a:gs>
              </a:gsLst>
              <a:lin ang="2700000" scaled="1"/>
              <a:tileRect/>
            </a:gradFill>
            <a:ln w="38100">
              <a:noFill/>
            </a:ln>
          </p:spPr>
          <p:txBody>
            <a:bodyPr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79" name="Oval 45"/>
            <p:cNvSpPr/>
            <p:nvPr/>
          </p:nvSpPr>
          <p:spPr>
            <a:xfrm>
              <a:off x="981" y="2617"/>
              <a:ext cx="674" cy="674"/>
            </a:xfrm>
            <a:prstGeom prst="ellipse">
              <a:avLst/>
            </a:prstGeom>
            <a:solidFill>
              <a:srgbClr val="333333"/>
            </a:solidFill>
            <a:ln w="38100">
              <a:noFill/>
            </a:ln>
          </p:spPr>
          <p:txBody>
            <a:bodyPr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80" name="Oval 46"/>
            <p:cNvSpPr/>
            <p:nvPr/>
          </p:nvSpPr>
          <p:spPr>
            <a:xfrm>
              <a:off x="992" y="2628"/>
              <a:ext cx="653" cy="653"/>
            </a:xfrm>
            <a:prstGeom prst="ellipse">
              <a:avLst/>
            </a:prstGeom>
            <a:gradFill rotWithShape="1">
              <a:gsLst>
                <a:gs pos="0">
                  <a:srgbClr val="595959"/>
                </a:gs>
                <a:gs pos="100000">
                  <a:srgbClr val="C0C0C0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81" name="Oval 47"/>
            <p:cNvSpPr/>
            <p:nvPr/>
          </p:nvSpPr>
          <p:spPr>
            <a:xfrm>
              <a:off x="1000" y="2632"/>
              <a:ext cx="637" cy="636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alpha val="0"/>
                  </a:srgbClr>
                </a:gs>
                <a:gs pos="100000">
                  <a:srgbClr val="E9E9E9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82" name="Oval 48"/>
            <p:cNvSpPr/>
            <p:nvPr/>
          </p:nvSpPr>
          <p:spPr>
            <a:xfrm>
              <a:off x="1007" y="2638"/>
              <a:ext cx="606" cy="595"/>
            </a:xfrm>
            <a:prstGeom prst="ellipse">
              <a:avLst/>
            </a:prstGeom>
            <a:gradFill rotWithShape="1">
              <a:gsLst>
                <a:gs pos="0">
                  <a:srgbClr val="989898"/>
                </a:gs>
                <a:gs pos="100000">
                  <a:srgbClr val="C0C0C0">
                    <a:alpha val="48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83" name="Oval 49"/>
            <p:cNvSpPr/>
            <p:nvPr/>
          </p:nvSpPr>
          <p:spPr>
            <a:xfrm>
              <a:off x="1042" y="2655"/>
              <a:ext cx="539" cy="483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0C0C0">
                    <a:alpha val="37999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eaVert"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6674" name="Line 50"/>
          <p:cNvSpPr>
            <a:spLocks noChangeShapeType="1"/>
          </p:cNvSpPr>
          <p:nvPr/>
        </p:nvSpPr>
        <p:spPr bwMode="ltGray">
          <a:xfrm>
            <a:off x="2276475" y="3236913"/>
            <a:ext cx="0" cy="1354138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6675" name="Line 51"/>
          <p:cNvSpPr>
            <a:spLocks noChangeShapeType="1"/>
          </p:cNvSpPr>
          <p:nvPr/>
        </p:nvSpPr>
        <p:spPr bwMode="ltGray">
          <a:xfrm flipH="1">
            <a:off x="3990975" y="4160838"/>
            <a:ext cx="1588" cy="460375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6676" name="Line 52"/>
          <p:cNvSpPr>
            <a:spLocks noChangeShapeType="1"/>
          </p:cNvSpPr>
          <p:nvPr/>
        </p:nvSpPr>
        <p:spPr bwMode="ltGray">
          <a:xfrm>
            <a:off x="5686425" y="3219450"/>
            <a:ext cx="0" cy="1371600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6677" name="Line 53"/>
          <p:cNvSpPr>
            <a:spLocks noChangeShapeType="1"/>
          </p:cNvSpPr>
          <p:nvPr/>
        </p:nvSpPr>
        <p:spPr bwMode="ltGray">
          <a:xfrm flipH="1">
            <a:off x="7346950" y="4094163"/>
            <a:ext cx="22225" cy="555625"/>
          </a:xfrm>
          <a:prstGeom prst="line">
            <a:avLst/>
          </a:prstGeom>
          <a:noFill/>
          <a:ln w="57150" cap="rnd">
            <a:solidFill>
              <a:srgbClr val="000000"/>
            </a:solidFill>
            <a:prstDash val="sysDot"/>
            <a:round/>
            <a:tailEnd type="triangle" w="med" len="med"/>
          </a:ln>
          <a:effectLst>
            <a:outerShdw dist="56796" dir="3806097" algn="ctr" rotWithShape="0">
              <a:srgbClr val="B2B2B2">
                <a:alpha val="50000"/>
              </a:srgbClr>
            </a:outerShdw>
          </a:effectLst>
        </p:spPr>
        <p:txBody>
          <a:bodyPr vert="eaVert" wrap="none" lIns="92075" tIns="46038" rIns="92075" bIns="46038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6678" name="Text Box 54"/>
          <p:cNvSpPr txBox="1">
            <a:spLocks noChangeArrowheads="1"/>
          </p:cNvSpPr>
          <p:nvPr/>
        </p:nvSpPr>
        <p:spPr bwMode="auto">
          <a:xfrm>
            <a:off x="1628775" y="2109788"/>
            <a:ext cx="1355725" cy="712788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6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6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in here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6679" name="Text Box 55"/>
          <p:cNvSpPr txBox="1">
            <a:spLocks noChangeArrowheads="1"/>
          </p:cNvSpPr>
          <p:nvPr/>
        </p:nvSpPr>
        <p:spPr bwMode="auto">
          <a:xfrm>
            <a:off x="3317875" y="3011488"/>
            <a:ext cx="1355725" cy="712788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6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6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in here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6680" name="Text Box 56"/>
          <p:cNvSpPr txBox="1">
            <a:spLocks noChangeArrowheads="1"/>
          </p:cNvSpPr>
          <p:nvPr/>
        </p:nvSpPr>
        <p:spPr bwMode="auto">
          <a:xfrm>
            <a:off x="5037138" y="2076450"/>
            <a:ext cx="1355725" cy="712788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6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6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in here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6681" name="Text Box 57"/>
          <p:cNvSpPr txBox="1">
            <a:spLocks noChangeArrowheads="1"/>
          </p:cNvSpPr>
          <p:nvPr/>
        </p:nvSpPr>
        <p:spPr bwMode="auto">
          <a:xfrm>
            <a:off x="6718300" y="2940050"/>
            <a:ext cx="1355725" cy="712788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FFFF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6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6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in here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27651" name="Freeform 3"/>
          <p:cNvSpPr/>
          <p:nvPr/>
        </p:nvSpPr>
        <p:spPr bwMode="gray">
          <a:xfrm>
            <a:off x="838200" y="2819400"/>
            <a:ext cx="7505700" cy="2724150"/>
          </a:xfrm>
          <a:custGeom>
            <a:avLst/>
            <a:gdLst/>
            <a:ahLst/>
            <a:cxnLst>
              <a:cxn ang="0">
                <a:pos x="1422" y="3"/>
              </a:cxn>
              <a:cxn ang="0">
                <a:pos x="192" y="705"/>
              </a:cxn>
              <a:cxn ang="0">
                <a:pos x="1096" y="1292"/>
              </a:cxn>
              <a:cxn ang="0">
                <a:pos x="2388" y="1428"/>
              </a:cxn>
              <a:cxn ang="0">
                <a:pos x="3672" y="1275"/>
              </a:cxn>
              <a:cxn ang="0">
                <a:pos x="4524" y="705"/>
              </a:cxn>
              <a:cxn ang="0">
                <a:pos x="3294" y="27"/>
              </a:cxn>
              <a:cxn ang="0">
                <a:pos x="4704" y="717"/>
              </a:cxn>
              <a:cxn ang="0">
                <a:pos x="3798" y="1488"/>
              </a:cxn>
              <a:cxn ang="0">
                <a:pos x="2412" y="1683"/>
              </a:cxn>
              <a:cxn ang="0">
                <a:pos x="972" y="1506"/>
              </a:cxn>
              <a:cxn ang="0">
                <a:pos x="24" y="723"/>
              </a:cxn>
              <a:cxn ang="0">
                <a:pos x="1422" y="3"/>
              </a:cxn>
            </a:cxnLst>
            <a:rect l="0" t="0" r="r" b="b"/>
            <a:pathLst>
              <a:path w="4728" h="1686">
                <a:moveTo>
                  <a:pt x="1422" y="3"/>
                </a:moveTo>
                <a:cubicBezTo>
                  <a:pt x="1450" y="0"/>
                  <a:pt x="252" y="159"/>
                  <a:pt x="192" y="705"/>
                </a:cubicBezTo>
                <a:cubicBezTo>
                  <a:pt x="222" y="1041"/>
                  <a:pt x="828" y="1203"/>
                  <a:pt x="1096" y="1292"/>
                </a:cubicBezTo>
                <a:cubicBezTo>
                  <a:pt x="1364" y="1381"/>
                  <a:pt x="1955" y="1428"/>
                  <a:pt x="2388" y="1428"/>
                </a:cubicBezTo>
                <a:cubicBezTo>
                  <a:pt x="2821" y="1428"/>
                  <a:pt x="3307" y="1379"/>
                  <a:pt x="3672" y="1275"/>
                </a:cubicBezTo>
                <a:cubicBezTo>
                  <a:pt x="4037" y="1171"/>
                  <a:pt x="4506" y="987"/>
                  <a:pt x="4524" y="705"/>
                </a:cubicBezTo>
                <a:cubicBezTo>
                  <a:pt x="4518" y="207"/>
                  <a:pt x="3269" y="50"/>
                  <a:pt x="3294" y="27"/>
                </a:cubicBezTo>
                <a:cubicBezTo>
                  <a:pt x="3324" y="29"/>
                  <a:pt x="4674" y="201"/>
                  <a:pt x="4704" y="717"/>
                </a:cubicBezTo>
                <a:cubicBezTo>
                  <a:pt x="4728" y="1077"/>
                  <a:pt x="4236" y="1365"/>
                  <a:pt x="3798" y="1488"/>
                </a:cubicBezTo>
                <a:cubicBezTo>
                  <a:pt x="3360" y="1611"/>
                  <a:pt x="2883" y="1680"/>
                  <a:pt x="2412" y="1683"/>
                </a:cubicBezTo>
                <a:cubicBezTo>
                  <a:pt x="1941" y="1686"/>
                  <a:pt x="1374" y="1644"/>
                  <a:pt x="972" y="1506"/>
                </a:cubicBezTo>
                <a:cubicBezTo>
                  <a:pt x="570" y="1368"/>
                  <a:pt x="0" y="1173"/>
                  <a:pt x="24" y="723"/>
                </a:cubicBezTo>
                <a:cubicBezTo>
                  <a:pt x="42" y="117"/>
                  <a:pt x="1394" y="6"/>
                  <a:pt x="1422" y="3"/>
                </a:cubicBezTo>
                <a:close/>
              </a:path>
            </a:pathLst>
          </a:cu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tint val="19216"/>
                  <a:invGamma/>
                </a:schemeClr>
              </a:gs>
            </a:gsLst>
            <a:lin ang="5400000" scaled="1"/>
          </a:gradFill>
          <a:ln w="9525" cap="flat" cmpd="sng">
            <a:noFill/>
            <a:prstDash val="solid"/>
            <a:round/>
          </a:ln>
          <a:effectLst/>
          <a:scene3d>
            <a:camera prst="legacyObliqueBottom">
              <a:rot lat="21299999" lon="0" rev="0"/>
            </a:camera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0484" name="Group 4"/>
          <p:cNvGrpSpPr/>
          <p:nvPr/>
        </p:nvGrpSpPr>
        <p:grpSpPr>
          <a:xfrm>
            <a:off x="2362200" y="2530475"/>
            <a:ext cx="4343400" cy="965200"/>
            <a:chOff x="1383" y="1452"/>
            <a:chExt cx="2826" cy="596"/>
          </a:xfrm>
        </p:grpSpPr>
        <p:sp>
          <p:nvSpPr>
            <p:cNvPr id="20515" name="Oval 5"/>
            <p:cNvSpPr/>
            <p:nvPr/>
          </p:nvSpPr>
          <p:spPr>
            <a:xfrm>
              <a:off x="1383" y="1464"/>
              <a:ext cx="2824" cy="584"/>
            </a:xfrm>
            <a:prstGeom prst="ellipse">
              <a:avLst/>
            </a:prstGeom>
            <a:gradFill rotWithShape="1">
              <a:gsLst>
                <a:gs pos="0">
                  <a:srgbClr val="003955"/>
                </a:gs>
                <a:gs pos="50000">
                  <a:srgbClr val="006699"/>
                </a:gs>
                <a:gs pos="100000">
                  <a:srgbClr val="003955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16" name="Oval 6"/>
            <p:cNvSpPr/>
            <p:nvPr/>
          </p:nvSpPr>
          <p:spPr>
            <a:xfrm>
              <a:off x="1383" y="1455"/>
              <a:ext cx="2826" cy="552"/>
            </a:xfrm>
            <a:prstGeom prst="ellipse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A9CBDD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55" name="Oval 7"/>
            <p:cNvSpPr>
              <a:spLocks noChangeArrowheads="1"/>
            </p:cNvSpPr>
            <p:nvPr/>
          </p:nvSpPr>
          <p:spPr bwMode="ltGray">
            <a:xfrm>
              <a:off x="1385" y="1452"/>
              <a:ext cx="2808" cy="54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0"/>
                    <a:invGamma/>
                    <a:alpha val="27000"/>
                  </a:schemeClr>
                </a:gs>
                <a:gs pos="50000">
                  <a:schemeClr val="bg1">
                    <a:alpha val="5000"/>
                  </a:schemeClr>
                </a:gs>
                <a:gs pos="100000">
                  <a:schemeClr val="bg1">
                    <a:gamma/>
                    <a:shade val="0"/>
                    <a:invGamma/>
                    <a:alpha val="27000"/>
                  </a:schemeClr>
                </a:gs>
              </a:gsLst>
              <a:lin ang="27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0485" name="AutoShape 8"/>
          <p:cNvSpPr/>
          <p:nvPr/>
        </p:nvSpPr>
        <p:spPr>
          <a:xfrm>
            <a:off x="3175000" y="2746375"/>
            <a:ext cx="566738" cy="368300"/>
          </a:xfrm>
          <a:prstGeom prst="cube">
            <a:avLst>
              <a:gd name="adj" fmla="val 48171"/>
            </a:avLst>
          </a:prstGeom>
          <a:solidFill>
            <a:srgbClr val="969696"/>
          </a:solidFill>
          <a:ln w="9525">
            <a:noFill/>
          </a:ln>
          <a:effectLst>
            <a:prstShdw prst="shdw12" dir="16200000">
              <a:schemeClr val="tx1">
                <a:alpha val="50000"/>
              </a:schemeClr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57" name="AutoShape 9"/>
          <p:cNvSpPr>
            <a:spLocks noChangeArrowheads="1"/>
          </p:cNvSpPr>
          <p:nvPr/>
        </p:nvSpPr>
        <p:spPr bwMode="ltGray">
          <a:xfrm>
            <a:off x="2514600" y="2325688"/>
            <a:ext cx="1739900" cy="598488"/>
          </a:xfrm>
          <a:prstGeom prst="cube">
            <a:avLst>
              <a:gd name="adj" fmla="val 24338"/>
            </a:avLst>
          </a:prstGeom>
          <a:gradFill rotWithShape="1">
            <a:gsLst>
              <a:gs pos="0">
                <a:schemeClr val="accent2">
                  <a:gamma/>
                  <a:shade val="76078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487" name="AutoShape 10"/>
          <p:cNvSpPr/>
          <p:nvPr/>
        </p:nvSpPr>
        <p:spPr>
          <a:xfrm>
            <a:off x="4297363" y="1970088"/>
            <a:ext cx="566737" cy="1144587"/>
          </a:xfrm>
          <a:prstGeom prst="cube">
            <a:avLst>
              <a:gd name="adj" fmla="val 48171"/>
            </a:avLst>
          </a:prstGeom>
          <a:solidFill>
            <a:srgbClr val="969696"/>
          </a:solidFill>
          <a:ln w="9525">
            <a:noFill/>
          </a:ln>
          <a:effectLst>
            <a:prstShdw prst="shdw12" dir="16200000">
              <a:schemeClr val="tx1">
                <a:alpha val="50000"/>
              </a:schemeClr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59" name="AutoShape 11"/>
          <p:cNvSpPr>
            <a:spLocks noChangeArrowheads="1"/>
          </p:cNvSpPr>
          <p:nvPr/>
        </p:nvSpPr>
        <p:spPr bwMode="ltGray">
          <a:xfrm>
            <a:off x="3589338" y="1676400"/>
            <a:ext cx="2043113" cy="576263"/>
          </a:xfrm>
          <a:prstGeom prst="cube">
            <a:avLst>
              <a:gd name="adj" fmla="val 24338"/>
            </a:avLst>
          </a:prstGeom>
          <a:gradFill rotWithShape="1">
            <a:gsLst>
              <a:gs pos="0">
                <a:schemeClr val="hlink">
                  <a:gamma/>
                  <a:shade val="86275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489" name="AutoShape 12"/>
          <p:cNvSpPr/>
          <p:nvPr/>
        </p:nvSpPr>
        <p:spPr>
          <a:xfrm>
            <a:off x="5286375" y="2746375"/>
            <a:ext cx="566738" cy="368300"/>
          </a:xfrm>
          <a:prstGeom prst="cube">
            <a:avLst>
              <a:gd name="adj" fmla="val 48171"/>
            </a:avLst>
          </a:prstGeom>
          <a:solidFill>
            <a:srgbClr val="969696"/>
          </a:solidFill>
          <a:ln w="9525">
            <a:noFill/>
          </a:ln>
          <a:effectLst>
            <a:prstShdw prst="shdw12" dir="16200000">
              <a:schemeClr val="tx1">
                <a:alpha val="50000"/>
              </a:schemeClr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61" name="AutoShape 13"/>
          <p:cNvSpPr>
            <a:spLocks noChangeArrowheads="1"/>
          </p:cNvSpPr>
          <p:nvPr/>
        </p:nvSpPr>
        <p:spPr bwMode="ltGray">
          <a:xfrm>
            <a:off x="4710113" y="2330450"/>
            <a:ext cx="1689100" cy="598488"/>
          </a:xfrm>
          <a:prstGeom prst="cube">
            <a:avLst>
              <a:gd name="adj" fmla="val 24338"/>
            </a:avLst>
          </a:prstGeom>
          <a:gradFill rotWithShape="1">
            <a:gsLst>
              <a:gs pos="0">
                <a:schemeClr val="accent1">
                  <a:gamma/>
                  <a:shade val="8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491" name="Rectangle 14"/>
          <p:cNvSpPr/>
          <p:nvPr/>
        </p:nvSpPr>
        <p:spPr>
          <a:xfrm>
            <a:off x="2713038" y="2530475"/>
            <a:ext cx="1273175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92" name="Rectangle 15"/>
          <p:cNvSpPr/>
          <p:nvPr/>
        </p:nvSpPr>
        <p:spPr>
          <a:xfrm>
            <a:off x="4832350" y="2530475"/>
            <a:ext cx="1273175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93" name="Rectangle 16"/>
          <p:cNvSpPr/>
          <p:nvPr/>
        </p:nvSpPr>
        <p:spPr>
          <a:xfrm>
            <a:off x="3935413" y="1854200"/>
            <a:ext cx="1273175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94" name="Rectangle 17"/>
          <p:cNvSpPr/>
          <p:nvPr/>
        </p:nvSpPr>
        <p:spPr>
          <a:xfrm rot="1056231">
            <a:off x="1555750" y="4800600"/>
            <a:ext cx="149225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1600" b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95" name="Rectangle 18"/>
          <p:cNvSpPr/>
          <p:nvPr/>
        </p:nvSpPr>
        <p:spPr>
          <a:xfrm rot="-982939">
            <a:off x="5943600" y="4800600"/>
            <a:ext cx="163830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1600" b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96" name="Rectangle 19"/>
          <p:cNvSpPr/>
          <p:nvPr/>
        </p:nvSpPr>
        <p:spPr>
          <a:xfrm>
            <a:off x="2133600" y="3524250"/>
            <a:ext cx="4962525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buFont typeface="Wingdings" panose="05000000000000000000" pitchFamily="2" charset="2"/>
              <a:buNone/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1600" b="1" err="1"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0497" name="Group 20"/>
          <p:cNvGrpSpPr/>
          <p:nvPr/>
        </p:nvGrpSpPr>
        <p:grpSpPr>
          <a:xfrm>
            <a:off x="3352800" y="4114800"/>
            <a:ext cx="2362200" cy="2286000"/>
            <a:chOff x="2457" y="2000"/>
            <a:chExt cx="901" cy="888"/>
          </a:xfrm>
        </p:grpSpPr>
        <p:pic>
          <p:nvPicPr>
            <p:cNvPr id="20499" name="Picture 21" descr="circuler_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457" y="2000"/>
              <a:ext cx="901" cy="88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7670" name="Oval 22"/>
            <p:cNvSpPr>
              <a:spLocks noChangeArrowheads="1"/>
            </p:cNvSpPr>
            <p:nvPr/>
          </p:nvSpPr>
          <p:spPr bwMode="ltGray">
            <a:xfrm>
              <a:off x="2457" y="2000"/>
              <a:ext cx="895" cy="888"/>
            </a:xfrm>
            <a:prstGeom prst="ellipse">
              <a:avLst/>
            </a:prstGeom>
            <a:gradFill rotWithShape="1">
              <a:gsLst>
                <a:gs pos="0">
                  <a:srgbClr val="F8F8F8">
                    <a:gamma/>
                    <a:shade val="26275"/>
                    <a:invGamma/>
                    <a:alpha val="89999"/>
                  </a:srgbClr>
                </a:gs>
                <a:gs pos="50000">
                  <a:srgbClr val="F8F8F8">
                    <a:alpha val="45000"/>
                  </a:srgbClr>
                </a:gs>
                <a:gs pos="100000">
                  <a:srgbClr val="F8F8F8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503" name="Freeform 23"/>
            <p:cNvSpPr/>
            <p:nvPr/>
          </p:nvSpPr>
          <p:spPr>
            <a:xfrm>
              <a:off x="2550" y="2018"/>
              <a:ext cx="703" cy="308"/>
            </a:xfrm>
            <a:custGeom>
              <a:avLst/>
              <a:gdLst>
                <a:gd name="txL" fmla="*/ 0 w 1321"/>
                <a:gd name="txT" fmla="*/ 0 h 712"/>
                <a:gd name="txR" fmla="*/ 1321 w 1321"/>
                <a:gd name="txB" fmla="*/ 712 h 712"/>
              </a:gdLst>
              <a:ahLst/>
              <a:cxnLst>
                <a:cxn ang="0">
                  <a:pos x="692" y="173"/>
                </a:cxn>
                <a:cxn ang="0">
                  <a:pos x="701" y="191"/>
                </a:cxn>
                <a:cxn ang="0">
                  <a:pos x="703" y="208"/>
                </a:cxn>
                <a:cxn ang="0">
                  <a:pos x="700" y="223"/>
                </a:cxn>
                <a:cxn ang="0">
                  <a:pos x="691" y="238"/>
                </a:cxn>
                <a:cxn ang="0">
                  <a:pos x="677" y="250"/>
                </a:cxn>
                <a:cxn ang="0">
                  <a:pos x="659" y="261"/>
                </a:cxn>
                <a:cxn ang="0">
                  <a:pos x="636" y="272"/>
                </a:cxn>
                <a:cxn ang="0">
                  <a:pos x="610" y="281"/>
                </a:cxn>
                <a:cxn ang="0">
                  <a:pos x="581" y="289"/>
                </a:cxn>
                <a:cxn ang="0">
                  <a:pos x="549" y="295"/>
                </a:cxn>
                <a:cxn ang="0">
                  <a:pos x="515" y="300"/>
                </a:cxn>
                <a:cxn ang="0">
                  <a:pos x="477" y="305"/>
                </a:cxn>
                <a:cxn ang="0">
                  <a:pos x="439" y="307"/>
                </a:cxn>
                <a:cxn ang="0">
                  <a:pos x="423" y="308"/>
                </a:cxn>
                <a:cxn ang="0">
                  <a:pos x="253" y="308"/>
                </a:cxn>
                <a:cxn ang="0">
                  <a:pos x="251" y="308"/>
                </a:cxn>
                <a:cxn ang="0">
                  <a:pos x="218" y="306"/>
                </a:cxn>
                <a:cxn ang="0">
                  <a:pos x="185" y="305"/>
                </a:cxn>
                <a:cxn ang="0">
                  <a:pos x="154" y="301"/>
                </a:cxn>
                <a:cxn ang="0">
                  <a:pos x="125" y="298"/>
                </a:cxn>
                <a:cxn ang="0">
                  <a:pos x="99" y="293"/>
                </a:cxn>
                <a:cxn ang="0">
                  <a:pos x="75" y="287"/>
                </a:cxn>
                <a:cxn ang="0">
                  <a:pos x="54" y="280"/>
                </a:cxn>
                <a:cxn ang="0">
                  <a:pos x="36" y="273"/>
                </a:cxn>
                <a:cxn ang="0">
                  <a:pos x="21" y="263"/>
                </a:cxn>
                <a:cxn ang="0">
                  <a:pos x="10" y="252"/>
                </a:cxn>
                <a:cxn ang="0">
                  <a:pos x="3" y="240"/>
                </a:cxn>
                <a:cxn ang="0">
                  <a:pos x="0" y="227"/>
                </a:cxn>
                <a:cxn ang="0">
                  <a:pos x="0" y="225"/>
                </a:cxn>
                <a:cxn ang="0">
                  <a:pos x="2" y="211"/>
                </a:cxn>
                <a:cxn ang="0">
                  <a:pos x="9" y="193"/>
                </a:cxn>
                <a:cxn ang="0">
                  <a:pos x="27" y="160"/>
                </a:cxn>
                <a:cxn ang="0">
                  <a:pos x="50" y="129"/>
                </a:cxn>
                <a:cxn ang="0">
                  <a:pos x="78" y="102"/>
                </a:cxn>
                <a:cxn ang="0">
                  <a:pos x="109" y="76"/>
                </a:cxn>
                <a:cxn ang="0">
                  <a:pos x="144" y="54"/>
                </a:cxn>
                <a:cxn ang="0">
                  <a:pos x="181" y="35"/>
                </a:cxn>
                <a:cxn ang="0">
                  <a:pos x="221" y="20"/>
                </a:cxn>
                <a:cxn ang="0">
                  <a:pos x="264" y="9"/>
                </a:cxn>
                <a:cxn ang="0">
                  <a:pos x="309" y="3"/>
                </a:cxn>
                <a:cxn ang="0">
                  <a:pos x="355" y="0"/>
                </a:cxn>
                <a:cxn ang="0">
                  <a:pos x="355" y="0"/>
                </a:cxn>
                <a:cxn ang="0">
                  <a:pos x="404" y="3"/>
                </a:cxn>
                <a:cxn ang="0">
                  <a:pos x="451" y="10"/>
                </a:cxn>
                <a:cxn ang="0">
                  <a:pos x="496" y="23"/>
                </a:cxn>
                <a:cxn ang="0">
                  <a:pos x="537" y="39"/>
                </a:cxn>
                <a:cxn ang="0">
                  <a:pos x="576" y="59"/>
                </a:cxn>
                <a:cxn ang="0">
                  <a:pos x="611" y="84"/>
                </a:cxn>
                <a:cxn ang="0">
                  <a:pos x="643" y="111"/>
                </a:cxn>
                <a:cxn ang="0">
                  <a:pos x="669" y="141"/>
                </a:cxn>
                <a:cxn ang="0">
                  <a:pos x="692" y="173"/>
                </a:cxn>
                <a:cxn ang="0">
                  <a:pos x="692" y="173"/>
                </a:cxn>
              </a:cxnLst>
              <a:rect l="txL" t="txT" r="txR" b="tx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100000"/>
                  </a:srgbClr>
                </a:gs>
                <a:gs pos="100000">
                  <a:srgbClr val="DDDDDD">
                    <a:alpha val="100000"/>
                  </a:srgbClr>
                </a:gs>
              </a:gsLst>
              <a:lin ang="5400000" scaled="1"/>
              <a:tileRect/>
            </a:gra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20504" name="Group 24"/>
            <p:cNvGrpSpPr/>
            <p:nvPr/>
          </p:nvGrpSpPr>
          <p:grpSpPr>
            <a:xfrm rot="-1297425" flipH="1" flipV="1">
              <a:off x="2525" y="2693"/>
              <a:ext cx="781" cy="188"/>
              <a:chOff x="2532" y="1051"/>
              <a:chExt cx="893" cy="246"/>
            </a:xfrm>
          </p:grpSpPr>
          <p:grpSp>
            <p:nvGrpSpPr>
              <p:cNvPr id="20505" name="Group 25"/>
              <p:cNvGrpSpPr/>
              <p:nvPr/>
            </p:nvGrpSpPr>
            <p:grpSpPr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20511" name="AutoShape 26"/>
                <p:cNvSpPr/>
                <p:nvPr/>
              </p:nvSpPr>
              <p:spPr>
                <a:xfrm rot="5263130">
                  <a:off x="1859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0512" name="AutoShape 27"/>
                <p:cNvSpPr/>
                <p:nvPr/>
              </p:nvSpPr>
              <p:spPr>
                <a:xfrm rot="6078281">
                  <a:off x="1995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0513" name="AutoShape 28"/>
                <p:cNvSpPr/>
                <p:nvPr/>
              </p:nvSpPr>
              <p:spPr>
                <a:xfrm rot="6373927">
                  <a:off x="2071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0514" name="AutoShape 29"/>
                <p:cNvSpPr/>
                <p:nvPr/>
              </p:nvSpPr>
              <p:spPr>
                <a:xfrm rot="6906312">
                  <a:off x="2161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20506" name="Group 30"/>
              <p:cNvGrpSpPr/>
              <p:nvPr/>
            </p:nvGrpSpPr>
            <p:grpSpPr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20507" name="AutoShape 31"/>
                <p:cNvSpPr/>
                <p:nvPr/>
              </p:nvSpPr>
              <p:spPr>
                <a:xfrm rot="5263130">
                  <a:off x="1859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0508" name="AutoShape 32"/>
                <p:cNvSpPr/>
                <p:nvPr/>
              </p:nvSpPr>
              <p:spPr>
                <a:xfrm rot="6078281">
                  <a:off x="1995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0509" name="AutoShape 33"/>
                <p:cNvSpPr/>
                <p:nvPr/>
              </p:nvSpPr>
              <p:spPr>
                <a:xfrm rot="6373927">
                  <a:off x="2071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0510" name="AutoShape 34"/>
                <p:cNvSpPr/>
                <p:nvPr/>
              </p:nvSpPr>
              <p:spPr>
                <a:xfrm rot="6906312">
                  <a:off x="2161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</p:grpSp>
      <p:sp>
        <p:nvSpPr>
          <p:cNvPr id="20498" name="Text Box 35"/>
          <p:cNvSpPr txBox="1"/>
          <p:nvPr/>
        </p:nvSpPr>
        <p:spPr>
          <a:xfrm>
            <a:off x="3317875" y="4953000"/>
            <a:ext cx="2473325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/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Add your text in here</a:t>
            </a:r>
            <a:endParaRPr lang="en-US" altLang="zh-CN" sz="2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21507" name="Rectangle 3"/>
          <p:cNvSpPr/>
          <p:nvPr/>
        </p:nvSpPr>
        <p:spPr>
          <a:xfrm>
            <a:off x="565150" y="2882900"/>
            <a:ext cx="7740650" cy="61912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1508" name="Group 4"/>
          <p:cNvGrpSpPr/>
          <p:nvPr/>
        </p:nvGrpSpPr>
        <p:grpSpPr>
          <a:xfrm>
            <a:off x="554038" y="2882900"/>
            <a:ext cx="2054225" cy="619125"/>
            <a:chOff x="404" y="1980"/>
            <a:chExt cx="1294" cy="298"/>
          </a:xfrm>
        </p:grpSpPr>
        <p:sp>
          <p:nvSpPr>
            <p:cNvPr id="31749" name="Rectangle 5"/>
            <p:cNvSpPr>
              <a:spLocks noChangeArrowheads="1"/>
            </p:cNvSpPr>
            <p:nvPr/>
          </p:nvSpPr>
          <p:spPr bwMode="invGray">
            <a:xfrm>
              <a:off x="404" y="1980"/>
              <a:ext cx="1205" cy="298"/>
            </a:xfrm>
            <a:prstGeom prst="rect">
              <a:avLst/>
            </a:prstGeom>
            <a:solidFill>
              <a:schemeClr val="hlink"/>
            </a:solidFill>
            <a:ln w="9525" algn="ctr">
              <a:noFill/>
              <a:miter lim="800000"/>
            </a:ln>
            <a:effectLst>
              <a:outerShdw dist="63500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750" name="AutoShape 6"/>
            <p:cNvSpPr>
              <a:spLocks noChangeArrowheads="1"/>
            </p:cNvSpPr>
            <p:nvPr/>
          </p:nvSpPr>
          <p:spPr bwMode="invGray">
            <a:xfrm rot="5400000">
              <a:off x="1569" y="2071"/>
              <a:ext cx="139" cy="12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 algn="ctr">
              <a:noFill/>
              <a:miter lim="800000"/>
            </a:ln>
            <a:effectLst>
              <a:outerShdw dist="63500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1509" name="Text Box 7"/>
          <p:cNvSpPr txBox="1"/>
          <p:nvPr/>
        </p:nvSpPr>
        <p:spPr>
          <a:xfrm>
            <a:off x="2468563" y="3014663"/>
            <a:ext cx="167640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gray">
          <a:xfrm>
            <a:off x="576263" y="2989263"/>
            <a:ext cx="1836738" cy="39687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3300"/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Title in here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1511" name="AutoShape 9"/>
          <p:cNvSpPr/>
          <p:nvPr/>
        </p:nvSpPr>
        <p:spPr>
          <a:xfrm>
            <a:off x="4040188" y="3049588"/>
            <a:ext cx="368300" cy="273050"/>
          </a:xfrm>
          <a:prstGeom prst="rightArrow">
            <a:avLst>
              <a:gd name="adj1" fmla="val 50000"/>
              <a:gd name="adj2" fmla="val 60466"/>
            </a:avLst>
          </a:prstGeom>
          <a:solidFill>
            <a:srgbClr val="FFFFFF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2" name="Text Box 10"/>
          <p:cNvSpPr txBox="1"/>
          <p:nvPr/>
        </p:nvSpPr>
        <p:spPr>
          <a:xfrm>
            <a:off x="4419600" y="3014663"/>
            <a:ext cx="167640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3" name="AutoShape 11"/>
          <p:cNvSpPr/>
          <p:nvPr/>
        </p:nvSpPr>
        <p:spPr>
          <a:xfrm>
            <a:off x="6069013" y="3049588"/>
            <a:ext cx="368300" cy="273050"/>
          </a:xfrm>
          <a:prstGeom prst="rightArrow">
            <a:avLst>
              <a:gd name="adj1" fmla="val 50000"/>
              <a:gd name="adj2" fmla="val 60466"/>
            </a:avLst>
          </a:prstGeom>
          <a:solidFill>
            <a:srgbClr val="FFFFFF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4" name="Text Box 12"/>
          <p:cNvSpPr txBox="1"/>
          <p:nvPr/>
        </p:nvSpPr>
        <p:spPr>
          <a:xfrm>
            <a:off x="6407150" y="3014663"/>
            <a:ext cx="167640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5" name="AutoShape 13"/>
          <p:cNvSpPr/>
          <p:nvPr/>
        </p:nvSpPr>
        <p:spPr>
          <a:xfrm>
            <a:off x="850900" y="3632200"/>
            <a:ext cx="1114425" cy="1114425"/>
          </a:xfrm>
          <a:prstGeom prst="diamond">
            <a:avLst/>
          </a:prstGeom>
          <a:solidFill>
            <a:schemeClr val="hlink"/>
          </a:solidFill>
          <a:ln w="9525" cap="flat" cmpd="sng">
            <a:prstDash val="solid"/>
            <a:miter/>
            <a:headEnd type="none" w="med" len="med"/>
            <a:tailEnd type="none" w="med" len="med"/>
          </a:ln>
          <a:scene3d>
            <a:camera prst="legacyPerspectiveBottom">
              <a:rot lat="21000000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6" name="AutoShape 14"/>
          <p:cNvSpPr/>
          <p:nvPr/>
        </p:nvSpPr>
        <p:spPr>
          <a:xfrm>
            <a:off x="2832100" y="3632200"/>
            <a:ext cx="1114425" cy="1114425"/>
          </a:xfrm>
          <a:prstGeom prst="diamond">
            <a:avLst/>
          </a:prstGeom>
          <a:solidFill>
            <a:schemeClr val="accent1"/>
          </a:solidFill>
          <a:ln w="9525" cap="flat" cmpd="sng">
            <a:prstDash val="solid"/>
            <a:miter/>
            <a:headEnd type="none" w="med" len="med"/>
            <a:tailEnd type="none" w="med" len="med"/>
          </a:ln>
          <a:scene3d>
            <a:camera prst="legacyPerspectiveBottom">
              <a:rot lat="21000000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7" name="AutoShape 15"/>
          <p:cNvSpPr/>
          <p:nvPr/>
        </p:nvSpPr>
        <p:spPr>
          <a:xfrm>
            <a:off x="4822825" y="3632200"/>
            <a:ext cx="1114425" cy="1114425"/>
          </a:xfrm>
          <a:prstGeom prst="diamond">
            <a:avLst/>
          </a:prstGeom>
          <a:solidFill>
            <a:schemeClr val="accent1"/>
          </a:solidFill>
          <a:ln w="9525" cap="flat" cmpd="sng">
            <a:prstDash val="solid"/>
            <a:miter/>
            <a:headEnd type="none" w="med" len="med"/>
            <a:tailEnd type="none" w="med" len="med"/>
          </a:ln>
          <a:scene3d>
            <a:camera prst="legacyPerspectiveBottom">
              <a:rot lat="21000000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18" name="AutoShape 16"/>
          <p:cNvSpPr/>
          <p:nvPr/>
        </p:nvSpPr>
        <p:spPr>
          <a:xfrm>
            <a:off x="6765925" y="3632200"/>
            <a:ext cx="1114425" cy="1114425"/>
          </a:xfrm>
          <a:prstGeom prst="diamond">
            <a:avLst/>
          </a:prstGeom>
          <a:solidFill>
            <a:schemeClr val="accent1"/>
          </a:solidFill>
          <a:ln w="9525" cap="flat" cmpd="sng">
            <a:prstDash val="solid"/>
            <a:miter/>
            <a:headEnd type="none" w="med" len="med"/>
            <a:tailEnd type="none" w="med" len="med"/>
          </a:ln>
          <a:scene3d>
            <a:camera prst="legacyPerspectiveBottom">
              <a:rot lat="21000000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21519" name="AutoShape 17"/>
          <p:cNvCxnSpPr>
            <a:stCxn id="21515" idx="3"/>
            <a:endCxn id="21516" idx="1"/>
          </p:cNvCxnSpPr>
          <p:nvPr/>
        </p:nvCxnSpPr>
        <p:spPr>
          <a:xfrm>
            <a:off x="1965325" y="4189413"/>
            <a:ext cx="866775" cy="0"/>
          </a:xfrm>
          <a:prstGeom prst="straightConnector1">
            <a:avLst/>
          </a:prstGeom>
          <a:ln w="12700" cap="flat" cmpd="sng">
            <a:solidFill>
              <a:srgbClr val="333333"/>
            </a:solidFill>
            <a:prstDash val="solid"/>
            <a:headEnd type="oval" w="sm" len="sm"/>
            <a:tailEnd type="oval" w="sm" len="sm"/>
          </a:ln>
        </p:spPr>
      </p:cxnSp>
      <p:cxnSp>
        <p:nvCxnSpPr>
          <p:cNvPr id="21520" name="AutoShape 18"/>
          <p:cNvCxnSpPr>
            <a:stCxn id="21516" idx="3"/>
            <a:endCxn id="21517" idx="1"/>
          </p:cNvCxnSpPr>
          <p:nvPr/>
        </p:nvCxnSpPr>
        <p:spPr>
          <a:xfrm>
            <a:off x="3946525" y="4189413"/>
            <a:ext cx="876300" cy="0"/>
          </a:xfrm>
          <a:prstGeom prst="straightConnector1">
            <a:avLst/>
          </a:prstGeom>
          <a:ln w="12700" cap="flat" cmpd="sng">
            <a:solidFill>
              <a:srgbClr val="333333"/>
            </a:solidFill>
            <a:prstDash val="solid"/>
            <a:headEnd type="oval" w="sm" len="sm"/>
            <a:tailEnd type="oval" w="sm" len="sm"/>
          </a:ln>
        </p:spPr>
      </p:cxnSp>
      <p:cxnSp>
        <p:nvCxnSpPr>
          <p:cNvPr id="21521" name="AutoShape 19"/>
          <p:cNvCxnSpPr>
            <a:stCxn id="21517" idx="3"/>
            <a:endCxn id="21518" idx="1"/>
          </p:cNvCxnSpPr>
          <p:nvPr/>
        </p:nvCxnSpPr>
        <p:spPr>
          <a:xfrm>
            <a:off x="5937250" y="4189413"/>
            <a:ext cx="828675" cy="0"/>
          </a:xfrm>
          <a:prstGeom prst="straightConnector1">
            <a:avLst/>
          </a:prstGeom>
          <a:ln w="12700" cap="flat" cmpd="sng">
            <a:solidFill>
              <a:srgbClr val="333333"/>
            </a:solidFill>
            <a:prstDash val="solid"/>
            <a:headEnd type="oval" w="sm" len="sm"/>
            <a:tailEnd type="oval" w="sm" len="sm"/>
          </a:ln>
        </p:spPr>
      </p:cxnSp>
      <p:sp>
        <p:nvSpPr>
          <p:cNvPr id="21522" name="Text Box 20"/>
          <p:cNvSpPr txBox="1"/>
          <p:nvPr/>
        </p:nvSpPr>
        <p:spPr>
          <a:xfrm>
            <a:off x="954088" y="3957638"/>
            <a:ext cx="8667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2005</a:t>
            </a:r>
            <a:endParaRPr lang="en-US" altLang="zh-CN" sz="24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3" name="Text Box 21"/>
          <p:cNvSpPr txBox="1"/>
          <p:nvPr/>
        </p:nvSpPr>
        <p:spPr>
          <a:xfrm>
            <a:off x="2943225" y="3957638"/>
            <a:ext cx="8667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2006</a:t>
            </a:r>
            <a:endParaRPr lang="en-US" altLang="zh-CN" sz="24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4" name="Text Box 22"/>
          <p:cNvSpPr txBox="1"/>
          <p:nvPr/>
        </p:nvSpPr>
        <p:spPr>
          <a:xfrm>
            <a:off x="4953000" y="3957638"/>
            <a:ext cx="8667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2007</a:t>
            </a:r>
            <a:endParaRPr lang="en-US" altLang="zh-CN" sz="24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5" name="Text Box 23"/>
          <p:cNvSpPr txBox="1"/>
          <p:nvPr/>
        </p:nvSpPr>
        <p:spPr>
          <a:xfrm>
            <a:off x="6905625" y="3957638"/>
            <a:ext cx="8667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2008</a:t>
            </a:r>
            <a:endParaRPr lang="en-US" altLang="zh-CN" sz="24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6" name="Text Box 24"/>
          <p:cNvSpPr txBox="1"/>
          <p:nvPr/>
        </p:nvSpPr>
        <p:spPr>
          <a:xfrm>
            <a:off x="596900" y="4903788"/>
            <a:ext cx="2184400" cy="1192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Char char="•"/>
            </a:pPr>
            <a:r>
              <a:rPr lang="en-US" altLang="zh-CN" sz="1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sz="16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  <a:buChar char="•"/>
            </a:pPr>
            <a:r>
              <a:rPr lang="en-US" altLang="zh-CN" sz="1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sz="16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7" name="Text Box 25"/>
          <p:cNvSpPr txBox="1"/>
          <p:nvPr/>
        </p:nvSpPr>
        <p:spPr>
          <a:xfrm>
            <a:off x="2540000" y="4903788"/>
            <a:ext cx="2184400" cy="1192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Char char="•"/>
            </a:pPr>
            <a:r>
              <a:rPr lang="en-US" altLang="zh-CN" sz="1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sz="16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  <a:buChar char="•"/>
            </a:pPr>
            <a:r>
              <a:rPr lang="en-US" altLang="zh-CN" sz="1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sz="16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8" name="Text Box 26"/>
          <p:cNvSpPr txBox="1"/>
          <p:nvPr/>
        </p:nvSpPr>
        <p:spPr>
          <a:xfrm>
            <a:off x="4554538" y="4903788"/>
            <a:ext cx="2184400" cy="1192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Char char="•"/>
            </a:pPr>
            <a:r>
              <a:rPr lang="en-US" altLang="zh-CN" sz="1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sz="16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  <a:buChar char="•"/>
            </a:pPr>
            <a:r>
              <a:rPr lang="en-US" altLang="zh-CN" sz="1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sz="16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29" name="Text Box 27"/>
          <p:cNvSpPr txBox="1"/>
          <p:nvPr/>
        </p:nvSpPr>
        <p:spPr>
          <a:xfrm>
            <a:off x="6502400" y="4903788"/>
            <a:ext cx="2184400" cy="11922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Char char="•"/>
            </a:pPr>
            <a:r>
              <a:rPr lang="en-US" altLang="zh-CN" sz="1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sz="16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  <a:buChar char="•"/>
            </a:pPr>
            <a:r>
              <a:rPr lang="en-US" altLang="zh-CN" sz="1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sz="16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530" name="Rectangle 28"/>
          <p:cNvSpPr/>
          <p:nvPr/>
        </p:nvSpPr>
        <p:spPr>
          <a:xfrm>
            <a:off x="914400" y="2044700"/>
            <a:ext cx="6934200" cy="695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lnSpc>
                <a:spcPct val="110000"/>
              </a:lnSpc>
            </a:pPr>
            <a:r>
              <a:rPr lang="en-US" altLang="zh-CN" b="1" err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is a Design Digital Content &amp; Contents mall developed by Guild Design Inc.</a:t>
            </a:r>
            <a:endParaRPr lang="en-US" altLang="zh-CN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22531" name="Rectangle 3"/>
          <p:cNvSpPr/>
          <p:nvPr/>
        </p:nvSpPr>
        <p:spPr>
          <a:xfrm>
            <a:off x="4740275" y="5022850"/>
            <a:ext cx="3465513" cy="390525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F4F4F4"/>
              </a:gs>
            </a:gsLst>
            <a:lin ang="18900000" scaled="1"/>
            <a:tileRect/>
          </a:gradFill>
          <a:ln w="9525" cap="flat" cmpd="sng">
            <a:prstDash val="solid"/>
            <a:miter/>
            <a:headEnd type="none" w="med" len="med"/>
            <a:tailEnd type="none" w="med" len="med"/>
          </a:ln>
          <a:scene3d>
            <a:camera prst="legacyPerspectiveTopLeft">
              <a:rot lat="0" lon="0" rev="0"/>
            </a:camera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</a:sp3d>
        </p:spPr>
        <p:txBody>
          <a:bodyPr wrap="none" anchor="ctr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2" name="Rectangle 4"/>
          <p:cNvSpPr/>
          <p:nvPr/>
        </p:nvSpPr>
        <p:spPr>
          <a:xfrm>
            <a:off x="889000" y="5022850"/>
            <a:ext cx="3465513" cy="390525"/>
          </a:xfrm>
          <a:prstGeom prst="rect">
            <a:avLst/>
          </a:prstGeom>
          <a:gradFill rotWithShape="1">
            <a:gsLst>
              <a:gs pos="0">
                <a:srgbClr val="D7D7D7"/>
              </a:gs>
              <a:gs pos="100000">
                <a:srgbClr val="F4F4F4"/>
              </a:gs>
            </a:gsLst>
            <a:lin ang="18900000" scaled="1"/>
            <a:tileRect/>
          </a:gradFill>
          <a:ln w="9525" cap="flat" cmpd="sng">
            <a:prstDash val="solid"/>
            <a:miter/>
            <a:headEnd type="none" w="med" len="med"/>
            <a:tailEnd type="none" w="med" len="med"/>
          </a:ln>
          <a:scene3d>
            <a:camera prst="legacyPerspectiveTopRight">
              <a:rot lat="0" lon="0" rev="0"/>
            </a:camera>
            <a:lightRig rig="legacyFlat3" dir="r"/>
          </a:scene3d>
          <a:sp3d extrusionH="1801800" prstMaterial="legacyMatte">
            <a:bevelT w="13500" h="13500" prst="angle"/>
            <a:bevelB w="13500" h="13500" prst="angle"/>
            <a:extrusionClr>
              <a:srgbClr val="D7D7D7"/>
            </a:extrusionClr>
          </a:sp3d>
        </p:spPr>
        <p:txBody>
          <a:bodyPr wrap="none" anchor="ctr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2533" name="Group 5"/>
          <p:cNvGrpSpPr/>
          <p:nvPr/>
        </p:nvGrpSpPr>
        <p:grpSpPr>
          <a:xfrm>
            <a:off x="2349500" y="3836988"/>
            <a:ext cx="660400" cy="1157287"/>
            <a:chOff x="2111" y="2247"/>
            <a:chExt cx="592" cy="1034"/>
          </a:xfrm>
        </p:grpSpPr>
        <p:sp>
          <p:nvSpPr>
            <p:cNvPr id="32774" name="Freeform 6"/>
            <p:cNvSpPr/>
            <p:nvPr/>
          </p:nvSpPr>
          <p:spPr bwMode="gray">
            <a:xfrm>
              <a:off x="2111" y="2448"/>
              <a:ext cx="592" cy="833"/>
            </a:xfrm>
            <a:custGeom>
              <a:avLst/>
              <a:gdLst/>
              <a:ahLst/>
              <a:cxnLst>
                <a:cxn ang="0">
                  <a:pos x="168" y="1"/>
                </a:cxn>
                <a:cxn ang="0">
                  <a:pos x="148" y="33"/>
                </a:cxn>
                <a:cxn ang="0">
                  <a:pos x="127" y="1"/>
                </a:cxn>
                <a:cxn ang="0">
                  <a:pos x="70" y="17"/>
                </a:cxn>
                <a:cxn ang="0">
                  <a:pos x="1" y="174"/>
                </a:cxn>
                <a:cxn ang="0">
                  <a:pos x="36" y="213"/>
                </a:cxn>
                <a:cxn ang="0">
                  <a:pos x="86" y="57"/>
                </a:cxn>
                <a:cxn ang="0">
                  <a:pos x="14" y="411"/>
                </a:cxn>
                <a:cxn ang="0">
                  <a:pos x="34" y="466"/>
                </a:cxn>
                <a:cxn ang="0">
                  <a:pos x="133" y="440"/>
                </a:cxn>
                <a:cxn ang="0">
                  <a:pos x="147" y="232"/>
                </a:cxn>
                <a:cxn ang="0">
                  <a:pos x="169" y="439"/>
                </a:cxn>
                <a:cxn ang="0">
                  <a:pos x="262" y="468"/>
                </a:cxn>
                <a:cxn ang="0">
                  <a:pos x="282" y="407"/>
                </a:cxn>
                <a:cxn ang="0">
                  <a:pos x="210" y="57"/>
                </a:cxn>
                <a:cxn ang="0">
                  <a:pos x="230" y="135"/>
                </a:cxn>
                <a:cxn ang="0">
                  <a:pos x="281" y="236"/>
                </a:cxn>
                <a:cxn ang="0">
                  <a:pos x="295" y="162"/>
                </a:cxn>
                <a:cxn ang="0">
                  <a:pos x="216" y="8"/>
                </a:cxn>
                <a:cxn ang="0">
                  <a:pos x="168" y="1"/>
                </a:cxn>
              </a:cxnLst>
              <a:rect l="0" t="0" r="r" b="b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 w="19050" cmpd="sng">
              <a:noFill/>
              <a:round/>
            </a:ln>
            <a:effectLst>
              <a:outerShdw dist="71842" dir="13500000" algn="ctr" rotWithShape="0">
                <a:schemeClr val="tx1"/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775" name="Oval 7"/>
            <p:cNvSpPr>
              <a:spLocks noChangeArrowheads="1"/>
            </p:cNvSpPr>
            <p:nvPr/>
          </p:nvSpPr>
          <p:spPr bwMode="gray">
            <a:xfrm flipH="1">
              <a:off x="2286" y="2247"/>
              <a:ext cx="199" cy="216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</a:ln>
            <a:effectLst>
              <a:outerShdw dist="71842" dir="135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2534" name="Text Box 8"/>
          <p:cNvSpPr txBox="1"/>
          <p:nvPr/>
        </p:nvSpPr>
        <p:spPr>
          <a:xfrm>
            <a:off x="4921250" y="5040313"/>
            <a:ext cx="922338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2006</a:t>
            </a:r>
            <a:endParaRPr lang="en-US" altLang="zh-CN" sz="16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5" name="Text Box 9"/>
          <p:cNvSpPr txBox="1"/>
          <p:nvPr/>
        </p:nvSpPr>
        <p:spPr>
          <a:xfrm>
            <a:off x="5835650" y="5040313"/>
            <a:ext cx="923925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2007</a:t>
            </a:r>
            <a:endParaRPr lang="en-US" altLang="zh-CN" sz="16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6" name="Text Box 10"/>
          <p:cNvSpPr txBox="1"/>
          <p:nvPr/>
        </p:nvSpPr>
        <p:spPr>
          <a:xfrm>
            <a:off x="6846888" y="5040313"/>
            <a:ext cx="923925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2008</a:t>
            </a:r>
            <a:endParaRPr lang="en-US" altLang="zh-CN" sz="16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7" name="Rectangle 11"/>
          <p:cNvSpPr/>
          <p:nvPr/>
        </p:nvSpPr>
        <p:spPr>
          <a:xfrm>
            <a:off x="990600" y="3073400"/>
            <a:ext cx="2295525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buChar char="•"/>
            </a:pPr>
            <a:r>
              <a:rPr lang="en-US" altLang="zh-CN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2008 statistics title</a:t>
            </a:r>
            <a:endParaRPr lang="en-US" altLang="zh-CN" b="1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8" name="Rectangle 12"/>
          <p:cNvSpPr/>
          <p:nvPr/>
        </p:nvSpPr>
        <p:spPr>
          <a:xfrm>
            <a:off x="4648200" y="3048000"/>
            <a:ext cx="2295525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buChar char="•"/>
            </a:pPr>
            <a:r>
              <a:rPr lang="en-US" altLang="zh-CN" b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2008 statistics title</a:t>
            </a:r>
            <a:endParaRPr lang="en-US" altLang="zh-CN" b="1">
              <a:solidFill>
                <a:schemeClr val="accent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39" name="Rectangle 13"/>
          <p:cNvSpPr/>
          <p:nvPr/>
        </p:nvSpPr>
        <p:spPr>
          <a:xfrm>
            <a:off x="3635375" y="5440363"/>
            <a:ext cx="838200" cy="2746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12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(unit : %)</a:t>
            </a:r>
            <a:endParaRPr lang="en-US" altLang="zh-CN" sz="12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0" name="Rectangle 14"/>
          <p:cNvSpPr/>
          <p:nvPr/>
        </p:nvSpPr>
        <p:spPr>
          <a:xfrm>
            <a:off x="7489825" y="5440363"/>
            <a:ext cx="838200" cy="2746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12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(unit : %)</a:t>
            </a:r>
            <a:endParaRPr lang="en-US" altLang="zh-CN" sz="12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1" name="Rectangle 15"/>
          <p:cNvSpPr/>
          <p:nvPr/>
        </p:nvSpPr>
        <p:spPr>
          <a:xfrm>
            <a:off x="762000" y="5422900"/>
            <a:ext cx="2652713" cy="2746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12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* 2008  Statistics agency statistics</a:t>
            </a:r>
            <a:endParaRPr lang="en-US" altLang="zh-CN" sz="12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2" name="Rectangle 16"/>
          <p:cNvSpPr/>
          <p:nvPr/>
        </p:nvSpPr>
        <p:spPr>
          <a:xfrm>
            <a:off x="4724400" y="5432425"/>
            <a:ext cx="2652713" cy="2746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12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* 2008  Statistics agency statistics</a:t>
            </a:r>
            <a:endParaRPr lang="en-US" altLang="zh-CN" sz="12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3" name="Text Box 17"/>
          <p:cNvSpPr txBox="1"/>
          <p:nvPr/>
        </p:nvSpPr>
        <p:spPr>
          <a:xfrm>
            <a:off x="2357438" y="4148138"/>
            <a:ext cx="655637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50%</a:t>
            </a:r>
            <a:endParaRPr lang="en-US" altLang="zh-CN" sz="1600" b="1">
              <a:solidFill>
                <a:srgbClr val="FEFEFE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4" name="Text Box 18"/>
          <p:cNvSpPr txBox="1"/>
          <p:nvPr/>
        </p:nvSpPr>
        <p:spPr>
          <a:xfrm>
            <a:off x="1289050" y="5040313"/>
            <a:ext cx="922338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2006</a:t>
            </a:r>
            <a:endParaRPr lang="en-US" altLang="zh-CN" sz="16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5" name="Text Box 19"/>
          <p:cNvSpPr txBox="1"/>
          <p:nvPr/>
        </p:nvSpPr>
        <p:spPr>
          <a:xfrm>
            <a:off x="2197100" y="5040313"/>
            <a:ext cx="923925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2007</a:t>
            </a:r>
            <a:endParaRPr lang="en-US" altLang="zh-CN" sz="16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46" name="Text Box 20"/>
          <p:cNvSpPr txBox="1"/>
          <p:nvPr/>
        </p:nvSpPr>
        <p:spPr>
          <a:xfrm>
            <a:off x="3194050" y="5040313"/>
            <a:ext cx="923925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2008</a:t>
            </a:r>
            <a:endParaRPr lang="en-US" altLang="zh-CN" sz="16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2547" name="Group 21"/>
          <p:cNvGrpSpPr/>
          <p:nvPr/>
        </p:nvGrpSpPr>
        <p:grpSpPr>
          <a:xfrm>
            <a:off x="3201988" y="3308350"/>
            <a:ext cx="969962" cy="1695450"/>
            <a:chOff x="2111" y="2247"/>
            <a:chExt cx="592" cy="1034"/>
          </a:xfrm>
        </p:grpSpPr>
        <p:sp>
          <p:nvSpPr>
            <p:cNvPr id="32790" name="Freeform 22"/>
            <p:cNvSpPr/>
            <p:nvPr/>
          </p:nvSpPr>
          <p:spPr bwMode="gray">
            <a:xfrm>
              <a:off x="2111" y="2449"/>
              <a:ext cx="592" cy="832"/>
            </a:xfrm>
            <a:custGeom>
              <a:avLst/>
              <a:gdLst/>
              <a:ahLst/>
              <a:cxnLst>
                <a:cxn ang="0">
                  <a:pos x="168" y="1"/>
                </a:cxn>
                <a:cxn ang="0">
                  <a:pos x="148" y="33"/>
                </a:cxn>
                <a:cxn ang="0">
                  <a:pos x="127" y="1"/>
                </a:cxn>
                <a:cxn ang="0">
                  <a:pos x="70" y="17"/>
                </a:cxn>
                <a:cxn ang="0">
                  <a:pos x="1" y="174"/>
                </a:cxn>
                <a:cxn ang="0">
                  <a:pos x="36" y="213"/>
                </a:cxn>
                <a:cxn ang="0">
                  <a:pos x="86" y="57"/>
                </a:cxn>
                <a:cxn ang="0">
                  <a:pos x="14" y="411"/>
                </a:cxn>
                <a:cxn ang="0">
                  <a:pos x="34" y="466"/>
                </a:cxn>
                <a:cxn ang="0">
                  <a:pos x="133" y="440"/>
                </a:cxn>
                <a:cxn ang="0">
                  <a:pos x="147" y="232"/>
                </a:cxn>
                <a:cxn ang="0">
                  <a:pos x="169" y="439"/>
                </a:cxn>
                <a:cxn ang="0">
                  <a:pos x="262" y="468"/>
                </a:cxn>
                <a:cxn ang="0">
                  <a:pos x="282" y="407"/>
                </a:cxn>
                <a:cxn ang="0">
                  <a:pos x="210" y="57"/>
                </a:cxn>
                <a:cxn ang="0">
                  <a:pos x="230" y="135"/>
                </a:cxn>
                <a:cxn ang="0">
                  <a:pos x="281" y="236"/>
                </a:cxn>
                <a:cxn ang="0">
                  <a:pos x="295" y="162"/>
                </a:cxn>
                <a:cxn ang="0">
                  <a:pos x="216" y="8"/>
                </a:cxn>
                <a:cxn ang="0">
                  <a:pos x="168" y="1"/>
                </a:cxn>
              </a:cxnLst>
              <a:rect l="0" t="0" r="r" b="b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 w="19050" cmpd="sng">
              <a:noFill/>
              <a:round/>
            </a:ln>
            <a:effectLst>
              <a:outerShdw dist="71842" dir="13500000" algn="ctr" rotWithShape="0">
                <a:schemeClr val="tx1"/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791" name="Oval 23"/>
            <p:cNvSpPr>
              <a:spLocks noChangeArrowheads="1"/>
            </p:cNvSpPr>
            <p:nvPr/>
          </p:nvSpPr>
          <p:spPr bwMode="gray">
            <a:xfrm flipH="1">
              <a:off x="2286" y="2247"/>
              <a:ext cx="199" cy="215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</a:ln>
            <a:effectLst>
              <a:outerShdw dist="71842" dir="135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2548" name="Text Box 24"/>
          <p:cNvSpPr txBox="1"/>
          <p:nvPr/>
        </p:nvSpPr>
        <p:spPr>
          <a:xfrm>
            <a:off x="3224213" y="3827463"/>
            <a:ext cx="873125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0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90%</a:t>
            </a:r>
            <a:endParaRPr lang="en-US" altLang="zh-CN" sz="2000" b="1">
              <a:solidFill>
                <a:srgbClr val="FEFEFE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2549" name="Group 25"/>
          <p:cNvGrpSpPr/>
          <p:nvPr/>
        </p:nvGrpSpPr>
        <p:grpSpPr>
          <a:xfrm>
            <a:off x="1511300" y="4078288"/>
            <a:ext cx="519113" cy="911225"/>
            <a:chOff x="2111" y="2247"/>
            <a:chExt cx="592" cy="1034"/>
          </a:xfrm>
        </p:grpSpPr>
        <p:sp>
          <p:nvSpPr>
            <p:cNvPr id="32794" name="Freeform 26"/>
            <p:cNvSpPr/>
            <p:nvPr/>
          </p:nvSpPr>
          <p:spPr bwMode="gray">
            <a:xfrm>
              <a:off x="2111" y="2449"/>
              <a:ext cx="592" cy="832"/>
            </a:xfrm>
            <a:custGeom>
              <a:avLst/>
              <a:gdLst/>
              <a:ahLst/>
              <a:cxnLst>
                <a:cxn ang="0">
                  <a:pos x="168" y="1"/>
                </a:cxn>
                <a:cxn ang="0">
                  <a:pos x="148" y="33"/>
                </a:cxn>
                <a:cxn ang="0">
                  <a:pos x="127" y="1"/>
                </a:cxn>
                <a:cxn ang="0">
                  <a:pos x="70" y="17"/>
                </a:cxn>
                <a:cxn ang="0">
                  <a:pos x="1" y="174"/>
                </a:cxn>
                <a:cxn ang="0">
                  <a:pos x="36" y="213"/>
                </a:cxn>
                <a:cxn ang="0">
                  <a:pos x="86" y="57"/>
                </a:cxn>
                <a:cxn ang="0">
                  <a:pos x="14" y="411"/>
                </a:cxn>
                <a:cxn ang="0">
                  <a:pos x="34" y="466"/>
                </a:cxn>
                <a:cxn ang="0">
                  <a:pos x="133" y="440"/>
                </a:cxn>
                <a:cxn ang="0">
                  <a:pos x="147" y="232"/>
                </a:cxn>
                <a:cxn ang="0">
                  <a:pos x="169" y="439"/>
                </a:cxn>
                <a:cxn ang="0">
                  <a:pos x="262" y="468"/>
                </a:cxn>
                <a:cxn ang="0">
                  <a:pos x="282" y="407"/>
                </a:cxn>
                <a:cxn ang="0">
                  <a:pos x="210" y="57"/>
                </a:cxn>
                <a:cxn ang="0">
                  <a:pos x="230" y="135"/>
                </a:cxn>
                <a:cxn ang="0">
                  <a:pos x="281" y="236"/>
                </a:cxn>
                <a:cxn ang="0">
                  <a:pos x="295" y="162"/>
                </a:cxn>
                <a:cxn ang="0">
                  <a:pos x="216" y="8"/>
                </a:cxn>
                <a:cxn ang="0">
                  <a:pos x="168" y="1"/>
                </a:cxn>
              </a:cxnLst>
              <a:rect l="0" t="0" r="r" b="b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solidFill>
              <a:schemeClr val="accent1"/>
            </a:solidFill>
            <a:ln w="19050" cmpd="sng">
              <a:noFill/>
              <a:round/>
            </a:ln>
            <a:effectLst>
              <a:outerShdw dist="71842" dir="13500000" algn="ctr" rotWithShape="0">
                <a:schemeClr val="tx1"/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795" name="Oval 27"/>
            <p:cNvSpPr>
              <a:spLocks noChangeArrowheads="1"/>
            </p:cNvSpPr>
            <p:nvPr/>
          </p:nvSpPr>
          <p:spPr bwMode="gray">
            <a:xfrm flipH="1">
              <a:off x="2287" y="2247"/>
              <a:ext cx="199" cy="214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  <a:round/>
            </a:ln>
            <a:effectLst>
              <a:outerShdw dist="71842" dir="135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2550" name="Text Box 28"/>
          <p:cNvSpPr txBox="1"/>
          <p:nvPr/>
        </p:nvSpPr>
        <p:spPr>
          <a:xfrm>
            <a:off x="1444625" y="4337050"/>
            <a:ext cx="609600" cy="30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4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15%</a:t>
            </a:r>
            <a:endParaRPr lang="en-US" altLang="zh-CN" sz="1400" b="1">
              <a:solidFill>
                <a:srgbClr val="FEFEFE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2551" name="Group 29"/>
          <p:cNvGrpSpPr/>
          <p:nvPr/>
        </p:nvGrpSpPr>
        <p:grpSpPr>
          <a:xfrm>
            <a:off x="6902450" y="3281363"/>
            <a:ext cx="850900" cy="1698625"/>
            <a:chOff x="4466" y="2053"/>
            <a:chExt cx="590" cy="1177"/>
          </a:xfrm>
        </p:grpSpPr>
        <p:sp>
          <p:nvSpPr>
            <p:cNvPr id="32798" name="Freeform 30"/>
            <p:cNvSpPr/>
            <p:nvPr/>
          </p:nvSpPr>
          <p:spPr bwMode="gray">
            <a:xfrm>
              <a:off x="4466" y="2259"/>
              <a:ext cx="590" cy="971"/>
            </a:xfrm>
            <a:custGeom>
              <a:avLst/>
              <a:gdLst/>
              <a:ahLst/>
              <a:cxnLst>
                <a:cxn ang="0">
                  <a:pos x="284" y="59"/>
                </a:cxn>
                <a:cxn ang="0">
                  <a:pos x="364" y="7"/>
                </a:cxn>
                <a:cxn ang="0">
                  <a:pos x="446" y="52"/>
                </a:cxn>
                <a:cxn ang="0">
                  <a:pos x="512" y="216"/>
                </a:cxn>
                <a:cxn ang="0">
                  <a:pos x="532" y="417"/>
                </a:cxn>
                <a:cxn ang="0">
                  <a:pos x="450" y="305"/>
                </a:cxn>
                <a:cxn ang="0">
                  <a:pos x="398" y="118"/>
                </a:cxn>
                <a:cxn ang="0">
                  <a:pos x="490" y="497"/>
                </a:cxn>
                <a:cxn ang="0">
                  <a:pos x="388" y="531"/>
                </a:cxn>
                <a:cxn ang="0">
                  <a:pos x="412" y="817"/>
                </a:cxn>
                <a:cxn ang="0">
                  <a:pos x="366" y="967"/>
                </a:cxn>
                <a:cxn ang="0">
                  <a:pos x="308" y="832"/>
                </a:cxn>
                <a:cxn ang="0">
                  <a:pos x="290" y="549"/>
                </a:cxn>
                <a:cxn ang="0">
                  <a:pos x="264" y="801"/>
                </a:cxn>
                <a:cxn ang="0">
                  <a:pos x="189" y="962"/>
                </a:cxn>
                <a:cxn ang="0">
                  <a:pos x="151" y="804"/>
                </a:cxn>
                <a:cxn ang="0">
                  <a:pos x="184" y="525"/>
                </a:cxn>
                <a:cxn ang="0">
                  <a:pos x="84" y="505"/>
                </a:cxn>
                <a:cxn ang="0">
                  <a:pos x="170" y="118"/>
                </a:cxn>
                <a:cxn ang="0">
                  <a:pos x="86" y="401"/>
                </a:cxn>
                <a:cxn ang="0">
                  <a:pos x="24" y="303"/>
                </a:cxn>
                <a:cxn ang="0">
                  <a:pos x="140" y="39"/>
                </a:cxn>
                <a:cxn ang="0">
                  <a:pos x="212" y="13"/>
                </a:cxn>
                <a:cxn ang="0">
                  <a:pos x="284" y="59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solidFill>
              <a:schemeClr val="accent2"/>
            </a:solidFill>
            <a:ln w="19050" cmpd="sng">
              <a:noFill/>
              <a:round/>
            </a:ln>
            <a:effectLst>
              <a:outerShdw dist="71842" dir="18900000" algn="ctr" rotWithShape="0">
                <a:schemeClr val="tx1"/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799" name="Oval 31"/>
            <p:cNvSpPr>
              <a:spLocks noChangeArrowheads="1"/>
            </p:cNvSpPr>
            <p:nvPr/>
          </p:nvSpPr>
          <p:spPr bwMode="gray">
            <a:xfrm>
              <a:off x="4641" y="2053"/>
              <a:ext cx="212" cy="22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</a:ln>
            <a:effectLst>
              <a:outerShdw dist="71842" dir="189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2552" name="Text Box 32"/>
          <p:cNvSpPr txBox="1"/>
          <p:nvPr/>
        </p:nvSpPr>
        <p:spPr>
          <a:xfrm>
            <a:off x="6959600" y="3827463"/>
            <a:ext cx="75565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0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96%</a:t>
            </a:r>
            <a:endParaRPr lang="en-US" altLang="zh-CN" sz="2000" b="1">
              <a:solidFill>
                <a:srgbClr val="FEFEFE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2553" name="Group 33"/>
          <p:cNvGrpSpPr/>
          <p:nvPr/>
        </p:nvGrpSpPr>
        <p:grpSpPr>
          <a:xfrm>
            <a:off x="5962650" y="3551238"/>
            <a:ext cx="717550" cy="1433512"/>
            <a:chOff x="4466" y="2053"/>
            <a:chExt cx="590" cy="1177"/>
          </a:xfrm>
        </p:grpSpPr>
        <p:sp>
          <p:nvSpPr>
            <p:cNvPr id="32802" name="Freeform 34"/>
            <p:cNvSpPr/>
            <p:nvPr/>
          </p:nvSpPr>
          <p:spPr bwMode="gray">
            <a:xfrm>
              <a:off x="4466" y="2259"/>
              <a:ext cx="590" cy="971"/>
            </a:xfrm>
            <a:custGeom>
              <a:avLst/>
              <a:gdLst/>
              <a:ahLst/>
              <a:cxnLst>
                <a:cxn ang="0">
                  <a:pos x="284" y="59"/>
                </a:cxn>
                <a:cxn ang="0">
                  <a:pos x="364" y="7"/>
                </a:cxn>
                <a:cxn ang="0">
                  <a:pos x="446" y="52"/>
                </a:cxn>
                <a:cxn ang="0">
                  <a:pos x="512" y="216"/>
                </a:cxn>
                <a:cxn ang="0">
                  <a:pos x="532" y="417"/>
                </a:cxn>
                <a:cxn ang="0">
                  <a:pos x="450" y="305"/>
                </a:cxn>
                <a:cxn ang="0">
                  <a:pos x="398" y="118"/>
                </a:cxn>
                <a:cxn ang="0">
                  <a:pos x="490" y="497"/>
                </a:cxn>
                <a:cxn ang="0">
                  <a:pos x="388" y="531"/>
                </a:cxn>
                <a:cxn ang="0">
                  <a:pos x="412" y="817"/>
                </a:cxn>
                <a:cxn ang="0">
                  <a:pos x="366" y="967"/>
                </a:cxn>
                <a:cxn ang="0">
                  <a:pos x="308" y="832"/>
                </a:cxn>
                <a:cxn ang="0">
                  <a:pos x="290" y="549"/>
                </a:cxn>
                <a:cxn ang="0">
                  <a:pos x="264" y="801"/>
                </a:cxn>
                <a:cxn ang="0">
                  <a:pos x="189" y="962"/>
                </a:cxn>
                <a:cxn ang="0">
                  <a:pos x="151" y="804"/>
                </a:cxn>
                <a:cxn ang="0">
                  <a:pos x="184" y="525"/>
                </a:cxn>
                <a:cxn ang="0">
                  <a:pos x="84" y="505"/>
                </a:cxn>
                <a:cxn ang="0">
                  <a:pos x="170" y="118"/>
                </a:cxn>
                <a:cxn ang="0">
                  <a:pos x="86" y="401"/>
                </a:cxn>
                <a:cxn ang="0">
                  <a:pos x="24" y="303"/>
                </a:cxn>
                <a:cxn ang="0">
                  <a:pos x="140" y="39"/>
                </a:cxn>
                <a:cxn ang="0">
                  <a:pos x="212" y="13"/>
                </a:cxn>
                <a:cxn ang="0">
                  <a:pos x="284" y="59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solidFill>
              <a:schemeClr val="accent2"/>
            </a:solidFill>
            <a:ln w="19050" cmpd="sng">
              <a:noFill/>
              <a:round/>
            </a:ln>
            <a:effectLst>
              <a:outerShdw dist="71842" dir="18900000" algn="ctr" rotWithShape="0">
                <a:schemeClr val="tx1"/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803" name="Oval 35"/>
            <p:cNvSpPr>
              <a:spLocks noChangeArrowheads="1"/>
            </p:cNvSpPr>
            <p:nvPr/>
          </p:nvSpPr>
          <p:spPr bwMode="gray">
            <a:xfrm>
              <a:off x="4641" y="2053"/>
              <a:ext cx="213" cy="22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</a:ln>
            <a:effectLst>
              <a:outerShdw dist="71842" dir="189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2554" name="Group 36"/>
          <p:cNvGrpSpPr/>
          <p:nvPr/>
        </p:nvGrpSpPr>
        <p:grpSpPr>
          <a:xfrm>
            <a:off x="5126038" y="3924300"/>
            <a:ext cx="533400" cy="1065213"/>
            <a:chOff x="4466" y="2053"/>
            <a:chExt cx="590" cy="1177"/>
          </a:xfrm>
        </p:grpSpPr>
        <p:sp>
          <p:nvSpPr>
            <p:cNvPr id="32805" name="Freeform 37"/>
            <p:cNvSpPr/>
            <p:nvPr/>
          </p:nvSpPr>
          <p:spPr bwMode="gray">
            <a:xfrm>
              <a:off x="4466" y="2258"/>
              <a:ext cx="590" cy="972"/>
            </a:xfrm>
            <a:custGeom>
              <a:avLst/>
              <a:gdLst/>
              <a:ahLst/>
              <a:cxnLst>
                <a:cxn ang="0">
                  <a:pos x="284" y="59"/>
                </a:cxn>
                <a:cxn ang="0">
                  <a:pos x="364" y="7"/>
                </a:cxn>
                <a:cxn ang="0">
                  <a:pos x="446" y="52"/>
                </a:cxn>
                <a:cxn ang="0">
                  <a:pos x="512" y="216"/>
                </a:cxn>
                <a:cxn ang="0">
                  <a:pos x="532" y="417"/>
                </a:cxn>
                <a:cxn ang="0">
                  <a:pos x="450" y="305"/>
                </a:cxn>
                <a:cxn ang="0">
                  <a:pos x="398" y="118"/>
                </a:cxn>
                <a:cxn ang="0">
                  <a:pos x="490" y="497"/>
                </a:cxn>
                <a:cxn ang="0">
                  <a:pos x="388" y="531"/>
                </a:cxn>
                <a:cxn ang="0">
                  <a:pos x="412" y="817"/>
                </a:cxn>
                <a:cxn ang="0">
                  <a:pos x="366" y="967"/>
                </a:cxn>
                <a:cxn ang="0">
                  <a:pos x="308" y="832"/>
                </a:cxn>
                <a:cxn ang="0">
                  <a:pos x="290" y="549"/>
                </a:cxn>
                <a:cxn ang="0">
                  <a:pos x="264" y="801"/>
                </a:cxn>
                <a:cxn ang="0">
                  <a:pos x="189" y="962"/>
                </a:cxn>
                <a:cxn ang="0">
                  <a:pos x="151" y="804"/>
                </a:cxn>
                <a:cxn ang="0">
                  <a:pos x="184" y="525"/>
                </a:cxn>
                <a:cxn ang="0">
                  <a:pos x="84" y="505"/>
                </a:cxn>
                <a:cxn ang="0">
                  <a:pos x="170" y="118"/>
                </a:cxn>
                <a:cxn ang="0">
                  <a:pos x="86" y="401"/>
                </a:cxn>
                <a:cxn ang="0">
                  <a:pos x="24" y="303"/>
                </a:cxn>
                <a:cxn ang="0">
                  <a:pos x="140" y="39"/>
                </a:cxn>
                <a:cxn ang="0">
                  <a:pos x="212" y="13"/>
                </a:cxn>
                <a:cxn ang="0">
                  <a:pos x="284" y="59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solidFill>
              <a:schemeClr val="accent2"/>
            </a:solidFill>
            <a:ln w="19050" cmpd="sng">
              <a:noFill/>
              <a:round/>
            </a:ln>
            <a:effectLst>
              <a:outerShdw dist="71842" dir="18900000" algn="ctr" rotWithShape="0">
                <a:schemeClr val="tx1"/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806" name="Oval 38"/>
            <p:cNvSpPr>
              <a:spLocks noChangeArrowheads="1"/>
            </p:cNvSpPr>
            <p:nvPr/>
          </p:nvSpPr>
          <p:spPr bwMode="gray">
            <a:xfrm>
              <a:off x="4642" y="2053"/>
              <a:ext cx="212" cy="22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</a:ln>
            <a:effectLst>
              <a:outerShdw dist="71842" dir="189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2555" name="Text Box 39"/>
          <p:cNvSpPr txBox="1"/>
          <p:nvPr/>
        </p:nvSpPr>
        <p:spPr>
          <a:xfrm>
            <a:off x="5114925" y="4262438"/>
            <a:ext cx="612775" cy="30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4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35%</a:t>
            </a:r>
            <a:endParaRPr lang="en-US" altLang="zh-CN" sz="1400" b="1">
              <a:solidFill>
                <a:srgbClr val="FEFEFE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56" name="Text Box 40"/>
          <p:cNvSpPr txBox="1"/>
          <p:nvPr/>
        </p:nvSpPr>
        <p:spPr>
          <a:xfrm>
            <a:off x="5991225" y="4110038"/>
            <a:ext cx="701675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70%</a:t>
            </a:r>
            <a:endParaRPr lang="en-US" altLang="zh-CN" sz="1600" b="1">
              <a:solidFill>
                <a:srgbClr val="FEFEFE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57" name="Rectangle 41"/>
          <p:cNvSpPr/>
          <p:nvPr/>
        </p:nvSpPr>
        <p:spPr>
          <a:xfrm>
            <a:off x="1752600" y="6019800"/>
            <a:ext cx="5713413" cy="30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buFont typeface="Wingdings 2" pitchFamily="18" charset="2"/>
              <a:buChar char="Ù"/>
            </a:pPr>
            <a:r>
              <a:rPr lang="en-US" altLang="zh-CN" sz="14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Contents of the product, and please fill it out.</a:t>
            </a:r>
            <a:endParaRPr lang="en-US" altLang="zh-CN" sz="1400" b="1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58" name="Rectangle 42"/>
          <p:cNvSpPr/>
          <p:nvPr/>
        </p:nvSpPr>
        <p:spPr>
          <a:xfrm>
            <a:off x="990600" y="1905000"/>
            <a:ext cx="6934200" cy="695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lnSpc>
                <a:spcPct val="110000"/>
              </a:lnSpc>
            </a:pPr>
            <a:r>
              <a:rPr lang="en-US" altLang="zh-CN" b="1" err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is a Design Digital Content &amp; Contents mall developed by Guild Design Inc.</a:t>
            </a:r>
            <a:endParaRPr lang="en-US" altLang="zh-CN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3554" name="Freeform 2"/>
          <p:cNvSpPr/>
          <p:nvPr/>
        </p:nvSpPr>
        <p:spPr>
          <a:xfrm flipH="1">
            <a:off x="2103438" y="1828800"/>
            <a:ext cx="2341562" cy="1962150"/>
          </a:xfrm>
          <a:custGeom>
            <a:avLst/>
            <a:gdLst>
              <a:gd name="txL" fmla="*/ 0 w 1299"/>
              <a:gd name="txT" fmla="*/ 0 h 1008"/>
              <a:gd name="txR" fmla="*/ 1299 w 1299"/>
              <a:gd name="txB" fmla="*/ 1008 h 1008"/>
            </a:gdLst>
            <a:ahLst/>
            <a:cxnLst>
              <a:cxn ang="0">
                <a:pos x="546184" y="1962150"/>
              </a:cxn>
              <a:cxn ang="0">
                <a:pos x="2341562" y="1962150"/>
              </a:cxn>
              <a:cxn ang="0">
                <a:pos x="2336154" y="613172"/>
              </a:cxn>
              <a:cxn ang="0">
                <a:pos x="1698038" y="0"/>
              </a:cxn>
              <a:cxn ang="0">
                <a:pos x="5408" y="0"/>
              </a:cxn>
              <a:cxn ang="0">
                <a:pos x="0" y="1407376"/>
              </a:cxn>
              <a:cxn ang="0">
                <a:pos x="546184" y="1962150"/>
              </a:cxn>
            </a:cxnLst>
            <a:rect l="txL" t="txT" r="txR" b="tx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chemeClr val="folHlink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55" name="Freeform 3"/>
          <p:cNvSpPr/>
          <p:nvPr/>
        </p:nvSpPr>
        <p:spPr>
          <a:xfrm>
            <a:off x="4564063" y="1828800"/>
            <a:ext cx="2341562" cy="1962150"/>
          </a:xfrm>
          <a:custGeom>
            <a:avLst/>
            <a:gdLst>
              <a:gd name="txL" fmla="*/ 0 w 1299"/>
              <a:gd name="txT" fmla="*/ 0 h 1008"/>
              <a:gd name="txR" fmla="*/ 1299 w 1299"/>
              <a:gd name="txB" fmla="*/ 1008 h 1008"/>
            </a:gdLst>
            <a:ahLst/>
            <a:cxnLst>
              <a:cxn ang="0">
                <a:pos x="546184" y="1962150"/>
              </a:cxn>
              <a:cxn ang="0">
                <a:pos x="2341562" y="1962150"/>
              </a:cxn>
              <a:cxn ang="0">
                <a:pos x="2336154" y="613172"/>
              </a:cxn>
              <a:cxn ang="0">
                <a:pos x="1698038" y="0"/>
              </a:cxn>
              <a:cxn ang="0">
                <a:pos x="5408" y="0"/>
              </a:cxn>
              <a:cxn ang="0">
                <a:pos x="0" y="1407376"/>
              </a:cxn>
              <a:cxn ang="0">
                <a:pos x="546184" y="1962150"/>
              </a:cxn>
            </a:cxnLst>
            <a:rect l="txL" t="txT" r="txR" b="tx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chemeClr val="hlink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56" name="Freeform 4"/>
          <p:cNvSpPr/>
          <p:nvPr/>
        </p:nvSpPr>
        <p:spPr>
          <a:xfrm>
            <a:off x="2103438" y="3919538"/>
            <a:ext cx="2341562" cy="1962150"/>
          </a:xfrm>
          <a:custGeom>
            <a:avLst/>
            <a:gdLst>
              <a:gd name="txL" fmla="*/ 0 w 1299"/>
              <a:gd name="txT" fmla="*/ 0 h 1008"/>
              <a:gd name="txR" fmla="*/ 1299 w 1299"/>
              <a:gd name="txB" fmla="*/ 1008 h 1008"/>
            </a:gdLst>
            <a:ahLst/>
            <a:cxnLst>
              <a:cxn ang="0">
                <a:pos x="546184" y="1962150"/>
              </a:cxn>
              <a:cxn ang="0">
                <a:pos x="2341562" y="1962150"/>
              </a:cxn>
              <a:cxn ang="0">
                <a:pos x="2336154" y="613172"/>
              </a:cxn>
              <a:cxn ang="0">
                <a:pos x="1698038" y="0"/>
              </a:cxn>
              <a:cxn ang="0">
                <a:pos x="5408" y="0"/>
              </a:cxn>
              <a:cxn ang="0">
                <a:pos x="0" y="1407376"/>
              </a:cxn>
              <a:cxn ang="0">
                <a:pos x="546184" y="1962150"/>
              </a:cxn>
            </a:cxnLst>
            <a:rect l="txL" t="txT" r="txR" b="tx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chemeClr val="accent2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57" name="Freeform 5"/>
          <p:cNvSpPr/>
          <p:nvPr/>
        </p:nvSpPr>
        <p:spPr>
          <a:xfrm flipH="1">
            <a:off x="4564063" y="3919538"/>
            <a:ext cx="2341562" cy="1962150"/>
          </a:xfrm>
          <a:custGeom>
            <a:avLst/>
            <a:gdLst>
              <a:gd name="txL" fmla="*/ 0 w 1299"/>
              <a:gd name="txT" fmla="*/ 0 h 1008"/>
              <a:gd name="txR" fmla="*/ 1299 w 1299"/>
              <a:gd name="txB" fmla="*/ 1008 h 1008"/>
            </a:gdLst>
            <a:ahLst/>
            <a:cxnLst>
              <a:cxn ang="0">
                <a:pos x="546184" y="1962150"/>
              </a:cxn>
              <a:cxn ang="0">
                <a:pos x="2341562" y="1962150"/>
              </a:cxn>
              <a:cxn ang="0">
                <a:pos x="2336154" y="613172"/>
              </a:cxn>
              <a:cxn ang="0">
                <a:pos x="1698038" y="0"/>
              </a:cxn>
              <a:cxn ang="0">
                <a:pos x="5408" y="0"/>
              </a:cxn>
              <a:cxn ang="0">
                <a:pos x="0" y="1407376"/>
              </a:cxn>
              <a:cxn ang="0">
                <a:pos x="546184" y="1962150"/>
              </a:cxn>
            </a:cxnLst>
            <a:rect l="txL" t="txT" r="txR" b="txB"/>
            <a:pathLst>
              <a:path w="1299" h="1008">
                <a:moveTo>
                  <a:pt x="303" y="1008"/>
                </a:moveTo>
                <a:cubicBezTo>
                  <a:pt x="801" y="1008"/>
                  <a:pt x="1299" y="1008"/>
                  <a:pt x="1299" y="1008"/>
                </a:cubicBezTo>
                <a:cubicBezTo>
                  <a:pt x="1299" y="1008"/>
                  <a:pt x="1297" y="661"/>
                  <a:pt x="1296" y="315"/>
                </a:cubicBezTo>
                <a:cubicBezTo>
                  <a:pt x="1290" y="150"/>
                  <a:pt x="1161" y="0"/>
                  <a:pt x="942" y="0"/>
                </a:cubicBezTo>
                <a:cubicBezTo>
                  <a:pt x="472" y="0"/>
                  <a:pt x="3" y="0"/>
                  <a:pt x="3" y="0"/>
                </a:cubicBezTo>
                <a:cubicBezTo>
                  <a:pt x="3" y="0"/>
                  <a:pt x="1" y="361"/>
                  <a:pt x="0" y="723"/>
                </a:cubicBezTo>
                <a:cubicBezTo>
                  <a:pt x="0" y="915"/>
                  <a:pt x="144" y="1002"/>
                  <a:pt x="303" y="1008"/>
                </a:cubicBezTo>
                <a:close/>
              </a:path>
            </a:pathLst>
          </a:custGeom>
          <a:solidFill>
            <a:schemeClr val="accent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3558" name="Oval 6"/>
          <p:cNvSpPr/>
          <p:nvPr/>
        </p:nvSpPr>
        <p:spPr>
          <a:xfrm>
            <a:off x="3389313" y="2757488"/>
            <a:ext cx="2362200" cy="2362200"/>
          </a:xfrm>
          <a:prstGeom prst="ellipse">
            <a:avLst/>
          </a:prstGeom>
          <a:solidFill>
            <a:srgbClr val="FFFFFF">
              <a:alpha val="50195"/>
            </a:srgbClr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black">
          <a:xfrm>
            <a:off x="2332038" y="2286000"/>
            <a:ext cx="1792288" cy="58102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Description of the contents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560" name="Text Box 8"/>
          <p:cNvSpPr txBox="1"/>
          <p:nvPr/>
        </p:nvSpPr>
        <p:spPr>
          <a:xfrm>
            <a:off x="1905000" y="5972175"/>
            <a:ext cx="5181600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/>
            <a:r>
              <a:rPr lang="en-US" altLang="zh-CN" sz="1600" b="1" err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black">
          <a:xfrm>
            <a:off x="4848225" y="2286000"/>
            <a:ext cx="1792288" cy="58102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Description of the contents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black">
          <a:xfrm>
            <a:off x="2341563" y="4930775"/>
            <a:ext cx="1792288" cy="58102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Description of the contents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black">
          <a:xfrm>
            <a:off x="4848225" y="4930775"/>
            <a:ext cx="1792288" cy="58102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Description of the contents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3703638" y="3276600"/>
            <a:ext cx="5016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M1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9" name="Rectangle 13"/>
          <p:cNvSpPr>
            <a:spLocks noChangeArrowheads="1"/>
          </p:cNvSpPr>
          <p:nvPr/>
        </p:nvSpPr>
        <p:spPr bwMode="auto">
          <a:xfrm>
            <a:off x="4803775" y="3276600"/>
            <a:ext cx="5016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M2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3703638" y="4152900"/>
            <a:ext cx="5016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M4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4803775" y="4152900"/>
            <a:ext cx="5016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M3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568" name="Rectangle 16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029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grpSp>
        <p:nvGrpSpPr>
          <p:cNvPr id="1030" name="Group 3"/>
          <p:cNvGrpSpPr/>
          <p:nvPr/>
        </p:nvGrpSpPr>
        <p:grpSpPr>
          <a:xfrm>
            <a:off x="1524000" y="1906588"/>
            <a:ext cx="6400800" cy="3362325"/>
            <a:chOff x="732" y="1680"/>
            <a:chExt cx="4161" cy="2106"/>
          </a:xfrm>
        </p:grpSpPr>
        <p:grpSp>
          <p:nvGrpSpPr>
            <p:cNvPr id="1043" name="Group 4"/>
            <p:cNvGrpSpPr/>
            <p:nvPr/>
          </p:nvGrpSpPr>
          <p:grpSpPr>
            <a:xfrm>
              <a:off x="732" y="1717"/>
              <a:ext cx="2770" cy="2069"/>
              <a:chOff x="2189" y="1764"/>
              <a:chExt cx="2770" cy="2069"/>
            </a:xfrm>
          </p:grpSpPr>
          <p:sp>
            <p:nvSpPr>
              <p:cNvPr id="1075" name="Freeform 5"/>
              <p:cNvSpPr/>
              <p:nvPr/>
            </p:nvSpPr>
            <p:spPr>
              <a:xfrm>
                <a:off x="2624" y="1783"/>
                <a:ext cx="159" cy="63"/>
              </a:xfrm>
              <a:custGeom>
                <a:avLst/>
                <a:gdLst>
                  <a:gd name="txL" fmla="*/ 0 w 206"/>
                  <a:gd name="txT" fmla="*/ 0 h 85"/>
                  <a:gd name="txR" fmla="*/ 206 w 206"/>
                  <a:gd name="txB" fmla="*/ 85 h 85"/>
                </a:gdLst>
                <a:ahLst/>
                <a:cxnLst>
                  <a:cxn ang="0">
                    <a:pos x="147" y="5"/>
                  </a:cxn>
                  <a:cxn ang="0">
                    <a:pos x="80" y="7"/>
                  </a:cxn>
                  <a:cxn ang="0">
                    <a:pos x="84" y="19"/>
                  </a:cxn>
                  <a:cxn ang="0">
                    <a:pos x="83" y="24"/>
                  </a:cxn>
                  <a:cxn ang="0">
                    <a:pos x="69" y="20"/>
                  </a:cxn>
                  <a:cxn ang="0">
                    <a:pos x="59" y="14"/>
                  </a:cxn>
                  <a:cxn ang="0">
                    <a:pos x="18" y="20"/>
                  </a:cxn>
                  <a:cxn ang="0">
                    <a:pos x="24" y="36"/>
                  </a:cxn>
                  <a:cxn ang="0">
                    <a:pos x="42" y="39"/>
                  </a:cxn>
                  <a:cxn ang="0">
                    <a:pos x="58" y="54"/>
                  </a:cxn>
                  <a:cxn ang="0">
                    <a:pos x="69" y="63"/>
                  </a:cxn>
                  <a:cxn ang="0">
                    <a:pos x="84" y="50"/>
                  </a:cxn>
                  <a:cxn ang="0">
                    <a:pos x="93" y="44"/>
                  </a:cxn>
                  <a:cxn ang="0">
                    <a:pos x="98" y="35"/>
                  </a:cxn>
                  <a:cxn ang="0">
                    <a:pos x="129" y="26"/>
                  </a:cxn>
                  <a:cxn ang="0">
                    <a:pos x="144" y="23"/>
                  </a:cxn>
                  <a:cxn ang="0">
                    <a:pos x="154" y="20"/>
                  </a:cxn>
                  <a:cxn ang="0">
                    <a:pos x="147" y="5"/>
                  </a:cxn>
                </a:cxnLst>
                <a:rect l="txL" t="txT" r="txR" b="txB"/>
                <a:pathLst>
                  <a:path w="206" h="85">
                    <a:moveTo>
                      <a:pt x="191" y="7"/>
                    </a:moveTo>
                    <a:cubicBezTo>
                      <a:pt x="165" y="6"/>
                      <a:pt x="130" y="0"/>
                      <a:pt x="103" y="9"/>
                    </a:cubicBezTo>
                    <a:cubicBezTo>
                      <a:pt x="100" y="18"/>
                      <a:pt x="101" y="20"/>
                      <a:pt x="109" y="25"/>
                    </a:cubicBezTo>
                    <a:cubicBezTo>
                      <a:pt x="111" y="28"/>
                      <a:pt x="118" y="34"/>
                      <a:pt x="107" y="33"/>
                    </a:cubicBezTo>
                    <a:cubicBezTo>
                      <a:pt x="101" y="32"/>
                      <a:pt x="89" y="27"/>
                      <a:pt x="89" y="27"/>
                    </a:cubicBezTo>
                    <a:cubicBezTo>
                      <a:pt x="86" y="24"/>
                      <a:pt x="82" y="18"/>
                      <a:pt x="77" y="19"/>
                    </a:cubicBezTo>
                    <a:cubicBezTo>
                      <a:pt x="52" y="22"/>
                      <a:pt x="57" y="25"/>
                      <a:pt x="23" y="27"/>
                    </a:cubicBezTo>
                    <a:cubicBezTo>
                      <a:pt x="0" y="31"/>
                      <a:pt x="18" y="45"/>
                      <a:pt x="31" y="49"/>
                    </a:cubicBezTo>
                    <a:cubicBezTo>
                      <a:pt x="43" y="53"/>
                      <a:pt x="35" y="51"/>
                      <a:pt x="55" y="53"/>
                    </a:cubicBezTo>
                    <a:cubicBezTo>
                      <a:pt x="63" y="59"/>
                      <a:pt x="66" y="67"/>
                      <a:pt x="75" y="73"/>
                    </a:cubicBezTo>
                    <a:cubicBezTo>
                      <a:pt x="78" y="81"/>
                      <a:pt x="81" y="82"/>
                      <a:pt x="89" y="85"/>
                    </a:cubicBezTo>
                    <a:cubicBezTo>
                      <a:pt x="104" y="81"/>
                      <a:pt x="99" y="75"/>
                      <a:pt x="109" y="67"/>
                    </a:cubicBezTo>
                    <a:cubicBezTo>
                      <a:pt x="113" y="64"/>
                      <a:pt x="121" y="59"/>
                      <a:pt x="121" y="59"/>
                    </a:cubicBezTo>
                    <a:cubicBezTo>
                      <a:pt x="123" y="55"/>
                      <a:pt x="124" y="50"/>
                      <a:pt x="127" y="47"/>
                    </a:cubicBezTo>
                    <a:cubicBezTo>
                      <a:pt x="132" y="41"/>
                      <a:pt x="158" y="37"/>
                      <a:pt x="167" y="35"/>
                    </a:cubicBezTo>
                    <a:cubicBezTo>
                      <a:pt x="174" y="34"/>
                      <a:pt x="181" y="33"/>
                      <a:pt x="187" y="31"/>
                    </a:cubicBezTo>
                    <a:cubicBezTo>
                      <a:pt x="191" y="30"/>
                      <a:pt x="199" y="27"/>
                      <a:pt x="199" y="27"/>
                    </a:cubicBezTo>
                    <a:cubicBezTo>
                      <a:pt x="206" y="16"/>
                      <a:pt x="199" y="15"/>
                      <a:pt x="191" y="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76" name="Freeform 6"/>
              <p:cNvSpPr/>
              <p:nvPr/>
            </p:nvSpPr>
            <p:spPr>
              <a:xfrm>
                <a:off x="2724" y="1816"/>
                <a:ext cx="49" cy="21"/>
              </a:xfrm>
              <a:custGeom>
                <a:avLst/>
                <a:gdLst>
                  <a:gd name="txL" fmla="*/ 0 w 64"/>
                  <a:gd name="txT" fmla="*/ 0 h 28"/>
                  <a:gd name="txR" fmla="*/ 64 w 64"/>
                  <a:gd name="txB" fmla="*/ 28 h 28"/>
                </a:gdLst>
                <a:ahLst/>
                <a:cxnLst>
                  <a:cxn ang="0">
                    <a:pos x="28" y="5"/>
                  </a:cxn>
                  <a:cxn ang="0">
                    <a:pos x="6" y="3"/>
                  </a:cxn>
                  <a:cxn ang="0">
                    <a:pos x="18" y="21"/>
                  </a:cxn>
                  <a:cxn ang="0">
                    <a:pos x="41" y="11"/>
                  </a:cxn>
                  <a:cxn ang="0">
                    <a:pos x="28" y="5"/>
                  </a:cxn>
                </a:cxnLst>
                <a:rect l="txL" t="txT" r="txR" b="txB"/>
                <a:pathLst>
                  <a:path w="64" h="28">
                    <a:moveTo>
                      <a:pt x="36" y="6"/>
                    </a:moveTo>
                    <a:cubicBezTo>
                      <a:pt x="32" y="18"/>
                      <a:pt x="19" y="0"/>
                      <a:pt x="8" y="4"/>
                    </a:cubicBezTo>
                    <a:cubicBezTo>
                      <a:pt x="0" y="16"/>
                      <a:pt x="14" y="27"/>
                      <a:pt x="24" y="28"/>
                    </a:cubicBezTo>
                    <a:cubicBezTo>
                      <a:pt x="30" y="27"/>
                      <a:pt x="48" y="16"/>
                      <a:pt x="54" y="14"/>
                    </a:cubicBezTo>
                    <a:cubicBezTo>
                      <a:pt x="64" y="10"/>
                      <a:pt x="36" y="9"/>
                      <a:pt x="36" y="6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77" name="Freeform 7"/>
              <p:cNvSpPr/>
              <p:nvPr/>
            </p:nvSpPr>
            <p:spPr>
              <a:xfrm>
                <a:off x="2424" y="2087"/>
                <a:ext cx="112" cy="131"/>
              </a:xfrm>
              <a:custGeom>
                <a:avLst/>
                <a:gdLst>
                  <a:gd name="txL" fmla="*/ 0 w 146"/>
                  <a:gd name="txT" fmla="*/ 0 h 176"/>
                  <a:gd name="txR" fmla="*/ 146 w 146"/>
                  <a:gd name="txB" fmla="*/ 176 h 176"/>
                </a:gdLst>
                <a:ahLst/>
                <a:cxnLst>
                  <a:cxn ang="0">
                    <a:pos x="18" y="14"/>
                  </a:cxn>
                  <a:cxn ang="0">
                    <a:pos x="0" y="19"/>
                  </a:cxn>
                  <a:cxn ang="0">
                    <a:pos x="11" y="32"/>
                  </a:cxn>
                  <a:cxn ang="0">
                    <a:pos x="26" y="65"/>
                  </a:cxn>
                  <a:cxn ang="0">
                    <a:pos x="40" y="68"/>
                  </a:cxn>
                  <a:cxn ang="0">
                    <a:pos x="38" y="80"/>
                  </a:cxn>
                  <a:cxn ang="0">
                    <a:pos x="21" y="84"/>
                  </a:cxn>
                  <a:cxn ang="0">
                    <a:pos x="12" y="98"/>
                  </a:cxn>
                  <a:cxn ang="0">
                    <a:pos x="14" y="102"/>
                  </a:cxn>
                  <a:cxn ang="0">
                    <a:pos x="23" y="105"/>
                  </a:cxn>
                  <a:cxn ang="0">
                    <a:pos x="14" y="126"/>
                  </a:cxn>
                  <a:cxn ang="0">
                    <a:pos x="15" y="130"/>
                  </a:cxn>
                  <a:cxn ang="0">
                    <a:pos x="26" y="127"/>
                  </a:cxn>
                  <a:cxn ang="0">
                    <a:pos x="44" y="126"/>
                  </a:cxn>
                  <a:cxn ang="0">
                    <a:pos x="71" y="127"/>
                  </a:cxn>
                  <a:cxn ang="0">
                    <a:pos x="84" y="126"/>
                  </a:cxn>
                  <a:cxn ang="0">
                    <a:pos x="94" y="123"/>
                  </a:cxn>
                  <a:cxn ang="0">
                    <a:pos x="98" y="105"/>
                  </a:cxn>
                  <a:cxn ang="0">
                    <a:pos x="112" y="99"/>
                  </a:cxn>
                  <a:cxn ang="0">
                    <a:pos x="84" y="81"/>
                  </a:cxn>
                  <a:cxn ang="0">
                    <a:pos x="68" y="62"/>
                  </a:cxn>
                  <a:cxn ang="0">
                    <a:pos x="63" y="51"/>
                  </a:cxn>
                  <a:cxn ang="0">
                    <a:pos x="49" y="45"/>
                  </a:cxn>
                  <a:cxn ang="0">
                    <a:pos x="66" y="33"/>
                  </a:cxn>
                  <a:cxn ang="0">
                    <a:pos x="49" y="23"/>
                  </a:cxn>
                  <a:cxn ang="0">
                    <a:pos x="54" y="10"/>
                  </a:cxn>
                  <a:cxn ang="0">
                    <a:pos x="35" y="1"/>
                  </a:cxn>
                  <a:cxn ang="0">
                    <a:pos x="23" y="7"/>
                  </a:cxn>
                  <a:cxn ang="0">
                    <a:pos x="18" y="14"/>
                  </a:cxn>
                </a:cxnLst>
                <a:rect l="txL" t="txT" r="txR" b="txB"/>
                <a:pathLst>
                  <a:path w="146" h="176">
                    <a:moveTo>
                      <a:pt x="24" y="19"/>
                    </a:moveTo>
                    <a:cubicBezTo>
                      <a:pt x="13" y="23"/>
                      <a:pt x="7" y="15"/>
                      <a:pt x="0" y="25"/>
                    </a:cubicBezTo>
                    <a:cubicBezTo>
                      <a:pt x="2" y="32"/>
                      <a:pt x="14" y="43"/>
                      <a:pt x="14" y="43"/>
                    </a:cubicBezTo>
                    <a:cubicBezTo>
                      <a:pt x="19" y="58"/>
                      <a:pt x="20" y="78"/>
                      <a:pt x="34" y="87"/>
                    </a:cubicBezTo>
                    <a:cubicBezTo>
                      <a:pt x="42" y="84"/>
                      <a:pt x="45" y="86"/>
                      <a:pt x="52" y="91"/>
                    </a:cubicBezTo>
                    <a:cubicBezTo>
                      <a:pt x="57" y="105"/>
                      <a:pt x="60" y="101"/>
                      <a:pt x="50" y="107"/>
                    </a:cubicBezTo>
                    <a:cubicBezTo>
                      <a:pt x="38" y="105"/>
                      <a:pt x="32" y="101"/>
                      <a:pt x="28" y="113"/>
                    </a:cubicBezTo>
                    <a:cubicBezTo>
                      <a:pt x="32" y="129"/>
                      <a:pt x="33" y="128"/>
                      <a:pt x="16" y="131"/>
                    </a:cubicBezTo>
                    <a:cubicBezTo>
                      <a:pt x="17" y="133"/>
                      <a:pt x="16" y="136"/>
                      <a:pt x="18" y="137"/>
                    </a:cubicBezTo>
                    <a:cubicBezTo>
                      <a:pt x="21" y="139"/>
                      <a:pt x="30" y="141"/>
                      <a:pt x="30" y="141"/>
                    </a:cubicBezTo>
                    <a:cubicBezTo>
                      <a:pt x="28" y="152"/>
                      <a:pt x="21" y="159"/>
                      <a:pt x="18" y="169"/>
                    </a:cubicBezTo>
                    <a:cubicBezTo>
                      <a:pt x="19" y="171"/>
                      <a:pt x="18" y="174"/>
                      <a:pt x="20" y="175"/>
                    </a:cubicBezTo>
                    <a:cubicBezTo>
                      <a:pt x="22" y="176"/>
                      <a:pt x="32" y="171"/>
                      <a:pt x="34" y="171"/>
                    </a:cubicBezTo>
                    <a:cubicBezTo>
                      <a:pt x="42" y="170"/>
                      <a:pt x="50" y="170"/>
                      <a:pt x="58" y="169"/>
                    </a:cubicBezTo>
                    <a:cubicBezTo>
                      <a:pt x="70" y="167"/>
                      <a:pt x="80" y="167"/>
                      <a:pt x="92" y="171"/>
                    </a:cubicBezTo>
                    <a:cubicBezTo>
                      <a:pt x="98" y="170"/>
                      <a:pt x="104" y="170"/>
                      <a:pt x="110" y="169"/>
                    </a:cubicBezTo>
                    <a:cubicBezTo>
                      <a:pt x="114" y="168"/>
                      <a:pt x="122" y="165"/>
                      <a:pt x="122" y="165"/>
                    </a:cubicBezTo>
                    <a:cubicBezTo>
                      <a:pt x="124" y="158"/>
                      <a:pt x="123" y="147"/>
                      <a:pt x="128" y="141"/>
                    </a:cubicBezTo>
                    <a:cubicBezTo>
                      <a:pt x="132" y="136"/>
                      <a:pt x="146" y="133"/>
                      <a:pt x="146" y="133"/>
                    </a:cubicBezTo>
                    <a:cubicBezTo>
                      <a:pt x="142" y="105"/>
                      <a:pt x="143" y="111"/>
                      <a:pt x="110" y="109"/>
                    </a:cubicBezTo>
                    <a:cubicBezTo>
                      <a:pt x="102" y="97"/>
                      <a:pt x="103" y="88"/>
                      <a:pt x="88" y="83"/>
                    </a:cubicBezTo>
                    <a:cubicBezTo>
                      <a:pt x="85" y="79"/>
                      <a:pt x="86" y="72"/>
                      <a:pt x="82" y="69"/>
                    </a:cubicBezTo>
                    <a:cubicBezTo>
                      <a:pt x="77" y="65"/>
                      <a:pt x="69" y="65"/>
                      <a:pt x="64" y="61"/>
                    </a:cubicBezTo>
                    <a:cubicBezTo>
                      <a:pt x="52" y="43"/>
                      <a:pt x="67" y="47"/>
                      <a:pt x="86" y="45"/>
                    </a:cubicBezTo>
                    <a:cubicBezTo>
                      <a:pt x="93" y="25"/>
                      <a:pt x="83" y="29"/>
                      <a:pt x="64" y="31"/>
                    </a:cubicBezTo>
                    <a:cubicBezTo>
                      <a:pt x="62" y="25"/>
                      <a:pt x="70" y="13"/>
                      <a:pt x="70" y="13"/>
                    </a:cubicBezTo>
                    <a:cubicBezTo>
                      <a:pt x="64" y="4"/>
                      <a:pt x="56" y="3"/>
                      <a:pt x="46" y="1"/>
                    </a:cubicBezTo>
                    <a:cubicBezTo>
                      <a:pt x="35" y="3"/>
                      <a:pt x="34" y="0"/>
                      <a:pt x="30" y="9"/>
                    </a:cubicBezTo>
                    <a:cubicBezTo>
                      <a:pt x="25" y="21"/>
                      <a:pt x="29" y="24"/>
                      <a:pt x="24" y="19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78" name="Freeform 8"/>
              <p:cNvSpPr/>
              <p:nvPr/>
            </p:nvSpPr>
            <p:spPr>
              <a:xfrm>
                <a:off x="2369" y="2134"/>
                <a:ext cx="71" cy="68"/>
              </a:xfrm>
              <a:custGeom>
                <a:avLst/>
                <a:gdLst>
                  <a:gd name="txL" fmla="*/ 0 w 92"/>
                  <a:gd name="txT" fmla="*/ 0 h 92"/>
                  <a:gd name="txR" fmla="*/ 92 w 92"/>
                  <a:gd name="txB" fmla="*/ 92 h 92"/>
                </a:gdLst>
                <a:ahLst/>
                <a:cxnLst>
                  <a:cxn ang="0">
                    <a:pos x="45" y="4"/>
                  </a:cxn>
                  <a:cxn ang="0">
                    <a:pos x="63" y="6"/>
                  </a:cxn>
                  <a:cxn ang="0">
                    <a:pos x="71" y="19"/>
                  </a:cxn>
                  <a:cxn ang="0">
                    <a:pos x="60" y="35"/>
                  </a:cxn>
                  <a:cxn ang="0">
                    <a:pos x="36" y="56"/>
                  </a:cxn>
                  <a:cxn ang="0">
                    <a:pos x="14" y="68"/>
                  </a:cxn>
                  <a:cxn ang="0">
                    <a:pos x="6" y="53"/>
                  </a:cxn>
                  <a:cxn ang="0">
                    <a:pos x="15" y="47"/>
                  </a:cxn>
                  <a:cxn ang="0">
                    <a:pos x="11" y="34"/>
                  </a:cxn>
                  <a:cxn ang="0">
                    <a:pos x="31" y="21"/>
                  </a:cxn>
                  <a:cxn ang="0">
                    <a:pos x="45" y="4"/>
                  </a:cxn>
                </a:cxnLst>
                <a:rect l="txL" t="txT" r="txR" b="txB"/>
                <a:pathLst>
                  <a:path w="92" h="92">
                    <a:moveTo>
                      <a:pt x="58" y="6"/>
                    </a:moveTo>
                    <a:cubicBezTo>
                      <a:pt x="67" y="0"/>
                      <a:pt x="73" y="2"/>
                      <a:pt x="82" y="8"/>
                    </a:cubicBezTo>
                    <a:cubicBezTo>
                      <a:pt x="91" y="22"/>
                      <a:pt x="88" y="15"/>
                      <a:pt x="92" y="26"/>
                    </a:cubicBezTo>
                    <a:cubicBezTo>
                      <a:pt x="89" y="36"/>
                      <a:pt x="82" y="37"/>
                      <a:pt x="78" y="48"/>
                    </a:cubicBezTo>
                    <a:cubicBezTo>
                      <a:pt x="85" y="69"/>
                      <a:pt x="60" y="71"/>
                      <a:pt x="46" y="76"/>
                    </a:cubicBezTo>
                    <a:cubicBezTo>
                      <a:pt x="40" y="86"/>
                      <a:pt x="28" y="86"/>
                      <a:pt x="18" y="92"/>
                    </a:cubicBezTo>
                    <a:cubicBezTo>
                      <a:pt x="9" y="90"/>
                      <a:pt x="0" y="84"/>
                      <a:pt x="8" y="72"/>
                    </a:cubicBezTo>
                    <a:cubicBezTo>
                      <a:pt x="11" y="68"/>
                      <a:pt x="20" y="64"/>
                      <a:pt x="20" y="64"/>
                    </a:cubicBezTo>
                    <a:cubicBezTo>
                      <a:pt x="23" y="55"/>
                      <a:pt x="21" y="53"/>
                      <a:pt x="14" y="46"/>
                    </a:cubicBezTo>
                    <a:cubicBezTo>
                      <a:pt x="18" y="30"/>
                      <a:pt x="28" y="36"/>
                      <a:pt x="40" y="28"/>
                    </a:cubicBezTo>
                    <a:cubicBezTo>
                      <a:pt x="56" y="17"/>
                      <a:pt x="50" y="24"/>
                      <a:pt x="58" y="6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79" name="Freeform 9"/>
              <p:cNvSpPr/>
              <p:nvPr/>
            </p:nvSpPr>
            <p:spPr>
              <a:xfrm>
                <a:off x="4064" y="3266"/>
                <a:ext cx="486" cy="493"/>
              </a:xfrm>
              <a:custGeom>
                <a:avLst/>
                <a:gdLst>
                  <a:gd name="txL" fmla="*/ 0 w 633"/>
                  <a:gd name="txT" fmla="*/ 0 h 660"/>
                  <a:gd name="txR" fmla="*/ 633 w 633"/>
                  <a:gd name="txB" fmla="*/ 660 h 660"/>
                </a:gdLst>
                <a:ahLst/>
                <a:cxnLst>
                  <a:cxn ang="0">
                    <a:pos x="163" y="8"/>
                  </a:cxn>
                  <a:cxn ang="0">
                    <a:pos x="135" y="14"/>
                  </a:cxn>
                  <a:cxn ang="0">
                    <a:pos x="111" y="38"/>
                  </a:cxn>
                  <a:cxn ang="0">
                    <a:pos x="80" y="44"/>
                  </a:cxn>
                  <a:cxn ang="0">
                    <a:pos x="64" y="56"/>
                  </a:cxn>
                  <a:cxn ang="0">
                    <a:pos x="52" y="86"/>
                  </a:cxn>
                  <a:cxn ang="0">
                    <a:pos x="28" y="125"/>
                  </a:cxn>
                  <a:cxn ang="0">
                    <a:pos x="0" y="134"/>
                  </a:cxn>
                  <a:cxn ang="0">
                    <a:pos x="55" y="241"/>
                  </a:cxn>
                  <a:cxn ang="0">
                    <a:pos x="92" y="319"/>
                  </a:cxn>
                  <a:cxn ang="0">
                    <a:pos x="111" y="331"/>
                  </a:cxn>
                  <a:cxn ang="0">
                    <a:pos x="129" y="337"/>
                  </a:cxn>
                  <a:cxn ang="0">
                    <a:pos x="175" y="322"/>
                  </a:cxn>
                  <a:cxn ang="0">
                    <a:pos x="193" y="316"/>
                  </a:cxn>
                  <a:cxn ang="0">
                    <a:pos x="230" y="337"/>
                  </a:cxn>
                  <a:cxn ang="0">
                    <a:pos x="249" y="394"/>
                  </a:cxn>
                  <a:cxn ang="0">
                    <a:pos x="258" y="391"/>
                  </a:cxn>
                  <a:cxn ang="0">
                    <a:pos x="264" y="382"/>
                  </a:cxn>
                  <a:cxn ang="0">
                    <a:pos x="283" y="409"/>
                  </a:cxn>
                  <a:cxn ang="0">
                    <a:pos x="310" y="427"/>
                  </a:cxn>
                  <a:cxn ang="0">
                    <a:pos x="335" y="450"/>
                  </a:cxn>
                  <a:cxn ang="0">
                    <a:pos x="341" y="459"/>
                  </a:cxn>
                  <a:cxn ang="0">
                    <a:pos x="350" y="465"/>
                  </a:cxn>
                  <a:cxn ang="0">
                    <a:pos x="372" y="489"/>
                  </a:cxn>
                  <a:cxn ang="0">
                    <a:pos x="378" y="471"/>
                  </a:cxn>
                  <a:cxn ang="0">
                    <a:pos x="415" y="492"/>
                  </a:cxn>
                  <a:cxn ang="0">
                    <a:pos x="451" y="489"/>
                  </a:cxn>
                  <a:cxn ang="0">
                    <a:pos x="473" y="397"/>
                  </a:cxn>
                  <a:cxn ang="0">
                    <a:pos x="485" y="346"/>
                  </a:cxn>
                  <a:cxn ang="0">
                    <a:pos x="476" y="274"/>
                  </a:cxn>
                  <a:cxn ang="0">
                    <a:pos x="412" y="202"/>
                  </a:cxn>
                  <a:cxn ang="0">
                    <a:pos x="405" y="176"/>
                  </a:cxn>
                  <a:cxn ang="0">
                    <a:pos x="353" y="134"/>
                  </a:cxn>
                  <a:cxn ang="0">
                    <a:pos x="362" y="116"/>
                  </a:cxn>
                  <a:cxn ang="0">
                    <a:pos x="350" y="98"/>
                  </a:cxn>
                  <a:cxn ang="0">
                    <a:pos x="319" y="59"/>
                  </a:cxn>
                  <a:cxn ang="0">
                    <a:pos x="301" y="23"/>
                  </a:cxn>
                  <a:cxn ang="0">
                    <a:pos x="298" y="14"/>
                  </a:cxn>
                  <a:cxn ang="0">
                    <a:pos x="279" y="113"/>
                  </a:cxn>
                  <a:cxn ang="0">
                    <a:pos x="249" y="86"/>
                  </a:cxn>
                  <a:cxn ang="0">
                    <a:pos x="224" y="83"/>
                  </a:cxn>
                  <a:cxn ang="0">
                    <a:pos x="209" y="65"/>
                  </a:cxn>
                  <a:cxn ang="0">
                    <a:pos x="203" y="47"/>
                  </a:cxn>
                  <a:cxn ang="0">
                    <a:pos x="212" y="41"/>
                  </a:cxn>
                  <a:cxn ang="0">
                    <a:pos x="184" y="14"/>
                  </a:cxn>
                  <a:cxn ang="0">
                    <a:pos x="166" y="8"/>
                  </a:cxn>
                  <a:cxn ang="0">
                    <a:pos x="157" y="5"/>
                  </a:cxn>
                  <a:cxn ang="0">
                    <a:pos x="163" y="8"/>
                  </a:cxn>
                </a:cxnLst>
                <a:rect l="txL" t="txT" r="txR" b="txB"/>
                <a:pathLst>
                  <a:path w="633" h="660">
                    <a:moveTo>
                      <a:pt x="212" y="11"/>
                    </a:moveTo>
                    <a:cubicBezTo>
                      <a:pt x="195" y="0"/>
                      <a:pt x="187" y="2"/>
                      <a:pt x="176" y="19"/>
                    </a:cubicBezTo>
                    <a:cubicBezTo>
                      <a:pt x="171" y="61"/>
                      <a:pt x="181" y="88"/>
                      <a:pt x="144" y="51"/>
                    </a:cubicBezTo>
                    <a:cubicBezTo>
                      <a:pt x="131" y="53"/>
                      <a:pt x="115" y="51"/>
                      <a:pt x="104" y="59"/>
                    </a:cubicBezTo>
                    <a:cubicBezTo>
                      <a:pt x="78" y="80"/>
                      <a:pt x="114" y="65"/>
                      <a:pt x="84" y="75"/>
                    </a:cubicBezTo>
                    <a:cubicBezTo>
                      <a:pt x="78" y="94"/>
                      <a:pt x="92" y="107"/>
                      <a:pt x="68" y="115"/>
                    </a:cubicBezTo>
                    <a:cubicBezTo>
                      <a:pt x="55" y="135"/>
                      <a:pt x="59" y="159"/>
                      <a:pt x="36" y="167"/>
                    </a:cubicBezTo>
                    <a:cubicBezTo>
                      <a:pt x="16" y="163"/>
                      <a:pt x="7" y="158"/>
                      <a:pt x="0" y="179"/>
                    </a:cubicBezTo>
                    <a:cubicBezTo>
                      <a:pt x="9" y="232"/>
                      <a:pt x="43" y="279"/>
                      <a:pt x="72" y="323"/>
                    </a:cubicBezTo>
                    <a:cubicBezTo>
                      <a:pt x="82" y="371"/>
                      <a:pt x="85" y="392"/>
                      <a:pt x="120" y="427"/>
                    </a:cubicBezTo>
                    <a:cubicBezTo>
                      <a:pt x="127" y="434"/>
                      <a:pt x="136" y="438"/>
                      <a:pt x="144" y="443"/>
                    </a:cubicBezTo>
                    <a:cubicBezTo>
                      <a:pt x="151" y="448"/>
                      <a:pt x="168" y="451"/>
                      <a:pt x="168" y="451"/>
                    </a:cubicBezTo>
                    <a:cubicBezTo>
                      <a:pt x="188" y="444"/>
                      <a:pt x="208" y="438"/>
                      <a:pt x="228" y="431"/>
                    </a:cubicBezTo>
                    <a:cubicBezTo>
                      <a:pt x="236" y="428"/>
                      <a:pt x="252" y="423"/>
                      <a:pt x="252" y="423"/>
                    </a:cubicBezTo>
                    <a:cubicBezTo>
                      <a:pt x="271" y="429"/>
                      <a:pt x="281" y="445"/>
                      <a:pt x="300" y="451"/>
                    </a:cubicBezTo>
                    <a:cubicBezTo>
                      <a:pt x="320" y="471"/>
                      <a:pt x="315" y="500"/>
                      <a:pt x="324" y="527"/>
                    </a:cubicBezTo>
                    <a:cubicBezTo>
                      <a:pt x="328" y="526"/>
                      <a:pt x="333" y="526"/>
                      <a:pt x="336" y="523"/>
                    </a:cubicBezTo>
                    <a:cubicBezTo>
                      <a:pt x="340" y="520"/>
                      <a:pt x="339" y="511"/>
                      <a:pt x="344" y="511"/>
                    </a:cubicBezTo>
                    <a:cubicBezTo>
                      <a:pt x="358" y="511"/>
                      <a:pt x="362" y="541"/>
                      <a:pt x="368" y="547"/>
                    </a:cubicBezTo>
                    <a:cubicBezTo>
                      <a:pt x="378" y="557"/>
                      <a:pt x="392" y="563"/>
                      <a:pt x="404" y="571"/>
                    </a:cubicBezTo>
                    <a:cubicBezTo>
                      <a:pt x="418" y="580"/>
                      <a:pt x="422" y="594"/>
                      <a:pt x="436" y="603"/>
                    </a:cubicBezTo>
                    <a:cubicBezTo>
                      <a:pt x="439" y="607"/>
                      <a:pt x="441" y="612"/>
                      <a:pt x="444" y="615"/>
                    </a:cubicBezTo>
                    <a:cubicBezTo>
                      <a:pt x="447" y="618"/>
                      <a:pt x="453" y="619"/>
                      <a:pt x="456" y="623"/>
                    </a:cubicBezTo>
                    <a:cubicBezTo>
                      <a:pt x="489" y="660"/>
                      <a:pt x="457" y="637"/>
                      <a:pt x="484" y="655"/>
                    </a:cubicBezTo>
                    <a:cubicBezTo>
                      <a:pt x="487" y="647"/>
                      <a:pt x="485" y="626"/>
                      <a:pt x="492" y="631"/>
                    </a:cubicBezTo>
                    <a:cubicBezTo>
                      <a:pt x="509" y="642"/>
                      <a:pt x="522" y="653"/>
                      <a:pt x="540" y="659"/>
                    </a:cubicBezTo>
                    <a:cubicBezTo>
                      <a:pt x="557" y="642"/>
                      <a:pt x="567" y="648"/>
                      <a:pt x="588" y="655"/>
                    </a:cubicBezTo>
                    <a:cubicBezTo>
                      <a:pt x="611" y="621"/>
                      <a:pt x="573" y="560"/>
                      <a:pt x="616" y="531"/>
                    </a:cubicBezTo>
                    <a:cubicBezTo>
                      <a:pt x="632" y="507"/>
                      <a:pt x="629" y="496"/>
                      <a:pt x="632" y="463"/>
                    </a:cubicBezTo>
                    <a:cubicBezTo>
                      <a:pt x="630" y="440"/>
                      <a:pt x="633" y="390"/>
                      <a:pt x="620" y="367"/>
                    </a:cubicBezTo>
                    <a:cubicBezTo>
                      <a:pt x="600" y="332"/>
                      <a:pt x="565" y="300"/>
                      <a:pt x="536" y="271"/>
                    </a:cubicBezTo>
                    <a:cubicBezTo>
                      <a:pt x="532" y="259"/>
                      <a:pt x="532" y="247"/>
                      <a:pt x="528" y="235"/>
                    </a:cubicBezTo>
                    <a:cubicBezTo>
                      <a:pt x="525" y="225"/>
                      <a:pt x="474" y="188"/>
                      <a:pt x="460" y="179"/>
                    </a:cubicBezTo>
                    <a:cubicBezTo>
                      <a:pt x="463" y="171"/>
                      <a:pt x="471" y="164"/>
                      <a:pt x="472" y="155"/>
                    </a:cubicBezTo>
                    <a:cubicBezTo>
                      <a:pt x="474" y="144"/>
                      <a:pt x="461" y="137"/>
                      <a:pt x="456" y="131"/>
                    </a:cubicBezTo>
                    <a:cubicBezTo>
                      <a:pt x="435" y="106"/>
                      <a:pt x="451" y="88"/>
                      <a:pt x="416" y="79"/>
                    </a:cubicBezTo>
                    <a:cubicBezTo>
                      <a:pt x="395" y="48"/>
                      <a:pt x="403" y="64"/>
                      <a:pt x="392" y="31"/>
                    </a:cubicBezTo>
                    <a:cubicBezTo>
                      <a:pt x="391" y="27"/>
                      <a:pt x="388" y="19"/>
                      <a:pt x="388" y="19"/>
                    </a:cubicBezTo>
                    <a:cubicBezTo>
                      <a:pt x="362" y="58"/>
                      <a:pt x="379" y="107"/>
                      <a:pt x="364" y="151"/>
                    </a:cubicBezTo>
                    <a:cubicBezTo>
                      <a:pt x="344" y="144"/>
                      <a:pt x="344" y="120"/>
                      <a:pt x="324" y="115"/>
                    </a:cubicBezTo>
                    <a:cubicBezTo>
                      <a:pt x="314" y="112"/>
                      <a:pt x="303" y="112"/>
                      <a:pt x="292" y="111"/>
                    </a:cubicBezTo>
                    <a:cubicBezTo>
                      <a:pt x="284" y="103"/>
                      <a:pt x="276" y="97"/>
                      <a:pt x="272" y="87"/>
                    </a:cubicBezTo>
                    <a:cubicBezTo>
                      <a:pt x="269" y="79"/>
                      <a:pt x="264" y="63"/>
                      <a:pt x="264" y="63"/>
                    </a:cubicBezTo>
                    <a:cubicBezTo>
                      <a:pt x="268" y="60"/>
                      <a:pt x="273" y="58"/>
                      <a:pt x="276" y="55"/>
                    </a:cubicBezTo>
                    <a:cubicBezTo>
                      <a:pt x="300" y="31"/>
                      <a:pt x="256" y="24"/>
                      <a:pt x="240" y="19"/>
                    </a:cubicBezTo>
                    <a:cubicBezTo>
                      <a:pt x="232" y="16"/>
                      <a:pt x="224" y="14"/>
                      <a:pt x="216" y="11"/>
                    </a:cubicBezTo>
                    <a:cubicBezTo>
                      <a:pt x="212" y="10"/>
                      <a:pt x="200" y="5"/>
                      <a:pt x="204" y="7"/>
                    </a:cubicBezTo>
                    <a:cubicBezTo>
                      <a:pt x="207" y="8"/>
                      <a:pt x="209" y="10"/>
                      <a:pt x="212" y="11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80" name="Freeform 10"/>
              <p:cNvSpPr/>
              <p:nvPr/>
            </p:nvSpPr>
            <p:spPr>
              <a:xfrm>
                <a:off x="4215" y="3006"/>
                <a:ext cx="327" cy="209"/>
              </a:xfrm>
              <a:custGeom>
                <a:avLst/>
                <a:gdLst>
                  <a:gd name="txL" fmla="*/ 0 w 426"/>
                  <a:gd name="txT" fmla="*/ 0 h 280"/>
                  <a:gd name="txR" fmla="*/ 426 w 426"/>
                  <a:gd name="txB" fmla="*/ 280 h 280"/>
                </a:gdLst>
                <a:ahLst/>
                <a:cxnLst>
                  <a:cxn ang="0">
                    <a:pos x="64" y="45"/>
                  </a:cxn>
                  <a:cxn ang="0">
                    <a:pos x="52" y="27"/>
                  </a:cxn>
                  <a:cxn ang="0">
                    <a:pos x="49" y="12"/>
                  </a:cxn>
                  <a:cxn ang="0">
                    <a:pos x="40" y="9"/>
                  </a:cxn>
                  <a:cxn ang="0">
                    <a:pos x="12" y="12"/>
                  </a:cxn>
                  <a:cxn ang="0">
                    <a:pos x="34" y="30"/>
                  </a:cxn>
                  <a:cxn ang="0">
                    <a:pos x="37" y="39"/>
                  </a:cxn>
                  <a:cxn ang="0">
                    <a:pos x="18" y="51"/>
                  </a:cxn>
                  <a:cxn ang="0">
                    <a:pos x="68" y="69"/>
                  </a:cxn>
                  <a:cxn ang="0">
                    <a:pos x="95" y="84"/>
                  </a:cxn>
                  <a:cxn ang="0">
                    <a:pos x="98" y="93"/>
                  </a:cxn>
                  <a:cxn ang="0">
                    <a:pos x="107" y="99"/>
                  </a:cxn>
                  <a:cxn ang="0">
                    <a:pos x="114" y="116"/>
                  </a:cxn>
                  <a:cxn ang="0">
                    <a:pos x="101" y="146"/>
                  </a:cxn>
                  <a:cxn ang="0">
                    <a:pos x="138" y="140"/>
                  </a:cxn>
                  <a:cxn ang="0">
                    <a:pos x="147" y="161"/>
                  </a:cxn>
                  <a:cxn ang="0">
                    <a:pos x="166" y="167"/>
                  </a:cxn>
                  <a:cxn ang="0">
                    <a:pos x="175" y="170"/>
                  </a:cxn>
                  <a:cxn ang="0">
                    <a:pos x="193" y="167"/>
                  </a:cxn>
                  <a:cxn ang="0">
                    <a:pos x="212" y="146"/>
                  </a:cxn>
                  <a:cxn ang="0">
                    <a:pos x="258" y="188"/>
                  </a:cxn>
                  <a:cxn ang="0">
                    <a:pos x="279" y="209"/>
                  </a:cxn>
                  <a:cxn ang="0">
                    <a:pos x="276" y="167"/>
                  </a:cxn>
                  <a:cxn ang="0">
                    <a:pos x="258" y="149"/>
                  </a:cxn>
                  <a:cxn ang="0">
                    <a:pos x="286" y="125"/>
                  </a:cxn>
                  <a:cxn ang="0">
                    <a:pos x="313" y="116"/>
                  </a:cxn>
                  <a:cxn ang="0">
                    <a:pos x="322" y="113"/>
                  </a:cxn>
                  <a:cxn ang="0">
                    <a:pos x="325" y="105"/>
                  </a:cxn>
                  <a:cxn ang="0">
                    <a:pos x="273" y="110"/>
                  </a:cxn>
                  <a:cxn ang="0">
                    <a:pos x="233" y="105"/>
                  </a:cxn>
                  <a:cxn ang="0">
                    <a:pos x="230" y="96"/>
                  </a:cxn>
                  <a:cxn ang="0">
                    <a:pos x="224" y="87"/>
                  </a:cxn>
                  <a:cxn ang="0">
                    <a:pos x="169" y="60"/>
                  </a:cxn>
                  <a:cxn ang="0">
                    <a:pos x="123" y="45"/>
                  </a:cxn>
                  <a:cxn ang="0">
                    <a:pos x="104" y="39"/>
                  </a:cxn>
                  <a:cxn ang="0">
                    <a:pos x="61" y="39"/>
                  </a:cxn>
                  <a:cxn ang="0">
                    <a:pos x="52" y="24"/>
                  </a:cxn>
                  <a:cxn ang="0">
                    <a:pos x="52" y="0"/>
                  </a:cxn>
                </a:cxnLst>
                <a:rect l="txL" t="txT" r="txR" b="txB"/>
                <a:pathLst>
                  <a:path w="426" h="280">
                    <a:moveTo>
                      <a:pt x="84" y="60"/>
                    </a:moveTo>
                    <a:cubicBezTo>
                      <a:pt x="79" y="52"/>
                      <a:pt x="70" y="45"/>
                      <a:pt x="68" y="36"/>
                    </a:cubicBezTo>
                    <a:cubicBezTo>
                      <a:pt x="67" y="29"/>
                      <a:pt x="68" y="22"/>
                      <a:pt x="64" y="16"/>
                    </a:cubicBezTo>
                    <a:cubicBezTo>
                      <a:pt x="62" y="12"/>
                      <a:pt x="56" y="13"/>
                      <a:pt x="52" y="12"/>
                    </a:cubicBezTo>
                    <a:cubicBezTo>
                      <a:pt x="40" y="13"/>
                      <a:pt x="27" y="11"/>
                      <a:pt x="16" y="16"/>
                    </a:cubicBezTo>
                    <a:cubicBezTo>
                      <a:pt x="0" y="24"/>
                      <a:pt x="43" y="40"/>
                      <a:pt x="44" y="40"/>
                    </a:cubicBezTo>
                    <a:cubicBezTo>
                      <a:pt x="45" y="44"/>
                      <a:pt x="50" y="49"/>
                      <a:pt x="48" y="52"/>
                    </a:cubicBezTo>
                    <a:cubicBezTo>
                      <a:pt x="42" y="60"/>
                      <a:pt x="24" y="68"/>
                      <a:pt x="24" y="68"/>
                    </a:cubicBezTo>
                    <a:cubicBezTo>
                      <a:pt x="38" y="88"/>
                      <a:pt x="65" y="89"/>
                      <a:pt x="88" y="92"/>
                    </a:cubicBezTo>
                    <a:cubicBezTo>
                      <a:pt x="101" y="96"/>
                      <a:pt x="124" y="112"/>
                      <a:pt x="124" y="112"/>
                    </a:cubicBezTo>
                    <a:cubicBezTo>
                      <a:pt x="125" y="116"/>
                      <a:pt x="125" y="121"/>
                      <a:pt x="128" y="124"/>
                    </a:cubicBezTo>
                    <a:cubicBezTo>
                      <a:pt x="131" y="128"/>
                      <a:pt x="137" y="128"/>
                      <a:pt x="140" y="132"/>
                    </a:cubicBezTo>
                    <a:cubicBezTo>
                      <a:pt x="144" y="139"/>
                      <a:pt x="148" y="156"/>
                      <a:pt x="148" y="156"/>
                    </a:cubicBezTo>
                    <a:cubicBezTo>
                      <a:pt x="144" y="171"/>
                      <a:pt x="137" y="181"/>
                      <a:pt x="132" y="196"/>
                    </a:cubicBezTo>
                    <a:cubicBezTo>
                      <a:pt x="151" y="209"/>
                      <a:pt x="167" y="207"/>
                      <a:pt x="180" y="188"/>
                    </a:cubicBezTo>
                    <a:cubicBezTo>
                      <a:pt x="182" y="196"/>
                      <a:pt x="184" y="211"/>
                      <a:pt x="192" y="216"/>
                    </a:cubicBezTo>
                    <a:cubicBezTo>
                      <a:pt x="199" y="220"/>
                      <a:pt x="208" y="221"/>
                      <a:pt x="216" y="224"/>
                    </a:cubicBezTo>
                    <a:cubicBezTo>
                      <a:pt x="220" y="225"/>
                      <a:pt x="228" y="228"/>
                      <a:pt x="228" y="228"/>
                    </a:cubicBezTo>
                    <a:cubicBezTo>
                      <a:pt x="236" y="227"/>
                      <a:pt x="245" y="228"/>
                      <a:pt x="252" y="224"/>
                    </a:cubicBezTo>
                    <a:cubicBezTo>
                      <a:pt x="269" y="216"/>
                      <a:pt x="252" y="204"/>
                      <a:pt x="276" y="196"/>
                    </a:cubicBezTo>
                    <a:cubicBezTo>
                      <a:pt x="296" y="209"/>
                      <a:pt x="322" y="231"/>
                      <a:pt x="336" y="252"/>
                    </a:cubicBezTo>
                    <a:cubicBezTo>
                      <a:pt x="354" y="280"/>
                      <a:pt x="343" y="273"/>
                      <a:pt x="364" y="280"/>
                    </a:cubicBezTo>
                    <a:cubicBezTo>
                      <a:pt x="376" y="262"/>
                      <a:pt x="375" y="241"/>
                      <a:pt x="360" y="224"/>
                    </a:cubicBezTo>
                    <a:cubicBezTo>
                      <a:pt x="352" y="216"/>
                      <a:pt x="336" y="200"/>
                      <a:pt x="336" y="200"/>
                    </a:cubicBezTo>
                    <a:cubicBezTo>
                      <a:pt x="323" y="162"/>
                      <a:pt x="322" y="174"/>
                      <a:pt x="372" y="168"/>
                    </a:cubicBezTo>
                    <a:cubicBezTo>
                      <a:pt x="384" y="164"/>
                      <a:pt x="396" y="160"/>
                      <a:pt x="408" y="156"/>
                    </a:cubicBezTo>
                    <a:cubicBezTo>
                      <a:pt x="412" y="155"/>
                      <a:pt x="420" y="152"/>
                      <a:pt x="420" y="152"/>
                    </a:cubicBezTo>
                    <a:cubicBezTo>
                      <a:pt x="421" y="148"/>
                      <a:pt x="426" y="144"/>
                      <a:pt x="424" y="140"/>
                    </a:cubicBezTo>
                    <a:cubicBezTo>
                      <a:pt x="420" y="131"/>
                      <a:pt x="365" y="146"/>
                      <a:pt x="356" y="148"/>
                    </a:cubicBezTo>
                    <a:cubicBezTo>
                      <a:pt x="339" y="146"/>
                      <a:pt x="316" y="152"/>
                      <a:pt x="304" y="140"/>
                    </a:cubicBezTo>
                    <a:cubicBezTo>
                      <a:pt x="301" y="137"/>
                      <a:pt x="302" y="132"/>
                      <a:pt x="300" y="128"/>
                    </a:cubicBezTo>
                    <a:cubicBezTo>
                      <a:pt x="298" y="124"/>
                      <a:pt x="296" y="119"/>
                      <a:pt x="292" y="116"/>
                    </a:cubicBezTo>
                    <a:cubicBezTo>
                      <a:pt x="272" y="98"/>
                      <a:pt x="244" y="91"/>
                      <a:pt x="220" y="80"/>
                    </a:cubicBezTo>
                    <a:cubicBezTo>
                      <a:pt x="201" y="72"/>
                      <a:pt x="180" y="67"/>
                      <a:pt x="160" y="60"/>
                    </a:cubicBezTo>
                    <a:cubicBezTo>
                      <a:pt x="152" y="57"/>
                      <a:pt x="136" y="52"/>
                      <a:pt x="136" y="52"/>
                    </a:cubicBezTo>
                    <a:cubicBezTo>
                      <a:pt x="113" y="55"/>
                      <a:pt x="98" y="64"/>
                      <a:pt x="80" y="52"/>
                    </a:cubicBezTo>
                    <a:cubicBezTo>
                      <a:pt x="70" y="38"/>
                      <a:pt x="74" y="44"/>
                      <a:pt x="68" y="32"/>
                    </a:cubicBezTo>
                    <a:lnTo>
                      <a:pt x="68" y="0"/>
                    </a:lnTo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81" name="Freeform 11"/>
              <p:cNvSpPr/>
              <p:nvPr/>
            </p:nvSpPr>
            <p:spPr>
              <a:xfrm>
                <a:off x="4224" y="3008"/>
                <a:ext cx="319" cy="210"/>
              </a:xfrm>
              <a:custGeom>
                <a:avLst/>
                <a:gdLst>
                  <a:gd name="txL" fmla="*/ 0 w 416"/>
                  <a:gd name="txT" fmla="*/ 0 h 282"/>
                  <a:gd name="txR" fmla="*/ 416 w 416"/>
                  <a:gd name="txB" fmla="*/ 282 h 282"/>
                </a:gdLst>
                <a:ahLst/>
                <a:cxnLst>
                  <a:cxn ang="0">
                    <a:pos x="0" y="1"/>
                  </a:cxn>
                  <a:cxn ang="0">
                    <a:pos x="15" y="28"/>
                  </a:cxn>
                  <a:cxn ang="0">
                    <a:pos x="21" y="36"/>
                  </a:cxn>
                  <a:cxn ang="0">
                    <a:pos x="64" y="66"/>
                  </a:cxn>
                  <a:cxn ang="0">
                    <a:pos x="92" y="84"/>
                  </a:cxn>
                  <a:cxn ang="0">
                    <a:pos x="101" y="90"/>
                  </a:cxn>
                  <a:cxn ang="0">
                    <a:pos x="104" y="126"/>
                  </a:cxn>
                  <a:cxn ang="0">
                    <a:pos x="89" y="150"/>
                  </a:cxn>
                  <a:cxn ang="0">
                    <a:pos x="104" y="147"/>
                  </a:cxn>
                  <a:cxn ang="0">
                    <a:pos x="113" y="141"/>
                  </a:cxn>
                  <a:cxn ang="0">
                    <a:pos x="123" y="150"/>
                  </a:cxn>
                  <a:cxn ang="0">
                    <a:pos x="141" y="162"/>
                  </a:cxn>
                  <a:cxn ang="0">
                    <a:pos x="160" y="174"/>
                  </a:cxn>
                  <a:cxn ang="0">
                    <a:pos x="184" y="165"/>
                  </a:cxn>
                  <a:cxn ang="0">
                    <a:pos x="190" y="147"/>
                  </a:cxn>
                  <a:cxn ang="0">
                    <a:pos x="206" y="150"/>
                  </a:cxn>
                  <a:cxn ang="0">
                    <a:pos x="224" y="156"/>
                  </a:cxn>
                  <a:cxn ang="0">
                    <a:pos x="261" y="209"/>
                  </a:cxn>
                  <a:cxn ang="0">
                    <a:pos x="273" y="206"/>
                  </a:cxn>
                  <a:cxn ang="0">
                    <a:pos x="270" y="188"/>
                  </a:cxn>
                  <a:cxn ang="0">
                    <a:pos x="242" y="147"/>
                  </a:cxn>
                  <a:cxn ang="0">
                    <a:pos x="276" y="129"/>
                  </a:cxn>
                  <a:cxn ang="0">
                    <a:pos x="313" y="108"/>
                  </a:cxn>
                  <a:cxn ang="0">
                    <a:pos x="314" y="89"/>
                  </a:cxn>
                  <a:cxn ang="0">
                    <a:pos x="281" y="103"/>
                  </a:cxn>
                  <a:cxn ang="0">
                    <a:pos x="236" y="102"/>
                  </a:cxn>
                  <a:cxn ang="0">
                    <a:pos x="202" y="72"/>
                  </a:cxn>
                  <a:cxn ang="0">
                    <a:pos x="138" y="45"/>
                  </a:cxn>
                  <a:cxn ang="0">
                    <a:pos x="101" y="25"/>
                  </a:cxn>
                  <a:cxn ang="0">
                    <a:pos x="71" y="31"/>
                  </a:cxn>
                  <a:cxn ang="0">
                    <a:pos x="58" y="42"/>
                  </a:cxn>
                  <a:cxn ang="0">
                    <a:pos x="43" y="13"/>
                  </a:cxn>
                  <a:cxn ang="0">
                    <a:pos x="0" y="1"/>
                  </a:cxn>
                </a:cxnLst>
                <a:rect l="txL" t="txT" r="txR" b="txB"/>
                <a:pathLst>
                  <a:path w="416" h="282">
                    <a:moveTo>
                      <a:pt x="0" y="1"/>
                    </a:moveTo>
                    <a:cubicBezTo>
                      <a:pt x="7" y="22"/>
                      <a:pt x="2" y="9"/>
                      <a:pt x="20" y="37"/>
                    </a:cubicBezTo>
                    <a:cubicBezTo>
                      <a:pt x="23" y="41"/>
                      <a:pt x="28" y="49"/>
                      <a:pt x="28" y="49"/>
                    </a:cubicBezTo>
                    <a:cubicBezTo>
                      <a:pt x="5" y="84"/>
                      <a:pt x="65" y="78"/>
                      <a:pt x="84" y="89"/>
                    </a:cubicBezTo>
                    <a:cubicBezTo>
                      <a:pt x="97" y="96"/>
                      <a:pt x="108" y="105"/>
                      <a:pt x="120" y="113"/>
                    </a:cubicBezTo>
                    <a:cubicBezTo>
                      <a:pt x="124" y="116"/>
                      <a:pt x="132" y="121"/>
                      <a:pt x="132" y="121"/>
                    </a:cubicBezTo>
                    <a:cubicBezTo>
                      <a:pt x="138" y="138"/>
                      <a:pt x="132" y="151"/>
                      <a:pt x="136" y="169"/>
                    </a:cubicBezTo>
                    <a:cubicBezTo>
                      <a:pt x="107" y="188"/>
                      <a:pt x="110" y="176"/>
                      <a:pt x="116" y="201"/>
                    </a:cubicBezTo>
                    <a:cubicBezTo>
                      <a:pt x="123" y="200"/>
                      <a:pt x="130" y="199"/>
                      <a:pt x="136" y="197"/>
                    </a:cubicBezTo>
                    <a:cubicBezTo>
                      <a:pt x="141" y="195"/>
                      <a:pt x="143" y="188"/>
                      <a:pt x="148" y="189"/>
                    </a:cubicBezTo>
                    <a:cubicBezTo>
                      <a:pt x="154" y="190"/>
                      <a:pt x="156" y="198"/>
                      <a:pt x="160" y="201"/>
                    </a:cubicBezTo>
                    <a:cubicBezTo>
                      <a:pt x="168" y="207"/>
                      <a:pt x="176" y="212"/>
                      <a:pt x="184" y="217"/>
                    </a:cubicBezTo>
                    <a:cubicBezTo>
                      <a:pt x="192" y="222"/>
                      <a:pt x="208" y="233"/>
                      <a:pt x="208" y="233"/>
                    </a:cubicBezTo>
                    <a:cubicBezTo>
                      <a:pt x="216" y="231"/>
                      <a:pt x="234" y="230"/>
                      <a:pt x="240" y="221"/>
                    </a:cubicBezTo>
                    <a:cubicBezTo>
                      <a:pt x="244" y="214"/>
                      <a:pt x="248" y="197"/>
                      <a:pt x="248" y="197"/>
                    </a:cubicBezTo>
                    <a:cubicBezTo>
                      <a:pt x="255" y="198"/>
                      <a:pt x="261" y="199"/>
                      <a:pt x="268" y="201"/>
                    </a:cubicBezTo>
                    <a:cubicBezTo>
                      <a:pt x="276" y="203"/>
                      <a:pt x="292" y="209"/>
                      <a:pt x="292" y="209"/>
                    </a:cubicBezTo>
                    <a:cubicBezTo>
                      <a:pt x="298" y="242"/>
                      <a:pt x="306" y="270"/>
                      <a:pt x="340" y="281"/>
                    </a:cubicBezTo>
                    <a:cubicBezTo>
                      <a:pt x="345" y="280"/>
                      <a:pt x="354" y="282"/>
                      <a:pt x="356" y="277"/>
                    </a:cubicBezTo>
                    <a:cubicBezTo>
                      <a:pt x="359" y="270"/>
                      <a:pt x="355" y="260"/>
                      <a:pt x="352" y="253"/>
                    </a:cubicBezTo>
                    <a:cubicBezTo>
                      <a:pt x="346" y="238"/>
                      <a:pt x="329" y="206"/>
                      <a:pt x="316" y="197"/>
                    </a:cubicBezTo>
                    <a:cubicBezTo>
                      <a:pt x="307" y="170"/>
                      <a:pt x="339" y="175"/>
                      <a:pt x="360" y="173"/>
                    </a:cubicBezTo>
                    <a:cubicBezTo>
                      <a:pt x="383" y="165"/>
                      <a:pt x="391" y="162"/>
                      <a:pt x="408" y="145"/>
                    </a:cubicBezTo>
                    <a:cubicBezTo>
                      <a:pt x="412" y="140"/>
                      <a:pt x="416" y="121"/>
                      <a:pt x="409" y="120"/>
                    </a:cubicBezTo>
                    <a:cubicBezTo>
                      <a:pt x="402" y="119"/>
                      <a:pt x="384" y="135"/>
                      <a:pt x="367" y="138"/>
                    </a:cubicBezTo>
                    <a:cubicBezTo>
                      <a:pt x="350" y="141"/>
                      <a:pt x="325" y="144"/>
                      <a:pt x="308" y="137"/>
                    </a:cubicBezTo>
                    <a:cubicBezTo>
                      <a:pt x="286" y="130"/>
                      <a:pt x="284" y="111"/>
                      <a:pt x="264" y="97"/>
                    </a:cubicBezTo>
                    <a:cubicBezTo>
                      <a:pt x="238" y="80"/>
                      <a:pt x="203" y="76"/>
                      <a:pt x="180" y="61"/>
                    </a:cubicBezTo>
                    <a:cubicBezTo>
                      <a:pt x="163" y="50"/>
                      <a:pt x="150" y="39"/>
                      <a:pt x="132" y="33"/>
                    </a:cubicBezTo>
                    <a:cubicBezTo>
                      <a:pt x="119" y="35"/>
                      <a:pt x="102" y="31"/>
                      <a:pt x="92" y="41"/>
                    </a:cubicBezTo>
                    <a:cubicBezTo>
                      <a:pt x="71" y="62"/>
                      <a:pt x="108" y="46"/>
                      <a:pt x="76" y="57"/>
                    </a:cubicBezTo>
                    <a:cubicBezTo>
                      <a:pt x="52" y="49"/>
                      <a:pt x="67" y="38"/>
                      <a:pt x="56" y="17"/>
                    </a:cubicBezTo>
                    <a:cubicBezTo>
                      <a:pt x="48" y="0"/>
                      <a:pt x="16" y="1"/>
                      <a:pt x="0" y="1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82" name="Freeform 12"/>
              <p:cNvSpPr/>
              <p:nvPr/>
            </p:nvSpPr>
            <p:spPr>
              <a:xfrm>
                <a:off x="4460" y="3775"/>
                <a:ext cx="46" cy="58"/>
              </a:xfrm>
              <a:custGeom>
                <a:avLst/>
                <a:gdLst>
                  <a:gd name="txL" fmla="*/ 0 w 60"/>
                  <a:gd name="txT" fmla="*/ 0 h 78"/>
                  <a:gd name="txR" fmla="*/ 60 w 60"/>
                  <a:gd name="txB" fmla="*/ 78 h 78"/>
                </a:gdLst>
                <a:ahLst/>
                <a:cxnLst>
                  <a:cxn ang="0">
                    <a:pos x="25" y="13"/>
                  </a:cxn>
                  <a:cxn ang="0">
                    <a:pos x="0" y="13"/>
                  </a:cxn>
                  <a:cxn ang="0">
                    <a:pos x="15" y="31"/>
                  </a:cxn>
                  <a:cxn ang="0">
                    <a:pos x="21" y="49"/>
                  </a:cxn>
                  <a:cxn ang="0">
                    <a:pos x="25" y="58"/>
                  </a:cxn>
                  <a:cxn ang="0">
                    <a:pos x="46" y="37"/>
                  </a:cxn>
                  <a:cxn ang="0">
                    <a:pos x="25" y="13"/>
                  </a:cxn>
                </a:cxnLst>
                <a:rect l="txL" t="txT" r="txR" b="txB"/>
                <a:pathLst>
                  <a:path w="60" h="78">
                    <a:moveTo>
                      <a:pt x="32" y="18"/>
                    </a:moveTo>
                    <a:cubicBezTo>
                      <a:pt x="16" y="7"/>
                      <a:pt x="12" y="0"/>
                      <a:pt x="0" y="18"/>
                    </a:cubicBezTo>
                    <a:cubicBezTo>
                      <a:pt x="6" y="27"/>
                      <a:pt x="15" y="33"/>
                      <a:pt x="20" y="42"/>
                    </a:cubicBezTo>
                    <a:cubicBezTo>
                      <a:pt x="24" y="49"/>
                      <a:pt x="25" y="58"/>
                      <a:pt x="28" y="66"/>
                    </a:cubicBezTo>
                    <a:cubicBezTo>
                      <a:pt x="29" y="70"/>
                      <a:pt x="32" y="78"/>
                      <a:pt x="32" y="78"/>
                    </a:cubicBezTo>
                    <a:cubicBezTo>
                      <a:pt x="52" y="73"/>
                      <a:pt x="54" y="69"/>
                      <a:pt x="60" y="50"/>
                    </a:cubicBezTo>
                    <a:cubicBezTo>
                      <a:pt x="54" y="32"/>
                      <a:pt x="50" y="27"/>
                      <a:pt x="32" y="18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83" name="Freeform 13"/>
              <p:cNvSpPr/>
              <p:nvPr/>
            </p:nvSpPr>
            <p:spPr>
              <a:xfrm>
                <a:off x="4599" y="3686"/>
                <a:ext cx="168" cy="84"/>
              </a:xfrm>
              <a:custGeom>
                <a:avLst/>
                <a:gdLst>
                  <a:gd name="txL" fmla="*/ 0 w 219"/>
                  <a:gd name="txT" fmla="*/ 0 h 113"/>
                  <a:gd name="txR" fmla="*/ 219 w 219"/>
                  <a:gd name="txB" fmla="*/ 113 h 113"/>
                </a:gdLst>
                <a:ahLst/>
                <a:cxnLst>
                  <a:cxn ang="0">
                    <a:pos x="36" y="54"/>
                  </a:cxn>
                  <a:cxn ang="0">
                    <a:pos x="30" y="45"/>
                  </a:cxn>
                  <a:cxn ang="0">
                    <a:pos x="12" y="51"/>
                  </a:cxn>
                  <a:cxn ang="0">
                    <a:pos x="30" y="84"/>
                  </a:cxn>
                  <a:cxn ang="0">
                    <a:pos x="94" y="66"/>
                  </a:cxn>
                  <a:cxn ang="0">
                    <a:pos x="113" y="54"/>
                  </a:cxn>
                  <a:cxn ang="0">
                    <a:pos x="131" y="48"/>
                  </a:cxn>
                  <a:cxn ang="0">
                    <a:pos x="168" y="14"/>
                  </a:cxn>
                  <a:cxn ang="0">
                    <a:pos x="161" y="0"/>
                  </a:cxn>
                  <a:cxn ang="0">
                    <a:pos x="137" y="13"/>
                  </a:cxn>
                  <a:cxn ang="0">
                    <a:pos x="82" y="30"/>
                  </a:cxn>
                  <a:cxn ang="0">
                    <a:pos x="64" y="33"/>
                  </a:cxn>
                  <a:cxn ang="0">
                    <a:pos x="45" y="39"/>
                  </a:cxn>
                  <a:cxn ang="0">
                    <a:pos x="36" y="54"/>
                  </a:cxn>
                </a:cxnLst>
                <a:rect l="txL" t="txT" r="txR" b="txB"/>
                <a:pathLst>
                  <a:path w="219" h="113">
                    <a:moveTo>
                      <a:pt x="47" y="73"/>
                    </a:moveTo>
                    <a:cubicBezTo>
                      <a:pt x="44" y="69"/>
                      <a:pt x="44" y="62"/>
                      <a:pt x="39" y="61"/>
                    </a:cubicBezTo>
                    <a:cubicBezTo>
                      <a:pt x="31" y="60"/>
                      <a:pt x="15" y="69"/>
                      <a:pt x="15" y="69"/>
                    </a:cubicBezTo>
                    <a:cubicBezTo>
                      <a:pt x="0" y="91"/>
                      <a:pt x="20" y="101"/>
                      <a:pt x="39" y="113"/>
                    </a:cubicBezTo>
                    <a:cubicBezTo>
                      <a:pt x="67" y="107"/>
                      <a:pt x="96" y="98"/>
                      <a:pt x="123" y="89"/>
                    </a:cubicBezTo>
                    <a:cubicBezTo>
                      <a:pt x="132" y="86"/>
                      <a:pt x="139" y="78"/>
                      <a:pt x="147" y="73"/>
                    </a:cubicBezTo>
                    <a:cubicBezTo>
                      <a:pt x="154" y="68"/>
                      <a:pt x="171" y="65"/>
                      <a:pt x="171" y="65"/>
                    </a:cubicBezTo>
                    <a:cubicBezTo>
                      <a:pt x="186" y="50"/>
                      <a:pt x="207" y="36"/>
                      <a:pt x="219" y="19"/>
                    </a:cubicBezTo>
                    <a:cubicBezTo>
                      <a:pt x="215" y="16"/>
                      <a:pt x="215" y="0"/>
                      <a:pt x="210" y="0"/>
                    </a:cubicBezTo>
                    <a:cubicBezTo>
                      <a:pt x="205" y="0"/>
                      <a:pt x="183" y="15"/>
                      <a:pt x="179" y="17"/>
                    </a:cubicBezTo>
                    <a:cubicBezTo>
                      <a:pt x="159" y="26"/>
                      <a:pt x="129" y="37"/>
                      <a:pt x="107" y="41"/>
                    </a:cubicBezTo>
                    <a:cubicBezTo>
                      <a:pt x="99" y="42"/>
                      <a:pt x="91" y="43"/>
                      <a:pt x="83" y="45"/>
                    </a:cubicBezTo>
                    <a:cubicBezTo>
                      <a:pt x="75" y="47"/>
                      <a:pt x="59" y="53"/>
                      <a:pt x="59" y="53"/>
                    </a:cubicBezTo>
                    <a:cubicBezTo>
                      <a:pt x="49" y="67"/>
                      <a:pt x="53" y="61"/>
                      <a:pt x="47" y="73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84" name="Freeform 14"/>
              <p:cNvSpPr/>
              <p:nvPr/>
            </p:nvSpPr>
            <p:spPr>
              <a:xfrm>
                <a:off x="4773" y="3636"/>
                <a:ext cx="107" cy="91"/>
              </a:xfrm>
              <a:custGeom>
                <a:avLst/>
                <a:gdLst>
                  <a:gd name="txL" fmla="*/ 0 w 139"/>
                  <a:gd name="txT" fmla="*/ 0 h 122"/>
                  <a:gd name="txR" fmla="*/ 139 w 139"/>
                  <a:gd name="txB" fmla="*/ 122 h 122"/>
                </a:gdLst>
                <a:ahLst/>
                <a:cxnLst>
                  <a:cxn ang="0">
                    <a:pos x="9" y="45"/>
                  </a:cxn>
                  <a:cxn ang="0">
                    <a:pos x="6" y="63"/>
                  </a:cxn>
                  <a:cxn ang="0">
                    <a:pos x="0" y="81"/>
                  </a:cxn>
                  <a:cxn ang="0">
                    <a:pos x="28" y="87"/>
                  </a:cxn>
                  <a:cxn ang="0">
                    <a:pos x="40" y="72"/>
                  </a:cxn>
                  <a:cxn ang="0">
                    <a:pos x="95" y="51"/>
                  </a:cxn>
                  <a:cxn ang="0">
                    <a:pos x="105" y="33"/>
                  </a:cxn>
                  <a:cxn ang="0">
                    <a:pos x="86" y="21"/>
                  </a:cxn>
                  <a:cxn ang="0">
                    <a:pos x="77" y="15"/>
                  </a:cxn>
                  <a:cxn ang="0">
                    <a:pos x="49" y="9"/>
                  </a:cxn>
                  <a:cxn ang="0">
                    <a:pos x="40" y="27"/>
                  </a:cxn>
                  <a:cxn ang="0">
                    <a:pos x="9" y="45"/>
                  </a:cxn>
                </a:cxnLst>
                <a:rect l="txL" t="txT" r="txR" b="txB"/>
                <a:pathLst>
                  <a:path w="139" h="122">
                    <a:moveTo>
                      <a:pt x="12" y="60"/>
                    </a:moveTo>
                    <a:cubicBezTo>
                      <a:pt x="11" y="68"/>
                      <a:pt x="10" y="76"/>
                      <a:pt x="8" y="84"/>
                    </a:cubicBezTo>
                    <a:cubicBezTo>
                      <a:pt x="6" y="92"/>
                      <a:pt x="0" y="108"/>
                      <a:pt x="0" y="108"/>
                    </a:cubicBezTo>
                    <a:cubicBezTo>
                      <a:pt x="14" y="118"/>
                      <a:pt x="19" y="122"/>
                      <a:pt x="36" y="116"/>
                    </a:cubicBezTo>
                    <a:cubicBezTo>
                      <a:pt x="46" y="86"/>
                      <a:pt x="31" y="122"/>
                      <a:pt x="52" y="96"/>
                    </a:cubicBezTo>
                    <a:cubicBezTo>
                      <a:pt x="83" y="57"/>
                      <a:pt x="30" y="74"/>
                      <a:pt x="124" y="68"/>
                    </a:cubicBezTo>
                    <a:cubicBezTo>
                      <a:pt x="125" y="67"/>
                      <a:pt x="139" y="48"/>
                      <a:pt x="136" y="44"/>
                    </a:cubicBezTo>
                    <a:cubicBezTo>
                      <a:pt x="130" y="36"/>
                      <a:pt x="120" y="33"/>
                      <a:pt x="112" y="28"/>
                    </a:cubicBezTo>
                    <a:cubicBezTo>
                      <a:pt x="108" y="25"/>
                      <a:pt x="100" y="20"/>
                      <a:pt x="100" y="20"/>
                    </a:cubicBezTo>
                    <a:cubicBezTo>
                      <a:pt x="89" y="4"/>
                      <a:pt x="92" y="0"/>
                      <a:pt x="64" y="12"/>
                    </a:cubicBezTo>
                    <a:cubicBezTo>
                      <a:pt x="57" y="15"/>
                      <a:pt x="55" y="30"/>
                      <a:pt x="52" y="36"/>
                    </a:cubicBezTo>
                    <a:cubicBezTo>
                      <a:pt x="46" y="49"/>
                      <a:pt x="26" y="60"/>
                      <a:pt x="12" y="6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85" name="Freeform 15"/>
              <p:cNvSpPr/>
              <p:nvPr/>
            </p:nvSpPr>
            <p:spPr>
              <a:xfrm>
                <a:off x="4830" y="3595"/>
                <a:ext cx="38" cy="26"/>
              </a:xfrm>
              <a:custGeom>
                <a:avLst/>
                <a:gdLst>
                  <a:gd name="txL" fmla="*/ 0 w 49"/>
                  <a:gd name="txT" fmla="*/ 0 h 35"/>
                  <a:gd name="txR" fmla="*/ 49 w 49"/>
                  <a:gd name="txB" fmla="*/ 35 h 35"/>
                </a:gdLst>
                <a:ahLst/>
                <a:cxnLst>
                  <a:cxn ang="0">
                    <a:pos x="22" y="0"/>
                  </a:cxn>
                  <a:cxn ang="0">
                    <a:pos x="6" y="8"/>
                  </a:cxn>
                  <a:cxn ang="0">
                    <a:pos x="19" y="26"/>
                  </a:cxn>
                  <a:cxn ang="0">
                    <a:pos x="30" y="19"/>
                  </a:cxn>
                  <a:cxn ang="0">
                    <a:pos x="22" y="0"/>
                  </a:cxn>
                </a:cxnLst>
                <a:rect l="txL" t="txT" r="txR" b="txB"/>
                <a:pathLst>
                  <a:path w="49" h="35">
                    <a:moveTo>
                      <a:pt x="29" y="0"/>
                    </a:moveTo>
                    <a:cubicBezTo>
                      <a:pt x="25" y="12"/>
                      <a:pt x="19" y="7"/>
                      <a:pt x="8" y="11"/>
                    </a:cubicBezTo>
                    <a:cubicBezTo>
                      <a:pt x="0" y="23"/>
                      <a:pt x="14" y="34"/>
                      <a:pt x="24" y="35"/>
                    </a:cubicBezTo>
                    <a:cubicBezTo>
                      <a:pt x="30" y="34"/>
                      <a:pt x="33" y="28"/>
                      <a:pt x="39" y="26"/>
                    </a:cubicBezTo>
                    <a:cubicBezTo>
                      <a:pt x="49" y="22"/>
                      <a:pt x="29" y="3"/>
                      <a:pt x="2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86" name="Freeform 16"/>
              <p:cNvSpPr/>
              <p:nvPr/>
            </p:nvSpPr>
            <p:spPr>
              <a:xfrm>
                <a:off x="3097" y="3118"/>
                <a:ext cx="126" cy="200"/>
              </a:xfrm>
              <a:custGeom>
                <a:avLst/>
                <a:gdLst>
                  <a:gd name="txL" fmla="*/ 0 w 164"/>
                  <a:gd name="txT" fmla="*/ 0 h 268"/>
                  <a:gd name="txR" fmla="*/ 164 w 164"/>
                  <a:gd name="txB" fmla="*/ 268 h 268"/>
                </a:gdLst>
                <a:ahLst/>
                <a:cxnLst>
                  <a:cxn ang="0">
                    <a:pos x="98" y="0"/>
                  </a:cxn>
                  <a:cxn ang="0">
                    <a:pos x="80" y="21"/>
                  </a:cxn>
                  <a:cxn ang="0">
                    <a:pos x="68" y="48"/>
                  </a:cxn>
                  <a:cxn ang="0">
                    <a:pos x="28" y="63"/>
                  </a:cxn>
                  <a:cxn ang="0">
                    <a:pos x="22" y="72"/>
                  </a:cxn>
                  <a:cxn ang="0">
                    <a:pos x="12" y="75"/>
                  </a:cxn>
                  <a:cxn ang="0">
                    <a:pos x="15" y="99"/>
                  </a:cxn>
                  <a:cxn ang="0">
                    <a:pos x="22" y="116"/>
                  </a:cxn>
                  <a:cxn ang="0">
                    <a:pos x="0" y="149"/>
                  </a:cxn>
                  <a:cxn ang="0">
                    <a:pos x="22" y="194"/>
                  </a:cxn>
                  <a:cxn ang="0">
                    <a:pos x="40" y="200"/>
                  </a:cxn>
                  <a:cxn ang="0">
                    <a:pos x="68" y="161"/>
                  </a:cxn>
                  <a:cxn ang="0">
                    <a:pos x="80" y="143"/>
                  </a:cxn>
                  <a:cxn ang="0">
                    <a:pos x="98" y="87"/>
                  </a:cxn>
                  <a:cxn ang="0">
                    <a:pos x="108" y="57"/>
                  </a:cxn>
                  <a:cxn ang="0">
                    <a:pos x="126" y="54"/>
                  </a:cxn>
                  <a:cxn ang="0">
                    <a:pos x="98" y="0"/>
                  </a:cxn>
                </a:cxnLst>
                <a:rect l="txL" t="txT" r="txR" b="txB"/>
                <a:pathLst>
                  <a:path w="164" h="268">
                    <a:moveTo>
                      <a:pt x="128" y="0"/>
                    </a:moveTo>
                    <a:cubicBezTo>
                      <a:pt x="123" y="16"/>
                      <a:pt x="120" y="23"/>
                      <a:pt x="104" y="28"/>
                    </a:cubicBezTo>
                    <a:cubicBezTo>
                      <a:pt x="102" y="35"/>
                      <a:pt x="97" y="57"/>
                      <a:pt x="88" y="64"/>
                    </a:cubicBezTo>
                    <a:cubicBezTo>
                      <a:pt x="75" y="75"/>
                      <a:pt x="51" y="74"/>
                      <a:pt x="36" y="84"/>
                    </a:cubicBezTo>
                    <a:cubicBezTo>
                      <a:pt x="33" y="88"/>
                      <a:pt x="32" y="93"/>
                      <a:pt x="28" y="96"/>
                    </a:cubicBezTo>
                    <a:cubicBezTo>
                      <a:pt x="25" y="99"/>
                      <a:pt x="17" y="96"/>
                      <a:pt x="16" y="100"/>
                    </a:cubicBezTo>
                    <a:cubicBezTo>
                      <a:pt x="14" y="110"/>
                      <a:pt x="18" y="121"/>
                      <a:pt x="20" y="132"/>
                    </a:cubicBezTo>
                    <a:cubicBezTo>
                      <a:pt x="22" y="140"/>
                      <a:pt x="28" y="156"/>
                      <a:pt x="28" y="156"/>
                    </a:cubicBezTo>
                    <a:cubicBezTo>
                      <a:pt x="13" y="166"/>
                      <a:pt x="6" y="183"/>
                      <a:pt x="0" y="200"/>
                    </a:cubicBezTo>
                    <a:cubicBezTo>
                      <a:pt x="3" y="210"/>
                      <a:pt x="19" y="254"/>
                      <a:pt x="28" y="260"/>
                    </a:cubicBezTo>
                    <a:cubicBezTo>
                      <a:pt x="35" y="264"/>
                      <a:pt x="52" y="268"/>
                      <a:pt x="52" y="268"/>
                    </a:cubicBezTo>
                    <a:cubicBezTo>
                      <a:pt x="85" y="261"/>
                      <a:pt x="79" y="244"/>
                      <a:pt x="88" y="216"/>
                    </a:cubicBezTo>
                    <a:cubicBezTo>
                      <a:pt x="91" y="207"/>
                      <a:pt x="99" y="200"/>
                      <a:pt x="104" y="192"/>
                    </a:cubicBezTo>
                    <a:cubicBezTo>
                      <a:pt x="116" y="174"/>
                      <a:pt x="121" y="136"/>
                      <a:pt x="128" y="116"/>
                    </a:cubicBezTo>
                    <a:cubicBezTo>
                      <a:pt x="131" y="108"/>
                      <a:pt x="134" y="79"/>
                      <a:pt x="140" y="76"/>
                    </a:cubicBezTo>
                    <a:cubicBezTo>
                      <a:pt x="147" y="72"/>
                      <a:pt x="156" y="73"/>
                      <a:pt x="164" y="72"/>
                    </a:cubicBezTo>
                    <a:cubicBezTo>
                      <a:pt x="158" y="19"/>
                      <a:pt x="161" y="33"/>
                      <a:pt x="12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87" name="Freeform 17"/>
              <p:cNvSpPr/>
              <p:nvPr/>
            </p:nvSpPr>
            <p:spPr>
              <a:xfrm>
                <a:off x="3642" y="2807"/>
                <a:ext cx="50" cy="61"/>
              </a:xfrm>
              <a:custGeom>
                <a:avLst/>
                <a:gdLst>
                  <a:gd name="txL" fmla="*/ 0 w 66"/>
                  <a:gd name="txT" fmla="*/ 0 h 81"/>
                  <a:gd name="txR" fmla="*/ 66 w 66"/>
                  <a:gd name="txB" fmla="*/ 81 h 81"/>
                </a:gdLst>
                <a:ahLst/>
                <a:cxnLst>
                  <a:cxn ang="0">
                    <a:pos x="22" y="0"/>
                  </a:cxn>
                  <a:cxn ang="0">
                    <a:pos x="19" y="45"/>
                  </a:cxn>
                  <a:cxn ang="0">
                    <a:pos x="22" y="57"/>
                  </a:cxn>
                  <a:cxn ang="0">
                    <a:pos x="31" y="60"/>
                  </a:cxn>
                  <a:cxn ang="0">
                    <a:pos x="43" y="57"/>
                  </a:cxn>
                  <a:cxn ang="0">
                    <a:pos x="22" y="0"/>
                  </a:cxn>
                </a:cxnLst>
                <a:rect l="txL" t="txT" r="txR" b="txB"/>
                <a:pathLst>
                  <a:path w="66" h="81">
                    <a:moveTo>
                      <a:pt x="29" y="0"/>
                    </a:moveTo>
                    <a:cubicBezTo>
                      <a:pt x="0" y="10"/>
                      <a:pt x="20" y="38"/>
                      <a:pt x="25" y="60"/>
                    </a:cubicBezTo>
                    <a:cubicBezTo>
                      <a:pt x="26" y="65"/>
                      <a:pt x="26" y="72"/>
                      <a:pt x="29" y="76"/>
                    </a:cubicBezTo>
                    <a:cubicBezTo>
                      <a:pt x="32" y="79"/>
                      <a:pt x="37" y="79"/>
                      <a:pt x="41" y="80"/>
                    </a:cubicBezTo>
                    <a:cubicBezTo>
                      <a:pt x="46" y="79"/>
                      <a:pt x="55" y="81"/>
                      <a:pt x="57" y="76"/>
                    </a:cubicBezTo>
                    <a:cubicBezTo>
                      <a:pt x="66" y="53"/>
                      <a:pt x="45" y="16"/>
                      <a:pt x="2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88" name="Freeform 18"/>
              <p:cNvSpPr/>
              <p:nvPr/>
            </p:nvSpPr>
            <p:spPr>
              <a:xfrm>
                <a:off x="3950" y="2866"/>
                <a:ext cx="114" cy="182"/>
              </a:xfrm>
              <a:custGeom>
                <a:avLst/>
                <a:gdLst>
                  <a:gd name="txL" fmla="*/ 0 w 148"/>
                  <a:gd name="txT" fmla="*/ 0 h 244"/>
                  <a:gd name="txR" fmla="*/ 148 w 148"/>
                  <a:gd name="txB" fmla="*/ 244 h 244"/>
                </a:gdLst>
                <a:ahLst/>
                <a:cxnLst>
                  <a:cxn ang="0">
                    <a:pos x="74" y="0"/>
                  </a:cxn>
                  <a:cxn ang="0">
                    <a:pos x="46" y="63"/>
                  </a:cxn>
                  <a:cxn ang="0">
                    <a:pos x="28" y="69"/>
                  </a:cxn>
                  <a:cxn ang="0">
                    <a:pos x="9" y="81"/>
                  </a:cxn>
                  <a:cxn ang="0">
                    <a:pos x="31" y="140"/>
                  </a:cxn>
                  <a:cxn ang="0">
                    <a:pos x="40" y="167"/>
                  </a:cxn>
                  <a:cxn ang="0">
                    <a:pos x="46" y="176"/>
                  </a:cxn>
                  <a:cxn ang="0">
                    <a:pos x="65" y="182"/>
                  </a:cxn>
                  <a:cxn ang="0">
                    <a:pos x="74" y="146"/>
                  </a:cxn>
                  <a:cxn ang="0">
                    <a:pos x="96" y="125"/>
                  </a:cxn>
                  <a:cxn ang="0">
                    <a:pos x="86" y="51"/>
                  </a:cxn>
                  <a:cxn ang="0">
                    <a:pos x="108" y="36"/>
                  </a:cxn>
                  <a:cxn ang="0">
                    <a:pos x="86" y="15"/>
                  </a:cxn>
                  <a:cxn ang="0">
                    <a:pos x="74" y="0"/>
                  </a:cxn>
                </a:cxnLst>
                <a:rect l="txL" t="txT" r="txR" b="txB"/>
                <a:pathLst>
                  <a:path w="148" h="244">
                    <a:moveTo>
                      <a:pt x="96" y="0"/>
                    </a:moveTo>
                    <a:cubicBezTo>
                      <a:pt x="86" y="29"/>
                      <a:pt x="70" y="55"/>
                      <a:pt x="60" y="84"/>
                    </a:cubicBezTo>
                    <a:cubicBezTo>
                      <a:pt x="57" y="92"/>
                      <a:pt x="43" y="87"/>
                      <a:pt x="36" y="92"/>
                    </a:cubicBezTo>
                    <a:cubicBezTo>
                      <a:pt x="28" y="97"/>
                      <a:pt x="12" y="108"/>
                      <a:pt x="12" y="108"/>
                    </a:cubicBezTo>
                    <a:cubicBezTo>
                      <a:pt x="0" y="144"/>
                      <a:pt x="30" y="158"/>
                      <a:pt x="40" y="188"/>
                    </a:cubicBezTo>
                    <a:cubicBezTo>
                      <a:pt x="44" y="200"/>
                      <a:pt x="45" y="213"/>
                      <a:pt x="52" y="224"/>
                    </a:cubicBezTo>
                    <a:cubicBezTo>
                      <a:pt x="55" y="228"/>
                      <a:pt x="56" y="233"/>
                      <a:pt x="60" y="236"/>
                    </a:cubicBezTo>
                    <a:cubicBezTo>
                      <a:pt x="67" y="240"/>
                      <a:pt x="84" y="244"/>
                      <a:pt x="84" y="244"/>
                    </a:cubicBezTo>
                    <a:cubicBezTo>
                      <a:pt x="111" y="235"/>
                      <a:pt x="103" y="218"/>
                      <a:pt x="96" y="196"/>
                    </a:cubicBezTo>
                    <a:cubicBezTo>
                      <a:pt x="100" y="183"/>
                      <a:pt x="124" y="168"/>
                      <a:pt x="124" y="168"/>
                    </a:cubicBezTo>
                    <a:cubicBezTo>
                      <a:pt x="148" y="132"/>
                      <a:pt x="123" y="101"/>
                      <a:pt x="112" y="68"/>
                    </a:cubicBezTo>
                    <a:cubicBezTo>
                      <a:pt x="140" y="59"/>
                      <a:pt x="133" y="68"/>
                      <a:pt x="140" y="48"/>
                    </a:cubicBezTo>
                    <a:cubicBezTo>
                      <a:pt x="136" y="35"/>
                      <a:pt x="112" y="20"/>
                      <a:pt x="112" y="20"/>
                    </a:cubicBezTo>
                    <a:cubicBezTo>
                      <a:pt x="102" y="5"/>
                      <a:pt x="107" y="11"/>
                      <a:pt x="9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89" name="Freeform 19"/>
              <p:cNvSpPr/>
              <p:nvPr/>
            </p:nvSpPr>
            <p:spPr>
              <a:xfrm>
                <a:off x="3854" y="2809"/>
                <a:ext cx="74" cy="136"/>
              </a:xfrm>
              <a:custGeom>
                <a:avLst/>
                <a:gdLst>
                  <a:gd name="txL" fmla="*/ 0 w 96"/>
                  <a:gd name="txT" fmla="*/ 0 h 183"/>
                  <a:gd name="txR" fmla="*/ 96 w 96"/>
                  <a:gd name="txB" fmla="*/ 183 h 183"/>
                </a:gdLst>
                <a:ahLst/>
                <a:cxnLst>
                  <a:cxn ang="0">
                    <a:pos x="37" y="1"/>
                  </a:cxn>
                  <a:cxn ang="0">
                    <a:pos x="39" y="26"/>
                  </a:cxn>
                  <a:cxn ang="0">
                    <a:pos x="46" y="46"/>
                  </a:cxn>
                  <a:cxn ang="0">
                    <a:pos x="48" y="68"/>
                  </a:cxn>
                  <a:cxn ang="0">
                    <a:pos x="52" y="78"/>
                  </a:cxn>
                  <a:cxn ang="0">
                    <a:pos x="55" y="94"/>
                  </a:cxn>
                  <a:cxn ang="0">
                    <a:pos x="44" y="69"/>
                  </a:cxn>
                  <a:cxn ang="0">
                    <a:pos x="27" y="58"/>
                  </a:cxn>
                  <a:cxn ang="0">
                    <a:pos x="4" y="62"/>
                  </a:cxn>
                  <a:cxn ang="0">
                    <a:pos x="6" y="76"/>
                  </a:cxn>
                  <a:cxn ang="0">
                    <a:pos x="32" y="85"/>
                  </a:cxn>
                  <a:cxn ang="0">
                    <a:pos x="44" y="100"/>
                  </a:cxn>
                  <a:cxn ang="0">
                    <a:pos x="55" y="100"/>
                  </a:cxn>
                  <a:cxn ang="0">
                    <a:pos x="60" y="111"/>
                  </a:cxn>
                  <a:cxn ang="0">
                    <a:pos x="74" y="133"/>
                  </a:cxn>
                  <a:cxn ang="0">
                    <a:pos x="62" y="94"/>
                  </a:cxn>
                  <a:cxn ang="0">
                    <a:pos x="62" y="69"/>
                  </a:cxn>
                  <a:cxn ang="0">
                    <a:pos x="55" y="47"/>
                  </a:cxn>
                  <a:cxn ang="0">
                    <a:pos x="49" y="30"/>
                  </a:cxn>
                  <a:cxn ang="0">
                    <a:pos x="44" y="15"/>
                  </a:cxn>
                  <a:cxn ang="0">
                    <a:pos x="37" y="1"/>
                  </a:cxn>
                </a:cxnLst>
                <a:rect l="txL" t="txT" r="txR" b="txB"/>
                <a:pathLst>
                  <a:path w="96" h="183">
                    <a:moveTo>
                      <a:pt x="48" y="2"/>
                    </a:moveTo>
                    <a:cubicBezTo>
                      <a:pt x="47" y="4"/>
                      <a:pt x="49" y="25"/>
                      <a:pt x="51" y="35"/>
                    </a:cubicBezTo>
                    <a:cubicBezTo>
                      <a:pt x="53" y="45"/>
                      <a:pt x="58" y="53"/>
                      <a:pt x="60" y="62"/>
                    </a:cubicBezTo>
                    <a:cubicBezTo>
                      <a:pt x="62" y="71"/>
                      <a:pt x="61" y="85"/>
                      <a:pt x="62" y="92"/>
                    </a:cubicBezTo>
                    <a:cubicBezTo>
                      <a:pt x="63" y="99"/>
                      <a:pt x="67" y="99"/>
                      <a:pt x="68" y="105"/>
                    </a:cubicBezTo>
                    <a:cubicBezTo>
                      <a:pt x="69" y="111"/>
                      <a:pt x="73" y="128"/>
                      <a:pt x="71" y="126"/>
                    </a:cubicBezTo>
                    <a:cubicBezTo>
                      <a:pt x="69" y="124"/>
                      <a:pt x="63" y="101"/>
                      <a:pt x="57" y="93"/>
                    </a:cubicBezTo>
                    <a:cubicBezTo>
                      <a:pt x="51" y="85"/>
                      <a:pt x="44" y="80"/>
                      <a:pt x="35" y="78"/>
                    </a:cubicBezTo>
                    <a:cubicBezTo>
                      <a:pt x="26" y="76"/>
                      <a:pt x="10" y="79"/>
                      <a:pt x="5" y="83"/>
                    </a:cubicBezTo>
                    <a:cubicBezTo>
                      <a:pt x="0" y="87"/>
                      <a:pt x="2" y="97"/>
                      <a:pt x="8" y="102"/>
                    </a:cubicBezTo>
                    <a:cubicBezTo>
                      <a:pt x="14" y="107"/>
                      <a:pt x="33" y="109"/>
                      <a:pt x="41" y="114"/>
                    </a:cubicBezTo>
                    <a:cubicBezTo>
                      <a:pt x="49" y="119"/>
                      <a:pt x="52" y="132"/>
                      <a:pt x="57" y="135"/>
                    </a:cubicBezTo>
                    <a:cubicBezTo>
                      <a:pt x="62" y="138"/>
                      <a:pt x="68" y="133"/>
                      <a:pt x="71" y="135"/>
                    </a:cubicBezTo>
                    <a:cubicBezTo>
                      <a:pt x="74" y="137"/>
                      <a:pt x="74" y="143"/>
                      <a:pt x="78" y="150"/>
                    </a:cubicBezTo>
                    <a:cubicBezTo>
                      <a:pt x="82" y="157"/>
                      <a:pt x="96" y="183"/>
                      <a:pt x="96" y="179"/>
                    </a:cubicBezTo>
                    <a:cubicBezTo>
                      <a:pt x="96" y="175"/>
                      <a:pt x="84" y="140"/>
                      <a:pt x="81" y="126"/>
                    </a:cubicBezTo>
                    <a:cubicBezTo>
                      <a:pt x="78" y="112"/>
                      <a:pt x="82" y="104"/>
                      <a:pt x="80" y="93"/>
                    </a:cubicBezTo>
                    <a:cubicBezTo>
                      <a:pt x="78" y="82"/>
                      <a:pt x="74" y="72"/>
                      <a:pt x="71" y="63"/>
                    </a:cubicBezTo>
                    <a:cubicBezTo>
                      <a:pt x="68" y="54"/>
                      <a:pt x="65" y="48"/>
                      <a:pt x="63" y="41"/>
                    </a:cubicBezTo>
                    <a:cubicBezTo>
                      <a:pt x="61" y="34"/>
                      <a:pt x="59" y="26"/>
                      <a:pt x="57" y="20"/>
                    </a:cubicBezTo>
                    <a:cubicBezTo>
                      <a:pt x="55" y="14"/>
                      <a:pt x="49" y="0"/>
                      <a:pt x="48" y="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90" name="Freeform 20"/>
              <p:cNvSpPr/>
              <p:nvPr/>
            </p:nvSpPr>
            <p:spPr>
              <a:xfrm>
                <a:off x="3904" y="2918"/>
                <a:ext cx="41" cy="131"/>
              </a:xfrm>
              <a:custGeom>
                <a:avLst/>
                <a:gdLst>
                  <a:gd name="txL" fmla="*/ 0 w 54"/>
                  <a:gd name="txT" fmla="*/ 0 h 175"/>
                  <a:gd name="txR" fmla="*/ 54 w 54"/>
                  <a:gd name="txB" fmla="*/ 175 h 175"/>
                </a:gdLst>
                <a:ahLst/>
                <a:cxnLst>
                  <a:cxn ang="0">
                    <a:pos x="5" y="0"/>
                  </a:cxn>
                  <a:cxn ang="0">
                    <a:pos x="0" y="19"/>
                  </a:cxn>
                  <a:cxn ang="0">
                    <a:pos x="7" y="40"/>
                  </a:cxn>
                  <a:cxn ang="0">
                    <a:pos x="14" y="70"/>
                  </a:cxn>
                  <a:cxn ang="0">
                    <a:pos x="26" y="97"/>
                  </a:cxn>
                  <a:cxn ang="0">
                    <a:pos x="41" y="131"/>
                  </a:cxn>
                  <a:cxn ang="0">
                    <a:pos x="30" y="86"/>
                  </a:cxn>
                  <a:cxn ang="0">
                    <a:pos x="26" y="70"/>
                  </a:cxn>
                  <a:cxn ang="0">
                    <a:pos x="21" y="46"/>
                  </a:cxn>
                  <a:cxn ang="0">
                    <a:pos x="19" y="34"/>
                  </a:cxn>
                  <a:cxn ang="0">
                    <a:pos x="12" y="28"/>
                  </a:cxn>
                  <a:cxn ang="0">
                    <a:pos x="5" y="0"/>
                  </a:cxn>
                </a:cxnLst>
                <a:rect l="txL" t="txT" r="txR" b="txB"/>
                <a:pathLst>
                  <a:path w="54" h="175">
                    <a:moveTo>
                      <a:pt x="6" y="0"/>
                    </a:moveTo>
                    <a:lnTo>
                      <a:pt x="0" y="25"/>
                    </a:lnTo>
                    <a:cubicBezTo>
                      <a:pt x="3" y="48"/>
                      <a:pt x="3" y="40"/>
                      <a:pt x="9" y="54"/>
                    </a:cubicBezTo>
                    <a:cubicBezTo>
                      <a:pt x="10" y="66"/>
                      <a:pt x="12" y="83"/>
                      <a:pt x="18" y="94"/>
                    </a:cubicBezTo>
                    <a:cubicBezTo>
                      <a:pt x="21" y="109"/>
                      <a:pt x="25" y="117"/>
                      <a:pt x="34" y="129"/>
                    </a:cubicBezTo>
                    <a:cubicBezTo>
                      <a:pt x="35" y="143"/>
                      <a:pt x="35" y="171"/>
                      <a:pt x="54" y="175"/>
                    </a:cubicBezTo>
                    <a:cubicBezTo>
                      <a:pt x="52" y="133"/>
                      <a:pt x="53" y="141"/>
                      <a:pt x="40" y="115"/>
                    </a:cubicBezTo>
                    <a:cubicBezTo>
                      <a:pt x="39" y="108"/>
                      <a:pt x="37" y="100"/>
                      <a:pt x="34" y="93"/>
                    </a:cubicBezTo>
                    <a:cubicBezTo>
                      <a:pt x="33" y="82"/>
                      <a:pt x="30" y="72"/>
                      <a:pt x="28" y="61"/>
                    </a:cubicBezTo>
                    <a:cubicBezTo>
                      <a:pt x="28" y="58"/>
                      <a:pt x="28" y="50"/>
                      <a:pt x="25" y="46"/>
                    </a:cubicBezTo>
                    <a:cubicBezTo>
                      <a:pt x="22" y="43"/>
                      <a:pt x="16" y="37"/>
                      <a:pt x="16" y="37"/>
                    </a:cubicBezTo>
                    <a:cubicBezTo>
                      <a:pt x="14" y="25"/>
                      <a:pt x="13" y="9"/>
                      <a:pt x="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91" name="Freeform 21"/>
              <p:cNvSpPr/>
              <p:nvPr/>
            </p:nvSpPr>
            <p:spPr>
              <a:xfrm>
                <a:off x="3950" y="3055"/>
                <a:ext cx="67" cy="54"/>
              </a:xfrm>
              <a:custGeom>
                <a:avLst/>
                <a:gdLst>
                  <a:gd name="txL" fmla="*/ 0 w 86"/>
                  <a:gd name="txT" fmla="*/ 0 h 73"/>
                  <a:gd name="txR" fmla="*/ 86 w 86"/>
                  <a:gd name="txB" fmla="*/ 73 h 73"/>
                </a:gdLst>
                <a:ahLst/>
                <a:cxnLst>
                  <a:cxn ang="0">
                    <a:pos x="2" y="0"/>
                  </a:cxn>
                  <a:cxn ang="0">
                    <a:pos x="6" y="25"/>
                  </a:cxn>
                  <a:cxn ang="0">
                    <a:pos x="18" y="32"/>
                  </a:cxn>
                  <a:cxn ang="0">
                    <a:pos x="37" y="36"/>
                  </a:cxn>
                  <a:cxn ang="0">
                    <a:pos x="48" y="42"/>
                  </a:cxn>
                  <a:cxn ang="0">
                    <a:pos x="58" y="49"/>
                  </a:cxn>
                  <a:cxn ang="0">
                    <a:pos x="67" y="51"/>
                  </a:cxn>
                  <a:cxn ang="0">
                    <a:pos x="56" y="29"/>
                  </a:cxn>
                  <a:cxn ang="0">
                    <a:pos x="49" y="16"/>
                  </a:cxn>
                  <a:cxn ang="0">
                    <a:pos x="28" y="18"/>
                  </a:cxn>
                  <a:cxn ang="0">
                    <a:pos x="19" y="14"/>
                  </a:cxn>
                  <a:cxn ang="0">
                    <a:pos x="5" y="0"/>
                  </a:cxn>
                  <a:cxn ang="0">
                    <a:pos x="2" y="0"/>
                  </a:cxn>
                </a:cxnLst>
                <a:rect l="txL" t="txT" r="txR" b="txB"/>
                <a:pathLst>
                  <a:path w="86" h="73">
                    <a:moveTo>
                      <a:pt x="2" y="0"/>
                    </a:moveTo>
                    <a:cubicBezTo>
                      <a:pt x="3" y="17"/>
                      <a:pt x="0" y="23"/>
                      <a:pt x="8" y="34"/>
                    </a:cubicBezTo>
                    <a:cubicBezTo>
                      <a:pt x="10" y="43"/>
                      <a:pt x="14" y="42"/>
                      <a:pt x="23" y="43"/>
                    </a:cubicBezTo>
                    <a:cubicBezTo>
                      <a:pt x="30" y="47"/>
                      <a:pt x="40" y="48"/>
                      <a:pt x="48" y="49"/>
                    </a:cubicBezTo>
                    <a:cubicBezTo>
                      <a:pt x="53" y="51"/>
                      <a:pt x="57" y="54"/>
                      <a:pt x="62" y="57"/>
                    </a:cubicBezTo>
                    <a:cubicBezTo>
                      <a:pt x="66" y="62"/>
                      <a:pt x="68" y="64"/>
                      <a:pt x="74" y="66"/>
                    </a:cubicBezTo>
                    <a:cubicBezTo>
                      <a:pt x="78" y="72"/>
                      <a:pt x="79" y="73"/>
                      <a:pt x="86" y="69"/>
                    </a:cubicBezTo>
                    <a:cubicBezTo>
                      <a:pt x="83" y="53"/>
                      <a:pt x="80" y="52"/>
                      <a:pt x="72" y="39"/>
                    </a:cubicBezTo>
                    <a:cubicBezTo>
                      <a:pt x="68" y="34"/>
                      <a:pt x="63" y="22"/>
                      <a:pt x="63" y="22"/>
                    </a:cubicBezTo>
                    <a:cubicBezTo>
                      <a:pt x="52" y="26"/>
                      <a:pt x="48" y="26"/>
                      <a:pt x="36" y="24"/>
                    </a:cubicBezTo>
                    <a:cubicBezTo>
                      <a:pt x="24" y="15"/>
                      <a:pt x="43" y="29"/>
                      <a:pt x="24" y="19"/>
                    </a:cubicBezTo>
                    <a:cubicBezTo>
                      <a:pt x="15" y="15"/>
                      <a:pt x="16" y="2"/>
                      <a:pt x="6" y="0"/>
                    </a:cubicBezTo>
                    <a:cubicBezTo>
                      <a:pt x="1" y="4"/>
                      <a:pt x="2" y="5"/>
                      <a:pt x="2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92" name="Freeform 22"/>
              <p:cNvSpPr/>
              <p:nvPr/>
            </p:nvSpPr>
            <p:spPr>
              <a:xfrm>
                <a:off x="4057" y="2960"/>
                <a:ext cx="85" cy="117"/>
              </a:xfrm>
              <a:custGeom>
                <a:avLst/>
                <a:gdLst>
                  <a:gd name="txL" fmla="*/ 0 w 111"/>
                  <a:gd name="txT" fmla="*/ 0 h 156"/>
                  <a:gd name="txR" fmla="*/ 111 w 111"/>
                  <a:gd name="txB" fmla="*/ 156 h 156"/>
                </a:gdLst>
                <a:ahLst/>
                <a:cxnLst>
                  <a:cxn ang="0">
                    <a:pos x="75" y="0"/>
                  </a:cxn>
                  <a:cxn ang="0">
                    <a:pos x="57" y="7"/>
                  </a:cxn>
                  <a:cxn ang="0">
                    <a:pos x="18" y="11"/>
                  </a:cxn>
                  <a:cxn ang="0">
                    <a:pos x="11" y="25"/>
                  </a:cxn>
                  <a:cxn ang="0">
                    <a:pos x="8" y="46"/>
                  </a:cxn>
                  <a:cxn ang="0">
                    <a:pos x="11" y="56"/>
                  </a:cxn>
                  <a:cxn ang="0">
                    <a:pos x="2" y="66"/>
                  </a:cxn>
                  <a:cxn ang="0">
                    <a:pos x="11" y="82"/>
                  </a:cxn>
                  <a:cxn ang="0">
                    <a:pos x="18" y="93"/>
                  </a:cxn>
                  <a:cxn ang="0">
                    <a:pos x="11" y="108"/>
                  </a:cxn>
                  <a:cxn ang="0">
                    <a:pos x="18" y="117"/>
                  </a:cxn>
                  <a:cxn ang="0">
                    <a:pos x="32" y="108"/>
                  </a:cxn>
                  <a:cxn ang="0">
                    <a:pos x="38" y="70"/>
                  </a:cxn>
                  <a:cxn ang="0">
                    <a:pos x="43" y="94"/>
                  </a:cxn>
                  <a:cxn ang="0">
                    <a:pos x="50" y="109"/>
                  </a:cxn>
                  <a:cxn ang="0">
                    <a:pos x="47" y="84"/>
                  </a:cxn>
                  <a:cxn ang="0">
                    <a:pos x="55" y="55"/>
                  </a:cxn>
                  <a:cxn ang="0">
                    <a:pos x="53" y="38"/>
                  </a:cxn>
                  <a:cxn ang="0">
                    <a:pos x="41" y="45"/>
                  </a:cxn>
                  <a:cxn ang="0">
                    <a:pos x="27" y="40"/>
                  </a:cxn>
                  <a:cxn ang="0">
                    <a:pos x="31" y="27"/>
                  </a:cxn>
                  <a:cxn ang="0">
                    <a:pos x="47" y="26"/>
                  </a:cxn>
                  <a:cxn ang="0">
                    <a:pos x="60" y="29"/>
                  </a:cxn>
                  <a:cxn ang="0">
                    <a:pos x="75" y="22"/>
                  </a:cxn>
                  <a:cxn ang="0">
                    <a:pos x="85" y="10"/>
                  </a:cxn>
                  <a:cxn ang="0">
                    <a:pos x="75" y="0"/>
                  </a:cxn>
                </a:cxnLst>
                <a:rect l="txL" t="txT" r="txR" b="txB"/>
                <a:pathLst>
                  <a:path w="111" h="156">
                    <a:moveTo>
                      <a:pt x="98" y="0"/>
                    </a:moveTo>
                    <a:cubicBezTo>
                      <a:pt x="75" y="2"/>
                      <a:pt x="87" y="8"/>
                      <a:pt x="75" y="10"/>
                    </a:cubicBezTo>
                    <a:cubicBezTo>
                      <a:pt x="72" y="10"/>
                      <a:pt x="25" y="3"/>
                      <a:pt x="23" y="15"/>
                    </a:cubicBezTo>
                    <a:cubicBezTo>
                      <a:pt x="25" y="26"/>
                      <a:pt x="23" y="27"/>
                      <a:pt x="14" y="33"/>
                    </a:cubicBezTo>
                    <a:cubicBezTo>
                      <a:pt x="15" y="43"/>
                      <a:pt x="20" y="54"/>
                      <a:pt x="11" y="61"/>
                    </a:cubicBezTo>
                    <a:cubicBezTo>
                      <a:pt x="8" y="68"/>
                      <a:pt x="10" y="69"/>
                      <a:pt x="14" y="75"/>
                    </a:cubicBezTo>
                    <a:cubicBezTo>
                      <a:pt x="16" y="84"/>
                      <a:pt x="12" y="86"/>
                      <a:pt x="3" y="88"/>
                    </a:cubicBezTo>
                    <a:cubicBezTo>
                      <a:pt x="1" y="99"/>
                      <a:pt x="0" y="106"/>
                      <a:pt x="14" y="109"/>
                    </a:cubicBezTo>
                    <a:cubicBezTo>
                      <a:pt x="21" y="112"/>
                      <a:pt x="20" y="118"/>
                      <a:pt x="23" y="124"/>
                    </a:cubicBezTo>
                    <a:cubicBezTo>
                      <a:pt x="25" y="133"/>
                      <a:pt x="23" y="139"/>
                      <a:pt x="15" y="144"/>
                    </a:cubicBezTo>
                    <a:cubicBezTo>
                      <a:pt x="17" y="150"/>
                      <a:pt x="18" y="153"/>
                      <a:pt x="24" y="156"/>
                    </a:cubicBezTo>
                    <a:cubicBezTo>
                      <a:pt x="31" y="154"/>
                      <a:pt x="36" y="148"/>
                      <a:pt x="42" y="144"/>
                    </a:cubicBezTo>
                    <a:cubicBezTo>
                      <a:pt x="41" y="128"/>
                      <a:pt x="33" y="103"/>
                      <a:pt x="50" y="93"/>
                    </a:cubicBezTo>
                    <a:cubicBezTo>
                      <a:pt x="52" y="105"/>
                      <a:pt x="46" y="116"/>
                      <a:pt x="56" y="126"/>
                    </a:cubicBezTo>
                    <a:cubicBezTo>
                      <a:pt x="57" y="134"/>
                      <a:pt x="58" y="141"/>
                      <a:pt x="65" y="145"/>
                    </a:cubicBezTo>
                    <a:cubicBezTo>
                      <a:pt x="70" y="134"/>
                      <a:pt x="64" y="123"/>
                      <a:pt x="62" y="112"/>
                    </a:cubicBezTo>
                    <a:cubicBezTo>
                      <a:pt x="65" y="97"/>
                      <a:pt x="55" y="81"/>
                      <a:pt x="72" y="73"/>
                    </a:cubicBezTo>
                    <a:cubicBezTo>
                      <a:pt x="79" y="64"/>
                      <a:pt x="75" y="59"/>
                      <a:pt x="69" y="51"/>
                    </a:cubicBezTo>
                    <a:cubicBezTo>
                      <a:pt x="61" y="52"/>
                      <a:pt x="61" y="56"/>
                      <a:pt x="54" y="60"/>
                    </a:cubicBezTo>
                    <a:cubicBezTo>
                      <a:pt x="37" y="57"/>
                      <a:pt x="43" y="60"/>
                      <a:pt x="35" y="54"/>
                    </a:cubicBezTo>
                    <a:cubicBezTo>
                      <a:pt x="31" y="45"/>
                      <a:pt x="28" y="39"/>
                      <a:pt x="41" y="36"/>
                    </a:cubicBezTo>
                    <a:cubicBezTo>
                      <a:pt x="49" y="32"/>
                      <a:pt x="53" y="33"/>
                      <a:pt x="62" y="34"/>
                    </a:cubicBezTo>
                    <a:cubicBezTo>
                      <a:pt x="67" y="36"/>
                      <a:pt x="73" y="36"/>
                      <a:pt x="78" y="39"/>
                    </a:cubicBezTo>
                    <a:cubicBezTo>
                      <a:pt x="85" y="36"/>
                      <a:pt x="90" y="31"/>
                      <a:pt x="98" y="30"/>
                    </a:cubicBezTo>
                    <a:cubicBezTo>
                      <a:pt x="104" y="26"/>
                      <a:pt x="107" y="19"/>
                      <a:pt x="111" y="13"/>
                    </a:cubicBezTo>
                    <a:cubicBezTo>
                      <a:pt x="107" y="8"/>
                      <a:pt x="102" y="4"/>
                      <a:pt x="9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93" name="Freeform 23"/>
              <p:cNvSpPr/>
              <p:nvPr/>
            </p:nvSpPr>
            <p:spPr>
              <a:xfrm>
                <a:off x="4061" y="2551"/>
                <a:ext cx="23" cy="71"/>
              </a:xfrm>
              <a:custGeom>
                <a:avLst/>
                <a:gdLst>
                  <a:gd name="txL" fmla="*/ 0 w 30"/>
                  <a:gd name="txT" fmla="*/ 0 h 94"/>
                  <a:gd name="txR" fmla="*/ 30 w 30"/>
                  <a:gd name="txB" fmla="*/ 94 h 94"/>
                </a:gdLst>
                <a:ahLst/>
                <a:cxnLst>
                  <a:cxn ang="0">
                    <a:pos x="9" y="0"/>
                  </a:cxn>
                  <a:cxn ang="0">
                    <a:pos x="0" y="12"/>
                  </a:cxn>
                  <a:cxn ang="0">
                    <a:pos x="5" y="28"/>
                  </a:cxn>
                  <a:cxn ang="0">
                    <a:pos x="1" y="46"/>
                  </a:cxn>
                  <a:cxn ang="0">
                    <a:pos x="12" y="71"/>
                  </a:cxn>
                  <a:cxn ang="0">
                    <a:pos x="23" y="62"/>
                  </a:cxn>
                  <a:cxn ang="0">
                    <a:pos x="17" y="46"/>
                  </a:cxn>
                  <a:cxn ang="0">
                    <a:pos x="9" y="0"/>
                  </a:cxn>
                </a:cxnLst>
                <a:rect l="txL" t="txT" r="txR" b="txB"/>
                <a:pathLst>
                  <a:path w="30" h="94">
                    <a:moveTo>
                      <a:pt x="12" y="0"/>
                    </a:moveTo>
                    <a:cubicBezTo>
                      <a:pt x="9" y="6"/>
                      <a:pt x="4" y="11"/>
                      <a:pt x="0" y="16"/>
                    </a:cubicBezTo>
                    <a:cubicBezTo>
                      <a:pt x="1" y="23"/>
                      <a:pt x="3" y="30"/>
                      <a:pt x="6" y="37"/>
                    </a:cubicBezTo>
                    <a:cubicBezTo>
                      <a:pt x="3" y="45"/>
                      <a:pt x="4" y="53"/>
                      <a:pt x="1" y="61"/>
                    </a:cubicBezTo>
                    <a:cubicBezTo>
                      <a:pt x="3" y="81"/>
                      <a:pt x="2" y="83"/>
                      <a:pt x="16" y="94"/>
                    </a:cubicBezTo>
                    <a:cubicBezTo>
                      <a:pt x="24" y="92"/>
                      <a:pt x="27" y="90"/>
                      <a:pt x="30" y="82"/>
                    </a:cubicBezTo>
                    <a:cubicBezTo>
                      <a:pt x="28" y="73"/>
                      <a:pt x="26" y="69"/>
                      <a:pt x="22" y="61"/>
                    </a:cubicBezTo>
                    <a:cubicBezTo>
                      <a:pt x="19" y="40"/>
                      <a:pt x="18" y="20"/>
                      <a:pt x="12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94" name="Freeform 24"/>
              <p:cNvSpPr/>
              <p:nvPr/>
            </p:nvSpPr>
            <p:spPr>
              <a:xfrm>
                <a:off x="4076" y="2669"/>
                <a:ext cx="62" cy="118"/>
              </a:xfrm>
              <a:custGeom>
                <a:avLst/>
                <a:gdLst>
                  <a:gd name="txL" fmla="*/ 0 w 81"/>
                  <a:gd name="txT" fmla="*/ 0 h 158"/>
                  <a:gd name="txR" fmla="*/ 81 w 81"/>
                  <a:gd name="txB" fmla="*/ 158 h 158"/>
                </a:gdLst>
                <a:ahLst/>
                <a:cxnLst>
                  <a:cxn ang="0">
                    <a:pos x="9" y="1"/>
                  </a:cxn>
                  <a:cxn ang="0">
                    <a:pos x="0" y="15"/>
                  </a:cxn>
                  <a:cxn ang="0">
                    <a:pos x="6" y="37"/>
                  </a:cxn>
                  <a:cxn ang="0">
                    <a:pos x="5" y="80"/>
                  </a:cxn>
                  <a:cxn ang="0">
                    <a:pos x="13" y="77"/>
                  </a:cxn>
                  <a:cxn ang="0">
                    <a:pos x="15" y="86"/>
                  </a:cxn>
                  <a:cxn ang="0">
                    <a:pos x="22" y="91"/>
                  </a:cxn>
                  <a:cxn ang="0">
                    <a:pos x="29" y="105"/>
                  </a:cxn>
                  <a:cxn ang="0">
                    <a:pos x="37" y="96"/>
                  </a:cxn>
                  <a:cxn ang="0">
                    <a:pos x="50" y="100"/>
                  </a:cxn>
                  <a:cxn ang="0">
                    <a:pos x="48" y="81"/>
                  </a:cxn>
                  <a:cxn ang="0">
                    <a:pos x="37" y="78"/>
                  </a:cxn>
                  <a:cxn ang="0">
                    <a:pos x="30" y="68"/>
                  </a:cxn>
                  <a:cxn ang="0">
                    <a:pos x="25" y="55"/>
                  </a:cxn>
                  <a:cxn ang="0">
                    <a:pos x="31" y="40"/>
                  </a:cxn>
                  <a:cxn ang="0">
                    <a:pos x="27" y="26"/>
                  </a:cxn>
                  <a:cxn ang="0">
                    <a:pos x="32" y="15"/>
                  </a:cxn>
                  <a:cxn ang="0">
                    <a:pos x="22" y="3"/>
                  </a:cxn>
                  <a:cxn ang="0">
                    <a:pos x="14" y="5"/>
                  </a:cxn>
                  <a:cxn ang="0">
                    <a:pos x="9" y="1"/>
                  </a:cxn>
                </a:cxnLst>
                <a:rect l="txL" t="txT" r="txR" b="txB"/>
                <a:pathLst>
                  <a:path w="81" h="158">
                    <a:moveTo>
                      <a:pt x="12" y="2"/>
                    </a:moveTo>
                    <a:cubicBezTo>
                      <a:pt x="8" y="8"/>
                      <a:pt x="3" y="13"/>
                      <a:pt x="0" y="20"/>
                    </a:cubicBezTo>
                    <a:cubicBezTo>
                      <a:pt x="5" y="31"/>
                      <a:pt x="6" y="35"/>
                      <a:pt x="8" y="49"/>
                    </a:cubicBezTo>
                    <a:cubicBezTo>
                      <a:pt x="7" y="69"/>
                      <a:pt x="4" y="87"/>
                      <a:pt x="6" y="107"/>
                    </a:cubicBezTo>
                    <a:cubicBezTo>
                      <a:pt x="8" y="106"/>
                      <a:pt x="14" y="101"/>
                      <a:pt x="17" y="103"/>
                    </a:cubicBezTo>
                    <a:cubicBezTo>
                      <a:pt x="20" y="105"/>
                      <a:pt x="17" y="112"/>
                      <a:pt x="20" y="115"/>
                    </a:cubicBezTo>
                    <a:cubicBezTo>
                      <a:pt x="22" y="118"/>
                      <a:pt x="29" y="122"/>
                      <a:pt x="29" y="122"/>
                    </a:cubicBezTo>
                    <a:cubicBezTo>
                      <a:pt x="29" y="133"/>
                      <a:pt x="27" y="158"/>
                      <a:pt x="38" y="140"/>
                    </a:cubicBezTo>
                    <a:cubicBezTo>
                      <a:pt x="39" y="133"/>
                      <a:pt x="41" y="131"/>
                      <a:pt x="48" y="128"/>
                    </a:cubicBezTo>
                    <a:cubicBezTo>
                      <a:pt x="55" y="130"/>
                      <a:pt x="59" y="133"/>
                      <a:pt x="65" y="134"/>
                    </a:cubicBezTo>
                    <a:cubicBezTo>
                      <a:pt x="81" y="131"/>
                      <a:pt x="76" y="112"/>
                      <a:pt x="63" y="109"/>
                    </a:cubicBezTo>
                    <a:cubicBezTo>
                      <a:pt x="58" y="107"/>
                      <a:pt x="53" y="106"/>
                      <a:pt x="48" y="104"/>
                    </a:cubicBezTo>
                    <a:cubicBezTo>
                      <a:pt x="45" y="100"/>
                      <a:pt x="42" y="95"/>
                      <a:pt x="39" y="91"/>
                    </a:cubicBezTo>
                    <a:cubicBezTo>
                      <a:pt x="38" y="85"/>
                      <a:pt x="36" y="79"/>
                      <a:pt x="33" y="73"/>
                    </a:cubicBezTo>
                    <a:cubicBezTo>
                      <a:pt x="31" y="64"/>
                      <a:pt x="33" y="58"/>
                      <a:pt x="41" y="53"/>
                    </a:cubicBezTo>
                    <a:cubicBezTo>
                      <a:pt x="48" y="44"/>
                      <a:pt x="47" y="38"/>
                      <a:pt x="35" y="35"/>
                    </a:cubicBezTo>
                    <a:cubicBezTo>
                      <a:pt x="36" y="28"/>
                      <a:pt x="39" y="26"/>
                      <a:pt x="42" y="20"/>
                    </a:cubicBezTo>
                    <a:cubicBezTo>
                      <a:pt x="41" y="13"/>
                      <a:pt x="35" y="8"/>
                      <a:pt x="29" y="4"/>
                    </a:cubicBezTo>
                    <a:cubicBezTo>
                      <a:pt x="25" y="9"/>
                      <a:pt x="23" y="13"/>
                      <a:pt x="18" y="7"/>
                    </a:cubicBezTo>
                    <a:cubicBezTo>
                      <a:pt x="17" y="0"/>
                      <a:pt x="19" y="2"/>
                      <a:pt x="12" y="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95" name="Freeform 25"/>
              <p:cNvSpPr/>
              <p:nvPr/>
            </p:nvSpPr>
            <p:spPr>
              <a:xfrm>
                <a:off x="4087" y="2818"/>
                <a:ext cx="65" cy="79"/>
              </a:xfrm>
              <a:custGeom>
                <a:avLst/>
                <a:gdLst>
                  <a:gd name="txL" fmla="*/ 0 w 85"/>
                  <a:gd name="txT" fmla="*/ 0 h 105"/>
                  <a:gd name="txR" fmla="*/ 85 w 85"/>
                  <a:gd name="txB" fmla="*/ 105 h 105"/>
                </a:gdLst>
                <a:ahLst/>
                <a:cxnLst>
                  <a:cxn ang="0">
                    <a:pos x="40" y="0"/>
                  </a:cxn>
                  <a:cxn ang="0">
                    <a:pos x="34" y="14"/>
                  </a:cxn>
                  <a:cxn ang="0">
                    <a:pos x="24" y="23"/>
                  </a:cxn>
                  <a:cxn ang="0">
                    <a:pos x="12" y="26"/>
                  </a:cxn>
                  <a:cxn ang="0">
                    <a:pos x="6" y="36"/>
                  </a:cxn>
                  <a:cxn ang="0">
                    <a:pos x="3" y="56"/>
                  </a:cxn>
                  <a:cxn ang="0">
                    <a:pos x="10" y="53"/>
                  </a:cxn>
                  <a:cxn ang="0">
                    <a:pos x="19" y="47"/>
                  </a:cxn>
                  <a:cxn ang="0">
                    <a:pos x="26" y="52"/>
                  </a:cxn>
                  <a:cxn ang="0">
                    <a:pos x="44" y="74"/>
                  </a:cxn>
                  <a:cxn ang="0">
                    <a:pos x="54" y="54"/>
                  </a:cxn>
                  <a:cxn ang="0">
                    <a:pos x="65" y="51"/>
                  </a:cxn>
                  <a:cxn ang="0">
                    <a:pos x="57" y="29"/>
                  </a:cxn>
                  <a:cxn ang="0">
                    <a:pos x="40" y="0"/>
                  </a:cxn>
                </a:cxnLst>
                <a:rect l="txL" t="txT" r="txR" b="txB"/>
                <a:pathLst>
                  <a:path w="85" h="105">
                    <a:moveTo>
                      <a:pt x="52" y="0"/>
                    </a:moveTo>
                    <a:cubicBezTo>
                      <a:pt x="50" y="6"/>
                      <a:pt x="47" y="12"/>
                      <a:pt x="44" y="18"/>
                    </a:cubicBezTo>
                    <a:cubicBezTo>
                      <a:pt x="43" y="28"/>
                      <a:pt x="42" y="28"/>
                      <a:pt x="32" y="30"/>
                    </a:cubicBezTo>
                    <a:cubicBezTo>
                      <a:pt x="27" y="33"/>
                      <a:pt x="21" y="33"/>
                      <a:pt x="16" y="35"/>
                    </a:cubicBezTo>
                    <a:cubicBezTo>
                      <a:pt x="13" y="39"/>
                      <a:pt x="11" y="44"/>
                      <a:pt x="8" y="48"/>
                    </a:cubicBezTo>
                    <a:cubicBezTo>
                      <a:pt x="4" y="66"/>
                      <a:pt x="0" y="42"/>
                      <a:pt x="4" y="74"/>
                    </a:cubicBezTo>
                    <a:cubicBezTo>
                      <a:pt x="7" y="73"/>
                      <a:pt x="10" y="73"/>
                      <a:pt x="13" y="71"/>
                    </a:cubicBezTo>
                    <a:cubicBezTo>
                      <a:pt x="19" y="67"/>
                      <a:pt x="17" y="64"/>
                      <a:pt x="25" y="62"/>
                    </a:cubicBezTo>
                    <a:cubicBezTo>
                      <a:pt x="32" y="59"/>
                      <a:pt x="31" y="64"/>
                      <a:pt x="34" y="69"/>
                    </a:cubicBezTo>
                    <a:cubicBezTo>
                      <a:pt x="37" y="82"/>
                      <a:pt x="44" y="96"/>
                      <a:pt x="58" y="99"/>
                    </a:cubicBezTo>
                    <a:cubicBezTo>
                      <a:pt x="70" y="105"/>
                      <a:pt x="60" y="78"/>
                      <a:pt x="71" y="72"/>
                    </a:cubicBezTo>
                    <a:cubicBezTo>
                      <a:pt x="78" y="74"/>
                      <a:pt x="80" y="74"/>
                      <a:pt x="85" y="68"/>
                    </a:cubicBezTo>
                    <a:cubicBezTo>
                      <a:pt x="82" y="56"/>
                      <a:pt x="80" y="49"/>
                      <a:pt x="74" y="39"/>
                    </a:cubicBezTo>
                    <a:cubicBezTo>
                      <a:pt x="73" y="6"/>
                      <a:pt x="80" y="6"/>
                      <a:pt x="52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96" name="Freeform 26"/>
              <p:cNvSpPr/>
              <p:nvPr/>
            </p:nvSpPr>
            <p:spPr>
              <a:xfrm>
                <a:off x="4165" y="2958"/>
                <a:ext cx="29" cy="49"/>
              </a:xfrm>
              <a:custGeom>
                <a:avLst/>
                <a:gdLst>
                  <a:gd name="txL" fmla="*/ 0 w 38"/>
                  <a:gd name="txT" fmla="*/ 0 h 66"/>
                  <a:gd name="txR" fmla="*/ 38 w 38"/>
                  <a:gd name="txB" fmla="*/ 66 h 66"/>
                </a:gdLst>
                <a:ahLst/>
                <a:cxnLst>
                  <a:cxn ang="0">
                    <a:pos x="5" y="20"/>
                  </a:cxn>
                  <a:cxn ang="0">
                    <a:pos x="20" y="49"/>
                  </a:cxn>
                  <a:cxn ang="0">
                    <a:pos x="23" y="39"/>
                  </a:cxn>
                  <a:cxn ang="0">
                    <a:pos x="29" y="30"/>
                  </a:cxn>
                  <a:cxn ang="0">
                    <a:pos x="23" y="19"/>
                  </a:cxn>
                  <a:cxn ang="0">
                    <a:pos x="15" y="10"/>
                  </a:cxn>
                  <a:cxn ang="0">
                    <a:pos x="8" y="1"/>
                  </a:cxn>
                  <a:cxn ang="0">
                    <a:pos x="2" y="9"/>
                  </a:cxn>
                  <a:cxn ang="0">
                    <a:pos x="5" y="20"/>
                  </a:cxn>
                </a:cxnLst>
                <a:rect l="txL" t="txT" r="txR" b="txB"/>
                <a:pathLst>
                  <a:path w="38" h="66">
                    <a:moveTo>
                      <a:pt x="6" y="27"/>
                    </a:moveTo>
                    <a:cubicBezTo>
                      <a:pt x="8" y="52"/>
                      <a:pt x="5" y="58"/>
                      <a:pt x="26" y="66"/>
                    </a:cubicBezTo>
                    <a:cubicBezTo>
                      <a:pt x="36" y="63"/>
                      <a:pt x="33" y="61"/>
                      <a:pt x="30" y="52"/>
                    </a:cubicBezTo>
                    <a:cubicBezTo>
                      <a:pt x="28" y="41"/>
                      <a:pt x="34" y="49"/>
                      <a:pt x="38" y="40"/>
                    </a:cubicBezTo>
                    <a:cubicBezTo>
                      <a:pt x="34" y="35"/>
                      <a:pt x="33" y="30"/>
                      <a:pt x="30" y="25"/>
                    </a:cubicBezTo>
                    <a:cubicBezTo>
                      <a:pt x="29" y="14"/>
                      <a:pt x="30" y="0"/>
                      <a:pt x="20" y="13"/>
                    </a:cubicBezTo>
                    <a:cubicBezTo>
                      <a:pt x="14" y="9"/>
                      <a:pt x="12" y="8"/>
                      <a:pt x="11" y="1"/>
                    </a:cubicBezTo>
                    <a:cubicBezTo>
                      <a:pt x="5" y="4"/>
                      <a:pt x="3" y="5"/>
                      <a:pt x="2" y="12"/>
                    </a:cubicBezTo>
                    <a:cubicBezTo>
                      <a:pt x="3" y="25"/>
                      <a:pt x="0" y="21"/>
                      <a:pt x="6" y="2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97" name="Freeform 27"/>
              <p:cNvSpPr/>
              <p:nvPr/>
            </p:nvSpPr>
            <p:spPr>
              <a:xfrm>
                <a:off x="4148" y="3040"/>
                <a:ext cx="19" cy="17"/>
              </a:xfrm>
              <a:custGeom>
                <a:avLst/>
                <a:gdLst>
                  <a:gd name="txL" fmla="*/ 0 w 24"/>
                  <a:gd name="txT" fmla="*/ 0 h 23"/>
                  <a:gd name="txR" fmla="*/ 24 w 24"/>
                  <a:gd name="txB" fmla="*/ 23 h 23"/>
                </a:gdLst>
                <a:ahLst/>
                <a:cxnLst>
                  <a:cxn ang="0">
                    <a:pos x="0" y="0"/>
                  </a:cxn>
                  <a:cxn ang="0">
                    <a:pos x="5" y="17"/>
                  </a:cxn>
                  <a:cxn ang="0">
                    <a:pos x="19" y="8"/>
                  </a:cxn>
                  <a:cxn ang="0">
                    <a:pos x="0" y="0"/>
                  </a:cxn>
                </a:cxnLst>
                <a:rect l="txL" t="txT" r="txR" b="txB"/>
                <a:pathLst>
                  <a:path w="24" h="23">
                    <a:moveTo>
                      <a:pt x="0" y="0"/>
                    </a:moveTo>
                    <a:cubicBezTo>
                      <a:pt x="1" y="8"/>
                      <a:pt x="3" y="16"/>
                      <a:pt x="6" y="23"/>
                    </a:cubicBezTo>
                    <a:cubicBezTo>
                      <a:pt x="19" y="20"/>
                      <a:pt x="19" y="22"/>
                      <a:pt x="24" y="11"/>
                    </a:cubicBezTo>
                    <a:cubicBezTo>
                      <a:pt x="20" y="0"/>
                      <a:pt x="4" y="8"/>
                      <a:pt x="0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98" name="Freeform 28"/>
              <p:cNvSpPr/>
              <p:nvPr/>
            </p:nvSpPr>
            <p:spPr>
              <a:xfrm>
                <a:off x="4176" y="3030"/>
                <a:ext cx="46" cy="37"/>
              </a:xfrm>
              <a:custGeom>
                <a:avLst/>
                <a:gdLst>
                  <a:gd name="txL" fmla="*/ 0 w 60"/>
                  <a:gd name="txT" fmla="*/ 0 h 49"/>
                  <a:gd name="txR" fmla="*/ 60 w 60"/>
                  <a:gd name="txB" fmla="*/ 49 h 49"/>
                </a:gdLst>
                <a:ahLst/>
                <a:cxnLst>
                  <a:cxn ang="0">
                    <a:pos x="7" y="0"/>
                  </a:cxn>
                  <a:cxn ang="0">
                    <a:pos x="0" y="14"/>
                  </a:cxn>
                  <a:cxn ang="0">
                    <a:pos x="21" y="25"/>
                  </a:cxn>
                  <a:cxn ang="0">
                    <a:pos x="32" y="35"/>
                  </a:cxn>
                  <a:cxn ang="0">
                    <a:pos x="46" y="32"/>
                  </a:cxn>
                  <a:cxn ang="0">
                    <a:pos x="38" y="18"/>
                  </a:cxn>
                  <a:cxn ang="0">
                    <a:pos x="21" y="2"/>
                  </a:cxn>
                  <a:cxn ang="0">
                    <a:pos x="15" y="12"/>
                  </a:cxn>
                  <a:cxn ang="0">
                    <a:pos x="7" y="0"/>
                  </a:cxn>
                </a:cxnLst>
                <a:rect l="txL" t="txT" r="txR" b="txB"/>
                <a:pathLst>
                  <a:path w="60" h="49">
                    <a:moveTo>
                      <a:pt x="9" y="0"/>
                    </a:moveTo>
                    <a:cubicBezTo>
                      <a:pt x="8" y="7"/>
                      <a:pt x="0" y="18"/>
                      <a:pt x="0" y="18"/>
                    </a:cubicBezTo>
                    <a:cubicBezTo>
                      <a:pt x="2" y="36"/>
                      <a:pt x="9" y="31"/>
                      <a:pt x="28" y="33"/>
                    </a:cubicBezTo>
                    <a:cubicBezTo>
                      <a:pt x="33" y="40"/>
                      <a:pt x="33" y="44"/>
                      <a:pt x="42" y="46"/>
                    </a:cubicBezTo>
                    <a:cubicBezTo>
                      <a:pt x="49" y="49"/>
                      <a:pt x="56" y="49"/>
                      <a:pt x="60" y="42"/>
                    </a:cubicBezTo>
                    <a:cubicBezTo>
                      <a:pt x="58" y="32"/>
                      <a:pt x="59" y="26"/>
                      <a:pt x="49" y="24"/>
                    </a:cubicBezTo>
                    <a:cubicBezTo>
                      <a:pt x="47" y="12"/>
                      <a:pt x="41" y="5"/>
                      <a:pt x="28" y="3"/>
                    </a:cubicBezTo>
                    <a:cubicBezTo>
                      <a:pt x="23" y="10"/>
                      <a:pt x="30" y="23"/>
                      <a:pt x="19" y="16"/>
                    </a:cubicBezTo>
                    <a:cubicBezTo>
                      <a:pt x="17" y="6"/>
                      <a:pt x="20" y="0"/>
                      <a:pt x="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99" name="Freeform 29"/>
              <p:cNvSpPr/>
              <p:nvPr/>
            </p:nvSpPr>
            <p:spPr>
              <a:xfrm>
                <a:off x="4247" y="3100"/>
                <a:ext cx="24" cy="33"/>
              </a:xfrm>
              <a:custGeom>
                <a:avLst/>
                <a:gdLst>
                  <a:gd name="txL" fmla="*/ 0 w 32"/>
                  <a:gd name="txT" fmla="*/ 0 h 44"/>
                  <a:gd name="txR" fmla="*/ 32 w 32"/>
                  <a:gd name="txB" fmla="*/ 44 h 44"/>
                </a:gdLst>
                <a:ahLst/>
                <a:cxnLst>
                  <a:cxn ang="0">
                    <a:pos x="21" y="0"/>
                  </a:cxn>
                  <a:cxn ang="0">
                    <a:pos x="7" y="8"/>
                  </a:cxn>
                  <a:cxn ang="0">
                    <a:pos x="9" y="24"/>
                  </a:cxn>
                  <a:cxn ang="0">
                    <a:pos x="18" y="27"/>
                  </a:cxn>
                  <a:cxn ang="0">
                    <a:pos x="21" y="0"/>
                  </a:cxn>
                </a:cxnLst>
                <a:rect l="txL" t="txT" r="txR" b="txB"/>
                <a:pathLst>
                  <a:path w="32" h="44">
                    <a:moveTo>
                      <a:pt x="28" y="0"/>
                    </a:moveTo>
                    <a:cubicBezTo>
                      <a:pt x="32" y="10"/>
                      <a:pt x="18" y="9"/>
                      <a:pt x="10" y="11"/>
                    </a:cubicBezTo>
                    <a:cubicBezTo>
                      <a:pt x="0" y="18"/>
                      <a:pt x="7" y="24"/>
                      <a:pt x="12" y="32"/>
                    </a:cubicBezTo>
                    <a:cubicBezTo>
                      <a:pt x="14" y="44"/>
                      <a:pt x="15" y="41"/>
                      <a:pt x="24" y="36"/>
                    </a:cubicBezTo>
                    <a:cubicBezTo>
                      <a:pt x="32" y="25"/>
                      <a:pt x="29" y="14"/>
                      <a:pt x="2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00" name="Freeform 30"/>
              <p:cNvSpPr/>
              <p:nvPr/>
            </p:nvSpPr>
            <p:spPr>
              <a:xfrm>
                <a:off x="4520" y="3058"/>
                <a:ext cx="47" cy="47"/>
              </a:xfrm>
              <a:custGeom>
                <a:avLst/>
                <a:gdLst>
                  <a:gd name="txL" fmla="*/ 0 w 61"/>
                  <a:gd name="txT" fmla="*/ 0 h 63"/>
                  <a:gd name="txR" fmla="*/ 61 w 61"/>
                  <a:gd name="txB" fmla="*/ 63 h 63"/>
                </a:gdLst>
                <a:ahLst/>
                <a:cxnLst>
                  <a:cxn ang="0">
                    <a:pos x="5" y="0"/>
                  </a:cxn>
                  <a:cxn ang="0">
                    <a:pos x="0" y="10"/>
                  </a:cxn>
                  <a:cxn ang="0">
                    <a:pos x="18" y="26"/>
                  </a:cxn>
                  <a:cxn ang="0">
                    <a:pos x="28" y="40"/>
                  </a:cxn>
                  <a:cxn ang="0">
                    <a:pos x="35" y="47"/>
                  </a:cxn>
                  <a:cxn ang="0">
                    <a:pos x="47" y="42"/>
                  </a:cxn>
                  <a:cxn ang="0">
                    <a:pos x="25" y="13"/>
                  </a:cxn>
                  <a:cxn ang="0">
                    <a:pos x="5" y="0"/>
                  </a:cxn>
                </a:cxnLst>
                <a:rect l="txL" t="txT" r="txR" b="txB"/>
                <a:pathLst>
                  <a:path w="61" h="63">
                    <a:moveTo>
                      <a:pt x="7" y="0"/>
                    </a:moveTo>
                    <a:cubicBezTo>
                      <a:pt x="6" y="6"/>
                      <a:pt x="3" y="9"/>
                      <a:pt x="0" y="14"/>
                    </a:cubicBezTo>
                    <a:cubicBezTo>
                      <a:pt x="7" y="23"/>
                      <a:pt x="13" y="31"/>
                      <a:pt x="24" y="35"/>
                    </a:cubicBezTo>
                    <a:cubicBezTo>
                      <a:pt x="27" y="42"/>
                      <a:pt x="31" y="48"/>
                      <a:pt x="36" y="54"/>
                    </a:cubicBezTo>
                    <a:cubicBezTo>
                      <a:pt x="37" y="61"/>
                      <a:pt x="40" y="59"/>
                      <a:pt x="46" y="63"/>
                    </a:cubicBezTo>
                    <a:cubicBezTo>
                      <a:pt x="54" y="62"/>
                      <a:pt x="56" y="62"/>
                      <a:pt x="61" y="56"/>
                    </a:cubicBezTo>
                    <a:cubicBezTo>
                      <a:pt x="59" y="46"/>
                      <a:pt x="42" y="23"/>
                      <a:pt x="33" y="17"/>
                    </a:cubicBezTo>
                    <a:cubicBezTo>
                      <a:pt x="23" y="10"/>
                      <a:pt x="14" y="9"/>
                      <a:pt x="7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01" name="Freeform 31"/>
              <p:cNvSpPr/>
              <p:nvPr/>
            </p:nvSpPr>
            <p:spPr>
              <a:xfrm>
                <a:off x="4113" y="3117"/>
                <a:ext cx="47" cy="50"/>
              </a:xfrm>
              <a:custGeom>
                <a:avLst/>
                <a:gdLst>
                  <a:gd name="txL" fmla="*/ 0 w 61"/>
                  <a:gd name="txT" fmla="*/ 0 h 67"/>
                  <a:gd name="txR" fmla="*/ 61 w 61"/>
                  <a:gd name="txB" fmla="*/ 67 h 67"/>
                </a:gdLst>
                <a:ahLst/>
                <a:cxnLst>
                  <a:cxn ang="0">
                    <a:pos x="22" y="5"/>
                  </a:cxn>
                  <a:cxn ang="0">
                    <a:pos x="23" y="25"/>
                  </a:cxn>
                  <a:cxn ang="0">
                    <a:pos x="12" y="32"/>
                  </a:cxn>
                  <a:cxn ang="0">
                    <a:pos x="17" y="50"/>
                  </a:cxn>
                  <a:cxn ang="0">
                    <a:pos x="37" y="43"/>
                  </a:cxn>
                  <a:cxn ang="0">
                    <a:pos x="46" y="35"/>
                  </a:cxn>
                  <a:cxn ang="0">
                    <a:pos x="39" y="21"/>
                  </a:cxn>
                  <a:cxn ang="0">
                    <a:pos x="44" y="10"/>
                  </a:cxn>
                  <a:cxn ang="0">
                    <a:pos x="42" y="1"/>
                  </a:cxn>
                  <a:cxn ang="0">
                    <a:pos x="35" y="3"/>
                  </a:cxn>
                  <a:cxn ang="0">
                    <a:pos x="39" y="4"/>
                  </a:cxn>
                  <a:cxn ang="0">
                    <a:pos x="38" y="12"/>
                  </a:cxn>
                  <a:cxn ang="0">
                    <a:pos x="33" y="17"/>
                  </a:cxn>
                  <a:cxn ang="0">
                    <a:pos x="22" y="5"/>
                  </a:cxn>
                </a:cxnLst>
                <a:rect l="txL" t="txT" r="txR" b="txB"/>
                <a:pathLst>
                  <a:path w="61" h="67">
                    <a:moveTo>
                      <a:pt x="28" y="7"/>
                    </a:moveTo>
                    <a:cubicBezTo>
                      <a:pt x="17" y="15"/>
                      <a:pt x="24" y="25"/>
                      <a:pt x="30" y="34"/>
                    </a:cubicBezTo>
                    <a:cubicBezTo>
                      <a:pt x="27" y="44"/>
                      <a:pt x="26" y="44"/>
                      <a:pt x="16" y="43"/>
                    </a:cubicBezTo>
                    <a:cubicBezTo>
                      <a:pt x="0" y="46"/>
                      <a:pt x="13" y="63"/>
                      <a:pt x="22" y="67"/>
                    </a:cubicBezTo>
                    <a:cubicBezTo>
                      <a:pt x="31" y="65"/>
                      <a:pt x="39" y="60"/>
                      <a:pt x="48" y="58"/>
                    </a:cubicBezTo>
                    <a:cubicBezTo>
                      <a:pt x="51" y="52"/>
                      <a:pt x="54" y="50"/>
                      <a:pt x="60" y="47"/>
                    </a:cubicBezTo>
                    <a:cubicBezTo>
                      <a:pt x="61" y="40"/>
                      <a:pt x="51" y="28"/>
                      <a:pt x="51" y="28"/>
                    </a:cubicBezTo>
                    <a:cubicBezTo>
                      <a:pt x="52" y="22"/>
                      <a:pt x="55" y="19"/>
                      <a:pt x="57" y="14"/>
                    </a:cubicBezTo>
                    <a:cubicBezTo>
                      <a:pt x="56" y="10"/>
                      <a:pt x="58" y="5"/>
                      <a:pt x="55" y="2"/>
                    </a:cubicBezTo>
                    <a:cubicBezTo>
                      <a:pt x="53" y="0"/>
                      <a:pt x="48" y="2"/>
                      <a:pt x="46" y="4"/>
                    </a:cubicBezTo>
                    <a:cubicBezTo>
                      <a:pt x="45" y="5"/>
                      <a:pt x="49" y="5"/>
                      <a:pt x="51" y="5"/>
                    </a:cubicBezTo>
                    <a:cubicBezTo>
                      <a:pt x="57" y="10"/>
                      <a:pt x="52" y="9"/>
                      <a:pt x="49" y="16"/>
                    </a:cubicBezTo>
                    <a:cubicBezTo>
                      <a:pt x="58" y="23"/>
                      <a:pt x="50" y="22"/>
                      <a:pt x="43" y="23"/>
                    </a:cubicBezTo>
                    <a:cubicBezTo>
                      <a:pt x="34" y="22"/>
                      <a:pt x="31" y="16"/>
                      <a:pt x="28" y="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02" name="Freeform 32"/>
              <p:cNvSpPr/>
              <p:nvPr/>
            </p:nvSpPr>
            <p:spPr>
              <a:xfrm>
                <a:off x="4063" y="3136"/>
                <a:ext cx="33" cy="27"/>
              </a:xfrm>
              <a:custGeom>
                <a:avLst/>
                <a:gdLst>
                  <a:gd name="txL" fmla="*/ 0 w 43"/>
                  <a:gd name="txT" fmla="*/ 0 h 36"/>
                  <a:gd name="txR" fmla="*/ 43 w 43"/>
                  <a:gd name="txB" fmla="*/ 36 h 36"/>
                </a:gdLst>
                <a:ahLst/>
                <a:cxnLst>
                  <a:cxn ang="0">
                    <a:pos x="16" y="2"/>
                  </a:cxn>
                  <a:cxn ang="0">
                    <a:pos x="5" y="4"/>
                  </a:cxn>
                  <a:cxn ang="0">
                    <a:pos x="25" y="27"/>
                  </a:cxn>
                  <a:cxn ang="0">
                    <a:pos x="32" y="22"/>
                  </a:cxn>
                  <a:cxn ang="0">
                    <a:pos x="16" y="2"/>
                  </a:cxn>
                </a:cxnLst>
                <a:rect l="txL" t="txT" r="txR" b="txB"/>
                <a:pathLst>
                  <a:path w="43" h="36">
                    <a:moveTo>
                      <a:pt x="21" y="3"/>
                    </a:moveTo>
                    <a:cubicBezTo>
                      <a:pt x="14" y="0"/>
                      <a:pt x="12" y="2"/>
                      <a:pt x="6" y="6"/>
                    </a:cubicBezTo>
                    <a:cubicBezTo>
                      <a:pt x="0" y="17"/>
                      <a:pt x="23" y="32"/>
                      <a:pt x="33" y="36"/>
                    </a:cubicBezTo>
                    <a:cubicBezTo>
                      <a:pt x="36" y="35"/>
                      <a:pt x="42" y="34"/>
                      <a:pt x="42" y="30"/>
                    </a:cubicBezTo>
                    <a:cubicBezTo>
                      <a:pt x="43" y="24"/>
                      <a:pt x="27" y="3"/>
                      <a:pt x="21" y="3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03" name="Freeform 33"/>
              <p:cNvSpPr/>
              <p:nvPr/>
            </p:nvSpPr>
            <p:spPr>
              <a:xfrm>
                <a:off x="4042" y="3107"/>
                <a:ext cx="24" cy="31"/>
              </a:xfrm>
              <a:custGeom>
                <a:avLst/>
                <a:gdLst>
                  <a:gd name="txL" fmla="*/ 0 w 32"/>
                  <a:gd name="txT" fmla="*/ 0 h 41"/>
                  <a:gd name="txR" fmla="*/ 32 w 32"/>
                  <a:gd name="txB" fmla="*/ 41 h 41"/>
                </a:gdLst>
                <a:ahLst/>
                <a:cxnLst>
                  <a:cxn ang="0">
                    <a:pos x="16" y="0"/>
                  </a:cxn>
                  <a:cxn ang="0">
                    <a:pos x="0" y="20"/>
                  </a:cxn>
                  <a:cxn ang="0">
                    <a:pos x="12" y="18"/>
                  </a:cxn>
                  <a:cxn ang="0">
                    <a:pos x="14" y="22"/>
                  </a:cxn>
                  <a:cxn ang="0">
                    <a:pos x="12" y="26"/>
                  </a:cxn>
                  <a:cxn ang="0">
                    <a:pos x="22" y="16"/>
                  </a:cxn>
                  <a:cxn ang="0">
                    <a:pos x="18" y="7"/>
                  </a:cxn>
                  <a:cxn ang="0">
                    <a:pos x="16" y="0"/>
                  </a:cxn>
                </a:cxnLst>
                <a:rect l="txL" t="txT" r="txR" b="txB"/>
                <a:pathLst>
                  <a:path w="32" h="41">
                    <a:moveTo>
                      <a:pt x="21" y="0"/>
                    </a:moveTo>
                    <a:cubicBezTo>
                      <a:pt x="15" y="10"/>
                      <a:pt x="6" y="16"/>
                      <a:pt x="0" y="26"/>
                    </a:cubicBezTo>
                    <a:cubicBezTo>
                      <a:pt x="7" y="27"/>
                      <a:pt x="10" y="27"/>
                      <a:pt x="16" y="24"/>
                    </a:cubicBezTo>
                    <a:cubicBezTo>
                      <a:pt x="17" y="26"/>
                      <a:pt x="19" y="27"/>
                      <a:pt x="19" y="29"/>
                    </a:cubicBezTo>
                    <a:cubicBezTo>
                      <a:pt x="19" y="31"/>
                      <a:pt x="15" y="33"/>
                      <a:pt x="16" y="35"/>
                    </a:cubicBezTo>
                    <a:cubicBezTo>
                      <a:pt x="19" y="41"/>
                      <a:pt x="29" y="23"/>
                      <a:pt x="30" y="21"/>
                    </a:cubicBezTo>
                    <a:cubicBezTo>
                      <a:pt x="32" y="9"/>
                      <a:pt x="26" y="19"/>
                      <a:pt x="24" y="9"/>
                    </a:cubicBezTo>
                    <a:cubicBezTo>
                      <a:pt x="25" y="1"/>
                      <a:pt x="27" y="4"/>
                      <a:pt x="21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04" name="Freeform 34"/>
              <p:cNvSpPr/>
              <p:nvPr/>
            </p:nvSpPr>
            <p:spPr>
              <a:xfrm>
                <a:off x="4076" y="3118"/>
                <a:ext cx="35" cy="24"/>
              </a:xfrm>
              <a:custGeom>
                <a:avLst/>
                <a:gdLst>
                  <a:gd name="txL" fmla="*/ 0 w 45"/>
                  <a:gd name="txT" fmla="*/ 0 h 32"/>
                  <a:gd name="txR" fmla="*/ 45 w 45"/>
                  <a:gd name="txB" fmla="*/ 32 h 32"/>
                </a:gdLst>
                <a:ahLst/>
                <a:cxnLst>
                  <a:cxn ang="0">
                    <a:pos x="16" y="0"/>
                  </a:cxn>
                  <a:cxn ang="0">
                    <a:pos x="0" y="5"/>
                  </a:cxn>
                  <a:cxn ang="0">
                    <a:pos x="21" y="23"/>
                  </a:cxn>
                  <a:cxn ang="0">
                    <a:pos x="35" y="18"/>
                  </a:cxn>
                  <a:cxn ang="0">
                    <a:pos x="17" y="7"/>
                  </a:cxn>
                  <a:cxn ang="0">
                    <a:pos x="16" y="0"/>
                  </a:cxn>
                </a:cxnLst>
                <a:rect l="txL" t="txT" r="txR" b="txB"/>
                <a:pathLst>
                  <a:path w="45" h="32">
                    <a:moveTo>
                      <a:pt x="21" y="0"/>
                    </a:moveTo>
                    <a:cubicBezTo>
                      <a:pt x="10" y="1"/>
                      <a:pt x="8" y="1"/>
                      <a:pt x="0" y="7"/>
                    </a:cubicBezTo>
                    <a:cubicBezTo>
                      <a:pt x="3" y="20"/>
                      <a:pt x="15" y="29"/>
                      <a:pt x="27" y="31"/>
                    </a:cubicBezTo>
                    <a:cubicBezTo>
                      <a:pt x="36" y="30"/>
                      <a:pt x="41" y="32"/>
                      <a:pt x="45" y="24"/>
                    </a:cubicBezTo>
                    <a:cubicBezTo>
                      <a:pt x="32" y="16"/>
                      <a:pt x="30" y="23"/>
                      <a:pt x="22" y="10"/>
                    </a:cubicBezTo>
                    <a:cubicBezTo>
                      <a:pt x="21" y="2"/>
                      <a:pt x="21" y="5"/>
                      <a:pt x="21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05" name="Freeform 35"/>
              <p:cNvSpPr/>
              <p:nvPr/>
            </p:nvSpPr>
            <p:spPr>
              <a:xfrm>
                <a:off x="4026" y="2787"/>
                <a:ext cx="28" cy="55"/>
              </a:xfrm>
              <a:custGeom>
                <a:avLst/>
                <a:gdLst>
                  <a:gd name="txL" fmla="*/ 0 w 35"/>
                  <a:gd name="txT" fmla="*/ 0 h 74"/>
                  <a:gd name="txR" fmla="*/ 35 w 35"/>
                  <a:gd name="txB" fmla="*/ 74 h 74"/>
                </a:gdLst>
                <a:ahLst/>
                <a:cxnLst>
                  <a:cxn ang="0">
                    <a:pos x="24" y="0"/>
                  </a:cxn>
                  <a:cxn ang="0">
                    <a:pos x="17" y="11"/>
                  </a:cxn>
                  <a:cxn ang="0">
                    <a:pos x="7" y="27"/>
                  </a:cxn>
                  <a:cxn ang="0">
                    <a:pos x="0" y="44"/>
                  </a:cxn>
                  <a:cxn ang="0">
                    <a:pos x="6" y="55"/>
                  </a:cxn>
                  <a:cxn ang="0">
                    <a:pos x="16" y="44"/>
                  </a:cxn>
                  <a:cxn ang="0">
                    <a:pos x="28" y="24"/>
                  </a:cxn>
                  <a:cxn ang="0">
                    <a:pos x="24" y="0"/>
                  </a:cxn>
                </a:cxnLst>
                <a:rect l="txL" t="txT" r="txR" b="txB"/>
                <a:pathLst>
                  <a:path w="35" h="74">
                    <a:moveTo>
                      <a:pt x="30" y="0"/>
                    </a:moveTo>
                    <a:cubicBezTo>
                      <a:pt x="33" y="8"/>
                      <a:pt x="29" y="14"/>
                      <a:pt x="21" y="15"/>
                    </a:cubicBezTo>
                    <a:cubicBezTo>
                      <a:pt x="19" y="27"/>
                      <a:pt x="24" y="33"/>
                      <a:pt x="9" y="36"/>
                    </a:cubicBezTo>
                    <a:cubicBezTo>
                      <a:pt x="13" y="50"/>
                      <a:pt x="12" y="52"/>
                      <a:pt x="0" y="59"/>
                    </a:cubicBezTo>
                    <a:cubicBezTo>
                      <a:pt x="3" y="64"/>
                      <a:pt x="5" y="69"/>
                      <a:pt x="8" y="74"/>
                    </a:cubicBezTo>
                    <a:cubicBezTo>
                      <a:pt x="15" y="71"/>
                      <a:pt x="16" y="65"/>
                      <a:pt x="20" y="59"/>
                    </a:cubicBezTo>
                    <a:cubicBezTo>
                      <a:pt x="22" y="47"/>
                      <a:pt x="28" y="41"/>
                      <a:pt x="35" y="32"/>
                    </a:cubicBezTo>
                    <a:cubicBezTo>
                      <a:pt x="34" y="26"/>
                      <a:pt x="30" y="8"/>
                      <a:pt x="30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06" name="Freeform 36"/>
              <p:cNvSpPr/>
              <p:nvPr/>
            </p:nvSpPr>
            <p:spPr>
              <a:xfrm>
                <a:off x="4078" y="2778"/>
                <a:ext cx="20" cy="55"/>
              </a:xfrm>
              <a:custGeom>
                <a:avLst/>
                <a:gdLst>
                  <a:gd name="txL" fmla="*/ 0 w 25"/>
                  <a:gd name="txT" fmla="*/ 0 h 73"/>
                  <a:gd name="txR" fmla="*/ 25 w 25"/>
                  <a:gd name="txB" fmla="*/ 73 h 73"/>
                </a:gdLst>
                <a:ahLst/>
                <a:cxnLst>
                  <a:cxn ang="0">
                    <a:pos x="10" y="5"/>
                  </a:cxn>
                  <a:cxn ang="0">
                    <a:pos x="3" y="6"/>
                  </a:cxn>
                  <a:cxn ang="0">
                    <a:pos x="0" y="17"/>
                  </a:cxn>
                  <a:cxn ang="0">
                    <a:pos x="12" y="31"/>
                  </a:cxn>
                  <a:cxn ang="0">
                    <a:pos x="20" y="42"/>
                  </a:cxn>
                  <a:cxn ang="0">
                    <a:pos x="13" y="15"/>
                  </a:cxn>
                  <a:cxn ang="0">
                    <a:pos x="10" y="5"/>
                  </a:cxn>
                </a:cxnLst>
                <a:rect l="txL" t="txT" r="txR" b="txB"/>
                <a:pathLst>
                  <a:path w="25" h="73">
                    <a:moveTo>
                      <a:pt x="13" y="7"/>
                    </a:moveTo>
                    <a:cubicBezTo>
                      <a:pt x="9" y="0"/>
                      <a:pt x="7" y="2"/>
                      <a:pt x="4" y="8"/>
                    </a:cubicBezTo>
                    <a:cubicBezTo>
                      <a:pt x="3" y="13"/>
                      <a:pt x="1" y="17"/>
                      <a:pt x="0" y="22"/>
                    </a:cubicBezTo>
                    <a:cubicBezTo>
                      <a:pt x="1" y="35"/>
                      <a:pt x="6" y="33"/>
                      <a:pt x="15" y="41"/>
                    </a:cubicBezTo>
                    <a:cubicBezTo>
                      <a:pt x="16" y="52"/>
                      <a:pt x="15" y="73"/>
                      <a:pt x="25" y="56"/>
                    </a:cubicBezTo>
                    <a:cubicBezTo>
                      <a:pt x="24" y="33"/>
                      <a:pt x="23" y="36"/>
                      <a:pt x="16" y="20"/>
                    </a:cubicBezTo>
                    <a:cubicBezTo>
                      <a:pt x="15" y="11"/>
                      <a:pt x="16" y="15"/>
                      <a:pt x="13" y="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07" name="Freeform 37"/>
              <p:cNvSpPr/>
              <p:nvPr/>
            </p:nvSpPr>
            <p:spPr>
              <a:xfrm>
                <a:off x="4101" y="2761"/>
                <a:ext cx="10" cy="25"/>
              </a:xfrm>
              <a:custGeom>
                <a:avLst/>
                <a:gdLst>
                  <a:gd name="txL" fmla="*/ 0 w 14"/>
                  <a:gd name="txT" fmla="*/ 0 h 33"/>
                  <a:gd name="txR" fmla="*/ 14 w 14"/>
                  <a:gd name="txB" fmla="*/ 33 h 33"/>
                </a:gdLst>
                <a:ahLst/>
                <a:cxnLst>
                  <a:cxn ang="0">
                    <a:pos x="8" y="0"/>
                  </a:cxn>
                  <a:cxn ang="0">
                    <a:pos x="1" y="8"/>
                  </a:cxn>
                  <a:cxn ang="0">
                    <a:pos x="8" y="19"/>
                  </a:cxn>
                  <a:cxn ang="0">
                    <a:pos x="8" y="0"/>
                  </a:cxn>
                </a:cxnLst>
                <a:rect l="txL" t="txT" r="txR" b="txB"/>
                <a:pathLst>
                  <a:path w="14" h="33">
                    <a:moveTo>
                      <a:pt x="11" y="0"/>
                    </a:moveTo>
                    <a:cubicBezTo>
                      <a:pt x="7" y="3"/>
                      <a:pt x="5" y="7"/>
                      <a:pt x="1" y="10"/>
                    </a:cubicBezTo>
                    <a:cubicBezTo>
                      <a:pt x="2" y="18"/>
                      <a:pt x="0" y="33"/>
                      <a:pt x="11" y="25"/>
                    </a:cubicBezTo>
                    <a:cubicBezTo>
                      <a:pt x="14" y="15"/>
                      <a:pt x="5" y="4"/>
                      <a:pt x="11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08" name="Freeform 38"/>
              <p:cNvSpPr/>
              <p:nvPr/>
            </p:nvSpPr>
            <p:spPr>
              <a:xfrm>
                <a:off x="4111" y="2773"/>
                <a:ext cx="22" cy="48"/>
              </a:xfrm>
              <a:custGeom>
                <a:avLst/>
                <a:gdLst>
                  <a:gd name="txL" fmla="*/ 0 w 28"/>
                  <a:gd name="txT" fmla="*/ 0 h 64"/>
                  <a:gd name="txR" fmla="*/ 28 w 28"/>
                  <a:gd name="txB" fmla="*/ 64 h 64"/>
                </a:gdLst>
                <a:ahLst/>
                <a:cxnLst>
                  <a:cxn ang="0">
                    <a:pos x="4" y="0"/>
                  </a:cxn>
                  <a:cxn ang="0">
                    <a:pos x="9" y="10"/>
                  </a:cxn>
                  <a:cxn ang="0">
                    <a:pos x="16" y="16"/>
                  </a:cxn>
                  <a:cxn ang="0">
                    <a:pos x="6" y="29"/>
                  </a:cxn>
                  <a:cxn ang="0">
                    <a:pos x="0" y="42"/>
                  </a:cxn>
                  <a:cxn ang="0">
                    <a:pos x="9" y="43"/>
                  </a:cxn>
                  <a:cxn ang="0">
                    <a:pos x="20" y="19"/>
                  </a:cxn>
                  <a:cxn ang="0">
                    <a:pos x="4" y="0"/>
                  </a:cxn>
                </a:cxnLst>
                <a:rect l="txL" t="txT" r="txR" b="txB"/>
                <a:pathLst>
                  <a:path w="28" h="64">
                    <a:moveTo>
                      <a:pt x="5" y="0"/>
                    </a:moveTo>
                    <a:cubicBezTo>
                      <a:pt x="6" y="5"/>
                      <a:pt x="7" y="10"/>
                      <a:pt x="11" y="14"/>
                    </a:cubicBezTo>
                    <a:cubicBezTo>
                      <a:pt x="14" y="17"/>
                      <a:pt x="20" y="21"/>
                      <a:pt x="20" y="21"/>
                    </a:cubicBezTo>
                    <a:cubicBezTo>
                      <a:pt x="9" y="27"/>
                      <a:pt x="0" y="23"/>
                      <a:pt x="8" y="39"/>
                    </a:cubicBezTo>
                    <a:cubicBezTo>
                      <a:pt x="6" y="47"/>
                      <a:pt x="4" y="50"/>
                      <a:pt x="0" y="56"/>
                    </a:cubicBezTo>
                    <a:cubicBezTo>
                      <a:pt x="4" y="62"/>
                      <a:pt x="7" y="64"/>
                      <a:pt x="11" y="57"/>
                    </a:cubicBezTo>
                    <a:cubicBezTo>
                      <a:pt x="13" y="43"/>
                      <a:pt x="10" y="29"/>
                      <a:pt x="26" y="26"/>
                    </a:cubicBezTo>
                    <a:cubicBezTo>
                      <a:pt x="28" y="15"/>
                      <a:pt x="14" y="4"/>
                      <a:pt x="5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09" name="Freeform 39"/>
              <p:cNvSpPr/>
              <p:nvPr/>
            </p:nvSpPr>
            <p:spPr>
              <a:xfrm>
                <a:off x="3836" y="2842"/>
                <a:ext cx="12" cy="27"/>
              </a:xfrm>
              <a:custGeom>
                <a:avLst/>
                <a:gdLst>
                  <a:gd name="txL" fmla="*/ 0 w 16"/>
                  <a:gd name="txT" fmla="*/ 0 h 36"/>
                  <a:gd name="txR" fmla="*/ 16 w 16"/>
                  <a:gd name="txB" fmla="*/ 36 h 36"/>
                </a:gdLst>
                <a:ahLst/>
                <a:cxnLst>
                  <a:cxn ang="0">
                    <a:pos x="10" y="2"/>
                  </a:cxn>
                  <a:cxn ang="0">
                    <a:pos x="0" y="5"/>
                  </a:cxn>
                  <a:cxn ang="0">
                    <a:pos x="6" y="16"/>
                  </a:cxn>
                  <a:cxn ang="0">
                    <a:pos x="10" y="2"/>
                  </a:cxn>
                </a:cxnLst>
                <a:rect l="txL" t="txT" r="txR" b="txB"/>
                <a:pathLst>
                  <a:path w="16" h="36">
                    <a:moveTo>
                      <a:pt x="14" y="3"/>
                    </a:moveTo>
                    <a:cubicBezTo>
                      <a:pt x="7" y="0"/>
                      <a:pt x="4" y="1"/>
                      <a:pt x="0" y="7"/>
                    </a:cubicBezTo>
                    <a:cubicBezTo>
                      <a:pt x="3" y="14"/>
                      <a:pt x="2" y="17"/>
                      <a:pt x="8" y="22"/>
                    </a:cubicBezTo>
                    <a:cubicBezTo>
                      <a:pt x="16" y="36"/>
                      <a:pt x="11" y="7"/>
                      <a:pt x="14" y="3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10" name="Freeform 40"/>
              <p:cNvSpPr/>
              <p:nvPr/>
            </p:nvSpPr>
            <p:spPr>
              <a:xfrm>
                <a:off x="3825" y="2819"/>
                <a:ext cx="11" cy="15"/>
              </a:xfrm>
              <a:custGeom>
                <a:avLst/>
                <a:gdLst>
                  <a:gd name="txL" fmla="*/ 0 w 13"/>
                  <a:gd name="txT" fmla="*/ 0 h 20"/>
                  <a:gd name="txR" fmla="*/ 13 w 13"/>
                  <a:gd name="txB" fmla="*/ 20 h 20"/>
                </a:gdLst>
                <a:ahLst/>
                <a:cxnLst>
                  <a:cxn ang="0">
                    <a:pos x="8" y="4"/>
                  </a:cxn>
                  <a:cxn ang="0">
                    <a:pos x="1" y="8"/>
                  </a:cxn>
                  <a:cxn ang="0">
                    <a:pos x="8" y="15"/>
                  </a:cxn>
                  <a:cxn ang="0">
                    <a:pos x="8" y="4"/>
                  </a:cxn>
                </a:cxnLst>
                <a:rect l="txL" t="txT" r="txR" b="tx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11" name="Freeform 41"/>
              <p:cNvSpPr/>
              <p:nvPr/>
            </p:nvSpPr>
            <p:spPr>
              <a:xfrm>
                <a:off x="3821" y="2801"/>
                <a:ext cx="12" cy="14"/>
              </a:xfrm>
              <a:custGeom>
                <a:avLst/>
                <a:gdLst>
                  <a:gd name="txL" fmla="*/ 0 w 16"/>
                  <a:gd name="txT" fmla="*/ 0 h 19"/>
                  <a:gd name="txR" fmla="*/ 16 w 16"/>
                  <a:gd name="txB" fmla="*/ 19 h 19"/>
                </a:gdLst>
                <a:ahLst/>
                <a:cxnLst>
                  <a:cxn ang="0">
                    <a:pos x="7" y="4"/>
                  </a:cxn>
                  <a:cxn ang="0">
                    <a:pos x="0" y="7"/>
                  </a:cxn>
                  <a:cxn ang="0">
                    <a:pos x="9" y="14"/>
                  </a:cxn>
                  <a:cxn ang="0">
                    <a:pos x="7" y="4"/>
                  </a:cxn>
                </a:cxnLst>
                <a:rect l="txL" t="txT" r="txR" b="txB"/>
                <a:pathLst>
                  <a:path w="16" h="19">
                    <a:moveTo>
                      <a:pt x="10" y="5"/>
                    </a:moveTo>
                    <a:cubicBezTo>
                      <a:pt x="4" y="0"/>
                      <a:pt x="1" y="3"/>
                      <a:pt x="0" y="10"/>
                    </a:cubicBezTo>
                    <a:cubicBezTo>
                      <a:pt x="4" y="15"/>
                      <a:pt x="7" y="16"/>
                      <a:pt x="12" y="19"/>
                    </a:cubicBezTo>
                    <a:cubicBezTo>
                      <a:pt x="16" y="12"/>
                      <a:pt x="14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12" name="Freeform 42"/>
              <p:cNvSpPr/>
              <p:nvPr/>
            </p:nvSpPr>
            <p:spPr>
              <a:xfrm>
                <a:off x="3842" y="2768"/>
                <a:ext cx="11" cy="19"/>
              </a:xfrm>
              <a:custGeom>
                <a:avLst/>
                <a:gdLst>
                  <a:gd name="txL" fmla="*/ 0 w 14"/>
                  <a:gd name="txT" fmla="*/ 0 h 25"/>
                  <a:gd name="txR" fmla="*/ 14 w 14"/>
                  <a:gd name="txB" fmla="*/ 25 h 25"/>
                </a:gdLst>
                <a:ahLst/>
                <a:cxnLst>
                  <a:cxn ang="0">
                    <a:pos x="5" y="0"/>
                  </a:cxn>
                  <a:cxn ang="0">
                    <a:pos x="0" y="10"/>
                  </a:cxn>
                  <a:cxn ang="0">
                    <a:pos x="9" y="18"/>
                  </a:cxn>
                  <a:cxn ang="0">
                    <a:pos x="5" y="0"/>
                  </a:cxn>
                </a:cxnLst>
                <a:rect l="txL" t="txT" r="txR" b="txB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13" name="Freeform 43"/>
              <p:cNvSpPr/>
              <p:nvPr/>
            </p:nvSpPr>
            <p:spPr>
              <a:xfrm>
                <a:off x="3811" y="2786"/>
                <a:ext cx="16" cy="13"/>
              </a:xfrm>
              <a:custGeom>
                <a:avLst/>
                <a:gdLst>
                  <a:gd name="txL" fmla="*/ 0 w 22"/>
                  <a:gd name="txT" fmla="*/ 0 h 18"/>
                  <a:gd name="txR" fmla="*/ 22 w 22"/>
                  <a:gd name="txB" fmla="*/ 18 h 18"/>
                </a:gdLst>
                <a:ahLst/>
                <a:cxnLst>
                  <a:cxn ang="0">
                    <a:pos x="9" y="0"/>
                  </a:cxn>
                  <a:cxn ang="0">
                    <a:pos x="14" y="13"/>
                  </a:cxn>
                  <a:cxn ang="0">
                    <a:pos x="10" y="4"/>
                  </a:cxn>
                  <a:cxn ang="0">
                    <a:pos x="9" y="0"/>
                  </a:cxn>
                </a:cxnLst>
                <a:rect l="txL" t="txT" r="txR" b="txB"/>
                <a:pathLst>
                  <a:path w="22" h="18">
                    <a:moveTo>
                      <a:pt x="13" y="0"/>
                    </a:moveTo>
                    <a:cubicBezTo>
                      <a:pt x="0" y="8"/>
                      <a:pt x="9" y="12"/>
                      <a:pt x="19" y="18"/>
                    </a:cubicBezTo>
                    <a:cubicBezTo>
                      <a:pt x="20" y="11"/>
                      <a:pt x="22" y="8"/>
                      <a:pt x="14" y="6"/>
                    </a:cubicBezTo>
                    <a:cubicBezTo>
                      <a:pt x="9" y="3"/>
                      <a:pt x="9" y="5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14" name="Freeform 44"/>
              <p:cNvSpPr/>
              <p:nvPr/>
            </p:nvSpPr>
            <p:spPr>
              <a:xfrm>
                <a:off x="4668" y="3407"/>
                <a:ext cx="46" cy="59"/>
              </a:xfrm>
              <a:custGeom>
                <a:avLst/>
                <a:gdLst>
                  <a:gd name="txL" fmla="*/ 0 w 60"/>
                  <a:gd name="txT" fmla="*/ 0 h 81"/>
                  <a:gd name="txR" fmla="*/ 60 w 60"/>
                  <a:gd name="txB" fmla="*/ 81 h 81"/>
                </a:gdLst>
                <a:ahLst/>
                <a:cxnLst>
                  <a:cxn ang="0">
                    <a:pos x="8" y="5"/>
                  </a:cxn>
                  <a:cxn ang="0">
                    <a:pos x="2" y="13"/>
                  </a:cxn>
                  <a:cxn ang="0">
                    <a:pos x="12" y="28"/>
                  </a:cxn>
                  <a:cxn ang="0">
                    <a:pos x="21" y="39"/>
                  </a:cxn>
                  <a:cxn ang="0">
                    <a:pos x="31" y="46"/>
                  </a:cxn>
                  <a:cxn ang="0">
                    <a:pos x="39" y="59"/>
                  </a:cxn>
                  <a:cxn ang="0">
                    <a:pos x="40" y="42"/>
                  </a:cxn>
                  <a:cxn ang="0">
                    <a:pos x="33" y="27"/>
                  </a:cxn>
                  <a:cxn ang="0">
                    <a:pos x="19" y="13"/>
                  </a:cxn>
                  <a:cxn ang="0">
                    <a:pos x="8" y="5"/>
                  </a:cxn>
                </a:cxnLst>
                <a:rect l="txL" t="txT" r="txR" b="txB"/>
                <a:pathLst>
                  <a:path w="60" h="81">
                    <a:moveTo>
                      <a:pt x="10" y="7"/>
                    </a:moveTo>
                    <a:cubicBezTo>
                      <a:pt x="0" y="0"/>
                      <a:pt x="0" y="9"/>
                      <a:pt x="3" y="18"/>
                    </a:cubicBezTo>
                    <a:cubicBezTo>
                      <a:pt x="5" y="25"/>
                      <a:pt x="12" y="32"/>
                      <a:pt x="15" y="39"/>
                    </a:cubicBezTo>
                    <a:cubicBezTo>
                      <a:pt x="16" y="51"/>
                      <a:pt x="17" y="51"/>
                      <a:pt x="27" y="54"/>
                    </a:cubicBezTo>
                    <a:cubicBezTo>
                      <a:pt x="31" y="57"/>
                      <a:pt x="36" y="60"/>
                      <a:pt x="40" y="63"/>
                    </a:cubicBezTo>
                    <a:cubicBezTo>
                      <a:pt x="43" y="70"/>
                      <a:pt x="45" y="77"/>
                      <a:pt x="51" y="81"/>
                    </a:cubicBezTo>
                    <a:cubicBezTo>
                      <a:pt x="60" y="75"/>
                      <a:pt x="56" y="66"/>
                      <a:pt x="52" y="57"/>
                    </a:cubicBezTo>
                    <a:cubicBezTo>
                      <a:pt x="51" y="49"/>
                      <a:pt x="50" y="41"/>
                      <a:pt x="43" y="37"/>
                    </a:cubicBezTo>
                    <a:cubicBezTo>
                      <a:pt x="37" y="30"/>
                      <a:pt x="33" y="23"/>
                      <a:pt x="25" y="18"/>
                    </a:cubicBezTo>
                    <a:cubicBezTo>
                      <a:pt x="20" y="12"/>
                      <a:pt x="17" y="9"/>
                      <a:pt x="10" y="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15" name="Freeform 45"/>
              <p:cNvSpPr/>
              <p:nvPr/>
            </p:nvSpPr>
            <p:spPr>
              <a:xfrm>
                <a:off x="4905" y="3358"/>
                <a:ext cx="54" cy="46"/>
              </a:xfrm>
              <a:custGeom>
                <a:avLst/>
                <a:gdLst>
                  <a:gd name="txL" fmla="*/ 0 w 71"/>
                  <a:gd name="txT" fmla="*/ 0 h 61"/>
                  <a:gd name="txR" fmla="*/ 71 w 71"/>
                  <a:gd name="txB" fmla="*/ 61 h 61"/>
                </a:gdLst>
                <a:ahLst/>
                <a:cxnLst>
                  <a:cxn ang="0">
                    <a:pos x="21" y="17"/>
                  </a:cxn>
                  <a:cxn ang="0">
                    <a:pos x="10" y="24"/>
                  </a:cxn>
                  <a:cxn ang="0">
                    <a:pos x="1" y="33"/>
                  </a:cxn>
                  <a:cxn ang="0">
                    <a:pos x="10" y="44"/>
                  </a:cxn>
                  <a:cxn ang="0">
                    <a:pos x="21" y="33"/>
                  </a:cxn>
                  <a:cxn ang="0">
                    <a:pos x="30" y="17"/>
                  </a:cxn>
                  <a:cxn ang="0">
                    <a:pos x="42" y="0"/>
                  </a:cxn>
                  <a:cxn ang="0">
                    <a:pos x="54" y="8"/>
                  </a:cxn>
                  <a:cxn ang="0">
                    <a:pos x="27" y="17"/>
                  </a:cxn>
                  <a:cxn ang="0">
                    <a:pos x="21" y="17"/>
                  </a:cxn>
                </a:cxnLst>
                <a:rect l="txL" t="txT" r="txR" b="txB"/>
                <a:pathLst>
                  <a:path w="71" h="61">
                    <a:moveTo>
                      <a:pt x="28" y="23"/>
                    </a:moveTo>
                    <a:cubicBezTo>
                      <a:pt x="25" y="33"/>
                      <a:pt x="25" y="33"/>
                      <a:pt x="13" y="32"/>
                    </a:cubicBezTo>
                    <a:cubicBezTo>
                      <a:pt x="2" y="33"/>
                      <a:pt x="3" y="34"/>
                      <a:pt x="1" y="44"/>
                    </a:cubicBezTo>
                    <a:cubicBezTo>
                      <a:pt x="2" y="60"/>
                      <a:pt x="0" y="61"/>
                      <a:pt x="13" y="59"/>
                    </a:cubicBezTo>
                    <a:cubicBezTo>
                      <a:pt x="19" y="54"/>
                      <a:pt x="21" y="48"/>
                      <a:pt x="28" y="44"/>
                    </a:cubicBezTo>
                    <a:cubicBezTo>
                      <a:pt x="30" y="33"/>
                      <a:pt x="28" y="25"/>
                      <a:pt x="40" y="23"/>
                    </a:cubicBezTo>
                    <a:cubicBezTo>
                      <a:pt x="42" y="12"/>
                      <a:pt x="44" y="4"/>
                      <a:pt x="55" y="0"/>
                    </a:cubicBezTo>
                    <a:cubicBezTo>
                      <a:pt x="65" y="2"/>
                      <a:pt x="69" y="1"/>
                      <a:pt x="71" y="11"/>
                    </a:cubicBezTo>
                    <a:cubicBezTo>
                      <a:pt x="63" y="22"/>
                      <a:pt x="48" y="21"/>
                      <a:pt x="35" y="23"/>
                    </a:cubicBezTo>
                    <a:cubicBezTo>
                      <a:pt x="30" y="27"/>
                      <a:pt x="32" y="27"/>
                      <a:pt x="28" y="23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16" name="Freeform 46"/>
              <p:cNvSpPr/>
              <p:nvPr/>
            </p:nvSpPr>
            <p:spPr>
              <a:xfrm>
                <a:off x="4741" y="3333"/>
                <a:ext cx="17" cy="23"/>
              </a:xfrm>
              <a:custGeom>
                <a:avLst/>
                <a:gdLst>
                  <a:gd name="txL" fmla="*/ 0 w 23"/>
                  <a:gd name="txT" fmla="*/ 0 h 30"/>
                  <a:gd name="txR" fmla="*/ 23 w 23"/>
                  <a:gd name="txB" fmla="*/ 30 h 30"/>
                </a:gdLst>
                <a:ahLst/>
                <a:cxnLst>
                  <a:cxn ang="0">
                    <a:pos x="7" y="0"/>
                  </a:cxn>
                  <a:cxn ang="0">
                    <a:pos x="0" y="11"/>
                  </a:cxn>
                  <a:cxn ang="0">
                    <a:pos x="9" y="23"/>
                  </a:cxn>
                  <a:cxn ang="0">
                    <a:pos x="7" y="0"/>
                  </a:cxn>
                </a:cxnLst>
                <a:rect l="txL" t="txT" r="txR" b="txB"/>
                <a:pathLst>
                  <a:path w="23" h="30">
                    <a:moveTo>
                      <a:pt x="9" y="0"/>
                    </a:moveTo>
                    <a:cubicBezTo>
                      <a:pt x="8" y="7"/>
                      <a:pt x="3" y="8"/>
                      <a:pt x="0" y="14"/>
                    </a:cubicBezTo>
                    <a:cubicBezTo>
                      <a:pt x="3" y="21"/>
                      <a:pt x="8" y="24"/>
                      <a:pt x="12" y="30"/>
                    </a:cubicBezTo>
                    <a:cubicBezTo>
                      <a:pt x="23" y="15"/>
                      <a:pt x="4" y="9"/>
                      <a:pt x="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17" name="Freeform 47"/>
              <p:cNvSpPr/>
              <p:nvPr/>
            </p:nvSpPr>
            <p:spPr>
              <a:xfrm>
                <a:off x="4732" y="3311"/>
                <a:ext cx="21" cy="17"/>
              </a:xfrm>
              <a:custGeom>
                <a:avLst/>
                <a:gdLst>
                  <a:gd name="txL" fmla="*/ 0 w 26"/>
                  <a:gd name="txT" fmla="*/ 0 h 23"/>
                  <a:gd name="txR" fmla="*/ 26 w 26"/>
                  <a:gd name="txB" fmla="*/ 23 h 23"/>
                </a:gdLst>
                <a:ahLst/>
                <a:cxnLst>
                  <a:cxn ang="0">
                    <a:pos x="15" y="0"/>
                  </a:cxn>
                  <a:cxn ang="0">
                    <a:pos x="0" y="10"/>
                  </a:cxn>
                  <a:cxn ang="0">
                    <a:pos x="17" y="15"/>
                  </a:cxn>
                  <a:cxn ang="0">
                    <a:pos x="15" y="0"/>
                  </a:cxn>
                </a:cxnLst>
                <a:rect l="txL" t="txT" r="txR" b="txB"/>
                <a:pathLst>
                  <a:path w="26" h="23">
                    <a:moveTo>
                      <a:pt x="19" y="0"/>
                    </a:moveTo>
                    <a:cubicBezTo>
                      <a:pt x="17" y="12"/>
                      <a:pt x="10" y="11"/>
                      <a:pt x="0" y="14"/>
                    </a:cubicBezTo>
                    <a:cubicBezTo>
                      <a:pt x="5" y="23"/>
                      <a:pt x="11" y="22"/>
                      <a:pt x="21" y="20"/>
                    </a:cubicBezTo>
                    <a:cubicBezTo>
                      <a:pt x="26" y="12"/>
                      <a:pt x="23" y="7"/>
                      <a:pt x="1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18" name="Freeform 48"/>
              <p:cNvSpPr/>
              <p:nvPr/>
            </p:nvSpPr>
            <p:spPr>
              <a:xfrm>
                <a:off x="4576" y="3118"/>
                <a:ext cx="24" cy="33"/>
              </a:xfrm>
              <a:custGeom>
                <a:avLst/>
                <a:gdLst>
                  <a:gd name="txL" fmla="*/ 0 w 32"/>
                  <a:gd name="txT" fmla="*/ 0 h 44"/>
                  <a:gd name="txR" fmla="*/ 32 w 32"/>
                  <a:gd name="txB" fmla="*/ 44 h 44"/>
                </a:gdLst>
                <a:ahLst/>
                <a:cxnLst>
                  <a:cxn ang="0">
                    <a:pos x="21" y="0"/>
                  </a:cxn>
                  <a:cxn ang="0">
                    <a:pos x="7" y="8"/>
                  </a:cxn>
                  <a:cxn ang="0">
                    <a:pos x="9" y="24"/>
                  </a:cxn>
                  <a:cxn ang="0">
                    <a:pos x="18" y="27"/>
                  </a:cxn>
                  <a:cxn ang="0">
                    <a:pos x="21" y="0"/>
                  </a:cxn>
                </a:cxnLst>
                <a:rect l="txL" t="txT" r="txR" b="txB"/>
                <a:pathLst>
                  <a:path w="32" h="44">
                    <a:moveTo>
                      <a:pt x="28" y="0"/>
                    </a:moveTo>
                    <a:cubicBezTo>
                      <a:pt x="32" y="10"/>
                      <a:pt x="18" y="9"/>
                      <a:pt x="10" y="11"/>
                    </a:cubicBezTo>
                    <a:cubicBezTo>
                      <a:pt x="0" y="18"/>
                      <a:pt x="7" y="24"/>
                      <a:pt x="12" y="32"/>
                    </a:cubicBezTo>
                    <a:cubicBezTo>
                      <a:pt x="14" y="44"/>
                      <a:pt x="15" y="41"/>
                      <a:pt x="24" y="36"/>
                    </a:cubicBezTo>
                    <a:cubicBezTo>
                      <a:pt x="32" y="25"/>
                      <a:pt x="29" y="14"/>
                      <a:pt x="2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19" name="Freeform 49"/>
              <p:cNvSpPr/>
              <p:nvPr/>
            </p:nvSpPr>
            <p:spPr>
              <a:xfrm>
                <a:off x="4610" y="3161"/>
                <a:ext cx="27" cy="32"/>
              </a:xfrm>
              <a:custGeom>
                <a:avLst/>
                <a:gdLst>
                  <a:gd name="txL" fmla="*/ 0 w 34"/>
                  <a:gd name="txT" fmla="*/ 0 h 44"/>
                  <a:gd name="txR" fmla="*/ 34 w 34"/>
                  <a:gd name="txB" fmla="*/ 44 h 44"/>
                </a:gdLst>
                <a:ahLst/>
                <a:cxnLst>
                  <a:cxn ang="0">
                    <a:pos x="24" y="0"/>
                  </a:cxn>
                  <a:cxn ang="0">
                    <a:pos x="8" y="7"/>
                  </a:cxn>
                  <a:cxn ang="0">
                    <a:pos x="11" y="23"/>
                  </a:cxn>
                  <a:cxn ang="0">
                    <a:pos x="21" y="26"/>
                  </a:cxn>
                  <a:cxn ang="0">
                    <a:pos x="24" y="0"/>
                  </a:cxn>
                </a:cxnLst>
                <a:rect l="txL" t="txT" r="txR" b="txB"/>
                <a:pathLst>
                  <a:path w="34" h="44">
                    <a:moveTo>
                      <a:pt x="30" y="0"/>
                    </a:moveTo>
                    <a:cubicBezTo>
                      <a:pt x="34" y="10"/>
                      <a:pt x="18" y="7"/>
                      <a:pt x="10" y="9"/>
                    </a:cubicBezTo>
                    <a:cubicBezTo>
                      <a:pt x="0" y="16"/>
                      <a:pt x="9" y="24"/>
                      <a:pt x="14" y="32"/>
                    </a:cubicBezTo>
                    <a:cubicBezTo>
                      <a:pt x="16" y="44"/>
                      <a:pt x="17" y="41"/>
                      <a:pt x="26" y="36"/>
                    </a:cubicBezTo>
                    <a:cubicBezTo>
                      <a:pt x="34" y="25"/>
                      <a:pt x="31" y="14"/>
                      <a:pt x="30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0" name="Freeform 50"/>
              <p:cNvSpPr/>
              <p:nvPr/>
            </p:nvSpPr>
            <p:spPr>
              <a:xfrm>
                <a:off x="4638" y="3223"/>
                <a:ext cx="29" cy="28"/>
              </a:xfrm>
              <a:custGeom>
                <a:avLst/>
                <a:gdLst>
                  <a:gd name="txL" fmla="*/ 0 w 38"/>
                  <a:gd name="txT" fmla="*/ 0 h 37"/>
                  <a:gd name="txR" fmla="*/ 38 w 38"/>
                  <a:gd name="txB" fmla="*/ 37 h 37"/>
                </a:gdLst>
                <a:ahLst/>
                <a:cxnLst>
                  <a:cxn ang="0">
                    <a:pos x="26" y="2"/>
                  </a:cxn>
                  <a:cxn ang="0">
                    <a:pos x="8" y="2"/>
                  </a:cxn>
                  <a:cxn ang="0">
                    <a:pos x="11" y="19"/>
                  </a:cxn>
                  <a:cxn ang="0">
                    <a:pos x="20" y="22"/>
                  </a:cxn>
                  <a:cxn ang="0">
                    <a:pos x="26" y="2"/>
                  </a:cxn>
                </a:cxnLst>
                <a:rect l="txL" t="txT" r="txR" b="txB"/>
                <a:pathLst>
                  <a:path w="38" h="37">
                    <a:moveTo>
                      <a:pt x="34" y="2"/>
                    </a:moveTo>
                    <a:cubicBezTo>
                      <a:pt x="38" y="12"/>
                      <a:pt x="18" y="0"/>
                      <a:pt x="10" y="2"/>
                    </a:cubicBezTo>
                    <a:cubicBezTo>
                      <a:pt x="0" y="9"/>
                      <a:pt x="9" y="17"/>
                      <a:pt x="14" y="25"/>
                    </a:cubicBezTo>
                    <a:cubicBezTo>
                      <a:pt x="16" y="37"/>
                      <a:pt x="17" y="34"/>
                      <a:pt x="26" y="29"/>
                    </a:cubicBezTo>
                    <a:cubicBezTo>
                      <a:pt x="34" y="18"/>
                      <a:pt x="35" y="16"/>
                      <a:pt x="34" y="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1" name="Freeform 51"/>
              <p:cNvSpPr/>
              <p:nvPr/>
            </p:nvSpPr>
            <p:spPr>
              <a:xfrm>
                <a:off x="4673" y="3213"/>
                <a:ext cx="29" cy="26"/>
              </a:xfrm>
              <a:custGeom>
                <a:avLst/>
                <a:gdLst>
                  <a:gd name="txL" fmla="*/ 0 w 38"/>
                  <a:gd name="txT" fmla="*/ 0 h 34"/>
                  <a:gd name="txR" fmla="*/ 38 w 38"/>
                  <a:gd name="txB" fmla="*/ 34 h 34"/>
                </a:gdLst>
                <a:ahLst/>
                <a:cxnLst>
                  <a:cxn ang="0">
                    <a:pos x="26" y="2"/>
                  </a:cxn>
                  <a:cxn ang="0">
                    <a:pos x="8" y="2"/>
                  </a:cxn>
                  <a:cxn ang="0">
                    <a:pos x="12" y="17"/>
                  </a:cxn>
                  <a:cxn ang="0">
                    <a:pos x="21" y="17"/>
                  </a:cxn>
                  <a:cxn ang="0">
                    <a:pos x="26" y="2"/>
                  </a:cxn>
                </a:cxnLst>
                <a:rect l="txL" t="txT" r="txR" b="txB"/>
                <a:pathLst>
                  <a:path w="38" h="34">
                    <a:moveTo>
                      <a:pt x="34" y="2"/>
                    </a:moveTo>
                    <a:cubicBezTo>
                      <a:pt x="38" y="12"/>
                      <a:pt x="18" y="0"/>
                      <a:pt x="10" y="2"/>
                    </a:cubicBezTo>
                    <a:cubicBezTo>
                      <a:pt x="0" y="9"/>
                      <a:pt x="11" y="14"/>
                      <a:pt x="16" y="22"/>
                    </a:cubicBezTo>
                    <a:cubicBezTo>
                      <a:pt x="18" y="34"/>
                      <a:pt x="18" y="27"/>
                      <a:pt x="27" y="22"/>
                    </a:cubicBezTo>
                    <a:cubicBezTo>
                      <a:pt x="35" y="11"/>
                      <a:pt x="35" y="16"/>
                      <a:pt x="34" y="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2" name="Freeform 52"/>
              <p:cNvSpPr/>
              <p:nvPr/>
            </p:nvSpPr>
            <p:spPr>
              <a:xfrm>
                <a:off x="4663" y="3177"/>
                <a:ext cx="26" cy="20"/>
              </a:xfrm>
              <a:custGeom>
                <a:avLst/>
                <a:gdLst>
                  <a:gd name="txL" fmla="*/ 0 w 35"/>
                  <a:gd name="txT" fmla="*/ 0 h 27"/>
                  <a:gd name="txR" fmla="*/ 35 w 35"/>
                  <a:gd name="txB" fmla="*/ 27 h 27"/>
                </a:gdLst>
                <a:ahLst/>
                <a:cxnLst>
                  <a:cxn ang="0">
                    <a:pos x="23" y="1"/>
                  </a:cxn>
                  <a:cxn ang="0">
                    <a:pos x="7" y="1"/>
                  </a:cxn>
                  <a:cxn ang="0">
                    <a:pos x="10" y="11"/>
                  </a:cxn>
                  <a:cxn ang="0">
                    <a:pos x="19" y="14"/>
                  </a:cxn>
                  <a:cxn ang="0">
                    <a:pos x="23" y="1"/>
                  </a:cxn>
                </a:cxnLst>
                <a:rect l="txL" t="txT" r="txR" b="txB"/>
                <a:pathLst>
                  <a:path w="35" h="27">
                    <a:moveTo>
                      <a:pt x="31" y="1"/>
                    </a:moveTo>
                    <a:cubicBezTo>
                      <a:pt x="35" y="11"/>
                      <a:pt x="18" y="0"/>
                      <a:pt x="10" y="2"/>
                    </a:cubicBezTo>
                    <a:cubicBezTo>
                      <a:pt x="0" y="9"/>
                      <a:pt x="8" y="7"/>
                      <a:pt x="13" y="15"/>
                    </a:cubicBezTo>
                    <a:cubicBezTo>
                      <a:pt x="15" y="27"/>
                      <a:pt x="16" y="24"/>
                      <a:pt x="25" y="19"/>
                    </a:cubicBezTo>
                    <a:cubicBezTo>
                      <a:pt x="33" y="8"/>
                      <a:pt x="32" y="15"/>
                      <a:pt x="31" y="1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3" name="Freeform 53"/>
              <p:cNvSpPr/>
              <p:nvPr/>
            </p:nvSpPr>
            <p:spPr>
              <a:xfrm>
                <a:off x="4636" y="3153"/>
                <a:ext cx="27" cy="34"/>
              </a:xfrm>
              <a:custGeom>
                <a:avLst/>
                <a:gdLst>
                  <a:gd name="txL" fmla="*/ 0 w 35"/>
                  <a:gd name="txT" fmla="*/ 0 h 47"/>
                  <a:gd name="txR" fmla="*/ 35 w 35"/>
                  <a:gd name="txB" fmla="*/ 47 h 47"/>
                </a:gdLst>
                <a:ahLst/>
                <a:cxnLst>
                  <a:cxn ang="0">
                    <a:pos x="22" y="12"/>
                  </a:cxn>
                  <a:cxn ang="0">
                    <a:pos x="15" y="1"/>
                  </a:cxn>
                  <a:cxn ang="0">
                    <a:pos x="8" y="18"/>
                  </a:cxn>
                  <a:cxn ang="0">
                    <a:pos x="15" y="25"/>
                  </a:cxn>
                  <a:cxn ang="0">
                    <a:pos x="21" y="21"/>
                  </a:cxn>
                  <a:cxn ang="0">
                    <a:pos x="22" y="12"/>
                  </a:cxn>
                </a:cxnLst>
                <a:rect l="txL" t="txT" r="txR" b="txB"/>
                <a:pathLst>
                  <a:path w="35" h="47">
                    <a:moveTo>
                      <a:pt x="28" y="16"/>
                    </a:moveTo>
                    <a:cubicBezTo>
                      <a:pt x="27" y="13"/>
                      <a:pt x="22" y="0"/>
                      <a:pt x="19" y="2"/>
                    </a:cubicBezTo>
                    <a:cubicBezTo>
                      <a:pt x="16" y="4"/>
                      <a:pt x="10" y="20"/>
                      <a:pt x="10" y="25"/>
                    </a:cubicBezTo>
                    <a:cubicBezTo>
                      <a:pt x="0" y="32"/>
                      <a:pt x="14" y="27"/>
                      <a:pt x="19" y="35"/>
                    </a:cubicBezTo>
                    <a:cubicBezTo>
                      <a:pt x="21" y="47"/>
                      <a:pt x="18" y="34"/>
                      <a:pt x="27" y="29"/>
                    </a:cubicBezTo>
                    <a:cubicBezTo>
                      <a:pt x="35" y="18"/>
                      <a:pt x="29" y="30"/>
                      <a:pt x="28" y="16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4" name="Freeform 54"/>
              <p:cNvSpPr/>
              <p:nvPr/>
            </p:nvSpPr>
            <p:spPr>
              <a:xfrm>
                <a:off x="4603" y="3137"/>
                <a:ext cx="25" cy="26"/>
              </a:xfrm>
              <a:custGeom>
                <a:avLst/>
                <a:gdLst>
                  <a:gd name="txL" fmla="*/ 0 w 32"/>
                  <a:gd name="txT" fmla="*/ 0 h 35"/>
                  <a:gd name="txR" fmla="*/ 32 w 32"/>
                  <a:gd name="txB" fmla="*/ 35 h 35"/>
                </a:gdLst>
                <a:ahLst/>
                <a:cxnLst>
                  <a:cxn ang="0">
                    <a:pos x="17" y="7"/>
                  </a:cxn>
                  <a:cxn ang="0">
                    <a:pos x="8" y="1"/>
                  </a:cxn>
                  <a:cxn ang="0">
                    <a:pos x="9" y="17"/>
                  </a:cxn>
                  <a:cxn ang="0">
                    <a:pos x="19" y="20"/>
                  </a:cxn>
                  <a:cxn ang="0">
                    <a:pos x="17" y="7"/>
                  </a:cxn>
                </a:cxnLst>
                <a:rect l="txL" t="txT" r="txR" b="txB"/>
                <a:pathLst>
                  <a:path w="32" h="35">
                    <a:moveTo>
                      <a:pt x="22" y="10"/>
                    </a:moveTo>
                    <a:cubicBezTo>
                      <a:pt x="26" y="20"/>
                      <a:pt x="18" y="0"/>
                      <a:pt x="10" y="2"/>
                    </a:cubicBezTo>
                    <a:cubicBezTo>
                      <a:pt x="0" y="9"/>
                      <a:pt x="7" y="15"/>
                      <a:pt x="12" y="23"/>
                    </a:cubicBezTo>
                    <a:cubicBezTo>
                      <a:pt x="14" y="35"/>
                      <a:pt x="15" y="32"/>
                      <a:pt x="24" y="27"/>
                    </a:cubicBezTo>
                    <a:cubicBezTo>
                      <a:pt x="32" y="16"/>
                      <a:pt x="23" y="24"/>
                      <a:pt x="22" y="1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5" name="Freeform 55"/>
              <p:cNvSpPr/>
              <p:nvPr/>
            </p:nvSpPr>
            <p:spPr>
              <a:xfrm>
                <a:off x="4644" y="3189"/>
                <a:ext cx="25" cy="26"/>
              </a:xfrm>
              <a:custGeom>
                <a:avLst/>
                <a:gdLst>
                  <a:gd name="txL" fmla="*/ 0 w 32"/>
                  <a:gd name="txT" fmla="*/ 0 h 35"/>
                  <a:gd name="txR" fmla="*/ 32 w 32"/>
                  <a:gd name="txB" fmla="*/ 35 h 35"/>
                </a:gdLst>
                <a:ahLst/>
                <a:cxnLst>
                  <a:cxn ang="0">
                    <a:pos x="17" y="7"/>
                  </a:cxn>
                  <a:cxn ang="0">
                    <a:pos x="8" y="1"/>
                  </a:cxn>
                  <a:cxn ang="0">
                    <a:pos x="9" y="17"/>
                  </a:cxn>
                  <a:cxn ang="0">
                    <a:pos x="19" y="20"/>
                  </a:cxn>
                  <a:cxn ang="0">
                    <a:pos x="17" y="7"/>
                  </a:cxn>
                </a:cxnLst>
                <a:rect l="txL" t="txT" r="txR" b="txB"/>
                <a:pathLst>
                  <a:path w="32" h="35">
                    <a:moveTo>
                      <a:pt x="22" y="10"/>
                    </a:moveTo>
                    <a:cubicBezTo>
                      <a:pt x="26" y="20"/>
                      <a:pt x="18" y="0"/>
                      <a:pt x="10" y="2"/>
                    </a:cubicBezTo>
                    <a:cubicBezTo>
                      <a:pt x="0" y="9"/>
                      <a:pt x="7" y="15"/>
                      <a:pt x="12" y="23"/>
                    </a:cubicBezTo>
                    <a:cubicBezTo>
                      <a:pt x="14" y="35"/>
                      <a:pt x="15" y="32"/>
                      <a:pt x="24" y="27"/>
                    </a:cubicBezTo>
                    <a:cubicBezTo>
                      <a:pt x="32" y="16"/>
                      <a:pt x="23" y="24"/>
                      <a:pt x="22" y="1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6" name="Freeform 56"/>
              <p:cNvSpPr/>
              <p:nvPr/>
            </p:nvSpPr>
            <p:spPr>
              <a:xfrm>
                <a:off x="3027" y="1828"/>
                <a:ext cx="144" cy="107"/>
              </a:xfrm>
              <a:custGeom>
                <a:avLst/>
                <a:gdLst>
                  <a:gd name="txL" fmla="*/ 0 w 189"/>
                  <a:gd name="txT" fmla="*/ 0 h 144"/>
                  <a:gd name="txR" fmla="*/ 189 w 189"/>
                  <a:gd name="txB" fmla="*/ 144 h 144"/>
                </a:gdLst>
                <a:ahLst/>
                <a:cxnLst>
                  <a:cxn ang="0">
                    <a:pos x="130" y="3"/>
                  </a:cxn>
                  <a:cxn ang="0">
                    <a:pos x="141" y="3"/>
                  </a:cxn>
                  <a:cxn ang="0">
                    <a:pos x="144" y="12"/>
                  </a:cxn>
                  <a:cxn ang="0">
                    <a:pos x="142" y="18"/>
                  </a:cxn>
                  <a:cxn ang="0">
                    <a:pos x="100" y="33"/>
                  </a:cxn>
                  <a:cxn ang="0">
                    <a:pos x="83" y="43"/>
                  </a:cxn>
                  <a:cxn ang="0">
                    <a:pos x="74" y="46"/>
                  </a:cxn>
                  <a:cxn ang="0">
                    <a:pos x="54" y="61"/>
                  </a:cxn>
                  <a:cxn ang="0">
                    <a:pos x="57" y="68"/>
                  </a:cxn>
                  <a:cxn ang="0">
                    <a:pos x="63" y="86"/>
                  </a:cxn>
                  <a:cxn ang="0">
                    <a:pos x="82" y="94"/>
                  </a:cxn>
                  <a:cxn ang="0">
                    <a:pos x="71" y="104"/>
                  </a:cxn>
                  <a:cxn ang="0">
                    <a:pos x="63" y="97"/>
                  </a:cxn>
                  <a:cxn ang="0">
                    <a:pos x="54" y="100"/>
                  </a:cxn>
                  <a:cxn ang="0">
                    <a:pos x="16" y="91"/>
                  </a:cxn>
                  <a:cxn ang="0">
                    <a:pos x="14" y="79"/>
                  </a:cxn>
                  <a:cxn ang="0">
                    <a:pos x="36" y="67"/>
                  </a:cxn>
                  <a:cxn ang="0">
                    <a:pos x="39" y="56"/>
                  </a:cxn>
                  <a:cxn ang="0">
                    <a:pos x="36" y="48"/>
                  </a:cxn>
                  <a:cxn ang="0">
                    <a:pos x="56" y="34"/>
                  </a:cxn>
                  <a:cxn ang="0">
                    <a:pos x="74" y="27"/>
                  </a:cxn>
                  <a:cxn ang="0">
                    <a:pos x="86" y="18"/>
                  </a:cxn>
                  <a:cxn ang="0">
                    <a:pos x="130" y="3"/>
                  </a:cxn>
                </a:cxnLst>
                <a:rect l="txL" t="txT" r="txR" b="txB"/>
                <a:pathLst>
                  <a:path w="189" h="144">
                    <a:moveTo>
                      <a:pt x="171" y="4"/>
                    </a:moveTo>
                    <a:cubicBezTo>
                      <a:pt x="174" y="3"/>
                      <a:pt x="182" y="0"/>
                      <a:pt x="185" y="4"/>
                    </a:cubicBezTo>
                    <a:cubicBezTo>
                      <a:pt x="187" y="7"/>
                      <a:pt x="189" y="16"/>
                      <a:pt x="189" y="16"/>
                    </a:cubicBezTo>
                    <a:cubicBezTo>
                      <a:pt x="188" y="19"/>
                      <a:pt x="189" y="22"/>
                      <a:pt x="187" y="24"/>
                    </a:cubicBezTo>
                    <a:cubicBezTo>
                      <a:pt x="175" y="34"/>
                      <a:pt x="146" y="34"/>
                      <a:pt x="131" y="44"/>
                    </a:cubicBezTo>
                    <a:cubicBezTo>
                      <a:pt x="125" y="53"/>
                      <a:pt x="120" y="54"/>
                      <a:pt x="109" y="58"/>
                    </a:cubicBezTo>
                    <a:cubicBezTo>
                      <a:pt x="105" y="59"/>
                      <a:pt x="97" y="62"/>
                      <a:pt x="97" y="62"/>
                    </a:cubicBezTo>
                    <a:cubicBezTo>
                      <a:pt x="88" y="76"/>
                      <a:pt x="83" y="74"/>
                      <a:pt x="71" y="82"/>
                    </a:cubicBezTo>
                    <a:cubicBezTo>
                      <a:pt x="66" y="98"/>
                      <a:pt x="70" y="78"/>
                      <a:pt x="75" y="92"/>
                    </a:cubicBezTo>
                    <a:cubicBezTo>
                      <a:pt x="81" y="108"/>
                      <a:pt x="71" y="108"/>
                      <a:pt x="83" y="116"/>
                    </a:cubicBezTo>
                    <a:cubicBezTo>
                      <a:pt x="90" y="121"/>
                      <a:pt x="107" y="126"/>
                      <a:pt x="107" y="126"/>
                    </a:cubicBezTo>
                    <a:cubicBezTo>
                      <a:pt x="105" y="139"/>
                      <a:pt x="106" y="144"/>
                      <a:pt x="93" y="140"/>
                    </a:cubicBezTo>
                    <a:cubicBezTo>
                      <a:pt x="91" y="137"/>
                      <a:pt x="87" y="130"/>
                      <a:pt x="83" y="130"/>
                    </a:cubicBezTo>
                    <a:cubicBezTo>
                      <a:pt x="79" y="130"/>
                      <a:pt x="71" y="134"/>
                      <a:pt x="71" y="134"/>
                    </a:cubicBezTo>
                    <a:cubicBezTo>
                      <a:pt x="52" y="129"/>
                      <a:pt x="42" y="124"/>
                      <a:pt x="21" y="122"/>
                    </a:cubicBezTo>
                    <a:cubicBezTo>
                      <a:pt x="14" y="115"/>
                      <a:pt x="0" y="102"/>
                      <a:pt x="19" y="106"/>
                    </a:cubicBezTo>
                    <a:cubicBezTo>
                      <a:pt x="29" y="91"/>
                      <a:pt x="26" y="93"/>
                      <a:pt x="47" y="90"/>
                    </a:cubicBezTo>
                    <a:cubicBezTo>
                      <a:pt x="55" y="84"/>
                      <a:pt x="54" y="88"/>
                      <a:pt x="51" y="76"/>
                    </a:cubicBezTo>
                    <a:cubicBezTo>
                      <a:pt x="50" y="72"/>
                      <a:pt x="47" y="64"/>
                      <a:pt x="47" y="64"/>
                    </a:cubicBezTo>
                    <a:cubicBezTo>
                      <a:pt x="50" y="41"/>
                      <a:pt x="50" y="43"/>
                      <a:pt x="73" y="46"/>
                    </a:cubicBezTo>
                    <a:cubicBezTo>
                      <a:pt x="82" y="45"/>
                      <a:pt x="97" y="36"/>
                      <a:pt x="97" y="36"/>
                    </a:cubicBezTo>
                    <a:cubicBezTo>
                      <a:pt x="102" y="29"/>
                      <a:pt x="105" y="27"/>
                      <a:pt x="113" y="24"/>
                    </a:cubicBezTo>
                    <a:cubicBezTo>
                      <a:pt x="134" y="27"/>
                      <a:pt x="161" y="25"/>
                      <a:pt x="171" y="4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7" name="Freeform 57"/>
              <p:cNvSpPr/>
              <p:nvPr/>
            </p:nvSpPr>
            <p:spPr>
              <a:xfrm>
                <a:off x="3113" y="1931"/>
                <a:ext cx="41" cy="12"/>
              </a:xfrm>
              <a:custGeom>
                <a:avLst/>
                <a:gdLst>
                  <a:gd name="txL" fmla="*/ 0 w 53"/>
                  <a:gd name="txT" fmla="*/ 0 h 17"/>
                  <a:gd name="txR" fmla="*/ 53 w 53"/>
                  <a:gd name="txB" fmla="*/ 17 h 17"/>
                </a:gdLst>
                <a:ahLst/>
                <a:cxnLst>
                  <a:cxn ang="0">
                    <a:pos x="19" y="0"/>
                  </a:cxn>
                  <a:cxn ang="0">
                    <a:pos x="9" y="1"/>
                  </a:cxn>
                  <a:cxn ang="0">
                    <a:pos x="25" y="11"/>
                  </a:cxn>
                  <a:cxn ang="0">
                    <a:pos x="34" y="10"/>
                  </a:cxn>
                  <a:cxn ang="0">
                    <a:pos x="19" y="0"/>
                  </a:cxn>
                </a:cxnLst>
                <a:rect l="txL" t="txT" r="txR" b="txB"/>
                <a:pathLst>
                  <a:path w="53" h="17">
                    <a:moveTo>
                      <a:pt x="24" y="0"/>
                    </a:moveTo>
                    <a:cubicBezTo>
                      <a:pt x="20" y="1"/>
                      <a:pt x="16" y="0"/>
                      <a:pt x="12" y="2"/>
                    </a:cubicBezTo>
                    <a:cubicBezTo>
                      <a:pt x="0" y="9"/>
                      <a:pt x="30" y="15"/>
                      <a:pt x="32" y="16"/>
                    </a:cubicBezTo>
                    <a:cubicBezTo>
                      <a:pt x="36" y="15"/>
                      <a:pt x="41" y="17"/>
                      <a:pt x="44" y="14"/>
                    </a:cubicBezTo>
                    <a:cubicBezTo>
                      <a:pt x="53" y="3"/>
                      <a:pt x="30" y="0"/>
                      <a:pt x="2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8" name="Freeform 58"/>
              <p:cNvSpPr/>
              <p:nvPr/>
            </p:nvSpPr>
            <p:spPr>
              <a:xfrm>
                <a:off x="3323" y="1776"/>
                <a:ext cx="43" cy="28"/>
              </a:xfrm>
              <a:custGeom>
                <a:avLst/>
                <a:gdLst>
                  <a:gd name="txL" fmla="*/ 0 w 57"/>
                  <a:gd name="txT" fmla="*/ 0 h 37"/>
                  <a:gd name="txR" fmla="*/ 57 w 57"/>
                  <a:gd name="txB" fmla="*/ 37 h 37"/>
                </a:gdLst>
                <a:ahLst/>
                <a:cxnLst>
                  <a:cxn ang="0">
                    <a:pos x="43" y="3"/>
                  </a:cxn>
                  <a:cxn ang="0">
                    <a:pos x="19" y="18"/>
                  </a:cxn>
                  <a:cxn ang="0">
                    <a:pos x="8" y="26"/>
                  </a:cxn>
                  <a:cxn ang="0">
                    <a:pos x="7" y="3"/>
                  </a:cxn>
                  <a:cxn ang="0">
                    <a:pos x="16" y="0"/>
                  </a:cxn>
                  <a:cxn ang="0">
                    <a:pos x="43" y="3"/>
                  </a:cxn>
                </a:cxnLst>
                <a:rect l="txL" t="txT" r="txR" b="txB"/>
                <a:pathLst>
                  <a:path w="57" h="37">
                    <a:moveTo>
                      <a:pt x="57" y="4"/>
                    </a:moveTo>
                    <a:cubicBezTo>
                      <a:pt x="53" y="16"/>
                      <a:pt x="35" y="17"/>
                      <a:pt x="25" y="24"/>
                    </a:cubicBezTo>
                    <a:cubicBezTo>
                      <a:pt x="22" y="34"/>
                      <a:pt x="22" y="37"/>
                      <a:pt x="11" y="34"/>
                    </a:cubicBezTo>
                    <a:cubicBezTo>
                      <a:pt x="6" y="27"/>
                      <a:pt x="0" y="10"/>
                      <a:pt x="9" y="4"/>
                    </a:cubicBezTo>
                    <a:cubicBezTo>
                      <a:pt x="12" y="2"/>
                      <a:pt x="21" y="0"/>
                      <a:pt x="21" y="0"/>
                    </a:cubicBezTo>
                    <a:cubicBezTo>
                      <a:pt x="33" y="2"/>
                      <a:pt x="45" y="4"/>
                      <a:pt x="57" y="4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9" name="Freeform 59"/>
              <p:cNvSpPr/>
              <p:nvPr/>
            </p:nvSpPr>
            <p:spPr>
              <a:xfrm>
                <a:off x="3354" y="1789"/>
                <a:ext cx="51" cy="20"/>
              </a:xfrm>
              <a:custGeom>
                <a:avLst/>
                <a:gdLst>
                  <a:gd name="txL" fmla="*/ 0 w 68"/>
                  <a:gd name="txT" fmla="*/ 0 h 26"/>
                  <a:gd name="txR" fmla="*/ 68 w 68"/>
                  <a:gd name="txB" fmla="*/ 26 h 26"/>
                </a:gdLst>
                <a:ahLst/>
                <a:cxnLst>
                  <a:cxn ang="0">
                    <a:pos x="22" y="0"/>
                  </a:cxn>
                  <a:cxn ang="0">
                    <a:pos x="8" y="5"/>
                  </a:cxn>
                  <a:cxn ang="0">
                    <a:pos x="43" y="20"/>
                  </a:cxn>
                  <a:cxn ang="0">
                    <a:pos x="47" y="18"/>
                  </a:cxn>
                  <a:cxn ang="0">
                    <a:pos x="22" y="0"/>
                  </a:cxn>
                </a:cxnLst>
                <a:rect l="txL" t="txT" r="txR" b="txB"/>
                <a:pathLst>
                  <a:path w="68" h="26">
                    <a:moveTo>
                      <a:pt x="29" y="0"/>
                    </a:moveTo>
                    <a:cubicBezTo>
                      <a:pt x="23" y="2"/>
                      <a:pt x="11" y="6"/>
                      <a:pt x="11" y="6"/>
                    </a:cubicBezTo>
                    <a:cubicBezTo>
                      <a:pt x="0" y="23"/>
                      <a:pt x="47" y="24"/>
                      <a:pt x="57" y="26"/>
                    </a:cubicBezTo>
                    <a:cubicBezTo>
                      <a:pt x="59" y="25"/>
                      <a:pt x="62" y="26"/>
                      <a:pt x="63" y="24"/>
                    </a:cubicBezTo>
                    <a:cubicBezTo>
                      <a:pt x="68" y="3"/>
                      <a:pt x="42" y="3"/>
                      <a:pt x="2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0" name="Freeform 60"/>
              <p:cNvSpPr/>
              <p:nvPr/>
            </p:nvSpPr>
            <p:spPr>
              <a:xfrm>
                <a:off x="3409" y="1792"/>
                <a:ext cx="52" cy="32"/>
              </a:xfrm>
              <a:custGeom>
                <a:avLst/>
                <a:gdLst>
                  <a:gd name="txL" fmla="*/ 0 w 66"/>
                  <a:gd name="txT" fmla="*/ 0 h 43"/>
                  <a:gd name="txR" fmla="*/ 66 w 66"/>
                  <a:gd name="txB" fmla="*/ 43 h 43"/>
                </a:gdLst>
                <a:ahLst/>
                <a:cxnLst>
                  <a:cxn ang="0">
                    <a:pos x="39" y="7"/>
                  </a:cxn>
                  <a:cxn ang="0">
                    <a:pos x="20" y="7"/>
                  </a:cxn>
                  <a:cxn ang="0">
                    <a:pos x="8" y="7"/>
                  </a:cxn>
                  <a:cxn ang="0">
                    <a:pos x="6" y="26"/>
                  </a:cxn>
                  <a:cxn ang="0">
                    <a:pos x="25" y="32"/>
                  </a:cxn>
                  <a:cxn ang="0">
                    <a:pos x="49" y="20"/>
                  </a:cxn>
                  <a:cxn ang="0">
                    <a:pos x="39" y="7"/>
                  </a:cxn>
                </a:cxnLst>
                <a:rect l="txL" t="txT" r="txR" b="txB"/>
                <a:pathLst>
                  <a:path w="66" h="43">
                    <a:moveTo>
                      <a:pt x="50" y="9"/>
                    </a:moveTo>
                    <a:cubicBezTo>
                      <a:pt x="40" y="16"/>
                      <a:pt x="36" y="16"/>
                      <a:pt x="26" y="9"/>
                    </a:cubicBezTo>
                    <a:cubicBezTo>
                      <a:pt x="20" y="0"/>
                      <a:pt x="18" y="4"/>
                      <a:pt x="10" y="9"/>
                    </a:cubicBezTo>
                    <a:cubicBezTo>
                      <a:pt x="4" y="17"/>
                      <a:pt x="0" y="21"/>
                      <a:pt x="8" y="35"/>
                    </a:cubicBezTo>
                    <a:cubicBezTo>
                      <a:pt x="12" y="42"/>
                      <a:pt x="32" y="43"/>
                      <a:pt x="32" y="43"/>
                    </a:cubicBezTo>
                    <a:cubicBezTo>
                      <a:pt x="41" y="40"/>
                      <a:pt x="54" y="33"/>
                      <a:pt x="62" y="27"/>
                    </a:cubicBezTo>
                    <a:cubicBezTo>
                      <a:pt x="66" y="15"/>
                      <a:pt x="61" y="15"/>
                      <a:pt x="50" y="9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1" name="Freeform 61"/>
              <p:cNvSpPr/>
              <p:nvPr/>
            </p:nvSpPr>
            <p:spPr>
              <a:xfrm>
                <a:off x="3767" y="1819"/>
                <a:ext cx="90" cy="31"/>
              </a:xfrm>
              <a:custGeom>
                <a:avLst/>
                <a:gdLst>
                  <a:gd name="txL" fmla="*/ 0 w 117"/>
                  <a:gd name="txT" fmla="*/ 0 h 41"/>
                  <a:gd name="txR" fmla="*/ 117 w 117"/>
                  <a:gd name="txB" fmla="*/ 41 h 41"/>
                </a:gdLst>
                <a:ahLst/>
                <a:cxnLst>
                  <a:cxn ang="0">
                    <a:pos x="11" y="0"/>
                  </a:cxn>
                  <a:cxn ang="0">
                    <a:pos x="6" y="12"/>
                  </a:cxn>
                  <a:cxn ang="0">
                    <a:pos x="38" y="23"/>
                  </a:cxn>
                  <a:cxn ang="0">
                    <a:pos x="58" y="27"/>
                  </a:cxn>
                  <a:cxn ang="0">
                    <a:pos x="86" y="17"/>
                  </a:cxn>
                  <a:cxn ang="0">
                    <a:pos x="60" y="3"/>
                  </a:cxn>
                  <a:cxn ang="0">
                    <a:pos x="11" y="0"/>
                  </a:cxn>
                </a:cxnLst>
                <a:rect l="txL" t="txT" r="txR" b="txB"/>
                <a:pathLst>
                  <a:path w="117" h="41">
                    <a:moveTo>
                      <a:pt x="14" y="0"/>
                    </a:moveTo>
                    <a:cubicBezTo>
                      <a:pt x="8" y="4"/>
                      <a:pt x="0" y="9"/>
                      <a:pt x="8" y="16"/>
                    </a:cubicBezTo>
                    <a:cubicBezTo>
                      <a:pt x="21" y="27"/>
                      <a:pt x="34" y="28"/>
                      <a:pt x="50" y="30"/>
                    </a:cubicBezTo>
                    <a:cubicBezTo>
                      <a:pt x="66" y="41"/>
                      <a:pt x="57" y="39"/>
                      <a:pt x="76" y="36"/>
                    </a:cubicBezTo>
                    <a:cubicBezTo>
                      <a:pt x="88" y="32"/>
                      <a:pt x="101" y="29"/>
                      <a:pt x="112" y="22"/>
                    </a:cubicBezTo>
                    <a:cubicBezTo>
                      <a:pt x="117" y="6"/>
                      <a:pt x="87" y="5"/>
                      <a:pt x="78" y="4"/>
                    </a:cubicBezTo>
                    <a:cubicBezTo>
                      <a:pt x="17" y="6"/>
                      <a:pt x="34" y="20"/>
                      <a:pt x="1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2" name="Freeform 62"/>
              <p:cNvSpPr/>
              <p:nvPr/>
            </p:nvSpPr>
            <p:spPr>
              <a:xfrm>
                <a:off x="3859" y="1818"/>
                <a:ext cx="47" cy="24"/>
              </a:xfrm>
              <a:custGeom>
                <a:avLst/>
                <a:gdLst>
                  <a:gd name="txL" fmla="*/ 0 w 62"/>
                  <a:gd name="txT" fmla="*/ 0 h 32"/>
                  <a:gd name="txR" fmla="*/ 62 w 62"/>
                  <a:gd name="txB" fmla="*/ 32 h 32"/>
                </a:gdLst>
                <a:ahLst/>
                <a:cxnLst>
                  <a:cxn ang="0">
                    <a:pos x="24" y="3"/>
                  </a:cxn>
                  <a:cxn ang="0">
                    <a:pos x="47" y="7"/>
                  </a:cxn>
                  <a:cxn ang="0">
                    <a:pos x="23" y="24"/>
                  </a:cxn>
                  <a:cxn ang="0">
                    <a:pos x="5" y="16"/>
                  </a:cxn>
                  <a:cxn ang="0">
                    <a:pos x="24" y="3"/>
                  </a:cxn>
                </a:cxnLst>
                <a:rect l="txL" t="txT" r="txR" b="txB"/>
                <a:pathLst>
                  <a:path w="62" h="32">
                    <a:moveTo>
                      <a:pt x="32" y="4"/>
                    </a:moveTo>
                    <a:cubicBezTo>
                      <a:pt x="44" y="0"/>
                      <a:pt x="53" y="1"/>
                      <a:pt x="62" y="10"/>
                    </a:cubicBezTo>
                    <a:cubicBezTo>
                      <a:pt x="59" y="23"/>
                      <a:pt x="42" y="28"/>
                      <a:pt x="30" y="32"/>
                    </a:cubicBezTo>
                    <a:cubicBezTo>
                      <a:pt x="15" y="22"/>
                      <a:pt x="23" y="25"/>
                      <a:pt x="6" y="22"/>
                    </a:cubicBezTo>
                    <a:cubicBezTo>
                      <a:pt x="0" y="4"/>
                      <a:pt x="14" y="8"/>
                      <a:pt x="32" y="4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3" name="Freeform 63"/>
              <p:cNvSpPr/>
              <p:nvPr/>
            </p:nvSpPr>
            <p:spPr>
              <a:xfrm>
                <a:off x="3838" y="1847"/>
                <a:ext cx="38" cy="16"/>
              </a:xfrm>
              <a:custGeom>
                <a:avLst/>
                <a:gdLst>
                  <a:gd name="txL" fmla="*/ 0 w 49"/>
                  <a:gd name="txT" fmla="*/ 0 h 23"/>
                  <a:gd name="txR" fmla="*/ 49 w 49"/>
                  <a:gd name="txB" fmla="*/ 23 h 23"/>
                </a:gdLst>
                <a:ahLst/>
                <a:cxnLst>
                  <a:cxn ang="0">
                    <a:pos x="16" y="1"/>
                  </a:cxn>
                  <a:cxn ang="0">
                    <a:pos x="5" y="3"/>
                  </a:cxn>
                  <a:cxn ang="0">
                    <a:pos x="29" y="16"/>
                  </a:cxn>
                  <a:cxn ang="0">
                    <a:pos x="16" y="1"/>
                  </a:cxn>
                </a:cxnLst>
                <a:rect l="txL" t="txT" r="txR" b="txB"/>
                <a:pathLst>
                  <a:path w="49" h="23">
                    <a:moveTo>
                      <a:pt x="20" y="1"/>
                    </a:moveTo>
                    <a:cubicBezTo>
                      <a:pt x="15" y="2"/>
                      <a:pt x="8" y="0"/>
                      <a:pt x="6" y="5"/>
                    </a:cubicBezTo>
                    <a:cubicBezTo>
                      <a:pt x="0" y="19"/>
                      <a:pt x="32" y="21"/>
                      <a:pt x="38" y="23"/>
                    </a:cubicBezTo>
                    <a:cubicBezTo>
                      <a:pt x="49" y="6"/>
                      <a:pt x="35" y="3"/>
                      <a:pt x="20" y="1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4" name="Freeform 64"/>
              <p:cNvSpPr/>
              <p:nvPr/>
            </p:nvSpPr>
            <p:spPr>
              <a:xfrm>
                <a:off x="4096" y="2070"/>
                <a:ext cx="78" cy="113"/>
              </a:xfrm>
              <a:custGeom>
                <a:avLst/>
                <a:gdLst>
                  <a:gd name="txL" fmla="*/ 0 w 102"/>
                  <a:gd name="txT" fmla="*/ 0 h 152"/>
                  <a:gd name="txR" fmla="*/ 102 w 102"/>
                  <a:gd name="txB" fmla="*/ 152 h 152"/>
                </a:gdLst>
                <a:ahLst/>
                <a:cxnLst>
                  <a:cxn ang="0">
                    <a:pos x="5" y="0"/>
                  </a:cxn>
                  <a:cxn ang="0">
                    <a:pos x="0" y="13"/>
                  </a:cxn>
                  <a:cxn ang="0">
                    <a:pos x="11" y="31"/>
                  </a:cxn>
                  <a:cxn ang="0">
                    <a:pos x="24" y="54"/>
                  </a:cxn>
                  <a:cxn ang="0">
                    <a:pos x="28" y="77"/>
                  </a:cxn>
                  <a:cxn ang="0">
                    <a:pos x="61" y="113"/>
                  </a:cxn>
                  <a:cxn ang="0">
                    <a:pos x="66" y="92"/>
                  </a:cxn>
                  <a:cxn ang="0">
                    <a:pos x="57" y="76"/>
                  </a:cxn>
                  <a:cxn ang="0">
                    <a:pos x="47" y="68"/>
                  </a:cxn>
                  <a:cxn ang="0">
                    <a:pos x="40" y="55"/>
                  </a:cxn>
                  <a:cxn ang="0">
                    <a:pos x="32" y="33"/>
                  </a:cxn>
                  <a:cxn ang="0">
                    <a:pos x="3" y="9"/>
                  </a:cxn>
                  <a:cxn ang="0">
                    <a:pos x="5" y="0"/>
                  </a:cxn>
                </a:cxnLst>
                <a:rect l="txL" t="txT" r="txR" b="txB"/>
                <a:pathLst>
                  <a:path w="102" h="152">
                    <a:moveTo>
                      <a:pt x="6" y="0"/>
                    </a:moveTo>
                    <a:cubicBezTo>
                      <a:pt x="4" y="6"/>
                      <a:pt x="0" y="18"/>
                      <a:pt x="0" y="18"/>
                    </a:cubicBezTo>
                    <a:cubicBezTo>
                      <a:pt x="3" y="26"/>
                      <a:pt x="9" y="35"/>
                      <a:pt x="14" y="42"/>
                    </a:cubicBezTo>
                    <a:cubicBezTo>
                      <a:pt x="17" y="58"/>
                      <a:pt x="16" y="69"/>
                      <a:pt x="32" y="72"/>
                    </a:cubicBezTo>
                    <a:cubicBezTo>
                      <a:pt x="44" y="80"/>
                      <a:pt x="40" y="91"/>
                      <a:pt x="36" y="104"/>
                    </a:cubicBezTo>
                    <a:cubicBezTo>
                      <a:pt x="57" y="118"/>
                      <a:pt x="60" y="139"/>
                      <a:pt x="80" y="152"/>
                    </a:cubicBezTo>
                    <a:cubicBezTo>
                      <a:pt x="95" y="148"/>
                      <a:pt x="102" y="135"/>
                      <a:pt x="86" y="124"/>
                    </a:cubicBezTo>
                    <a:cubicBezTo>
                      <a:pt x="72" y="129"/>
                      <a:pt x="78" y="110"/>
                      <a:pt x="74" y="102"/>
                    </a:cubicBezTo>
                    <a:cubicBezTo>
                      <a:pt x="72" y="98"/>
                      <a:pt x="65" y="94"/>
                      <a:pt x="62" y="92"/>
                    </a:cubicBezTo>
                    <a:cubicBezTo>
                      <a:pt x="59" y="82"/>
                      <a:pt x="65" y="65"/>
                      <a:pt x="52" y="74"/>
                    </a:cubicBezTo>
                    <a:cubicBezTo>
                      <a:pt x="46" y="65"/>
                      <a:pt x="47" y="54"/>
                      <a:pt x="42" y="44"/>
                    </a:cubicBezTo>
                    <a:cubicBezTo>
                      <a:pt x="36" y="32"/>
                      <a:pt x="16" y="18"/>
                      <a:pt x="4" y="12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5" name="Freeform 65"/>
              <p:cNvSpPr/>
              <p:nvPr/>
            </p:nvSpPr>
            <p:spPr>
              <a:xfrm>
                <a:off x="4159" y="2187"/>
                <a:ext cx="56" cy="78"/>
              </a:xfrm>
              <a:custGeom>
                <a:avLst/>
                <a:gdLst>
                  <a:gd name="txL" fmla="*/ 0 w 74"/>
                  <a:gd name="txT" fmla="*/ 0 h 103"/>
                  <a:gd name="txR" fmla="*/ 74 w 74"/>
                  <a:gd name="txB" fmla="*/ 103 h 103"/>
                </a:gdLst>
                <a:ahLst/>
                <a:cxnLst>
                  <a:cxn ang="0">
                    <a:pos x="48" y="17"/>
                  </a:cxn>
                  <a:cxn ang="0">
                    <a:pos x="56" y="30"/>
                  </a:cxn>
                  <a:cxn ang="0">
                    <a:pos x="23" y="64"/>
                  </a:cxn>
                  <a:cxn ang="0">
                    <a:pos x="24" y="76"/>
                  </a:cxn>
                  <a:cxn ang="0">
                    <a:pos x="15" y="71"/>
                  </a:cxn>
                  <a:cxn ang="0">
                    <a:pos x="5" y="64"/>
                  </a:cxn>
                  <a:cxn ang="0">
                    <a:pos x="0" y="62"/>
                  </a:cxn>
                  <a:cxn ang="0">
                    <a:pos x="8" y="44"/>
                  </a:cxn>
                  <a:cxn ang="0">
                    <a:pos x="9" y="39"/>
                  </a:cxn>
                  <a:cxn ang="0">
                    <a:pos x="2" y="18"/>
                  </a:cxn>
                  <a:cxn ang="0">
                    <a:pos x="3" y="11"/>
                  </a:cxn>
                  <a:cxn ang="0">
                    <a:pos x="20" y="17"/>
                  </a:cxn>
                  <a:cxn ang="0">
                    <a:pos x="27" y="27"/>
                  </a:cxn>
                  <a:cxn ang="0">
                    <a:pos x="48" y="17"/>
                  </a:cxn>
                </a:cxnLst>
                <a:rect l="txL" t="txT" r="txR" b="txB"/>
                <a:pathLst>
                  <a:path w="74" h="103">
                    <a:moveTo>
                      <a:pt x="64" y="22"/>
                    </a:moveTo>
                    <a:cubicBezTo>
                      <a:pt x="73" y="36"/>
                      <a:pt x="70" y="29"/>
                      <a:pt x="74" y="40"/>
                    </a:cubicBezTo>
                    <a:cubicBezTo>
                      <a:pt x="70" y="77"/>
                      <a:pt x="68" y="81"/>
                      <a:pt x="30" y="84"/>
                    </a:cubicBezTo>
                    <a:cubicBezTo>
                      <a:pt x="33" y="88"/>
                      <a:pt x="39" y="95"/>
                      <a:pt x="32" y="100"/>
                    </a:cubicBezTo>
                    <a:cubicBezTo>
                      <a:pt x="28" y="103"/>
                      <a:pt x="24" y="95"/>
                      <a:pt x="20" y="94"/>
                    </a:cubicBezTo>
                    <a:cubicBezTo>
                      <a:pt x="17" y="84"/>
                      <a:pt x="20" y="89"/>
                      <a:pt x="6" y="84"/>
                    </a:cubicBezTo>
                    <a:cubicBezTo>
                      <a:pt x="4" y="83"/>
                      <a:pt x="0" y="82"/>
                      <a:pt x="0" y="82"/>
                    </a:cubicBezTo>
                    <a:cubicBezTo>
                      <a:pt x="3" y="73"/>
                      <a:pt x="7" y="67"/>
                      <a:pt x="10" y="58"/>
                    </a:cubicBezTo>
                    <a:cubicBezTo>
                      <a:pt x="11" y="56"/>
                      <a:pt x="12" y="52"/>
                      <a:pt x="12" y="52"/>
                    </a:cubicBezTo>
                    <a:cubicBezTo>
                      <a:pt x="10" y="42"/>
                      <a:pt x="8" y="33"/>
                      <a:pt x="2" y="24"/>
                    </a:cubicBezTo>
                    <a:cubicBezTo>
                      <a:pt x="3" y="21"/>
                      <a:pt x="2" y="17"/>
                      <a:pt x="4" y="14"/>
                    </a:cubicBezTo>
                    <a:cubicBezTo>
                      <a:pt x="11" y="0"/>
                      <a:pt x="18" y="19"/>
                      <a:pt x="26" y="22"/>
                    </a:cubicBezTo>
                    <a:cubicBezTo>
                      <a:pt x="31" y="36"/>
                      <a:pt x="26" y="33"/>
                      <a:pt x="36" y="36"/>
                    </a:cubicBezTo>
                    <a:cubicBezTo>
                      <a:pt x="45" y="30"/>
                      <a:pt x="55" y="28"/>
                      <a:pt x="64" y="2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6" name="Freeform 66"/>
              <p:cNvSpPr/>
              <p:nvPr/>
            </p:nvSpPr>
            <p:spPr>
              <a:xfrm>
                <a:off x="4122" y="2267"/>
                <a:ext cx="111" cy="188"/>
              </a:xfrm>
              <a:custGeom>
                <a:avLst/>
                <a:gdLst>
                  <a:gd name="txL" fmla="*/ 0 w 146"/>
                  <a:gd name="txT" fmla="*/ 0 h 252"/>
                  <a:gd name="txR" fmla="*/ 146 w 146"/>
                  <a:gd name="txB" fmla="*/ 252 h 252"/>
                </a:gdLst>
                <a:ahLst/>
                <a:cxnLst>
                  <a:cxn ang="0">
                    <a:pos x="62" y="75"/>
                  </a:cxn>
                  <a:cxn ang="0">
                    <a:pos x="50" y="79"/>
                  </a:cxn>
                  <a:cxn ang="0">
                    <a:pos x="49" y="98"/>
                  </a:cxn>
                  <a:cxn ang="0">
                    <a:pos x="17" y="109"/>
                  </a:cxn>
                  <a:cxn ang="0">
                    <a:pos x="6" y="125"/>
                  </a:cxn>
                  <a:cxn ang="0">
                    <a:pos x="15" y="136"/>
                  </a:cxn>
                  <a:cxn ang="0">
                    <a:pos x="6" y="148"/>
                  </a:cxn>
                  <a:cxn ang="0">
                    <a:pos x="18" y="188"/>
                  </a:cxn>
                  <a:cxn ang="0">
                    <a:pos x="21" y="160"/>
                  </a:cxn>
                  <a:cxn ang="0">
                    <a:pos x="17" y="143"/>
                  </a:cxn>
                  <a:cxn ang="0">
                    <a:pos x="32" y="131"/>
                  </a:cxn>
                  <a:cxn ang="0">
                    <a:pos x="40" y="118"/>
                  </a:cxn>
                  <a:cxn ang="0">
                    <a:pos x="50" y="130"/>
                  </a:cxn>
                  <a:cxn ang="0">
                    <a:pos x="33" y="142"/>
                  </a:cxn>
                  <a:cxn ang="0">
                    <a:pos x="43" y="149"/>
                  </a:cxn>
                  <a:cxn ang="0">
                    <a:pos x="52" y="133"/>
                  </a:cxn>
                  <a:cxn ang="0">
                    <a:pos x="64" y="137"/>
                  </a:cxn>
                  <a:cxn ang="0">
                    <a:pos x="79" y="110"/>
                  </a:cxn>
                  <a:cxn ang="0">
                    <a:pos x="87" y="116"/>
                  </a:cxn>
                  <a:cxn ang="0">
                    <a:pos x="103" y="110"/>
                  </a:cxn>
                  <a:cxn ang="0">
                    <a:pos x="111" y="97"/>
                  </a:cxn>
                  <a:cxn ang="0">
                    <a:pos x="108" y="82"/>
                  </a:cxn>
                  <a:cxn ang="0">
                    <a:pos x="102" y="73"/>
                  </a:cxn>
                  <a:cxn ang="0">
                    <a:pos x="93" y="30"/>
                  </a:cxn>
                  <a:cxn ang="0">
                    <a:pos x="71" y="0"/>
                  </a:cxn>
                  <a:cxn ang="0">
                    <a:pos x="59" y="9"/>
                  </a:cxn>
                  <a:cxn ang="0">
                    <a:pos x="73" y="25"/>
                  </a:cxn>
                  <a:cxn ang="0">
                    <a:pos x="73" y="48"/>
                  </a:cxn>
                  <a:cxn ang="0">
                    <a:pos x="62" y="75"/>
                  </a:cxn>
                </a:cxnLst>
                <a:rect l="txL" t="txT" r="txR" b="txB"/>
                <a:pathLst>
                  <a:path w="146" h="252">
                    <a:moveTo>
                      <a:pt x="82" y="100"/>
                    </a:moveTo>
                    <a:cubicBezTo>
                      <a:pt x="70" y="88"/>
                      <a:pt x="69" y="92"/>
                      <a:pt x="66" y="106"/>
                    </a:cubicBezTo>
                    <a:cubicBezTo>
                      <a:pt x="65" y="115"/>
                      <a:pt x="68" y="124"/>
                      <a:pt x="64" y="132"/>
                    </a:cubicBezTo>
                    <a:cubicBezTo>
                      <a:pt x="63" y="133"/>
                      <a:pt x="28" y="142"/>
                      <a:pt x="22" y="146"/>
                    </a:cubicBezTo>
                    <a:cubicBezTo>
                      <a:pt x="18" y="157"/>
                      <a:pt x="18" y="162"/>
                      <a:pt x="8" y="168"/>
                    </a:cubicBezTo>
                    <a:cubicBezTo>
                      <a:pt x="0" y="180"/>
                      <a:pt x="7" y="180"/>
                      <a:pt x="20" y="182"/>
                    </a:cubicBezTo>
                    <a:cubicBezTo>
                      <a:pt x="17" y="190"/>
                      <a:pt x="15" y="193"/>
                      <a:pt x="8" y="198"/>
                    </a:cubicBezTo>
                    <a:cubicBezTo>
                      <a:pt x="10" y="214"/>
                      <a:pt x="9" y="242"/>
                      <a:pt x="24" y="252"/>
                    </a:cubicBezTo>
                    <a:cubicBezTo>
                      <a:pt x="42" y="246"/>
                      <a:pt x="31" y="227"/>
                      <a:pt x="28" y="214"/>
                    </a:cubicBezTo>
                    <a:cubicBezTo>
                      <a:pt x="26" y="207"/>
                      <a:pt x="22" y="192"/>
                      <a:pt x="22" y="192"/>
                    </a:cubicBezTo>
                    <a:cubicBezTo>
                      <a:pt x="25" y="180"/>
                      <a:pt x="33" y="182"/>
                      <a:pt x="42" y="176"/>
                    </a:cubicBezTo>
                    <a:cubicBezTo>
                      <a:pt x="44" y="169"/>
                      <a:pt x="52" y="158"/>
                      <a:pt x="52" y="158"/>
                    </a:cubicBezTo>
                    <a:cubicBezTo>
                      <a:pt x="58" y="164"/>
                      <a:pt x="63" y="166"/>
                      <a:pt x="66" y="174"/>
                    </a:cubicBezTo>
                    <a:cubicBezTo>
                      <a:pt x="59" y="178"/>
                      <a:pt x="51" y="188"/>
                      <a:pt x="44" y="190"/>
                    </a:cubicBezTo>
                    <a:cubicBezTo>
                      <a:pt x="36" y="202"/>
                      <a:pt x="46" y="202"/>
                      <a:pt x="56" y="200"/>
                    </a:cubicBezTo>
                    <a:cubicBezTo>
                      <a:pt x="60" y="189"/>
                      <a:pt x="59" y="184"/>
                      <a:pt x="68" y="178"/>
                    </a:cubicBezTo>
                    <a:cubicBezTo>
                      <a:pt x="77" y="181"/>
                      <a:pt x="75" y="187"/>
                      <a:pt x="84" y="184"/>
                    </a:cubicBezTo>
                    <a:cubicBezTo>
                      <a:pt x="92" y="171"/>
                      <a:pt x="91" y="157"/>
                      <a:pt x="104" y="148"/>
                    </a:cubicBezTo>
                    <a:cubicBezTo>
                      <a:pt x="108" y="149"/>
                      <a:pt x="110" y="155"/>
                      <a:pt x="114" y="156"/>
                    </a:cubicBezTo>
                    <a:cubicBezTo>
                      <a:pt x="120" y="158"/>
                      <a:pt x="131" y="151"/>
                      <a:pt x="136" y="148"/>
                    </a:cubicBezTo>
                    <a:cubicBezTo>
                      <a:pt x="145" y="134"/>
                      <a:pt x="142" y="141"/>
                      <a:pt x="146" y="130"/>
                    </a:cubicBezTo>
                    <a:cubicBezTo>
                      <a:pt x="146" y="127"/>
                      <a:pt x="145" y="115"/>
                      <a:pt x="142" y="110"/>
                    </a:cubicBezTo>
                    <a:cubicBezTo>
                      <a:pt x="140" y="106"/>
                      <a:pt x="134" y="98"/>
                      <a:pt x="134" y="98"/>
                    </a:cubicBezTo>
                    <a:cubicBezTo>
                      <a:pt x="131" y="78"/>
                      <a:pt x="142" y="53"/>
                      <a:pt x="122" y="40"/>
                    </a:cubicBezTo>
                    <a:cubicBezTo>
                      <a:pt x="112" y="26"/>
                      <a:pt x="109" y="10"/>
                      <a:pt x="94" y="0"/>
                    </a:cubicBezTo>
                    <a:cubicBezTo>
                      <a:pt x="87" y="4"/>
                      <a:pt x="86" y="9"/>
                      <a:pt x="78" y="12"/>
                    </a:cubicBezTo>
                    <a:cubicBezTo>
                      <a:pt x="67" y="29"/>
                      <a:pt x="80" y="31"/>
                      <a:pt x="96" y="34"/>
                    </a:cubicBezTo>
                    <a:cubicBezTo>
                      <a:pt x="103" y="44"/>
                      <a:pt x="100" y="53"/>
                      <a:pt x="96" y="64"/>
                    </a:cubicBezTo>
                    <a:cubicBezTo>
                      <a:pt x="96" y="68"/>
                      <a:pt x="95" y="106"/>
                      <a:pt x="82" y="10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7" name="Freeform 67"/>
              <p:cNvSpPr/>
              <p:nvPr/>
            </p:nvSpPr>
            <p:spPr>
              <a:xfrm>
                <a:off x="3034" y="1765"/>
                <a:ext cx="53" cy="30"/>
              </a:xfrm>
              <a:custGeom>
                <a:avLst/>
                <a:gdLst>
                  <a:gd name="txL" fmla="*/ 0 w 70"/>
                  <a:gd name="txT" fmla="*/ 0 h 40"/>
                  <a:gd name="txR" fmla="*/ 70 w 70"/>
                  <a:gd name="txB" fmla="*/ 40 h 40"/>
                </a:gdLst>
                <a:ahLst/>
                <a:cxnLst>
                  <a:cxn ang="0">
                    <a:pos x="45" y="0"/>
                  </a:cxn>
                  <a:cxn ang="0">
                    <a:pos x="49" y="15"/>
                  </a:cxn>
                  <a:cxn ang="0">
                    <a:pos x="31" y="18"/>
                  </a:cxn>
                  <a:cxn ang="0">
                    <a:pos x="23" y="30"/>
                  </a:cxn>
                  <a:cxn ang="0">
                    <a:pos x="5" y="29"/>
                  </a:cxn>
                  <a:cxn ang="0">
                    <a:pos x="1" y="27"/>
                  </a:cxn>
                  <a:cxn ang="0">
                    <a:pos x="25" y="15"/>
                  </a:cxn>
                  <a:cxn ang="0">
                    <a:pos x="45" y="0"/>
                  </a:cxn>
                </a:cxnLst>
                <a:rect l="txL" t="txT" r="txR" b="txB"/>
                <a:pathLst>
                  <a:path w="70" h="40">
                    <a:moveTo>
                      <a:pt x="59" y="0"/>
                    </a:moveTo>
                    <a:cubicBezTo>
                      <a:pt x="68" y="3"/>
                      <a:pt x="70" y="10"/>
                      <a:pt x="65" y="20"/>
                    </a:cubicBezTo>
                    <a:cubicBezTo>
                      <a:pt x="61" y="27"/>
                      <a:pt x="49" y="23"/>
                      <a:pt x="41" y="24"/>
                    </a:cubicBezTo>
                    <a:cubicBezTo>
                      <a:pt x="36" y="38"/>
                      <a:pt x="41" y="34"/>
                      <a:pt x="31" y="40"/>
                    </a:cubicBezTo>
                    <a:cubicBezTo>
                      <a:pt x="23" y="39"/>
                      <a:pt x="15" y="39"/>
                      <a:pt x="7" y="38"/>
                    </a:cubicBezTo>
                    <a:cubicBezTo>
                      <a:pt x="5" y="38"/>
                      <a:pt x="0" y="38"/>
                      <a:pt x="1" y="36"/>
                    </a:cubicBezTo>
                    <a:cubicBezTo>
                      <a:pt x="7" y="26"/>
                      <a:pt x="23" y="23"/>
                      <a:pt x="33" y="20"/>
                    </a:cubicBezTo>
                    <a:cubicBezTo>
                      <a:pt x="39" y="11"/>
                      <a:pt x="51" y="8"/>
                      <a:pt x="59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8" name="Freeform 68"/>
              <p:cNvSpPr/>
              <p:nvPr/>
            </p:nvSpPr>
            <p:spPr>
              <a:xfrm>
                <a:off x="2924" y="1774"/>
                <a:ext cx="20" cy="22"/>
              </a:xfrm>
              <a:custGeom>
                <a:avLst/>
                <a:gdLst>
                  <a:gd name="txL" fmla="*/ 0 w 26"/>
                  <a:gd name="txT" fmla="*/ 0 h 29"/>
                  <a:gd name="txR" fmla="*/ 26 w 26"/>
                  <a:gd name="txB" fmla="*/ 29 h 29"/>
                </a:gdLst>
                <a:ahLst/>
                <a:cxnLst>
                  <a:cxn ang="0">
                    <a:pos x="14" y="0"/>
                  </a:cxn>
                  <a:cxn ang="0">
                    <a:pos x="0" y="14"/>
                  </a:cxn>
                  <a:cxn ang="0">
                    <a:pos x="14" y="20"/>
                  </a:cxn>
                  <a:cxn ang="0">
                    <a:pos x="14" y="0"/>
                  </a:cxn>
                </a:cxnLst>
                <a:rect l="txL" t="txT" r="txR" b="txB"/>
                <a:pathLst>
                  <a:path w="26" h="29">
                    <a:moveTo>
                      <a:pt x="18" y="0"/>
                    </a:moveTo>
                    <a:cubicBezTo>
                      <a:pt x="9" y="6"/>
                      <a:pt x="4" y="7"/>
                      <a:pt x="0" y="18"/>
                    </a:cubicBezTo>
                    <a:cubicBezTo>
                      <a:pt x="7" y="25"/>
                      <a:pt x="9" y="29"/>
                      <a:pt x="18" y="26"/>
                    </a:cubicBezTo>
                    <a:cubicBezTo>
                      <a:pt x="22" y="14"/>
                      <a:pt x="26" y="12"/>
                      <a:pt x="1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39" name="Freeform 69"/>
              <p:cNvSpPr/>
              <p:nvPr/>
            </p:nvSpPr>
            <p:spPr>
              <a:xfrm>
                <a:off x="2949" y="1773"/>
                <a:ext cx="38" cy="27"/>
              </a:xfrm>
              <a:custGeom>
                <a:avLst/>
                <a:gdLst>
                  <a:gd name="txL" fmla="*/ 0 w 49"/>
                  <a:gd name="txT" fmla="*/ 0 h 36"/>
                  <a:gd name="txR" fmla="*/ 49 w 49"/>
                  <a:gd name="txB" fmla="*/ 36 h 36"/>
                </a:gdLst>
                <a:ahLst/>
                <a:cxnLst>
                  <a:cxn ang="0">
                    <a:pos x="11" y="4"/>
                  </a:cxn>
                  <a:cxn ang="0">
                    <a:pos x="0" y="14"/>
                  </a:cxn>
                  <a:cxn ang="0">
                    <a:pos x="5" y="24"/>
                  </a:cxn>
                  <a:cxn ang="0">
                    <a:pos x="14" y="27"/>
                  </a:cxn>
                  <a:cxn ang="0">
                    <a:pos x="31" y="19"/>
                  </a:cxn>
                  <a:cxn ang="0">
                    <a:pos x="11" y="4"/>
                  </a:cxn>
                </a:cxnLst>
                <a:rect l="txL" t="txT" r="txR" b="txB"/>
                <a:pathLst>
                  <a:path w="49" h="36">
                    <a:moveTo>
                      <a:pt x="14" y="6"/>
                    </a:moveTo>
                    <a:cubicBezTo>
                      <a:pt x="11" y="14"/>
                      <a:pt x="7" y="13"/>
                      <a:pt x="0" y="18"/>
                    </a:cubicBezTo>
                    <a:cubicBezTo>
                      <a:pt x="1" y="22"/>
                      <a:pt x="2" y="29"/>
                      <a:pt x="6" y="32"/>
                    </a:cubicBezTo>
                    <a:cubicBezTo>
                      <a:pt x="10" y="34"/>
                      <a:pt x="18" y="36"/>
                      <a:pt x="18" y="36"/>
                    </a:cubicBezTo>
                    <a:cubicBezTo>
                      <a:pt x="24" y="27"/>
                      <a:pt x="30" y="28"/>
                      <a:pt x="40" y="26"/>
                    </a:cubicBezTo>
                    <a:cubicBezTo>
                      <a:pt x="49" y="0"/>
                      <a:pt x="26" y="18"/>
                      <a:pt x="14" y="6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0" name="Freeform 70"/>
              <p:cNvSpPr/>
              <p:nvPr/>
            </p:nvSpPr>
            <p:spPr>
              <a:xfrm>
                <a:off x="3012" y="1764"/>
                <a:ext cx="20" cy="16"/>
              </a:xfrm>
              <a:custGeom>
                <a:avLst/>
                <a:gdLst>
                  <a:gd name="txL" fmla="*/ 0 w 27"/>
                  <a:gd name="txT" fmla="*/ 0 h 22"/>
                  <a:gd name="txR" fmla="*/ 27 w 27"/>
                  <a:gd name="txB" fmla="*/ 22 h 22"/>
                </a:gdLst>
                <a:ahLst/>
                <a:cxnLst>
                  <a:cxn ang="0">
                    <a:pos x="8" y="0"/>
                  </a:cxn>
                  <a:cxn ang="0">
                    <a:pos x="2" y="9"/>
                  </a:cxn>
                  <a:cxn ang="0">
                    <a:pos x="14" y="16"/>
                  </a:cxn>
                  <a:cxn ang="0">
                    <a:pos x="8" y="0"/>
                  </a:cxn>
                </a:cxnLst>
                <a:rect l="txL" t="txT" r="txR" b="txB"/>
                <a:pathLst>
                  <a:path w="27" h="22">
                    <a:moveTo>
                      <a:pt x="11" y="0"/>
                    </a:moveTo>
                    <a:cubicBezTo>
                      <a:pt x="8" y="4"/>
                      <a:pt x="0" y="8"/>
                      <a:pt x="3" y="12"/>
                    </a:cubicBezTo>
                    <a:cubicBezTo>
                      <a:pt x="6" y="17"/>
                      <a:pt x="19" y="22"/>
                      <a:pt x="19" y="22"/>
                    </a:cubicBezTo>
                    <a:cubicBezTo>
                      <a:pt x="27" y="10"/>
                      <a:pt x="15" y="11"/>
                      <a:pt x="11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1" name="Freeform 71"/>
              <p:cNvSpPr/>
              <p:nvPr/>
            </p:nvSpPr>
            <p:spPr>
              <a:xfrm>
                <a:off x="2993" y="1782"/>
                <a:ext cx="15" cy="13"/>
              </a:xfrm>
              <a:custGeom>
                <a:avLst/>
                <a:gdLst>
                  <a:gd name="txL" fmla="*/ 0 w 20"/>
                  <a:gd name="txT" fmla="*/ 0 h 18"/>
                  <a:gd name="txR" fmla="*/ 20 w 20"/>
                  <a:gd name="txB" fmla="*/ 18 h 18"/>
                </a:gdLst>
                <a:ahLst/>
                <a:cxnLst>
                  <a:cxn ang="0">
                    <a:pos x="8" y="0"/>
                  </a:cxn>
                  <a:cxn ang="0">
                    <a:pos x="7" y="13"/>
                  </a:cxn>
                  <a:cxn ang="0">
                    <a:pos x="8" y="0"/>
                  </a:cxn>
                </a:cxnLst>
                <a:rect l="txL" t="txT" r="txR" b="txB"/>
                <a:pathLst>
                  <a:path w="20" h="18">
                    <a:moveTo>
                      <a:pt x="11" y="0"/>
                    </a:moveTo>
                    <a:cubicBezTo>
                      <a:pt x="1" y="14"/>
                      <a:pt x="0" y="9"/>
                      <a:pt x="9" y="18"/>
                    </a:cubicBezTo>
                    <a:cubicBezTo>
                      <a:pt x="20" y="14"/>
                      <a:pt x="16" y="18"/>
                      <a:pt x="11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2" name="Freeform 72"/>
              <p:cNvSpPr/>
              <p:nvPr/>
            </p:nvSpPr>
            <p:spPr>
              <a:xfrm>
                <a:off x="4162" y="1798"/>
                <a:ext cx="18" cy="33"/>
              </a:xfrm>
              <a:custGeom>
                <a:avLst/>
                <a:gdLst>
                  <a:gd name="txL" fmla="*/ 0 w 24"/>
                  <a:gd name="txT" fmla="*/ 0 h 44"/>
                  <a:gd name="txR" fmla="*/ 24 w 24"/>
                  <a:gd name="txB" fmla="*/ 44 h 44"/>
                </a:gdLst>
                <a:ahLst/>
                <a:cxnLst>
                  <a:cxn ang="0">
                    <a:pos x="18" y="0"/>
                  </a:cxn>
                  <a:cxn ang="0">
                    <a:pos x="6" y="12"/>
                  </a:cxn>
                  <a:cxn ang="0">
                    <a:pos x="0" y="26"/>
                  </a:cxn>
                  <a:cxn ang="0">
                    <a:pos x="12" y="30"/>
                  </a:cxn>
                  <a:cxn ang="0">
                    <a:pos x="18" y="0"/>
                  </a:cxn>
                </a:cxnLst>
                <a:rect l="txL" t="txT" r="txR" b="txB"/>
                <a:pathLst>
                  <a:path w="24" h="44">
                    <a:moveTo>
                      <a:pt x="24" y="0"/>
                    </a:moveTo>
                    <a:cubicBezTo>
                      <a:pt x="19" y="7"/>
                      <a:pt x="15" y="11"/>
                      <a:pt x="8" y="16"/>
                    </a:cubicBezTo>
                    <a:cubicBezTo>
                      <a:pt x="4" y="21"/>
                      <a:pt x="0" y="34"/>
                      <a:pt x="0" y="34"/>
                    </a:cubicBezTo>
                    <a:cubicBezTo>
                      <a:pt x="3" y="44"/>
                      <a:pt x="7" y="42"/>
                      <a:pt x="16" y="40"/>
                    </a:cubicBezTo>
                    <a:cubicBezTo>
                      <a:pt x="20" y="27"/>
                      <a:pt x="24" y="14"/>
                      <a:pt x="2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3" name="Freeform 73"/>
              <p:cNvSpPr/>
              <p:nvPr/>
            </p:nvSpPr>
            <p:spPr>
              <a:xfrm>
                <a:off x="3256" y="3244"/>
                <a:ext cx="31" cy="18"/>
              </a:xfrm>
              <a:custGeom>
                <a:avLst/>
                <a:gdLst>
                  <a:gd name="txL" fmla="*/ 0 w 41"/>
                  <a:gd name="txT" fmla="*/ 0 h 24"/>
                  <a:gd name="txR" fmla="*/ 41 w 41"/>
                  <a:gd name="txB" fmla="*/ 24 h 24"/>
                </a:gdLst>
                <a:ahLst/>
                <a:cxnLst>
                  <a:cxn ang="0">
                    <a:pos x="23" y="0"/>
                  </a:cxn>
                  <a:cxn ang="0">
                    <a:pos x="20" y="18"/>
                  </a:cxn>
                  <a:cxn ang="0">
                    <a:pos x="23" y="0"/>
                  </a:cxn>
                </a:cxnLst>
                <a:rect l="txL" t="txT" r="txR" b="txB"/>
                <a:pathLst>
                  <a:path w="41" h="24">
                    <a:moveTo>
                      <a:pt x="30" y="0"/>
                    </a:moveTo>
                    <a:cubicBezTo>
                      <a:pt x="4" y="4"/>
                      <a:pt x="0" y="17"/>
                      <a:pt x="26" y="24"/>
                    </a:cubicBezTo>
                    <a:cubicBezTo>
                      <a:pt x="41" y="19"/>
                      <a:pt x="38" y="10"/>
                      <a:pt x="30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4" name="Freeform 74"/>
              <p:cNvSpPr/>
              <p:nvPr/>
            </p:nvSpPr>
            <p:spPr>
              <a:xfrm>
                <a:off x="3297" y="3237"/>
                <a:ext cx="10" cy="15"/>
              </a:xfrm>
              <a:custGeom>
                <a:avLst/>
                <a:gdLst>
                  <a:gd name="txL" fmla="*/ 0 w 13"/>
                  <a:gd name="txT" fmla="*/ 0 h 20"/>
                  <a:gd name="txR" fmla="*/ 13 w 13"/>
                  <a:gd name="txB" fmla="*/ 20 h 20"/>
                </a:gdLst>
                <a:ahLst/>
                <a:cxnLst>
                  <a:cxn ang="0">
                    <a:pos x="8" y="4"/>
                  </a:cxn>
                  <a:cxn ang="0">
                    <a:pos x="1" y="8"/>
                  </a:cxn>
                  <a:cxn ang="0">
                    <a:pos x="7" y="15"/>
                  </a:cxn>
                  <a:cxn ang="0">
                    <a:pos x="8" y="4"/>
                  </a:cxn>
                </a:cxnLst>
                <a:rect l="txL" t="txT" r="txR" b="tx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5" name="Freeform 75"/>
              <p:cNvSpPr/>
              <p:nvPr/>
            </p:nvSpPr>
            <p:spPr>
              <a:xfrm>
                <a:off x="3228" y="3084"/>
                <a:ext cx="9" cy="15"/>
              </a:xfrm>
              <a:custGeom>
                <a:avLst/>
                <a:gdLst>
                  <a:gd name="txL" fmla="*/ 0 w 13"/>
                  <a:gd name="txT" fmla="*/ 0 h 20"/>
                  <a:gd name="txR" fmla="*/ 13 w 13"/>
                  <a:gd name="txB" fmla="*/ 20 h 20"/>
                </a:gdLst>
                <a:ahLst/>
                <a:cxnLst>
                  <a:cxn ang="0">
                    <a:pos x="7" y="4"/>
                  </a:cxn>
                  <a:cxn ang="0">
                    <a:pos x="1" y="8"/>
                  </a:cxn>
                  <a:cxn ang="0">
                    <a:pos x="6" y="15"/>
                  </a:cxn>
                  <a:cxn ang="0">
                    <a:pos x="7" y="4"/>
                  </a:cxn>
                </a:cxnLst>
                <a:rect l="txL" t="txT" r="txR" b="tx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6" name="Freeform 76"/>
              <p:cNvSpPr/>
              <p:nvPr/>
            </p:nvSpPr>
            <p:spPr>
              <a:xfrm>
                <a:off x="3289" y="3011"/>
                <a:ext cx="12" cy="19"/>
              </a:xfrm>
              <a:custGeom>
                <a:avLst/>
                <a:gdLst>
                  <a:gd name="txL" fmla="*/ 0 w 14"/>
                  <a:gd name="txT" fmla="*/ 0 h 25"/>
                  <a:gd name="txR" fmla="*/ 14 w 14"/>
                  <a:gd name="txB" fmla="*/ 25 h 25"/>
                </a:gdLst>
                <a:ahLst/>
                <a:cxnLst>
                  <a:cxn ang="0">
                    <a:pos x="5" y="0"/>
                  </a:cxn>
                  <a:cxn ang="0">
                    <a:pos x="0" y="10"/>
                  </a:cxn>
                  <a:cxn ang="0">
                    <a:pos x="10" y="18"/>
                  </a:cxn>
                  <a:cxn ang="0">
                    <a:pos x="5" y="0"/>
                  </a:cxn>
                </a:cxnLst>
                <a:rect l="txL" t="txT" r="txR" b="txB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7" name="Freeform 77"/>
              <p:cNvSpPr/>
              <p:nvPr/>
            </p:nvSpPr>
            <p:spPr>
              <a:xfrm>
                <a:off x="3265" y="3010"/>
                <a:ext cx="11" cy="19"/>
              </a:xfrm>
              <a:custGeom>
                <a:avLst/>
                <a:gdLst>
                  <a:gd name="txL" fmla="*/ 0 w 14"/>
                  <a:gd name="txT" fmla="*/ 0 h 25"/>
                  <a:gd name="txR" fmla="*/ 14 w 14"/>
                  <a:gd name="txB" fmla="*/ 25 h 25"/>
                </a:gdLst>
                <a:ahLst/>
                <a:cxnLst>
                  <a:cxn ang="0">
                    <a:pos x="5" y="0"/>
                  </a:cxn>
                  <a:cxn ang="0">
                    <a:pos x="0" y="10"/>
                  </a:cxn>
                  <a:cxn ang="0">
                    <a:pos x="9" y="18"/>
                  </a:cxn>
                  <a:cxn ang="0">
                    <a:pos x="5" y="0"/>
                  </a:cxn>
                </a:cxnLst>
                <a:rect l="txL" t="txT" r="txR" b="txB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8" name="Freeform 78"/>
              <p:cNvSpPr/>
              <p:nvPr/>
            </p:nvSpPr>
            <p:spPr>
              <a:xfrm>
                <a:off x="3253" y="3032"/>
                <a:ext cx="11" cy="15"/>
              </a:xfrm>
              <a:custGeom>
                <a:avLst/>
                <a:gdLst>
                  <a:gd name="txL" fmla="*/ 0 w 13"/>
                  <a:gd name="txT" fmla="*/ 0 h 20"/>
                  <a:gd name="txR" fmla="*/ 13 w 13"/>
                  <a:gd name="txB" fmla="*/ 20 h 20"/>
                </a:gdLst>
                <a:ahLst/>
                <a:cxnLst>
                  <a:cxn ang="0">
                    <a:pos x="8" y="4"/>
                  </a:cxn>
                  <a:cxn ang="0">
                    <a:pos x="1" y="8"/>
                  </a:cxn>
                  <a:cxn ang="0">
                    <a:pos x="8" y="15"/>
                  </a:cxn>
                  <a:cxn ang="0">
                    <a:pos x="8" y="4"/>
                  </a:cxn>
                </a:cxnLst>
                <a:rect l="txL" t="txT" r="txR" b="tx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49" name="Freeform 79"/>
              <p:cNvSpPr/>
              <p:nvPr/>
            </p:nvSpPr>
            <p:spPr>
              <a:xfrm>
                <a:off x="3228" y="3066"/>
                <a:ext cx="9" cy="15"/>
              </a:xfrm>
              <a:custGeom>
                <a:avLst/>
                <a:gdLst>
                  <a:gd name="txL" fmla="*/ 0 w 13"/>
                  <a:gd name="txT" fmla="*/ 0 h 20"/>
                  <a:gd name="txR" fmla="*/ 13 w 13"/>
                  <a:gd name="txB" fmla="*/ 20 h 20"/>
                </a:gdLst>
                <a:ahLst/>
                <a:cxnLst>
                  <a:cxn ang="0">
                    <a:pos x="7" y="4"/>
                  </a:cxn>
                  <a:cxn ang="0">
                    <a:pos x="1" y="8"/>
                  </a:cxn>
                  <a:cxn ang="0">
                    <a:pos x="6" y="15"/>
                  </a:cxn>
                  <a:cxn ang="0">
                    <a:pos x="7" y="4"/>
                  </a:cxn>
                </a:cxnLst>
                <a:rect l="txL" t="txT" r="txR" b="tx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50" name="Freeform 80"/>
              <p:cNvSpPr/>
              <p:nvPr/>
            </p:nvSpPr>
            <p:spPr>
              <a:xfrm>
                <a:off x="3247" y="3053"/>
                <a:ext cx="11" cy="15"/>
              </a:xfrm>
              <a:custGeom>
                <a:avLst/>
                <a:gdLst>
                  <a:gd name="txL" fmla="*/ 0 w 13"/>
                  <a:gd name="txT" fmla="*/ 0 h 20"/>
                  <a:gd name="txR" fmla="*/ 13 w 13"/>
                  <a:gd name="txB" fmla="*/ 20 h 20"/>
                </a:gdLst>
                <a:ahLst/>
                <a:cxnLst>
                  <a:cxn ang="0">
                    <a:pos x="8" y="4"/>
                  </a:cxn>
                  <a:cxn ang="0">
                    <a:pos x="1" y="8"/>
                  </a:cxn>
                  <a:cxn ang="0">
                    <a:pos x="8" y="15"/>
                  </a:cxn>
                  <a:cxn ang="0">
                    <a:pos x="8" y="4"/>
                  </a:cxn>
                </a:cxnLst>
                <a:rect l="txL" t="txT" r="txR" b="tx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51" name="Freeform 81"/>
              <p:cNvSpPr/>
              <p:nvPr/>
            </p:nvSpPr>
            <p:spPr>
              <a:xfrm>
                <a:off x="2496" y="2069"/>
                <a:ext cx="10" cy="15"/>
              </a:xfrm>
              <a:custGeom>
                <a:avLst/>
                <a:gdLst>
                  <a:gd name="txL" fmla="*/ 0 w 13"/>
                  <a:gd name="txT" fmla="*/ 0 h 20"/>
                  <a:gd name="txR" fmla="*/ 13 w 13"/>
                  <a:gd name="txB" fmla="*/ 20 h 20"/>
                </a:gdLst>
                <a:ahLst/>
                <a:cxnLst>
                  <a:cxn ang="0">
                    <a:pos x="8" y="4"/>
                  </a:cxn>
                  <a:cxn ang="0">
                    <a:pos x="1" y="8"/>
                  </a:cxn>
                  <a:cxn ang="0">
                    <a:pos x="7" y="15"/>
                  </a:cxn>
                  <a:cxn ang="0">
                    <a:pos x="8" y="4"/>
                  </a:cxn>
                </a:cxnLst>
                <a:rect l="txL" t="txT" r="txR" b="tx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52" name="Freeform 82"/>
              <p:cNvSpPr/>
              <p:nvPr/>
            </p:nvSpPr>
            <p:spPr>
              <a:xfrm>
                <a:off x="2189" y="1819"/>
                <a:ext cx="2112" cy="1637"/>
              </a:xfrm>
              <a:custGeom>
                <a:avLst/>
                <a:gdLst>
                  <a:gd name="txL" fmla="*/ 0 w 2060"/>
                  <a:gd name="txT" fmla="*/ 0 h 1644"/>
                  <a:gd name="txR" fmla="*/ 2060 w 2060"/>
                  <a:gd name="txB" fmla="*/ 1644 h 1644"/>
                </a:gdLst>
                <a:ahLst/>
                <a:cxnLst>
                  <a:cxn ang="0">
                    <a:pos x="463" y="650"/>
                  </a:cxn>
                  <a:cxn ang="0">
                    <a:pos x="341" y="592"/>
                  </a:cxn>
                  <a:cxn ang="0">
                    <a:pos x="162" y="642"/>
                  </a:cxn>
                  <a:cxn ang="0">
                    <a:pos x="47" y="756"/>
                  </a:cxn>
                  <a:cxn ang="0">
                    <a:pos x="12" y="937"/>
                  </a:cxn>
                  <a:cxn ang="0">
                    <a:pos x="150" y="1054"/>
                  </a:cxn>
                  <a:cxn ang="0">
                    <a:pos x="316" y="1037"/>
                  </a:cxn>
                  <a:cxn ang="0">
                    <a:pos x="406" y="1133"/>
                  </a:cxn>
                  <a:cxn ang="0">
                    <a:pos x="463" y="1441"/>
                  </a:cxn>
                  <a:cxn ang="0">
                    <a:pos x="510" y="1621"/>
                  </a:cxn>
                  <a:cxn ang="0">
                    <a:pos x="722" y="1567"/>
                  </a:cxn>
                  <a:cxn ang="0">
                    <a:pos x="838" y="1374"/>
                  </a:cxn>
                  <a:cxn ang="0">
                    <a:pos x="907" y="1148"/>
                  </a:cxn>
                  <a:cxn ang="0">
                    <a:pos x="1023" y="995"/>
                  </a:cxn>
                  <a:cxn ang="0">
                    <a:pos x="816" y="852"/>
                  </a:cxn>
                  <a:cxn ang="0">
                    <a:pos x="838" y="816"/>
                  </a:cxn>
                  <a:cxn ang="0">
                    <a:pos x="1028" y="912"/>
                  </a:cxn>
                  <a:cxn ang="0">
                    <a:pos x="1126" y="789"/>
                  </a:cxn>
                  <a:cxn ang="0">
                    <a:pos x="1072" y="760"/>
                  </a:cxn>
                  <a:cxn ang="0">
                    <a:pos x="952" y="713"/>
                  </a:cxn>
                  <a:cxn ang="0">
                    <a:pos x="1170" y="758"/>
                  </a:cxn>
                  <a:cxn ang="0">
                    <a:pos x="1329" y="848"/>
                  </a:cxn>
                  <a:cxn ang="0">
                    <a:pos x="1408" y="1029"/>
                  </a:cxn>
                  <a:cxn ang="0">
                    <a:pos x="1649" y="843"/>
                  </a:cxn>
                  <a:cxn ang="0">
                    <a:pos x="1747" y="1026"/>
                  </a:cxn>
                  <a:cxn ang="0">
                    <a:pos x="1750" y="870"/>
                  </a:cxn>
                  <a:cxn ang="0">
                    <a:pos x="1803" y="797"/>
                  </a:cxn>
                  <a:cxn ang="0">
                    <a:pos x="1828" y="542"/>
                  </a:cxn>
                  <a:cxn ang="0">
                    <a:pos x="1870" y="526"/>
                  </a:cxn>
                  <a:cxn ang="0">
                    <a:pos x="1891" y="425"/>
                  </a:cxn>
                  <a:cxn ang="0">
                    <a:pos x="1851" y="225"/>
                  </a:cxn>
                  <a:cxn ang="0">
                    <a:pos x="1947" y="108"/>
                  </a:cxn>
                  <a:cxn ang="0">
                    <a:pos x="1996" y="208"/>
                  </a:cxn>
                  <a:cxn ang="0">
                    <a:pos x="1992" y="122"/>
                  </a:cxn>
                  <a:cxn ang="0">
                    <a:pos x="2025" y="51"/>
                  </a:cxn>
                  <a:cxn ang="0">
                    <a:pos x="2089" y="0"/>
                  </a:cxn>
                  <a:cxn ang="0">
                    <a:pos x="1866" y="63"/>
                  </a:cxn>
                  <a:cxn ang="0">
                    <a:pos x="1623" y="83"/>
                  </a:cxn>
                  <a:cxn ang="0">
                    <a:pos x="1383" y="30"/>
                  </a:cxn>
                  <a:cxn ang="0">
                    <a:pos x="1161" y="65"/>
                  </a:cxn>
                  <a:cxn ang="0">
                    <a:pos x="1066" y="169"/>
                  </a:cxn>
                  <a:cxn ang="0">
                    <a:pos x="949" y="136"/>
                  </a:cxn>
                  <a:cxn ang="0">
                    <a:pos x="777" y="182"/>
                  </a:cxn>
                  <a:cxn ang="0">
                    <a:pos x="684" y="139"/>
                  </a:cxn>
                  <a:cxn ang="0">
                    <a:pos x="373" y="247"/>
                  </a:cxn>
                  <a:cxn ang="0">
                    <a:pos x="549" y="212"/>
                  </a:cxn>
                  <a:cxn ang="0">
                    <a:pos x="654" y="275"/>
                  </a:cxn>
                  <a:cxn ang="0">
                    <a:pos x="454" y="355"/>
                  </a:cxn>
                  <a:cxn ang="0">
                    <a:pos x="282" y="414"/>
                  </a:cxn>
                  <a:cxn ang="0">
                    <a:pos x="171" y="535"/>
                  </a:cxn>
                  <a:cxn ang="0">
                    <a:pos x="290" y="550"/>
                  </a:cxn>
                  <a:cxn ang="0">
                    <a:pos x="391" y="571"/>
                  </a:cxn>
                  <a:cxn ang="0">
                    <a:pos x="505" y="587"/>
                  </a:cxn>
                  <a:cxn ang="0">
                    <a:pos x="499" y="510"/>
                  </a:cxn>
                  <a:cxn ang="0">
                    <a:pos x="607" y="546"/>
                  </a:cxn>
                  <a:cxn ang="0">
                    <a:pos x="703" y="468"/>
                  </a:cxn>
                  <a:cxn ang="0">
                    <a:pos x="791" y="478"/>
                  </a:cxn>
                  <a:cxn ang="0">
                    <a:pos x="655" y="595"/>
                  </a:cxn>
                </a:cxnLst>
                <a:rect l="txL" t="txT" r="txR" b="txB"/>
                <a:pathLst>
                  <a:path w="2060" h="1644">
                    <a:moveTo>
                      <a:pt x="697" y="677"/>
                    </a:moveTo>
                    <a:cubicBezTo>
                      <a:pt x="659" y="675"/>
                      <a:pt x="652" y="669"/>
                      <a:pt x="618" y="667"/>
                    </a:cubicBezTo>
                    <a:cubicBezTo>
                      <a:pt x="607" y="666"/>
                      <a:pt x="594" y="661"/>
                      <a:pt x="582" y="658"/>
                    </a:cubicBezTo>
                    <a:cubicBezTo>
                      <a:pt x="577" y="655"/>
                      <a:pt x="568" y="650"/>
                      <a:pt x="568" y="650"/>
                    </a:cubicBezTo>
                    <a:cubicBezTo>
                      <a:pt x="551" y="652"/>
                      <a:pt x="557" y="655"/>
                      <a:pt x="546" y="658"/>
                    </a:cubicBezTo>
                    <a:cubicBezTo>
                      <a:pt x="540" y="667"/>
                      <a:pt x="542" y="669"/>
                      <a:pt x="546" y="677"/>
                    </a:cubicBezTo>
                    <a:cubicBezTo>
                      <a:pt x="548" y="680"/>
                      <a:pt x="550" y="686"/>
                      <a:pt x="550" y="686"/>
                    </a:cubicBezTo>
                    <a:cubicBezTo>
                      <a:pt x="526" y="694"/>
                      <a:pt x="506" y="678"/>
                      <a:pt x="488" y="670"/>
                    </a:cubicBezTo>
                    <a:cubicBezTo>
                      <a:pt x="481" y="653"/>
                      <a:pt x="472" y="655"/>
                      <a:pt x="452" y="653"/>
                    </a:cubicBezTo>
                    <a:cubicBezTo>
                      <a:pt x="446" y="648"/>
                      <a:pt x="444" y="648"/>
                      <a:pt x="437" y="650"/>
                    </a:cubicBezTo>
                    <a:cubicBezTo>
                      <a:pt x="427" y="647"/>
                      <a:pt x="433" y="648"/>
                      <a:pt x="423" y="642"/>
                    </a:cubicBezTo>
                    <a:cubicBezTo>
                      <a:pt x="421" y="641"/>
                      <a:pt x="418" y="639"/>
                      <a:pt x="418" y="639"/>
                    </a:cubicBezTo>
                    <a:cubicBezTo>
                      <a:pt x="416" y="638"/>
                      <a:pt x="413" y="633"/>
                      <a:pt x="413" y="630"/>
                    </a:cubicBezTo>
                    <a:cubicBezTo>
                      <a:pt x="415" y="625"/>
                      <a:pt x="418" y="616"/>
                      <a:pt x="418" y="616"/>
                    </a:cubicBezTo>
                    <a:cubicBezTo>
                      <a:pt x="416" y="592"/>
                      <a:pt x="421" y="588"/>
                      <a:pt x="398" y="591"/>
                    </a:cubicBezTo>
                    <a:cubicBezTo>
                      <a:pt x="390" y="598"/>
                      <a:pt x="390" y="595"/>
                      <a:pt x="381" y="592"/>
                    </a:cubicBezTo>
                    <a:cubicBezTo>
                      <a:pt x="370" y="592"/>
                      <a:pt x="361" y="595"/>
                      <a:pt x="348" y="597"/>
                    </a:cubicBezTo>
                    <a:cubicBezTo>
                      <a:pt x="344" y="595"/>
                      <a:pt x="337" y="597"/>
                      <a:pt x="333" y="595"/>
                    </a:cubicBezTo>
                    <a:cubicBezTo>
                      <a:pt x="331" y="594"/>
                      <a:pt x="330" y="592"/>
                      <a:pt x="328" y="592"/>
                    </a:cubicBezTo>
                    <a:cubicBezTo>
                      <a:pt x="314" y="591"/>
                      <a:pt x="296" y="597"/>
                      <a:pt x="283" y="602"/>
                    </a:cubicBezTo>
                    <a:cubicBezTo>
                      <a:pt x="276" y="603"/>
                      <a:pt x="268" y="606"/>
                      <a:pt x="260" y="608"/>
                    </a:cubicBezTo>
                    <a:cubicBezTo>
                      <a:pt x="255" y="609"/>
                      <a:pt x="246" y="613"/>
                      <a:pt x="246" y="613"/>
                    </a:cubicBezTo>
                    <a:cubicBezTo>
                      <a:pt x="228" y="611"/>
                      <a:pt x="209" y="609"/>
                      <a:pt x="189" y="611"/>
                    </a:cubicBezTo>
                    <a:cubicBezTo>
                      <a:pt x="184" y="613"/>
                      <a:pt x="180" y="614"/>
                      <a:pt x="175" y="617"/>
                    </a:cubicBezTo>
                    <a:cubicBezTo>
                      <a:pt x="173" y="619"/>
                      <a:pt x="173" y="620"/>
                      <a:pt x="173" y="622"/>
                    </a:cubicBezTo>
                    <a:cubicBezTo>
                      <a:pt x="172" y="623"/>
                      <a:pt x="169" y="623"/>
                      <a:pt x="169" y="625"/>
                    </a:cubicBezTo>
                    <a:cubicBezTo>
                      <a:pt x="163" y="634"/>
                      <a:pt x="167" y="641"/>
                      <a:pt x="158" y="645"/>
                    </a:cubicBezTo>
                    <a:cubicBezTo>
                      <a:pt x="153" y="648"/>
                      <a:pt x="149" y="652"/>
                      <a:pt x="144" y="655"/>
                    </a:cubicBezTo>
                    <a:cubicBezTo>
                      <a:pt x="141" y="656"/>
                      <a:pt x="135" y="659"/>
                      <a:pt x="135" y="659"/>
                    </a:cubicBezTo>
                    <a:cubicBezTo>
                      <a:pt x="133" y="664"/>
                      <a:pt x="130" y="666"/>
                      <a:pt x="130" y="669"/>
                    </a:cubicBezTo>
                    <a:cubicBezTo>
                      <a:pt x="128" y="677"/>
                      <a:pt x="132" y="691"/>
                      <a:pt x="124" y="698"/>
                    </a:cubicBezTo>
                    <a:cubicBezTo>
                      <a:pt x="118" y="703"/>
                      <a:pt x="108" y="709"/>
                      <a:pt x="101" y="711"/>
                    </a:cubicBezTo>
                    <a:cubicBezTo>
                      <a:pt x="101" y="711"/>
                      <a:pt x="90" y="716"/>
                      <a:pt x="87" y="716"/>
                    </a:cubicBezTo>
                    <a:cubicBezTo>
                      <a:pt x="85" y="717"/>
                      <a:pt x="82" y="717"/>
                      <a:pt x="82" y="717"/>
                    </a:cubicBezTo>
                    <a:cubicBezTo>
                      <a:pt x="76" y="725"/>
                      <a:pt x="68" y="733"/>
                      <a:pt x="60" y="738"/>
                    </a:cubicBezTo>
                    <a:cubicBezTo>
                      <a:pt x="56" y="745"/>
                      <a:pt x="53" y="755"/>
                      <a:pt x="46" y="759"/>
                    </a:cubicBezTo>
                    <a:cubicBezTo>
                      <a:pt x="43" y="764"/>
                      <a:pt x="37" y="767"/>
                      <a:pt x="31" y="773"/>
                    </a:cubicBezTo>
                    <a:cubicBezTo>
                      <a:pt x="26" y="780"/>
                      <a:pt x="25" y="789"/>
                      <a:pt x="23" y="797"/>
                    </a:cubicBezTo>
                    <a:cubicBezTo>
                      <a:pt x="20" y="803"/>
                      <a:pt x="19" y="809"/>
                      <a:pt x="17" y="816"/>
                    </a:cubicBezTo>
                    <a:cubicBezTo>
                      <a:pt x="15" y="817"/>
                      <a:pt x="14" y="824"/>
                      <a:pt x="14" y="824"/>
                    </a:cubicBezTo>
                    <a:cubicBezTo>
                      <a:pt x="15" y="831"/>
                      <a:pt x="26" y="842"/>
                      <a:pt x="26" y="842"/>
                    </a:cubicBezTo>
                    <a:cubicBezTo>
                      <a:pt x="26" y="847"/>
                      <a:pt x="17" y="855"/>
                      <a:pt x="17" y="855"/>
                    </a:cubicBezTo>
                    <a:cubicBezTo>
                      <a:pt x="14" y="863"/>
                      <a:pt x="17" y="867"/>
                      <a:pt x="25" y="870"/>
                    </a:cubicBezTo>
                    <a:cubicBezTo>
                      <a:pt x="28" y="884"/>
                      <a:pt x="17" y="902"/>
                      <a:pt x="6" y="909"/>
                    </a:cubicBezTo>
                    <a:cubicBezTo>
                      <a:pt x="0" y="927"/>
                      <a:pt x="5" y="927"/>
                      <a:pt x="12" y="941"/>
                    </a:cubicBezTo>
                    <a:cubicBezTo>
                      <a:pt x="23" y="963"/>
                      <a:pt x="29" y="969"/>
                      <a:pt x="53" y="977"/>
                    </a:cubicBezTo>
                    <a:cubicBezTo>
                      <a:pt x="60" y="986"/>
                      <a:pt x="56" y="983"/>
                      <a:pt x="63" y="989"/>
                    </a:cubicBezTo>
                    <a:cubicBezTo>
                      <a:pt x="62" y="994"/>
                      <a:pt x="59" y="997"/>
                      <a:pt x="59" y="1002"/>
                    </a:cubicBezTo>
                    <a:cubicBezTo>
                      <a:pt x="57" y="1009"/>
                      <a:pt x="70" y="1020"/>
                      <a:pt x="74" y="1027"/>
                    </a:cubicBezTo>
                    <a:cubicBezTo>
                      <a:pt x="77" y="1031"/>
                      <a:pt x="91" y="1036"/>
                      <a:pt x="91" y="1036"/>
                    </a:cubicBezTo>
                    <a:cubicBezTo>
                      <a:pt x="94" y="1036"/>
                      <a:pt x="96" y="1036"/>
                      <a:pt x="98" y="1034"/>
                    </a:cubicBezTo>
                    <a:cubicBezTo>
                      <a:pt x="99" y="1034"/>
                      <a:pt x="98" y="1031"/>
                      <a:pt x="99" y="1030"/>
                    </a:cubicBezTo>
                    <a:cubicBezTo>
                      <a:pt x="101" y="1030"/>
                      <a:pt x="107" y="1038"/>
                      <a:pt x="108" y="1038"/>
                    </a:cubicBezTo>
                    <a:cubicBezTo>
                      <a:pt x="119" y="1047"/>
                      <a:pt x="133" y="1055"/>
                      <a:pt x="146" y="1059"/>
                    </a:cubicBezTo>
                    <a:cubicBezTo>
                      <a:pt x="149" y="1067"/>
                      <a:pt x="152" y="1066"/>
                      <a:pt x="159" y="1064"/>
                    </a:cubicBezTo>
                    <a:cubicBezTo>
                      <a:pt x="163" y="1061"/>
                      <a:pt x="166" y="1059"/>
                      <a:pt x="169" y="1058"/>
                    </a:cubicBezTo>
                    <a:cubicBezTo>
                      <a:pt x="172" y="1056"/>
                      <a:pt x="178" y="1055"/>
                      <a:pt x="178" y="1055"/>
                    </a:cubicBezTo>
                    <a:cubicBezTo>
                      <a:pt x="192" y="1059"/>
                      <a:pt x="209" y="1061"/>
                      <a:pt x="224" y="1063"/>
                    </a:cubicBezTo>
                    <a:cubicBezTo>
                      <a:pt x="231" y="1067"/>
                      <a:pt x="229" y="1070"/>
                      <a:pt x="238" y="1069"/>
                    </a:cubicBezTo>
                    <a:cubicBezTo>
                      <a:pt x="238" y="1063"/>
                      <a:pt x="238" y="1056"/>
                      <a:pt x="238" y="1050"/>
                    </a:cubicBezTo>
                    <a:cubicBezTo>
                      <a:pt x="241" y="1041"/>
                      <a:pt x="257" y="1059"/>
                      <a:pt x="260" y="1061"/>
                    </a:cubicBezTo>
                    <a:cubicBezTo>
                      <a:pt x="266" y="1050"/>
                      <a:pt x="279" y="1052"/>
                      <a:pt x="291" y="1050"/>
                    </a:cubicBezTo>
                    <a:cubicBezTo>
                      <a:pt x="297" y="1049"/>
                      <a:pt x="302" y="1044"/>
                      <a:pt x="308" y="1041"/>
                    </a:cubicBezTo>
                    <a:cubicBezTo>
                      <a:pt x="319" y="1042"/>
                      <a:pt x="330" y="1045"/>
                      <a:pt x="341" y="1049"/>
                    </a:cubicBezTo>
                    <a:cubicBezTo>
                      <a:pt x="342" y="1050"/>
                      <a:pt x="344" y="1055"/>
                      <a:pt x="344" y="1058"/>
                    </a:cubicBezTo>
                    <a:cubicBezTo>
                      <a:pt x="344" y="1061"/>
                      <a:pt x="342" y="1067"/>
                      <a:pt x="342" y="1067"/>
                    </a:cubicBezTo>
                    <a:cubicBezTo>
                      <a:pt x="347" y="1070"/>
                      <a:pt x="355" y="1072"/>
                      <a:pt x="361" y="1075"/>
                    </a:cubicBezTo>
                    <a:cubicBezTo>
                      <a:pt x="362" y="1075"/>
                      <a:pt x="365" y="1077"/>
                      <a:pt x="365" y="1077"/>
                    </a:cubicBezTo>
                    <a:cubicBezTo>
                      <a:pt x="375" y="1074"/>
                      <a:pt x="384" y="1074"/>
                      <a:pt x="393" y="1080"/>
                    </a:cubicBezTo>
                    <a:cubicBezTo>
                      <a:pt x="396" y="1083"/>
                      <a:pt x="398" y="1088"/>
                      <a:pt x="401" y="1092"/>
                    </a:cubicBezTo>
                    <a:cubicBezTo>
                      <a:pt x="404" y="1095"/>
                      <a:pt x="407" y="1102"/>
                      <a:pt x="407" y="1102"/>
                    </a:cubicBezTo>
                    <a:cubicBezTo>
                      <a:pt x="404" y="1114"/>
                      <a:pt x="399" y="1127"/>
                      <a:pt x="396" y="1138"/>
                    </a:cubicBezTo>
                    <a:cubicBezTo>
                      <a:pt x="393" y="1147"/>
                      <a:pt x="395" y="1141"/>
                      <a:pt x="389" y="1152"/>
                    </a:cubicBezTo>
                    <a:cubicBezTo>
                      <a:pt x="387" y="1153"/>
                      <a:pt x="385" y="1156"/>
                      <a:pt x="385" y="1156"/>
                    </a:cubicBezTo>
                    <a:cubicBezTo>
                      <a:pt x="389" y="1185"/>
                      <a:pt x="396" y="1180"/>
                      <a:pt x="410" y="1197"/>
                    </a:cubicBezTo>
                    <a:cubicBezTo>
                      <a:pt x="427" y="1219"/>
                      <a:pt x="440" y="1239"/>
                      <a:pt x="447" y="1266"/>
                    </a:cubicBezTo>
                    <a:cubicBezTo>
                      <a:pt x="446" y="1280"/>
                      <a:pt x="452" y="1314"/>
                      <a:pt x="435" y="1325"/>
                    </a:cubicBezTo>
                    <a:cubicBezTo>
                      <a:pt x="427" y="1347"/>
                      <a:pt x="433" y="1325"/>
                      <a:pt x="430" y="1367"/>
                    </a:cubicBezTo>
                    <a:cubicBezTo>
                      <a:pt x="429" y="1377"/>
                      <a:pt x="421" y="1381"/>
                      <a:pt x="418" y="1391"/>
                    </a:cubicBezTo>
                    <a:cubicBezTo>
                      <a:pt x="421" y="1413"/>
                      <a:pt x="430" y="1422"/>
                      <a:pt x="446" y="1438"/>
                    </a:cubicBezTo>
                    <a:cubicBezTo>
                      <a:pt x="449" y="1441"/>
                      <a:pt x="450" y="1442"/>
                      <a:pt x="452" y="1447"/>
                    </a:cubicBezTo>
                    <a:cubicBezTo>
                      <a:pt x="454" y="1450"/>
                      <a:pt x="455" y="1456"/>
                      <a:pt x="455" y="1456"/>
                    </a:cubicBezTo>
                    <a:cubicBezTo>
                      <a:pt x="457" y="1475"/>
                      <a:pt x="458" y="1488"/>
                      <a:pt x="460" y="1505"/>
                    </a:cubicBezTo>
                    <a:cubicBezTo>
                      <a:pt x="461" y="1514"/>
                      <a:pt x="461" y="1511"/>
                      <a:pt x="464" y="1522"/>
                    </a:cubicBezTo>
                    <a:cubicBezTo>
                      <a:pt x="466" y="1524"/>
                      <a:pt x="466" y="1527"/>
                      <a:pt x="466" y="1527"/>
                    </a:cubicBezTo>
                    <a:cubicBezTo>
                      <a:pt x="468" y="1542"/>
                      <a:pt x="469" y="1552"/>
                      <a:pt x="481" y="1561"/>
                    </a:cubicBezTo>
                    <a:cubicBezTo>
                      <a:pt x="485" y="1566"/>
                      <a:pt x="488" y="1569"/>
                      <a:pt x="494" y="1572"/>
                    </a:cubicBezTo>
                    <a:cubicBezTo>
                      <a:pt x="497" y="1585"/>
                      <a:pt x="503" y="1597"/>
                      <a:pt x="506" y="1610"/>
                    </a:cubicBezTo>
                    <a:cubicBezTo>
                      <a:pt x="506" y="1614"/>
                      <a:pt x="508" y="1619"/>
                      <a:pt x="505" y="1622"/>
                    </a:cubicBezTo>
                    <a:cubicBezTo>
                      <a:pt x="503" y="1625"/>
                      <a:pt x="497" y="1628"/>
                      <a:pt x="497" y="1628"/>
                    </a:cubicBezTo>
                    <a:cubicBezTo>
                      <a:pt x="488" y="1642"/>
                      <a:pt x="509" y="1644"/>
                      <a:pt x="517" y="1644"/>
                    </a:cubicBezTo>
                    <a:cubicBezTo>
                      <a:pt x="539" y="1639"/>
                      <a:pt x="557" y="1635"/>
                      <a:pt x="579" y="1633"/>
                    </a:cubicBezTo>
                    <a:cubicBezTo>
                      <a:pt x="598" y="1630"/>
                      <a:pt x="613" y="1627"/>
                      <a:pt x="632" y="1624"/>
                    </a:cubicBezTo>
                    <a:cubicBezTo>
                      <a:pt x="635" y="1624"/>
                      <a:pt x="638" y="1622"/>
                      <a:pt x="641" y="1621"/>
                    </a:cubicBezTo>
                    <a:cubicBezTo>
                      <a:pt x="642" y="1621"/>
                      <a:pt x="644" y="1619"/>
                      <a:pt x="646" y="1617"/>
                    </a:cubicBezTo>
                    <a:cubicBezTo>
                      <a:pt x="649" y="1617"/>
                      <a:pt x="655" y="1616"/>
                      <a:pt x="655" y="1616"/>
                    </a:cubicBezTo>
                    <a:cubicBezTo>
                      <a:pt x="659" y="1610"/>
                      <a:pt x="664" y="1603"/>
                      <a:pt x="670" y="1600"/>
                    </a:cubicBezTo>
                    <a:cubicBezTo>
                      <a:pt x="675" y="1594"/>
                      <a:pt x="678" y="1591"/>
                      <a:pt x="683" y="1588"/>
                    </a:cubicBezTo>
                    <a:cubicBezTo>
                      <a:pt x="687" y="1581"/>
                      <a:pt x="697" y="1577"/>
                      <a:pt x="704" y="1574"/>
                    </a:cubicBezTo>
                    <a:cubicBezTo>
                      <a:pt x="715" y="1563"/>
                      <a:pt x="726" y="1550"/>
                      <a:pt x="731" y="1535"/>
                    </a:cubicBezTo>
                    <a:cubicBezTo>
                      <a:pt x="731" y="1531"/>
                      <a:pt x="729" y="1528"/>
                      <a:pt x="729" y="1525"/>
                    </a:cubicBezTo>
                    <a:cubicBezTo>
                      <a:pt x="729" y="1494"/>
                      <a:pt x="737" y="1505"/>
                      <a:pt x="754" y="1494"/>
                    </a:cubicBezTo>
                    <a:cubicBezTo>
                      <a:pt x="759" y="1488"/>
                      <a:pt x="762" y="1483"/>
                      <a:pt x="765" y="1475"/>
                    </a:cubicBezTo>
                    <a:cubicBezTo>
                      <a:pt x="763" y="1458"/>
                      <a:pt x="765" y="1439"/>
                      <a:pt x="755" y="1424"/>
                    </a:cubicBezTo>
                    <a:cubicBezTo>
                      <a:pt x="759" y="1413"/>
                      <a:pt x="771" y="1419"/>
                      <a:pt x="779" y="1422"/>
                    </a:cubicBezTo>
                    <a:cubicBezTo>
                      <a:pt x="782" y="1427"/>
                      <a:pt x="782" y="1435"/>
                      <a:pt x="785" y="1427"/>
                    </a:cubicBezTo>
                    <a:cubicBezTo>
                      <a:pt x="786" y="1416"/>
                      <a:pt x="786" y="1405"/>
                      <a:pt x="786" y="1396"/>
                    </a:cubicBezTo>
                    <a:cubicBezTo>
                      <a:pt x="788" y="1386"/>
                      <a:pt x="810" y="1385"/>
                      <a:pt x="817" y="1380"/>
                    </a:cubicBezTo>
                    <a:cubicBezTo>
                      <a:pt x="820" y="1374"/>
                      <a:pt x="831" y="1367"/>
                      <a:pt x="837" y="1363"/>
                    </a:cubicBezTo>
                    <a:cubicBezTo>
                      <a:pt x="841" y="1361"/>
                      <a:pt x="847" y="1356"/>
                      <a:pt x="847" y="1356"/>
                    </a:cubicBezTo>
                    <a:cubicBezTo>
                      <a:pt x="855" y="1345"/>
                      <a:pt x="845" y="1333"/>
                      <a:pt x="844" y="1320"/>
                    </a:cubicBezTo>
                    <a:cubicBezTo>
                      <a:pt x="845" y="1310"/>
                      <a:pt x="847" y="1308"/>
                      <a:pt x="850" y="1299"/>
                    </a:cubicBezTo>
                    <a:cubicBezTo>
                      <a:pt x="847" y="1288"/>
                      <a:pt x="842" y="1288"/>
                      <a:pt x="834" y="1280"/>
                    </a:cubicBezTo>
                    <a:cubicBezTo>
                      <a:pt x="833" y="1275"/>
                      <a:pt x="830" y="1266"/>
                      <a:pt x="830" y="1266"/>
                    </a:cubicBezTo>
                    <a:cubicBezTo>
                      <a:pt x="831" y="1250"/>
                      <a:pt x="831" y="1236"/>
                      <a:pt x="831" y="1220"/>
                    </a:cubicBezTo>
                    <a:cubicBezTo>
                      <a:pt x="833" y="1192"/>
                      <a:pt x="861" y="1183"/>
                      <a:pt x="876" y="1166"/>
                    </a:cubicBezTo>
                    <a:cubicBezTo>
                      <a:pt x="879" y="1160"/>
                      <a:pt x="884" y="1160"/>
                      <a:pt x="885" y="1153"/>
                    </a:cubicBezTo>
                    <a:cubicBezTo>
                      <a:pt x="890" y="1144"/>
                      <a:pt x="889" y="1142"/>
                      <a:pt x="895" y="1136"/>
                    </a:cubicBezTo>
                    <a:cubicBezTo>
                      <a:pt x="898" y="1127"/>
                      <a:pt x="906" y="1114"/>
                      <a:pt x="915" y="1111"/>
                    </a:cubicBezTo>
                    <a:cubicBezTo>
                      <a:pt x="920" y="1105"/>
                      <a:pt x="924" y="1099"/>
                      <a:pt x="930" y="1094"/>
                    </a:cubicBezTo>
                    <a:cubicBezTo>
                      <a:pt x="935" y="1089"/>
                      <a:pt x="938" y="1089"/>
                      <a:pt x="943" y="1084"/>
                    </a:cubicBezTo>
                    <a:cubicBezTo>
                      <a:pt x="947" y="1080"/>
                      <a:pt x="949" y="1078"/>
                      <a:pt x="955" y="1077"/>
                    </a:cubicBezTo>
                    <a:cubicBezTo>
                      <a:pt x="961" y="1066"/>
                      <a:pt x="958" y="1069"/>
                      <a:pt x="966" y="1064"/>
                    </a:cubicBezTo>
                    <a:cubicBezTo>
                      <a:pt x="972" y="1055"/>
                      <a:pt x="978" y="1045"/>
                      <a:pt x="983" y="1036"/>
                    </a:cubicBezTo>
                    <a:cubicBezTo>
                      <a:pt x="988" y="1030"/>
                      <a:pt x="989" y="1019"/>
                      <a:pt x="991" y="1013"/>
                    </a:cubicBezTo>
                    <a:cubicBezTo>
                      <a:pt x="994" y="1003"/>
                      <a:pt x="992" y="1009"/>
                      <a:pt x="998" y="999"/>
                    </a:cubicBezTo>
                    <a:cubicBezTo>
                      <a:pt x="1003" y="992"/>
                      <a:pt x="1003" y="984"/>
                      <a:pt x="1005" y="977"/>
                    </a:cubicBezTo>
                    <a:cubicBezTo>
                      <a:pt x="1003" y="966"/>
                      <a:pt x="1000" y="970"/>
                      <a:pt x="989" y="974"/>
                    </a:cubicBezTo>
                    <a:cubicBezTo>
                      <a:pt x="971" y="986"/>
                      <a:pt x="941" y="983"/>
                      <a:pt x="921" y="983"/>
                    </a:cubicBezTo>
                    <a:cubicBezTo>
                      <a:pt x="892" y="981"/>
                      <a:pt x="895" y="977"/>
                      <a:pt x="878" y="961"/>
                    </a:cubicBezTo>
                    <a:cubicBezTo>
                      <a:pt x="875" y="949"/>
                      <a:pt x="867" y="944"/>
                      <a:pt x="858" y="936"/>
                    </a:cubicBezTo>
                    <a:cubicBezTo>
                      <a:pt x="853" y="933"/>
                      <a:pt x="844" y="930"/>
                      <a:pt x="844" y="930"/>
                    </a:cubicBezTo>
                    <a:cubicBezTo>
                      <a:pt x="837" y="909"/>
                      <a:pt x="828" y="891"/>
                      <a:pt x="817" y="872"/>
                    </a:cubicBezTo>
                    <a:cubicBezTo>
                      <a:pt x="811" y="866"/>
                      <a:pt x="816" y="869"/>
                      <a:pt x="805" y="863"/>
                    </a:cubicBezTo>
                    <a:cubicBezTo>
                      <a:pt x="802" y="859"/>
                      <a:pt x="796" y="856"/>
                      <a:pt x="796" y="856"/>
                    </a:cubicBezTo>
                    <a:cubicBezTo>
                      <a:pt x="786" y="842"/>
                      <a:pt x="794" y="825"/>
                      <a:pt x="785" y="813"/>
                    </a:cubicBezTo>
                    <a:cubicBezTo>
                      <a:pt x="774" y="794"/>
                      <a:pt x="759" y="772"/>
                      <a:pt x="745" y="758"/>
                    </a:cubicBezTo>
                    <a:cubicBezTo>
                      <a:pt x="742" y="744"/>
                      <a:pt x="737" y="736"/>
                      <a:pt x="729" y="723"/>
                    </a:cubicBezTo>
                    <a:cubicBezTo>
                      <a:pt x="726" y="720"/>
                      <a:pt x="723" y="709"/>
                      <a:pt x="723" y="709"/>
                    </a:cubicBezTo>
                    <a:cubicBezTo>
                      <a:pt x="740" y="705"/>
                      <a:pt x="757" y="733"/>
                      <a:pt x="766" y="744"/>
                    </a:cubicBezTo>
                    <a:cubicBezTo>
                      <a:pt x="771" y="758"/>
                      <a:pt x="771" y="759"/>
                      <a:pt x="786" y="764"/>
                    </a:cubicBezTo>
                    <a:cubicBezTo>
                      <a:pt x="793" y="766"/>
                      <a:pt x="800" y="773"/>
                      <a:pt x="800" y="773"/>
                    </a:cubicBezTo>
                    <a:cubicBezTo>
                      <a:pt x="803" y="780"/>
                      <a:pt x="808" y="784"/>
                      <a:pt x="813" y="791"/>
                    </a:cubicBezTo>
                    <a:cubicBezTo>
                      <a:pt x="813" y="803"/>
                      <a:pt x="814" y="809"/>
                      <a:pt x="817" y="819"/>
                    </a:cubicBezTo>
                    <a:cubicBezTo>
                      <a:pt x="819" y="842"/>
                      <a:pt x="820" y="841"/>
                      <a:pt x="839" y="847"/>
                    </a:cubicBezTo>
                    <a:cubicBezTo>
                      <a:pt x="844" y="852"/>
                      <a:pt x="847" y="856"/>
                      <a:pt x="851" y="861"/>
                    </a:cubicBezTo>
                    <a:cubicBezTo>
                      <a:pt x="851" y="863"/>
                      <a:pt x="853" y="864"/>
                      <a:pt x="853" y="866"/>
                    </a:cubicBezTo>
                    <a:cubicBezTo>
                      <a:pt x="853" y="869"/>
                      <a:pt x="853" y="874"/>
                      <a:pt x="855" y="877"/>
                    </a:cubicBezTo>
                    <a:cubicBezTo>
                      <a:pt x="856" y="884"/>
                      <a:pt x="870" y="889"/>
                      <a:pt x="875" y="894"/>
                    </a:cubicBezTo>
                    <a:cubicBezTo>
                      <a:pt x="887" y="927"/>
                      <a:pt x="870" y="945"/>
                      <a:pt x="910" y="955"/>
                    </a:cubicBezTo>
                    <a:cubicBezTo>
                      <a:pt x="921" y="953"/>
                      <a:pt x="926" y="955"/>
                      <a:pt x="933" y="949"/>
                    </a:cubicBezTo>
                    <a:cubicBezTo>
                      <a:pt x="938" y="942"/>
                      <a:pt x="944" y="941"/>
                      <a:pt x="951" y="936"/>
                    </a:cubicBezTo>
                    <a:cubicBezTo>
                      <a:pt x="972" y="924"/>
                      <a:pt x="978" y="920"/>
                      <a:pt x="1003" y="916"/>
                    </a:cubicBezTo>
                    <a:cubicBezTo>
                      <a:pt x="1009" y="914"/>
                      <a:pt x="1017" y="911"/>
                      <a:pt x="1025" y="909"/>
                    </a:cubicBezTo>
                    <a:cubicBezTo>
                      <a:pt x="1031" y="906"/>
                      <a:pt x="1036" y="899"/>
                      <a:pt x="1042" y="897"/>
                    </a:cubicBezTo>
                    <a:cubicBezTo>
                      <a:pt x="1051" y="894"/>
                      <a:pt x="1060" y="894"/>
                      <a:pt x="1068" y="888"/>
                    </a:cubicBezTo>
                    <a:cubicBezTo>
                      <a:pt x="1073" y="881"/>
                      <a:pt x="1079" y="877"/>
                      <a:pt x="1084" y="869"/>
                    </a:cubicBezTo>
                    <a:cubicBezTo>
                      <a:pt x="1087" y="861"/>
                      <a:pt x="1088" y="850"/>
                      <a:pt x="1098" y="844"/>
                    </a:cubicBezTo>
                    <a:cubicBezTo>
                      <a:pt x="1104" y="836"/>
                      <a:pt x="1105" y="825"/>
                      <a:pt x="1108" y="816"/>
                    </a:cubicBezTo>
                    <a:cubicBezTo>
                      <a:pt x="1110" y="811"/>
                      <a:pt x="1115" y="808"/>
                      <a:pt x="1116" y="803"/>
                    </a:cubicBezTo>
                    <a:cubicBezTo>
                      <a:pt x="1110" y="800"/>
                      <a:pt x="1110" y="805"/>
                      <a:pt x="1102" y="808"/>
                    </a:cubicBezTo>
                    <a:cubicBezTo>
                      <a:pt x="1099" y="802"/>
                      <a:pt x="1104" y="795"/>
                      <a:pt x="1098" y="792"/>
                    </a:cubicBezTo>
                    <a:cubicBezTo>
                      <a:pt x="1094" y="789"/>
                      <a:pt x="1084" y="788"/>
                      <a:pt x="1084" y="788"/>
                    </a:cubicBezTo>
                    <a:cubicBezTo>
                      <a:pt x="1077" y="780"/>
                      <a:pt x="1076" y="783"/>
                      <a:pt x="1067" y="786"/>
                    </a:cubicBezTo>
                    <a:cubicBezTo>
                      <a:pt x="1064" y="788"/>
                      <a:pt x="1057" y="789"/>
                      <a:pt x="1057" y="789"/>
                    </a:cubicBezTo>
                    <a:cubicBezTo>
                      <a:pt x="1054" y="789"/>
                      <a:pt x="1051" y="789"/>
                      <a:pt x="1048" y="788"/>
                    </a:cubicBezTo>
                    <a:cubicBezTo>
                      <a:pt x="1046" y="786"/>
                      <a:pt x="1045" y="778"/>
                      <a:pt x="1045" y="778"/>
                    </a:cubicBezTo>
                    <a:cubicBezTo>
                      <a:pt x="1046" y="778"/>
                      <a:pt x="1048" y="777"/>
                      <a:pt x="1050" y="775"/>
                    </a:cubicBezTo>
                    <a:cubicBezTo>
                      <a:pt x="1060" y="772"/>
                      <a:pt x="1067" y="778"/>
                      <a:pt x="1060" y="763"/>
                    </a:cubicBezTo>
                    <a:cubicBezTo>
                      <a:pt x="1059" y="763"/>
                      <a:pt x="1057" y="761"/>
                      <a:pt x="1056" y="761"/>
                    </a:cubicBezTo>
                    <a:cubicBezTo>
                      <a:pt x="1053" y="761"/>
                      <a:pt x="1048" y="761"/>
                      <a:pt x="1046" y="763"/>
                    </a:cubicBezTo>
                    <a:cubicBezTo>
                      <a:pt x="1046" y="764"/>
                      <a:pt x="1045" y="766"/>
                      <a:pt x="1043" y="767"/>
                    </a:cubicBezTo>
                    <a:cubicBezTo>
                      <a:pt x="1036" y="775"/>
                      <a:pt x="1025" y="777"/>
                      <a:pt x="1016" y="780"/>
                    </a:cubicBezTo>
                    <a:cubicBezTo>
                      <a:pt x="1011" y="780"/>
                      <a:pt x="1006" y="778"/>
                      <a:pt x="1003" y="777"/>
                    </a:cubicBezTo>
                    <a:cubicBezTo>
                      <a:pt x="1002" y="777"/>
                      <a:pt x="997" y="775"/>
                      <a:pt x="997" y="775"/>
                    </a:cubicBezTo>
                    <a:cubicBezTo>
                      <a:pt x="988" y="763"/>
                      <a:pt x="986" y="761"/>
                      <a:pt x="971" y="758"/>
                    </a:cubicBezTo>
                    <a:cubicBezTo>
                      <a:pt x="971" y="753"/>
                      <a:pt x="974" y="747"/>
                      <a:pt x="971" y="742"/>
                    </a:cubicBezTo>
                    <a:cubicBezTo>
                      <a:pt x="969" y="739"/>
                      <a:pt x="960" y="736"/>
                      <a:pt x="957" y="734"/>
                    </a:cubicBezTo>
                    <a:cubicBezTo>
                      <a:pt x="954" y="733"/>
                      <a:pt x="947" y="731"/>
                      <a:pt x="947" y="731"/>
                    </a:cubicBezTo>
                    <a:cubicBezTo>
                      <a:pt x="941" y="725"/>
                      <a:pt x="935" y="722"/>
                      <a:pt x="929" y="716"/>
                    </a:cubicBezTo>
                    <a:cubicBezTo>
                      <a:pt x="930" y="706"/>
                      <a:pt x="932" y="700"/>
                      <a:pt x="941" y="697"/>
                    </a:cubicBezTo>
                    <a:cubicBezTo>
                      <a:pt x="955" y="698"/>
                      <a:pt x="968" y="702"/>
                      <a:pt x="980" y="705"/>
                    </a:cubicBezTo>
                    <a:cubicBezTo>
                      <a:pt x="986" y="711"/>
                      <a:pt x="988" y="716"/>
                      <a:pt x="995" y="720"/>
                    </a:cubicBezTo>
                    <a:cubicBezTo>
                      <a:pt x="1005" y="734"/>
                      <a:pt x="1012" y="736"/>
                      <a:pt x="1025" y="744"/>
                    </a:cubicBezTo>
                    <a:cubicBezTo>
                      <a:pt x="1033" y="742"/>
                      <a:pt x="1045" y="747"/>
                      <a:pt x="1051" y="741"/>
                    </a:cubicBezTo>
                    <a:cubicBezTo>
                      <a:pt x="1060" y="733"/>
                      <a:pt x="1048" y="738"/>
                      <a:pt x="1059" y="734"/>
                    </a:cubicBezTo>
                    <a:cubicBezTo>
                      <a:pt x="1064" y="738"/>
                      <a:pt x="1068" y="739"/>
                      <a:pt x="1073" y="742"/>
                    </a:cubicBezTo>
                    <a:cubicBezTo>
                      <a:pt x="1079" y="752"/>
                      <a:pt x="1093" y="750"/>
                      <a:pt x="1104" y="753"/>
                    </a:cubicBezTo>
                    <a:cubicBezTo>
                      <a:pt x="1121" y="764"/>
                      <a:pt x="1110" y="759"/>
                      <a:pt x="1141" y="761"/>
                    </a:cubicBezTo>
                    <a:cubicBezTo>
                      <a:pt x="1152" y="763"/>
                      <a:pt x="1156" y="766"/>
                      <a:pt x="1163" y="775"/>
                    </a:cubicBezTo>
                    <a:cubicBezTo>
                      <a:pt x="1159" y="788"/>
                      <a:pt x="1167" y="781"/>
                      <a:pt x="1173" y="777"/>
                    </a:cubicBezTo>
                    <a:cubicBezTo>
                      <a:pt x="1175" y="770"/>
                      <a:pt x="1178" y="770"/>
                      <a:pt x="1181" y="764"/>
                    </a:cubicBezTo>
                    <a:cubicBezTo>
                      <a:pt x="1190" y="767"/>
                      <a:pt x="1189" y="772"/>
                      <a:pt x="1187" y="783"/>
                    </a:cubicBezTo>
                    <a:cubicBezTo>
                      <a:pt x="1195" y="789"/>
                      <a:pt x="1206" y="786"/>
                      <a:pt x="1215" y="789"/>
                    </a:cubicBezTo>
                    <a:cubicBezTo>
                      <a:pt x="1221" y="791"/>
                      <a:pt x="1226" y="797"/>
                      <a:pt x="1234" y="800"/>
                    </a:cubicBezTo>
                    <a:cubicBezTo>
                      <a:pt x="1245" y="803"/>
                      <a:pt x="1255" y="808"/>
                      <a:pt x="1265" y="816"/>
                    </a:cubicBezTo>
                    <a:cubicBezTo>
                      <a:pt x="1268" y="827"/>
                      <a:pt x="1272" y="831"/>
                      <a:pt x="1282" y="834"/>
                    </a:cubicBezTo>
                    <a:cubicBezTo>
                      <a:pt x="1286" y="842"/>
                      <a:pt x="1288" y="847"/>
                      <a:pt x="1296" y="852"/>
                    </a:cubicBezTo>
                    <a:cubicBezTo>
                      <a:pt x="1308" y="849"/>
                      <a:pt x="1302" y="850"/>
                      <a:pt x="1314" y="847"/>
                    </a:cubicBezTo>
                    <a:cubicBezTo>
                      <a:pt x="1316" y="845"/>
                      <a:pt x="1319" y="845"/>
                      <a:pt x="1319" y="845"/>
                    </a:cubicBezTo>
                    <a:cubicBezTo>
                      <a:pt x="1328" y="852"/>
                      <a:pt x="1322" y="842"/>
                      <a:pt x="1319" y="839"/>
                    </a:cubicBezTo>
                    <a:cubicBezTo>
                      <a:pt x="1316" y="844"/>
                      <a:pt x="1311" y="847"/>
                      <a:pt x="1310" y="853"/>
                    </a:cubicBezTo>
                    <a:cubicBezTo>
                      <a:pt x="1310" y="856"/>
                      <a:pt x="1307" y="863"/>
                      <a:pt x="1307" y="863"/>
                    </a:cubicBezTo>
                    <a:cubicBezTo>
                      <a:pt x="1308" y="869"/>
                      <a:pt x="1310" y="880"/>
                      <a:pt x="1319" y="880"/>
                    </a:cubicBezTo>
                    <a:lnTo>
                      <a:pt x="1320" y="916"/>
                    </a:lnTo>
                    <a:lnTo>
                      <a:pt x="1348" y="1005"/>
                    </a:lnTo>
                    <a:lnTo>
                      <a:pt x="1373" y="1033"/>
                    </a:lnTo>
                    <a:lnTo>
                      <a:pt x="1416" y="994"/>
                    </a:lnTo>
                    <a:lnTo>
                      <a:pt x="1413" y="967"/>
                    </a:lnTo>
                    <a:lnTo>
                      <a:pt x="1424" y="959"/>
                    </a:lnTo>
                    <a:lnTo>
                      <a:pt x="1423" y="925"/>
                    </a:lnTo>
                    <a:lnTo>
                      <a:pt x="1452" y="916"/>
                    </a:lnTo>
                    <a:lnTo>
                      <a:pt x="1520" y="855"/>
                    </a:lnTo>
                    <a:lnTo>
                      <a:pt x="1533" y="839"/>
                    </a:lnTo>
                    <a:lnTo>
                      <a:pt x="1588" y="824"/>
                    </a:lnTo>
                    <a:lnTo>
                      <a:pt x="1608" y="847"/>
                    </a:lnTo>
                    <a:lnTo>
                      <a:pt x="1602" y="858"/>
                    </a:lnTo>
                    <a:lnTo>
                      <a:pt x="1619" y="875"/>
                    </a:lnTo>
                    <a:lnTo>
                      <a:pt x="1624" y="899"/>
                    </a:lnTo>
                    <a:lnTo>
                      <a:pt x="1641" y="906"/>
                    </a:lnTo>
                    <a:lnTo>
                      <a:pt x="1677" y="892"/>
                    </a:lnTo>
                    <a:lnTo>
                      <a:pt x="1675" y="975"/>
                    </a:lnTo>
                    <a:lnTo>
                      <a:pt x="1684" y="956"/>
                    </a:lnTo>
                    <a:lnTo>
                      <a:pt x="1707" y="1000"/>
                    </a:lnTo>
                    <a:lnTo>
                      <a:pt x="1704" y="1030"/>
                    </a:lnTo>
                    <a:lnTo>
                      <a:pt x="1718" y="1013"/>
                    </a:lnTo>
                    <a:lnTo>
                      <a:pt x="1721" y="997"/>
                    </a:lnTo>
                    <a:lnTo>
                      <a:pt x="1738" y="972"/>
                    </a:lnTo>
                    <a:lnTo>
                      <a:pt x="1728" y="958"/>
                    </a:lnTo>
                    <a:lnTo>
                      <a:pt x="1737" y="942"/>
                    </a:lnTo>
                    <a:lnTo>
                      <a:pt x="1725" y="913"/>
                    </a:lnTo>
                    <a:lnTo>
                      <a:pt x="1732" y="889"/>
                    </a:lnTo>
                    <a:lnTo>
                      <a:pt x="1715" y="895"/>
                    </a:lnTo>
                    <a:lnTo>
                      <a:pt x="1707" y="874"/>
                    </a:lnTo>
                    <a:lnTo>
                      <a:pt x="1701" y="844"/>
                    </a:lnTo>
                    <a:lnTo>
                      <a:pt x="1714" y="816"/>
                    </a:lnTo>
                    <a:lnTo>
                      <a:pt x="1728" y="834"/>
                    </a:lnTo>
                    <a:lnTo>
                      <a:pt x="1721" y="880"/>
                    </a:lnTo>
                    <a:lnTo>
                      <a:pt x="1738" y="849"/>
                    </a:lnTo>
                    <a:lnTo>
                      <a:pt x="1732" y="824"/>
                    </a:lnTo>
                    <a:lnTo>
                      <a:pt x="1752" y="808"/>
                    </a:lnTo>
                    <a:lnTo>
                      <a:pt x="1752" y="797"/>
                    </a:lnTo>
                    <a:lnTo>
                      <a:pt x="1759" y="800"/>
                    </a:lnTo>
                    <a:lnTo>
                      <a:pt x="1796" y="756"/>
                    </a:lnTo>
                    <a:lnTo>
                      <a:pt x="1805" y="684"/>
                    </a:lnTo>
                    <a:lnTo>
                      <a:pt x="1810" y="655"/>
                    </a:lnTo>
                    <a:lnTo>
                      <a:pt x="1794" y="664"/>
                    </a:lnTo>
                    <a:lnTo>
                      <a:pt x="1788" y="655"/>
                    </a:lnTo>
                    <a:lnTo>
                      <a:pt x="1800" y="638"/>
                    </a:lnTo>
                    <a:lnTo>
                      <a:pt x="1776" y="592"/>
                    </a:lnTo>
                    <a:lnTo>
                      <a:pt x="1763" y="580"/>
                    </a:lnTo>
                    <a:lnTo>
                      <a:pt x="1783" y="544"/>
                    </a:lnTo>
                    <a:lnTo>
                      <a:pt x="1762" y="539"/>
                    </a:lnTo>
                    <a:lnTo>
                      <a:pt x="1743" y="531"/>
                    </a:lnTo>
                    <a:lnTo>
                      <a:pt x="1751" y="503"/>
                    </a:lnTo>
                    <a:lnTo>
                      <a:pt x="1763" y="487"/>
                    </a:lnTo>
                    <a:lnTo>
                      <a:pt x="1766" y="519"/>
                    </a:lnTo>
                    <a:lnTo>
                      <a:pt x="1788" y="498"/>
                    </a:lnTo>
                    <a:lnTo>
                      <a:pt x="1805" y="497"/>
                    </a:lnTo>
                    <a:lnTo>
                      <a:pt x="1797" y="519"/>
                    </a:lnTo>
                    <a:lnTo>
                      <a:pt x="1824" y="528"/>
                    </a:lnTo>
                    <a:lnTo>
                      <a:pt x="1816" y="545"/>
                    </a:lnTo>
                    <a:lnTo>
                      <a:pt x="1830" y="559"/>
                    </a:lnTo>
                    <a:lnTo>
                      <a:pt x="1830" y="588"/>
                    </a:lnTo>
                    <a:lnTo>
                      <a:pt x="1861" y="559"/>
                    </a:lnTo>
                    <a:lnTo>
                      <a:pt x="1850" y="531"/>
                    </a:lnTo>
                    <a:lnTo>
                      <a:pt x="1821" y="489"/>
                    </a:lnTo>
                    <a:lnTo>
                      <a:pt x="1830" y="473"/>
                    </a:lnTo>
                    <a:lnTo>
                      <a:pt x="1824" y="448"/>
                    </a:lnTo>
                    <a:lnTo>
                      <a:pt x="1844" y="427"/>
                    </a:lnTo>
                    <a:lnTo>
                      <a:pt x="1868" y="416"/>
                    </a:lnTo>
                    <a:lnTo>
                      <a:pt x="1867" y="367"/>
                    </a:lnTo>
                    <a:lnTo>
                      <a:pt x="1865" y="333"/>
                    </a:lnTo>
                    <a:lnTo>
                      <a:pt x="1858" y="302"/>
                    </a:lnTo>
                    <a:lnTo>
                      <a:pt x="1830" y="248"/>
                    </a:lnTo>
                    <a:lnTo>
                      <a:pt x="1825" y="275"/>
                    </a:lnTo>
                    <a:lnTo>
                      <a:pt x="1807" y="258"/>
                    </a:lnTo>
                    <a:lnTo>
                      <a:pt x="1790" y="266"/>
                    </a:lnTo>
                    <a:lnTo>
                      <a:pt x="1805" y="226"/>
                    </a:lnTo>
                    <a:lnTo>
                      <a:pt x="1821" y="192"/>
                    </a:lnTo>
                    <a:lnTo>
                      <a:pt x="1850" y="176"/>
                    </a:lnTo>
                    <a:lnTo>
                      <a:pt x="1853" y="161"/>
                    </a:lnTo>
                    <a:lnTo>
                      <a:pt x="1873" y="155"/>
                    </a:lnTo>
                    <a:lnTo>
                      <a:pt x="1873" y="170"/>
                    </a:lnTo>
                    <a:lnTo>
                      <a:pt x="1896" y="145"/>
                    </a:lnTo>
                    <a:lnTo>
                      <a:pt x="1882" y="139"/>
                    </a:lnTo>
                    <a:lnTo>
                      <a:pt x="1882" y="120"/>
                    </a:lnTo>
                    <a:lnTo>
                      <a:pt x="1899" y="108"/>
                    </a:lnTo>
                    <a:lnTo>
                      <a:pt x="1906" y="122"/>
                    </a:lnTo>
                    <a:lnTo>
                      <a:pt x="1929" y="100"/>
                    </a:lnTo>
                    <a:lnTo>
                      <a:pt x="1926" y="120"/>
                    </a:lnTo>
                    <a:lnTo>
                      <a:pt x="1927" y="136"/>
                    </a:lnTo>
                    <a:lnTo>
                      <a:pt x="1926" y="158"/>
                    </a:lnTo>
                    <a:lnTo>
                      <a:pt x="1918" y="175"/>
                    </a:lnTo>
                    <a:lnTo>
                      <a:pt x="1932" y="197"/>
                    </a:lnTo>
                    <a:lnTo>
                      <a:pt x="1938" y="212"/>
                    </a:lnTo>
                    <a:lnTo>
                      <a:pt x="1947" y="209"/>
                    </a:lnTo>
                    <a:lnTo>
                      <a:pt x="1992" y="256"/>
                    </a:lnTo>
                    <a:lnTo>
                      <a:pt x="2002" y="233"/>
                    </a:lnTo>
                    <a:lnTo>
                      <a:pt x="2014" y="216"/>
                    </a:lnTo>
                    <a:lnTo>
                      <a:pt x="1994" y="205"/>
                    </a:lnTo>
                    <a:lnTo>
                      <a:pt x="1999" y="184"/>
                    </a:lnTo>
                    <a:lnTo>
                      <a:pt x="1999" y="172"/>
                    </a:lnTo>
                    <a:lnTo>
                      <a:pt x="1978" y="150"/>
                    </a:lnTo>
                    <a:lnTo>
                      <a:pt x="1960" y="147"/>
                    </a:lnTo>
                    <a:lnTo>
                      <a:pt x="1943" y="123"/>
                    </a:lnTo>
                    <a:lnTo>
                      <a:pt x="1966" y="119"/>
                    </a:lnTo>
                    <a:lnTo>
                      <a:pt x="1977" y="100"/>
                    </a:lnTo>
                    <a:lnTo>
                      <a:pt x="1991" y="106"/>
                    </a:lnTo>
                    <a:lnTo>
                      <a:pt x="2005" y="98"/>
                    </a:lnTo>
                    <a:lnTo>
                      <a:pt x="1990" y="80"/>
                    </a:lnTo>
                    <a:lnTo>
                      <a:pt x="2002" y="69"/>
                    </a:lnTo>
                    <a:lnTo>
                      <a:pt x="2021" y="68"/>
                    </a:lnTo>
                    <a:lnTo>
                      <a:pt x="2000" y="53"/>
                    </a:lnTo>
                    <a:lnTo>
                      <a:pt x="1975" y="51"/>
                    </a:lnTo>
                    <a:lnTo>
                      <a:pt x="1990" y="32"/>
                    </a:lnTo>
                    <a:lnTo>
                      <a:pt x="1989" y="11"/>
                    </a:lnTo>
                    <a:lnTo>
                      <a:pt x="2005" y="27"/>
                    </a:lnTo>
                    <a:lnTo>
                      <a:pt x="2015" y="18"/>
                    </a:lnTo>
                    <a:lnTo>
                      <a:pt x="2024" y="21"/>
                    </a:lnTo>
                    <a:lnTo>
                      <a:pt x="2038" y="36"/>
                    </a:lnTo>
                    <a:lnTo>
                      <a:pt x="2060" y="33"/>
                    </a:lnTo>
                    <a:lnTo>
                      <a:pt x="2042" y="15"/>
                    </a:lnTo>
                    <a:lnTo>
                      <a:pt x="2038" y="0"/>
                    </a:lnTo>
                    <a:lnTo>
                      <a:pt x="2006" y="5"/>
                    </a:lnTo>
                    <a:lnTo>
                      <a:pt x="1994" y="0"/>
                    </a:lnTo>
                    <a:lnTo>
                      <a:pt x="1955" y="11"/>
                    </a:lnTo>
                    <a:lnTo>
                      <a:pt x="1913" y="18"/>
                    </a:lnTo>
                    <a:lnTo>
                      <a:pt x="1886" y="30"/>
                    </a:lnTo>
                    <a:lnTo>
                      <a:pt x="1885" y="47"/>
                    </a:lnTo>
                    <a:lnTo>
                      <a:pt x="1864" y="50"/>
                    </a:lnTo>
                    <a:cubicBezTo>
                      <a:pt x="1858" y="55"/>
                      <a:pt x="1854" y="75"/>
                      <a:pt x="1847" y="77"/>
                    </a:cubicBezTo>
                    <a:cubicBezTo>
                      <a:pt x="1839" y="82"/>
                      <a:pt x="1830" y="65"/>
                      <a:pt x="1820" y="63"/>
                    </a:cubicBezTo>
                    <a:lnTo>
                      <a:pt x="1786" y="66"/>
                    </a:lnTo>
                    <a:lnTo>
                      <a:pt x="1732" y="56"/>
                    </a:lnTo>
                    <a:lnTo>
                      <a:pt x="1709" y="62"/>
                    </a:lnTo>
                    <a:lnTo>
                      <a:pt x="1678" y="56"/>
                    </a:lnTo>
                    <a:lnTo>
                      <a:pt x="1666" y="47"/>
                    </a:lnTo>
                    <a:lnTo>
                      <a:pt x="1643" y="50"/>
                    </a:lnTo>
                    <a:cubicBezTo>
                      <a:pt x="1635" y="52"/>
                      <a:pt x="1626" y="57"/>
                      <a:pt x="1618" y="60"/>
                    </a:cubicBezTo>
                    <a:cubicBezTo>
                      <a:pt x="1610" y="63"/>
                      <a:pt x="1603" y="67"/>
                      <a:pt x="1597" y="71"/>
                    </a:cubicBezTo>
                    <a:cubicBezTo>
                      <a:pt x="1591" y="75"/>
                      <a:pt x="1587" y="84"/>
                      <a:pt x="1583" y="83"/>
                    </a:cubicBezTo>
                    <a:cubicBezTo>
                      <a:pt x="1571" y="90"/>
                      <a:pt x="1576" y="67"/>
                      <a:pt x="1571" y="65"/>
                    </a:cubicBezTo>
                    <a:lnTo>
                      <a:pt x="1553" y="69"/>
                    </a:lnTo>
                    <a:cubicBezTo>
                      <a:pt x="1544" y="66"/>
                      <a:pt x="1531" y="50"/>
                      <a:pt x="1517" y="47"/>
                    </a:cubicBezTo>
                    <a:cubicBezTo>
                      <a:pt x="1503" y="46"/>
                      <a:pt x="1479" y="45"/>
                      <a:pt x="1468" y="48"/>
                    </a:cubicBezTo>
                    <a:cubicBezTo>
                      <a:pt x="1457" y="51"/>
                      <a:pt x="1461" y="63"/>
                      <a:pt x="1451" y="63"/>
                    </a:cubicBezTo>
                    <a:cubicBezTo>
                      <a:pt x="1439" y="66"/>
                      <a:pt x="1419" y="48"/>
                      <a:pt x="1408" y="47"/>
                    </a:cubicBezTo>
                    <a:cubicBezTo>
                      <a:pt x="1397" y="46"/>
                      <a:pt x="1390" y="59"/>
                      <a:pt x="1382" y="59"/>
                    </a:cubicBezTo>
                    <a:cubicBezTo>
                      <a:pt x="1374" y="59"/>
                      <a:pt x="1362" y="52"/>
                      <a:pt x="1357" y="47"/>
                    </a:cubicBezTo>
                    <a:cubicBezTo>
                      <a:pt x="1352" y="42"/>
                      <a:pt x="1356" y="36"/>
                      <a:pt x="1349" y="30"/>
                    </a:cubicBezTo>
                    <a:cubicBezTo>
                      <a:pt x="1333" y="26"/>
                      <a:pt x="1330" y="13"/>
                      <a:pt x="1318" y="11"/>
                    </a:cubicBezTo>
                    <a:cubicBezTo>
                      <a:pt x="1306" y="9"/>
                      <a:pt x="1287" y="20"/>
                      <a:pt x="1277" y="20"/>
                    </a:cubicBezTo>
                    <a:cubicBezTo>
                      <a:pt x="1267" y="20"/>
                      <a:pt x="1268" y="10"/>
                      <a:pt x="1259" y="9"/>
                    </a:cubicBezTo>
                    <a:lnTo>
                      <a:pt x="1222" y="14"/>
                    </a:lnTo>
                    <a:lnTo>
                      <a:pt x="1210" y="32"/>
                    </a:lnTo>
                    <a:cubicBezTo>
                      <a:pt x="1203" y="35"/>
                      <a:pt x="1187" y="28"/>
                      <a:pt x="1178" y="29"/>
                    </a:cubicBezTo>
                    <a:cubicBezTo>
                      <a:pt x="1169" y="30"/>
                      <a:pt x="1164" y="36"/>
                      <a:pt x="1154" y="39"/>
                    </a:cubicBezTo>
                    <a:cubicBezTo>
                      <a:pt x="1144" y="42"/>
                      <a:pt x="1124" y="44"/>
                      <a:pt x="1120" y="48"/>
                    </a:cubicBezTo>
                    <a:cubicBezTo>
                      <a:pt x="1109" y="57"/>
                      <a:pt x="1132" y="61"/>
                      <a:pt x="1132" y="65"/>
                    </a:cubicBezTo>
                    <a:cubicBezTo>
                      <a:pt x="1132" y="69"/>
                      <a:pt x="1126" y="70"/>
                      <a:pt x="1118" y="72"/>
                    </a:cubicBezTo>
                    <a:cubicBezTo>
                      <a:pt x="1110" y="74"/>
                      <a:pt x="1084" y="72"/>
                      <a:pt x="1085" y="77"/>
                    </a:cubicBezTo>
                    <a:cubicBezTo>
                      <a:pt x="1085" y="86"/>
                      <a:pt x="1126" y="103"/>
                      <a:pt x="1127" y="105"/>
                    </a:cubicBezTo>
                    <a:lnTo>
                      <a:pt x="1090" y="90"/>
                    </a:lnTo>
                    <a:lnTo>
                      <a:pt x="1072" y="95"/>
                    </a:lnTo>
                    <a:cubicBezTo>
                      <a:pt x="1063" y="93"/>
                      <a:pt x="1039" y="65"/>
                      <a:pt x="1033" y="80"/>
                    </a:cubicBezTo>
                    <a:cubicBezTo>
                      <a:pt x="1027" y="95"/>
                      <a:pt x="1077" y="132"/>
                      <a:pt x="1084" y="147"/>
                    </a:cubicBezTo>
                    <a:lnTo>
                      <a:pt x="1075" y="171"/>
                    </a:lnTo>
                    <a:lnTo>
                      <a:pt x="1040" y="170"/>
                    </a:lnTo>
                    <a:cubicBezTo>
                      <a:pt x="1040" y="170"/>
                      <a:pt x="1061" y="164"/>
                      <a:pt x="1060" y="155"/>
                    </a:cubicBezTo>
                    <a:cubicBezTo>
                      <a:pt x="1059" y="146"/>
                      <a:pt x="1043" y="127"/>
                      <a:pt x="1031" y="113"/>
                    </a:cubicBezTo>
                    <a:cubicBezTo>
                      <a:pt x="1025" y="101"/>
                      <a:pt x="1030" y="84"/>
                      <a:pt x="1024" y="81"/>
                    </a:cubicBezTo>
                    <a:cubicBezTo>
                      <a:pt x="1018" y="78"/>
                      <a:pt x="997" y="65"/>
                      <a:pt x="989" y="71"/>
                    </a:cubicBezTo>
                    <a:cubicBezTo>
                      <a:pt x="968" y="74"/>
                      <a:pt x="970" y="107"/>
                      <a:pt x="974" y="116"/>
                    </a:cubicBezTo>
                    <a:cubicBezTo>
                      <a:pt x="978" y="125"/>
                      <a:pt x="1009" y="122"/>
                      <a:pt x="1012" y="125"/>
                    </a:cubicBezTo>
                    <a:cubicBezTo>
                      <a:pt x="1028" y="153"/>
                      <a:pt x="1005" y="143"/>
                      <a:pt x="989" y="134"/>
                    </a:cubicBezTo>
                    <a:cubicBezTo>
                      <a:pt x="973" y="125"/>
                      <a:pt x="968" y="128"/>
                      <a:pt x="958" y="128"/>
                    </a:cubicBezTo>
                    <a:cubicBezTo>
                      <a:pt x="948" y="128"/>
                      <a:pt x="931" y="133"/>
                      <a:pt x="926" y="137"/>
                    </a:cubicBezTo>
                    <a:cubicBezTo>
                      <a:pt x="921" y="141"/>
                      <a:pt x="939" y="157"/>
                      <a:pt x="926" y="152"/>
                    </a:cubicBezTo>
                    <a:cubicBezTo>
                      <a:pt x="913" y="147"/>
                      <a:pt x="899" y="149"/>
                      <a:pt x="886" y="147"/>
                    </a:cubicBezTo>
                    <a:cubicBezTo>
                      <a:pt x="873" y="145"/>
                      <a:pt x="863" y="136"/>
                      <a:pt x="847" y="140"/>
                    </a:cubicBezTo>
                    <a:cubicBezTo>
                      <a:pt x="825" y="147"/>
                      <a:pt x="794" y="185"/>
                      <a:pt x="787" y="171"/>
                    </a:cubicBezTo>
                    <a:cubicBezTo>
                      <a:pt x="780" y="157"/>
                      <a:pt x="800" y="155"/>
                      <a:pt x="800" y="150"/>
                    </a:cubicBezTo>
                    <a:cubicBezTo>
                      <a:pt x="800" y="145"/>
                      <a:pt x="796" y="138"/>
                      <a:pt x="790" y="138"/>
                    </a:cubicBezTo>
                    <a:cubicBezTo>
                      <a:pt x="784" y="138"/>
                      <a:pt x="764" y="144"/>
                      <a:pt x="763" y="152"/>
                    </a:cubicBezTo>
                    <a:cubicBezTo>
                      <a:pt x="761" y="163"/>
                      <a:pt x="783" y="181"/>
                      <a:pt x="782" y="186"/>
                    </a:cubicBezTo>
                    <a:cubicBezTo>
                      <a:pt x="781" y="191"/>
                      <a:pt x="765" y="180"/>
                      <a:pt x="758" y="183"/>
                    </a:cubicBezTo>
                    <a:cubicBezTo>
                      <a:pt x="751" y="186"/>
                      <a:pt x="746" y="207"/>
                      <a:pt x="742" y="203"/>
                    </a:cubicBezTo>
                    <a:lnTo>
                      <a:pt x="728" y="189"/>
                    </a:lnTo>
                    <a:lnTo>
                      <a:pt x="746" y="170"/>
                    </a:lnTo>
                    <a:lnTo>
                      <a:pt x="733" y="158"/>
                    </a:lnTo>
                    <a:cubicBezTo>
                      <a:pt x="727" y="155"/>
                      <a:pt x="718" y="150"/>
                      <a:pt x="712" y="149"/>
                    </a:cubicBezTo>
                    <a:cubicBezTo>
                      <a:pt x="706" y="148"/>
                      <a:pt x="701" y="154"/>
                      <a:pt x="698" y="152"/>
                    </a:cubicBezTo>
                    <a:cubicBezTo>
                      <a:pt x="695" y="150"/>
                      <a:pt x="698" y="139"/>
                      <a:pt x="695" y="138"/>
                    </a:cubicBezTo>
                    <a:cubicBezTo>
                      <a:pt x="692" y="137"/>
                      <a:pt x="685" y="146"/>
                      <a:pt x="680" y="146"/>
                    </a:cubicBezTo>
                    <a:cubicBezTo>
                      <a:pt x="675" y="146"/>
                      <a:pt x="677" y="142"/>
                      <a:pt x="667" y="140"/>
                    </a:cubicBezTo>
                    <a:cubicBezTo>
                      <a:pt x="657" y="138"/>
                      <a:pt x="632" y="139"/>
                      <a:pt x="622" y="135"/>
                    </a:cubicBezTo>
                    <a:cubicBezTo>
                      <a:pt x="612" y="131"/>
                      <a:pt x="632" y="117"/>
                      <a:pt x="608" y="113"/>
                    </a:cubicBezTo>
                    <a:cubicBezTo>
                      <a:pt x="584" y="109"/>
                      <a:pt x="590" y="119"/>
                      <a:pt x="583" y="119"/>
                    </a:cubicBezTo>
                    <a:lnTo>
                      <a:pt x="568" y="114"/>
                    </a:lnTo>
                    <a:cubicBezTo>
                      <a:pt x="555" y="116"/>
                      <a:pt x="521" y="125"/>
                      <a:pt x="505" y="131"/>
                    </a:cubicBezTo>
                    <a:cubicBezTo>
                      <a:pt x="482" y="140"/>
                      <a:pt x="485" y="140"/>
                      <a:pt x="472" y="152"/>
                    </a:cubicBezTo>
                    <a:cubicBezTo>
                      <a:pt x="459" y="164"/>
                      <a:pt x="443" y="192"/>
                      <a:pt x="428" y="204"/>
                    </a:cubicBezTo>
                    <a:cubicBezTo>
                      <a:pt x="410" y="223"/>
                      <a:pt x="393" y="217"/>
                      <a:pt x="382" y="224"/>
                    </a:cubicBezTo>
                    <a:lnTo>
                      <a:pt x="364" y="248"/>
                    </a:lnTo>
                    <a:lnTo>
                      <a:pt x="368" y="290"/>
                    </a:lnTo>
                    <a:lnTo>
                      <a:pt x="389" y="306"/>
                    </a:lnTo>
                    <a:lnTo>
                      <a:pt x="436" y="290"/>
                    </a:lnTo>
                    <a:cubicBezTo>
                      <a:pt x="447" y="296"/>
                      <a:pt x="448" y="335"/>
                      <a:pt x="457" y="341"/>
                    </a:cubicBezTo>
                    <a:cubicBezTo>
                      <a:pt x="468" y="348"/>
                      <a:pt x="486" y="330"/>
                      <a:pt x="491" y="324"/>
                    </a:cubicBezTo>
                    <a:lnTo>
                      <a:pt x="496" y="300"/>
                    </a:lnTo>
                    <a:lnTo>
                      <a:pt x="514" y="281"/>
                    </a:lnTo>
                    <a:cubicBezTo>
                      <a:pt x="515" y="270"/>
                      <a:pt x="499" y="245"/>
                      <a:pt x="502" y="234"/>
                    </a:cubicBezTo>
                    <a:cubicBezTo>
                      <a:pt x="505" y="225"/>
                      <a:pt x="526" y="220"/>
                      <a:pt x="535" y="213"/>
                    </a:cubicBezTo>
                    <a:cubicBezTo>
                      <a:pt x="544" y="206"/>
                      <a:pt x="546" y="192"/>
                      <a:pt x="554" y="191"/>
                    </a:cubicBezTo>
                    <a:cubicBezTo>
                      <a:pt x="567" y="190"/>
                      <a:pt x="580" y="200"/>
                      <a:pt x="581" y="204"/>
                    </a:cubicBezTo>
                    <a:cubicBezTo>
                      <a:pt x="581" y="208"/>
                      <a:pt x="560" y="200"/>
                      <a:pt x="557" y="215"/>
                    </a:cubicBezTo>
                    <a:cubicBezTo>
                      <a:pt x="554" y="230"/>
                      <a:pt x="535" y="233"/>
                      <a:pt x="533" y="242"/>
                    </a:cubicBezTo>
                    <a:lnTo>
                      <a:pt x="548" y="267"/>
                    </a:lnTo>
                    <a:lnTo>
                      <a:pt x="571" y="276"/>
                    </a:lnTo>
                    <a:lnTo>
                      <a:pt x="598" y="264"/>
                    </a:lnTo>
                    <a:lnTo>
                      <a:pt x="625" y="261"/>
                    </a:lnTo>
                    <a:cubicBezTo>
                      <a:pt x="632" y="263"/>
                      <a:pt x="645" y="271"/>
                      <a:pt x="638" y="276"/>
                    </a:cubicBezTo>
                    <a:cubicBezTo>
                      <a:pt x="631" y="281"/>
                      <a:pt x="593" y="287"/>
                      <a:pt x="584" y="293"/>
                    </a:cubicBezTo>
                    <a:cubicBezTo>
                      <a:pt x="575" y="299"/>
                      <a:pt x="587" y="309"/>
                      <a:pt x="581" y="311"/>
                    </a:cubicBezTo>
                    <a:cubicBezTo>
                      <a:pt x="567" y="319"/>
                      <a:pt x="556" y="301"/>
                      <a:pt x="550" y="303"/>
                    </a:cubicBezTo>
                    <a:lnTo>
                      <a:pt x="547" y="323"/>
                    </a:lnTo>
                    <a:lnTo>
                      <a:pt x="536" y="350"/>
                    </a:lnTo>
                    <a:lnTo>
                      <a:pt x="512" y="351"/>
                    </a:lnTo>
                    <a:lnTo>
                      <a:pt x="476" y="360"/>
                    </a:lnTo>
                    <a:lnTo>
                      <a:pt x="457" y="351"/>
                    </a:lnTo>
                    <a:lnTo>
                      <a:pt x="443" y="357"/>
                    </a:lnTo>
                    <a:lnTo>
                      <a:pt x="419" y="342"/>
                    </a:lnTo>
                    <a:cubicBezTo>
                      <a:pt x="417" y="335"/>
                      <a:pt x="433" y="329"/>
                      <a:pt x="428" y="317"/>
                    </a:cubicBezTo>
                    <a:cubicBezTo>
                      <a:pt x="423" y="305"/>
                      <a:pt x="396" y="313"/>
                      <a:pt x="392" y="321"/>
                    </a:cubicBezTo>
                    <a:lnTo>
                      <a:pt x="397" y="362"/>
                    </a:lnTo>
                    <a:lnTo>
                      <a:pt x="373" y="362"/>
                    </a:lnTo>
                    <a:cubicBezTo>
                      <a:pt x="365" y="366"/>
                      <a:pt x="355" y="380"/>
                      <a:pt x="347" y="386"/>
                    </a:cubicBezTo>
                    <a:cubicBezTo>
                      <a:pt x="339" y="392"/>
                      <a:pt x="332" y="379"/>
                      <a:pt x="322" y="399"/>
                    </a:cubicBezTo>
                    <a:cubicBezTo>
                      <a:pt x="312" y="419"/>
                      <a:pt x="301" y="411"/>
                      <a:pt x="293" y="414"/>
                    </a:cubicBezTo>
                    <a:cubicBezTo>
                      <a:pt x="285" y="417"/>
                      <a:pt x="280" y="414"/>
                      <a:pt x="275" y="416"/>
                    </a:cubicBezTo>
                    <a:cubicBezTo>
                      <a:pt x="270" y="418"/>
                      <a:pt x="267" y="426"/>
                      <a:pt x="260" y="426"/>
                    </a:cubicBezTo>
                    <a:cubicBezTo>
                      <a:pt x="253" y="426"/>
                      <a:pt x="238" y="417"/>
                      <a:pt x="232" y="419"/>
                    </a:cubicBezTo>
                    <a:cubicBezTo>
                      <a:pt x="226" y="421"/>
                      <a:pt x="221" y="432"/>
                      <a:pt x="226" y="437"/>
                    </a:cubicBezTo>
                    <a:lnTo>
                      <a:pt x="263" y="449"/>
                    </a:lnTo>
                    <a:lnTo>
                      <a:pt x="272" y="474"/>
                    </a:lnTo>
                    <a:lnTo>
                      <a:pt x="262" y="503"/>
                    </a:lnTo>
                    <a:cubicBezTo>
                      <a:pt x="251" y="507"/>
                      <a:pt x="223" y="499"/>
                      <a:pt x="206" y="498"/>
                    </a:cubicBezTo>
                    <a:cubicBezTo>
                      <a:pt x="189" y="497"/>
                      <a:pt x="164" y="492"/>
                      <a:pt x="158" y="498"/>
                    </a:cubicBezTo>
                    <a:cubicBezTo>
                      <a:pt x="152" y="504"/>
                      <a:pt x="167" y="527"/>
                      <a:pt x="167" y="537"/>
                    </a:cubicBezTo>
                    <a:cubicBezTo>
                      <a:pt x="167" y="547"/>
                      <a:pt x="159" y="551"/>
                      <a:pt x="157" y="557"/>
                    </a:cubicBezTo>
                    <a:cubicBezTo>
                      <a:pt x="155" y="563"/>
                      <a:pt x="161" y="569"/>
                      <a:pt x="157" y="576"/>
                    </a:cubicBezTo>
                    <a:cubicBezTo>
                      <a:pt x="153" y="583"/>
                      <a:pt x="127" y="594"/>
                      <a:pt x="130" y="597"/>
                    </a:cubicBezTo>
                    <a:cubicBezTo>
                      <a:pt x="139" y="606"/>
                      <a:pt x="160" y="592"/>
                      <a:pt x="176" y="592"/>
                    </a:cubicBezTo>
                    <a:lnTo>
                      <a:pt x="226" y="598"/>
                    </a:lnTo>
                    <a:lnTo>
                      <a:pt x="260" y="588"/>
                    </a:lnTo>
                    <a:lnTo>
                      <a:pt x="274" y="576"/>
                    </a:lnTo>
                    <a:cubicBezTo>
                      <a:pt x="282" y="573"/>
                      <a:pt x="306" y="573"/>
                      <a:pt x="307" y="569"/>
                    </a:cubicBezTo>
                    <a:cubicBezTo>
                      <a:pt x="321" y="557"/>
                      <a:pt x="283" y="559"/>
                      <a:pt x="283" y="552"/>
                    </a:cubicBezTo>
                    <a:cubicBezTo>
                      <a:pt x="283" y="545"/>
                      <a:pt x="300" y="533"/>
                      <a:pt x="307" y="528"/>
                    </a:cubicBezTo>
                    <a:lnTo>
                      <a:pt x="325" y="522"/>
                    </a:lnTo>
                    <a:lnTo>
                      <a:pt x="320" y="503"/>
                    </a:lnTo>
                    <a:cubicBezTo>
                      <a:pt x="323" y="499"/>
                      <a:pt x="336" y="495"/>
                      <a:pt x="342" y="495"/>
                    </a:cubicBezTo>
                    <a:cubicBezTo>
                      <a:pt x="348" y="495"/>
                      <a:pt x="350" y="506"/>
                      <a:pt x="358" y="505"/>
                    </a:cubicBezTo>
                    <a:cubicBezTo>
                      <a:pt x="366" y="504"/>
                      <a:pt x="384" y="490"/>
                      <a:pt x="393" y="491"/>
                    </a:cubicBezTo>
                    <a:lnTo>
                      <a:pt x="415" y="510"/>
                    </a:lnTo>
                    <a:cubicBezTo>
                      <a:pt x="416" y="517"/>
                      <a:pt x="407" y="520"/>
                      <a:pt x="401" y="530"/>
                    </a:cubicBezTo>
                    <a:lnTo>
                      <a:pt x="381" y="573"/>
                    </a:lnTo>
                    <a:lnTo>
                      <a:pt x="406" y="576"/>
                    </a:lnTo>
                    <a:lnTo>
                      <a:pt x="412" y="561"/>
                    </a:lnTo>
                    <a:lnTo>
                      <a:pt x="404" y="543"/>
                    </a:lnTo>
                    <a:cubicBezTo>
                      <a:pt x="406" y="539"/>
                      <a:pt x="417" y="541"/>
                      <a:pt x="423" y="538"/>
                    </a:cubicBezTo>
                    <a:cubicBezTo>
                      <a:pt x="430" y="537"/>
                      <a:pt x="435" y="526"/>
                      <a:pt x="441" y="527"/>
                    </a:cubicBezTo>
                    <a:cubicBezTo>
                      <a:pt x="447" y="528"/>
                      <a:pt x="453" y="542"/>
                      <a:pt x="460" y="547"/>
                    </a:cubicBezTo>
                    <a:lnTo>
                      <a:pt x="483" y="559"/>
                    </a:lnTo>
                    <a:lnTo>
                      <a:pt x="490" y="573"/>
                    </a:lnTo>
                    <a:lnTo>
                      <a:pt x="493" y="590"/>
                    </a:lnTo>
                    <a:lnTo>
                      <a:pt x="508" y="579"/>
                    </a:lnTo>
                    <a:cubicBezTo>
                      <a:pt x="508" y="579"/>
                      <a:pt x="507" y="566"/>
                      <a:pt x="509" y="564"/>
                    </a:cubicBezTo>
                    <a:cubicBezTo>
                      <a:pt x="513" y="561"/>
                      <a:pt x="512" y="581"/>
                      <a:pt x="521" y="569"/>
                    </a:cubicBezTo>
                    <a:cubicBezTo>
                      <a:pt x="530" y="557"/>
                      <a:pt x="525" y="556"/>
                      <a:pt x="515" y="549"/>
                    </a:cubicBezTo>
                    <a:lnTo>
                      <a:pt x="468" y="523"/>
                    </a:lnTo>
                    <a:lnTo>
                      <a:pt x="441" y="508"/>
                    </a:lnTo>
                    <a:lnTo>
                      <a:pt x="455" y="480"/>
                    </a:lnTo>
                    <a:lnTo>
                      <a:pt x="464" y="498"/>
                    </a:lnTo>
                    <a:lnTo>
                      <a:pt x="487" y="512"/>
                    </a:lnTo>
                    <a:lnTo>
                      <a:pt x="517" y="527"/>
                    </a:lnTo>
                    <a:cubicBezTo>
                      <a:pt x="526" y="535"/>
                      <a:pt x="529" y="546"/>
                      <a:pt x="539" y="559"/>
                    </a:cubicBezTo>
                    <a:cubicBezTo>
                      <a:pt x="549" y="572"/>
                      <a:pt x="570" y="602"/>
                      <a:pt x="579" y="608"/>
                    </a:cubicBezTo>
                    <a:cubicBezTo>
                      <a:pt x="588" y="614"/>
                      <a:pt x="588" y="598"/>
                      <a:pt x="592" y="597"/>
                    </a:cubicBezTo>
                    <a:cubicBezTo>
                      <a:pt x="596" y="594"/>
                      <a:pt x="604" y="602"/>
                      <a:pt x="604" y="599"/>
                    </a:cubicBezTo>
                    <a:cubicBezTo>
                      <a:pt x="604" y="596"/>
                      <a:pt x="596" y="583"/>
                      <a:pt x="593" y="578"/>
                    </a:cubicBezTo>
                    <a:cubicBezTo>
                      <a:pt x="589" y="574"/>
                      <a:pt x="590" y="568"/>
                      <a:pt x="587" y="567"/>
                    </a:cubicBezTo>
                    <a:cubicBezTo>
                      <a:pt x="585" y="563"/>
                      <a:pt x="583" y="558"/>
                      <a:pt x="584" y="555"/>
                    </a:cubicBezTo>
                    <a:cubicBezTo>
                      <a:pt x="585" y="552"/>
                      <a:pt x="589" y="550"/>
                      <a:pt x="592" y="548"/>
                    </a:cubicBezTo>
                    <a:lnTo>
                      <a:pt x="601" y="542"/>
                    </a:lnTo>
                    <a:cubicBezTo>
                      <a:pt x="607" y="541"/>
                      <a:pt x="621" y="541"/>
                      <a:pt x="627" y="541"/>
                    </a:cubicBezTo>
                    <a:cubicBezTo>
                      <a:pt x="633" y="541"/>
                      <a:pt x="636" y="541"/>
                      <a:pt x="640" y="539"/>
                    </a:cubicBezTo>
                    <a:cubicBezTo>
                      <a:pt x="644" y="537"/>
                      <a:pt x="648" y="532"/>
                      <a:pt x="650" y="528"/>
                    </a:cubicBezTo>
                    <a:lnTo>
                      <a:pt x="653" y="513"/>
                    </a:lnTo>
                    <a:lnTo>
                      <a:pt x="639" y="505"/>
                    </a:lnTo>
                    <a:cubicBezTo>
                      <a:pt x="639" y="503"/>
                      <a:pt x="650" y="505"/>
                      <a:pt x="655" y="501"/>
                    </a:cubicBezTo>
                    <a:cubicBezTo>
                      <a:pt x="660" y="497"/>
                      <a:pt x="665" y="488"/>
                      <a:pt x="670" y="483"/>
                    </a:cubicBezTo>
                    <a:cubicBezTo>
                      <a:pt x="675" y="478"/>
                      <a:pt x="681" y="471"/>
                      <a:pt x="686" y="470"/>
                    </a:cubicBezTo>
                    <a:lnTo>
                      <a:pt x="703" y="476"/>
                    </a:lnTo>
                    <a:lnTo>
                      <a:pt x="718" y="494"/>
                    </a:lnTo>
                    <a:cubicBezTo>
                      <a:pt x="723" y="498"/>
                      <a:pt x="727" y="503"/>
                      <a:pt x="731" y="501"/>
                    </a:cubicBezTo>
                    <a:cubicBezTo>
                      <a:pt x="735" y="499"/>
                      <a:pt x="742" y="488"/>
                      <a:pt x="742" y="482"/>
                    </a:cubicBezTo>
                    <a:lnTo>
                      <a:pt x="728" y="466"/>
                    </a:lnTo>
                    <a:cubicBezTo>
                      <a:pt x="730" y="462"/>
                      <a:pt x="746" y="463"/>
                      <a:pt x="755" y="459"/>
                    </a:cubicBezTo>
                    <a:cubicBezTo>
                      <a:pt x="764" y="455"/>
                      <a:pt x="777" y="444"/>
                      <a:pt x="782" y="444"/>
                    </a:cubicBezTo>
                    <a:cubicBezTo>
                      <a:pt x="787" y="444"/>
                      <a:pt x="786" y="452"/>
                      <a:pt x="784" y="458"/>
                    </a:cubicBezTo>
                    <a:cubicBezTo>
                      <a:pt x="782" y="464"/>
                      <a:pt x="765" y="469"/>
                      <a:pt x="772" y="480"/>
                    </a:cubicBezTo>
                    <a:cubicBezTo>
                      <a:pt x="779" y="491"/>
                      <a:pt x="820" y="516"/>
                      <a:pt x="824" y="525"/>
                    </a:cubicBezTo>
                    <a:cubicBezTo>
                      <a:pt x="828" y="534"/>
                      <a:pt x="808" y="535"/>
                      <a:pt x="796" y="537"/>
                    </a:cubicBezTo>
                    <a:cubicBezTo>
                      <a:pt x="784" y="539"/>
                      <a:pt x="763" y="541"/>
                      <a:pt x="751" y="539"/>
                    </a:cubicBezTo>
                    <a:cubicBezTo>
                      <a:pt x="739" y="537"/>
                      <a:pt x="739" y="524"/>
                      <a:pt x="722" y="524"/>
                    </a:cubicBezTo>
                    <a:cubicBezTo>
                      <a:pt x="705" y="524"/>
                      <a:pt x="707" y="533"/>
                      <a:pt x="697" y="537"/>
                    </a:cubicBezTo>
                    <a:lnTo>
                      <a:pt x="667" y="538"/>
                    </a:lnTo>
                    <a:lnTo>
                      <a:pt x="623" y="560"/>
                    </a:lnTo>
                    <a:lnTo>
                      <a:pt x="634" y="576"/>
                    </a:lnTo>
                    <a:lnTo>
                      <a:pt x="639" y="598"/>
                    </a:lnTo>
                    <a:lnTo>
                      <a:pt x="669" y="617"/>
                    </a:lnTo>
                    <a:lnTo>
                      <a:pt x="700" y="602"/>
                    </a:lnTo>
                    <a:lnTo>
                      <a:pt x="718" y="611"/>
                    </a:lnTo>
                    <a:lnTo>
                      <a:pt x="752" y="608"/>
                    </a:lnTo>
                    <a:lnTo>
                      <a:pt x="757" y="644"/>
                    </a:lnTo>
                    <a:lnTo>
                      <a:pt x="697" y="677"/>
                    </a:ln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1044" name="Group 83"/>
            <p:cNvGrpSpPr/>
            <p:nvPr/>
          </p:nvGrpSpPr>
          <p:grpSpPr>
            <a:xfrm>
              <a:off x="3019" y="1680"/>
              <a:ext cx="1874" cy="2024"/>
              <a:chOff x="4383" y="1774"/>
              <a:chExt cx="1874" cy="2024"/>
            </a:xfrm>
          </p:grpSpPr>
          <p:sp>
            <p:nvSpPr>
              <p:cNvPr id="1045" name="Freeform 84"/>
              <p:cNvSpPr/>
              <p:nvPr/>
            </p:nvSpPr>
            <p:spPr>
              <a:xfrm>
                <a:off x="4464" y="1868"/>
                <a:ext cx="1299" cy="1930"/>
              </a:xfrm>
              <a:custGeom>
                <a:avLst/>
                <a:gdLst>
                  <a:gd name="txL" fmla="*/ 0 w 1692"/>
                  <a:gd name="txT" fmla="*/ 0 h 2586"/>
                  <a:gd name="txR" fmla="*/ 1692 w 1692"/>
                  <a:gd name="txB" fmla="*/ 2586 h 2586"/>
                </a:gdLst>
                <a:ahLst/>
                <a:cxnLst>
                  <a:cxn ang="0">
                    <a:pos x="89" y="193"/>
                  </a:cxn>
                  <a:cxn ang="0">
                    <a:pos x="246" y="157"/>
                  </a:cxn>
                  <a:cxn ang="0">
                    <a:pos x="333" y="179"/>
                  </a:cxn>
                  <a:cxn ang="0">
                    <a:pos x="319" y="331"/>
                  </a:cxn>
                  <a:cxn ang="0">
                    <a:pos x="209" y="434"/>
                  </a:cxn>
                  <a:cxn ang="0">
                    <a:pos x="167" y="533"/>
                  </a:cxn>
                  <a:cxn ang="0">
                    <a:pos x="218" y="719"/>
                  </a:cxn>
                  <a:cxn ang="0">
                    <a:pos x="243" y="716"/>
                  </a:cxn>
                  <a:cxn ang="0">
                    <a:pos x="252" y="676"/>
                  </a:cxn>
                  <a:cxn ang="0">
                    <a:pos x="367" y="861"/>
                  </a:cxn>
                  <a:cxn ang="0">
                    <a:pos x="499" y="896"/>
                  </a:cxn>
                  <a:cxn ang="0">
                    <a:pos x="610" y="1008"/>
                  </a:cxn>
                  <a:cxn ang="0">
                    <a:pos x="656" y="1061"/>
                  </a:cxn>
                  <a:cxn ang="0">
                    <a:pos x="591" y="1200"/>
                  </a:cxn>
                  <a:cxn ang="0">
                    <a:pos x="703" y="1330"/>
                  </a:cxn>
                  <a:cxn ang="0">
                    <a:pos x="794" y="1509"/>
                  </a:cxn>
                  <a:cxn ang="0">
                    <a:pos x="840" y="1724"/>
                  </a:cxn>
                  <a:cxn ang="0">
                    <a:pos x="917" y="1896"/>
                  </a:cxn>
                  <a:cxn ang="0">
                    <a:pos x="983" y="1881"/>
                  </a:cxn>
                  <a:cxn ang="0">
                    <a:pos x="955" y="1787"/>
                  </a:cxn>
                  <a:cxn ang="0">
                    <a:pos x="989" y="1721"/>
                  </a:cxn>
                  <a:cxn ang="0">
                    <a:pos x="1050" y="1663"/>
                  </a:cxn>
                  <a:cxn ang="0">
                    <a:pos x="1112" y="1549"/>
                  </a:cxn>
                  <a:cxn ang="0">
                    <a:pos x="1204" y="1455"/>
                  </a:cxn>
                  <a:cxn ang="0">
                    <a:pos x="1245" y="1303"/>
                  </a:cxn>
                  <a:cxn ang="0">
                    <a:pos x="1192" y="1148"/>
                  </a:cxn>
                  <a:cxn ang="0">
                    <a:pos x="1056" y="1052"/>
                  </a:cxn>
                  <a:cxn ang="0">
                    <a:pos x="848" y="955"/>
                  </a:cxn>
                  <a:cxn ang="0">
                    <a:pos x="748" y="940"/>
                  </a:cxn>
                  <a:cxn ang="0">
                    <a:pos x="694" y="946"/>
                  </a:cxn>
                  <a:cxn ang="0">
                    <a:pos x="610" y="976"/>
                  </a:cxn>
                  <a:cxn ang="0">
                    <a:pos x="582" y="876"/>
                  </a:cxn>
                  <a:cxn ang="0">
                    <a:pos x="565" y="793"/>
                  </a:cxn>
                  <a:cxn ang="0">
                    <a:pos x="485" y="824"/>
                  </a:cxn>
                  <a:cxn ang="0">
                    <a:pos x="436" y="709"/>
                  </a:cxn>
                  <a:cxn ang="0">
                    <a:pos x="568" y="681"/>
                  </a:cxn>
                  <a:cxn ang="0">
                    <a:pos x="646" y="676"/>
                  </a:cxn>
                  <a:cxn ang="0">
                    <a:pos x="688" y="672"/>
                  </a:cxn>
                  <a:cxn ang="0">
                    <a:pos x="812" y="560"/>
                  </a:cxn>
                  <a:cxn ang="0">
                    <a:pos x="909" y="506"/>
                  </a:cxn>
                  <a:cxn ang="0">
                    <a:pos x="981" y="475"/>
                  </a:cxn>
                  <a:cxn ang="0">
                    <a:pos x="1029" y="402"/>
                  </a:cxn>
                  <a:cxn ang="0">
                    <a:pos x="989" y="382"/>
                  </a:cxn>
                  <a:cxn ang="0">
                    <a:pos x="1172" y="340"/>
                  </a:cxn>
                  <a:cxn ang="0">
                    <a:pos x="1079" y="255"/>
                  </a:cxn>
                  <a:cxn ang="0">
                    <a:pos x="1020" y="197"/>
                  </a:cxn>
                  <a:cxn ang="0">
                    <a:pos x="938" y="272"/>
                  </a:cxn>
                  <a:cxn ang="0">
                    <a:pos x="852" y="331"/>
                  </a:cxn>
                  <a:cxn ang="0">
                    <a:pos x="785" y="227"/>
                  </a:cxn>
                  <a:cxn ang="0">
                    <a:pos x="930" y="179"/>
                  </a:cxn>
                  <a:cxn ang="0">
                    <a:pos x="972" y="148"/>
                  </a:cxn>
                  <a:cxn ang="0">
                    <a:pos x="1020" y="128"/>
                  </a:cxn>
                  <a:cxn ang="0">
                    <a:pos x="987" y="107"/>
                  </a:cxn>
                  <a:cxn ang="0">
                    <a:pos x="969" y="90"/>
                  </a:cxn>
                  <a:cxn ang="0">
                    <a:pos x="923" y="76"/>
                  </a:cxn>
                  <a:cxn ang="0">
                    <a:pos x="849" y="102"/>
                  </a:cxn>
                  <a:cxn ang="0">
                    <a:pos x="729" y="90"/>
                  </a:cxn>
                  <a:cxn ang="0">
                    <a:pos x="422" y="0"/>
                  </a:cxn>
                  <a:cxn ang="0">
                    <a:pos x="264" y="24"/>
                  </a:cxn>
                  <a:cxn ang="0">
                    <a:pos x="223" y="76"/>
                  </a:cxn>
                  <a:cxn ang="0">
                    <a:pos x="98" y="130"/>
                  </a:cxn>
                  <a:cxn ang="0">
                    <a:pos x="98" y="161"/>
                  </a:cxn>
                  <a:cxn ang="0">
                    <a:pos x="2" y="188"/>
                  </a:cxn>
                </a:cxnLst>
                <a:rect l="txL" t="txT" r="txR" b="txB"/>
                <a:pathLst>
                  <a:path w="1692" h="2586">
                    <a:moveTo>
                      <a:pt x="2" y="252"/>
                    </a:moveTo>
                    <a:lnTo>
                      <a:pt x="68" y="264"/>
                    </a:lnTo>
                    <a:lnTo>
                      <a:pt x="116" y="258"/>
                    </a:lnTo>
                    <a:lnTo>
                      <a:pt x="188" y="216"/>
                    </a:lnTo>
                    <a:lnTo>
                      <a:pt x="236" y="210"/>
                    </a:lnTo>
                    <a:lnTo>
                      <a:pt x="320" y="210"/>
                    </a:lnTo>
                    <a:lnTo>
                      <a:pt x="368" y="216"/>
                    </a:lnTo>
                    <a:lnTo>
                      <a:pt x="398" y="246"/>
                    </a:lnTo>
                    <a:lnTo>
                      <a:pt x="434" y="240"/>
                    </a:lnTo>
                    <a:lnTo>
                      <a:pt x="422" y="294"/>
                    </a:lnTo>
                    <a:lnTo>
                      <a:pt x="404" y="354"/>
                    </a:lnTo>
                    <a:lnTo>
                      <a:pt x="416" y="444"/>
                    </a:lnTo>
                    <a:lnTo>
                      <a:pt x="408" y="480"/>
                    </a:lnTo>
                    <a:lnTo>
                      <a:pt x="380" y="474"/>
                    </a:lnTo>
                    <a:lnTo>
                      <a:pt x="272" y="582"/>
                    </a:lnTo>
                    <a:lnTo>
                      <a:pt x="236" y="628"/>
                    </a:lnTo>
                    <a:lnTo>
                      <a:pt x="242" y="672"/>
                    </a:lnTo>
                    <a:lnTo>
                      <a:pt x="218" y="714"/>
                    </a:lnTo>
                    <a:lnTo>
                      <a:pt x="268" y="774"/>
                    </a:lnTo>
                    <a:lnTo>
                      <a:pt x="262" y="844"/>
                    </a:lnTo>
                    <a:lnTo>
                      <a:pt x="284" y="964"/>
                    </a:lnTo>
                    <a:lnTo>
                      <a:pt x="320" y="1010"/>
                    </a:lnTo>
                    <a:lnTo>
                      <a:pt x="324" y="970"/>
                    </a:lnTo>
                    <a:lnTo>
                      <a:pt x="316" y="960"/>
                    </a:lnTo>
                    <a:lnTo>
                      <a:pt x="302" y="834"/>
                    </a:lnTo>
                    <a:lnTo>
                      <a:pt x="326" y="830"/>
                    </a:lnTo>
                    <a:lnTo>
                      <a:pt x="328" y="906"/>
                    </a:lnTo>
                    <a:lnTo>
                      <a:pt x="380" y="996"/>
                    </a:lnTo>
                    <a:lnTo>
                      <a:pt x="368" y="1074"/>
                    </a:lnTo>
                    <a:lnTo>
                      <a:pt x="478" y="1154"/>
                    </a:lnTo>
                    <a:lnTo>
                      <a:pt x="564" y="1164"/>
                    </a:lnTo>
                    <a:lnTo>
                      <a:pt x="612" y="1208"/>
                    </a:lnTo>
                    <a:lnTo>
                      <a:pt x="650" y="1200"/>
                    </a:lnTo>
                    <a:lnTo>
                      <a:pt x="680" y="1224"/>
                    </a:lnTo>
                    <a:lnTo>
                      <a:pt x="698" y="1272"/>
                    </a:lnTo>
                    <a:lnTo>
                      <a:pt x="794" y="1350"/>
                    </a:lnTo>
                    <a:lnTo>
                      <a:pt x="842" y="1308"/>
                    </a:lnTo>
                    <a:lnTo>
                      <a:pt x="848" y="1350"/>
                    </a:lnTo>
                    <a:lnTo>
                      <a:pt x="854" y="1422"/>
                    </a:lnTo>
                    <a:lnTo>
                      <a:pt x="786" y="1490"/>
                    </a:lnTo>
                    <a:lnTo>
                      <a:pt x="788" y="1542"/>
                    </a:lnTo>
                    <a:lnTo>
                      <a:pt x="770" y="1608"/>
                    </a:lnTo>
                    <a:lnTo>
                      <a:pt x="802" y="1634"/>
                    </a:lnTo>
                    <a:lnTo>
                      <a:pt x="848" y="1668"/>
                    </a:lnTo>
                    <a:lnTo>
                      <a:pt x="916" y="1782"/>
                    </a:lnTo>
                    <a:lnTo>
                      <a:pt x="956" y="1800"/>
                    </a:lnTo>
                    <a:lnTo>
                      <a:pt x="1010" y="1848"/>
                    </a:lnTo>
                    <a:lnTo>
                      <a:pt x="1034" y="2022"/>
                    </a:lnTo>
                    <a:lnTo>
                      <a:pt x="1058" y="2178"/>
                    </a:lnTo>
                    <a:lnTo>
                      <a:pt x="1046" y="2244"/>
                    </a:lnTo>
                    <a:lnTo>
                      <a:pt x="1094" y="2310"/>
                    </a:lnTo>
                    <a:lnTo>
                      <a:pt x="1118" y="2364"/>
                    </a:lnTo>
                    <a:lnTo>
                      <a:pt x="1138" y="2458"/>
                    </a:lnTo>
                    <a:lnTo>
                      <a:pt x="1194" y="2540"/>
                    </a:lnTo>
                    <a:lnTo>
                      <a:pt x="1286" y="2586"/>
                    </a:lnTo>
                    <a:lnTo>
                      <a:pt x="1382" y="2574"/>
                    </a:lnTo>
                    <a:lnTo>
                      <a:pt x="1280" y="2520"/>
                    </a:lnTo>
                    <a:lnTo>
                      <a:pt x="1266" y="2472"/>
                    </a:lnTo>
                    <a:lnTo>
                      <a:pt x="1288" y="2428"/>
                    </a:lnTo>
                    <a:lnTo>
                      <a:pt x="1244" y="2394"/>
                    </a:lnTo>
                    <a:lnTo>
                      <a:pt x="1284" y="2334"/>
                    </a:lnTo>
                    <a:lnTo>
                      <a:pt x="1244" y="2300"/>
                    </a:lnTo>
                    <a:lnTo>
                      <a:pt x="1288" y="2306"/>
                    </a:lnTo>
                    <a:lnTo>
                      <a:pt x="1286" y="2244"/>
                    </a:lnTo>
                    <a:lnTo>
                      <a:pt x="1330" y="2268"/>
                    </a:lnTo>
                    <a:lnTo>
                      <a:pt x="1368" y="2228"/>
                    </a:lnTo>
                    <a:lnTo>
                      <a:pt x="1334" y="2160"/>
                    </a:lnTo>
                    <a:lnTo>
                      <a:pt x="1382" y="2184"/>
                    </a:lnTo>
                    <a:lnTo>
                      <a:pt x="1448" y="2076"/>
                    </a:lnTo>
                    <a:lnTo>
                      <a:pt x="1468" y="2052"/>
                    </a:lnTo>
                    <a:lnTo>
                      <a:pt x="1476" y="1982"/>
                    </a:lnTo>
                    <a:lnTo>
                      <a:pt x="1568" y="1950"/>
                    </a:lnTo>
                    <a:lnTo>
                      <a:pt x="1612" y="1880"/>
                    </a:lnTo>
                    <a:lnTo>
                      <a:pt x="1628" y="1830"/>
                    </a:lnTo>
                    <a:lnTo>
                      <a:pt x="1622" y="1746"/>
                    </a:lnTo>
                    <a:lnTo>
                      <a:pt x="1692" y="1644"/>
                    </a:lnTo>
                    <a:lnTo>
                      <a:pt x="1652" y="1578"/>
                    </a:lnTo>
                    <a:lnTo>
                      <a:pt x="1552" y="1538"/>
                    </a:lnTo>
                    <a:lnTo>
                      <a:pt x="1448" y="1500"/>
                    </a:lnTo>
                    <a:lnTo>
                      <a:pt x="1376" y="1494"/>
                    </a:lnTo>
                    <a:lnTo>
                      <a:pt x="1376" y="1410"/>
                    </a:lnTo>
                    <a:lnTo>
                      <a:pt x="1262" y="1356"/>
                    </a:lnTo>
                    <a:lnTo>
                      <a:pt x="1166" y="1272"/>
                    </a:lnTo>
                    <a:lnTo>
                      <a:pt x="1104" y="1280"/>
                    </a:lnTo>
                    <a:lnTo>
                      <a:pt x="1048" y="1276"/>
                    </a:lnTo>
                    <a:lnTo>
                      <a:pt x="1020" y="1244"/>
                    </a:lnTo>
                    <a:lnTo>
                      <a:pt x="974" y="1260"/>
                    </a:lnTo>
                    <a:lnTo>
                      <a:pt x="984" y="1238"/>
                    </a:lnTo>
                    <a:lnTo>
                      <a:pt x="934" y="1268"/>
                    </a:lnTo>
                    <a:lnTo>
                      <a:pt x="904" y="1268"/>
                    </a:lnTo>
                    <a:lnTo>
                      <a:pt x="872" y="1314"/>
                    </a:lnTo>
                    <a:lnTo>
                      <a:pt x="836" y="1272"/>
                    </a:lnTo>
                    <a:lnTo>
                      <a:pt x="794" y="1308"/>
                    </a:lnTo>
                    <a:lnTo>
                      <a:pt x="748" y="1278"/>
                    </a:lnTo>
                    <a:lnTo>
                      <a:pt x="758" y="1242"/>
                    </a:lnTo>
                    <a:lnTo>
                      <a:pt x="758" y="1174"/>
                    </a:lnTo>
                    <a:lnTo>
                      <a:pt x="698" y="1176"/>
                    </a:lnTo>
                    <a:lnTo>
                      <a:pt x="668" y="1140"/>
                    </a:lnTo>
                    <a:lnTo>
                      <a:pt x="736" y="1062"/>
                    </a:lnTo>
                    <a:lnTo>
                      <a:pt x="712" y="1050"/>
                    </a:lnTo>
                    <a:lnTo>
                      <a:pt x="658" y="1062"/>
                    </a:lnTo>
                    <a:lnTo>
                      <a:pt x="632" y="1104"/>
                    </a:lnTo>
                    <a:lnTo>
                      <a:pt x="596" y="1110"/>
                    </a:lnTo>
                    <a:lnTo>
                      <a:pt x="538" y="1066"/>
                    </a:lnTo>
                    <a:lnTo>
                      <a:pt x="568" y="950"/>
                    </a:lnTo>
                    <a:lnTo>
                      <a:pt x="632" y="894"/>
                    </a:lnTo>
                    <a:lnTo>
                      <a:pt x="686" y="894"/>
                    </a:lnTo>
                    <a:lnTo>
                      <a:pt x="740" y="912"/>
                    </a:lnTo>
                    <a:lnTo>
                      <a:pt x="736" y="900"/>
                    </a:lnTo>
                    <a:lnTo>
                      <a:pt x="766" y="868"/>
                    </a:lnTo>
                    <a:lnTo>
                      <a:pt x="842" y="906"/>
                    </a:lnTo>
                    <a:lnTo>
                      <a:pt x="848" y="966"/>
                    </a:lnTo>
                    <a:lnTo>
                      <a:pt x="884" y="984"/>
                    </a:lnTo>
                    <a:lnTo>
                      <a:pt x="896" y="900"/>
                    </a:lnTo>
                    <a:lnTo>
                      <a:pt x="878" y="858"/>
                    </a:lnTo>
                    <a:lnTo>
                      <a:pt x="998" y="806"/>
                    </a:lnTo>
                    <a:lnTo>
                      <a:pt x="1058" y="750"/>
                    </a:lnTo>
                    <a:lnTo>
                      <a:pt x="1100" y="696"/>
                    </a:lnTo>
                    <a:lnTo>
                      <a:pt x="1130" y="672"/>
                    </a:lnTo>
                    <a:lnTo>
                      <a:pt x="1184" y="678"/>
                    </a:lnTo>
                    <a:lnTo>
                      <a:pt x="1190" y="636"/>
                    </a:lnTo>
                    <a:lnTo>
                      <a:pt x="1280" y="588"/>
                    </a:lnTo>
                    <a:lnTo>
                      <a:pt x="1278" y="636"/>
                    </a:lnTo>
                    <a:lnTo>
                      <a:pt x="1360" y="602"/>
                    </a:lnTo>
                    <a:lnTo>
                      <a:pt x="1322" y="570"/>
                    </a:lnTo>
                    <a:lnTo>
                      <a:pt x="1340" y="538"/>
                    </a:lnTo>
                    <a:lnTo>
                      <a:pt x="1320" y="522"/>
                    </a:lnTo>
                    <a:lnTo>
                      <a:pt x="1286" y="546"/>
                    </a:lnTo>
                    <a:lnTo>
                      <a:pt x="1288" y="512"/>
                    </a:lnTo>
                    <a:lnTo>
                      <a:pt x="1400" y="504"/>
                    </a:lnTo>
                    <a:lnTo>
                      <a:pt x="1490" y="480"/>
                    </a:lnTo>
                    <a:lnTo>
                      <a:pt x="1526" y="456"/>
                    </a:lnTo>
                    <a:lnTo>
                      <a:pt x="1484" y="394"/>
                    </a:lnTo>
                    <a:cubicBezTo>
                      <a:pt x="1474" y="370"/>
                      <a:pt x="1479" y="319"/>
                      <a:pt x="1466" y="310"/>
                    </a:cubicBezTo>
                    <a:cubicBezTo>
                      <a:pt x="1456" y="300"/>
                      <a:pt x="1423" y="343"/>
                      <a:pt x="1406" y="342"/>
                    </a:cubicBezTo>
                    <a:lnTo>
                      <a:pt x="1376" y="312"/>
                    </a:lnTo>
                    <a:lnTo>
                      <a:pt x="1376" y="270"/>
                    </a:lnTo>
                    <a:lnTo>
                      <a:pt x="1328" y="264"/>
                    </a:lnTo>
                    <a:lnTo>
                      <a:pt x="1312" y="252"/>
                    </a:lnTo>
                    <a:lnTo>
                      <a:pt x="1256" y="314"/>
                    </a:lnTo>
                    <a:lnTo>
                      <a:pt x="1222" y="364"/>
                    </a:lnTo>
                    <a:lnTo>
                      <a:pt x="1172" y="402"/>
                    </a:lnTo>
                    <a:lnTo>
                      <a:pt x="1136" y="474"/>
                    </a:lnTo>
                    <a:lnTo>
                      <a:pt x="1110" y="444"/>
                    </a:lnTo>
                    <a:lnTo>
                      <a:pt x="1128" y="394"/>
                    </a:lnTo>
                    <a:lnTo>
                      <a:pt x="1038" y="334"/>
                    </a:lnTo>
                    <a:lnTo>
                      <a:pt x="1022" y="304"/>
                    </a:lnTo>
                    <a:lnTo>
                      <a:pt x="1122" y="226"/>
                    </a:lnTo>
                    <a:lnTo>
                      <a:pt x="1184" y="222"/>
                    </a:lnTo>
                    <a:lnTo>
                      <a:pt x="1212" y="240"/>
                    </a:lnTo>
                    <a:lnTo>
                      <a:pt x="1248" y="220"/>
                    </a:lnTo>
                    <a:lnTo>
                      <a:pt x="1300" y="220"/>
                    </a:lnTo>
                    <a:lnTo>
                      <a:pt x="1266" y="198"/>
                    </a:lnTo>
                    <a:lnTo>
                      <a:pt x="1208" y="196"/>
                    </a:lnTo>
                    <a:lnTo>
                      <a:pt x="1250" y="174"/>
                    </a:lnTo>
                    <a:lnTo>
                      <a:pt x="1328" y="172"/>
                    </a:lnTo>
                    <a:lnTo>
                      <a:pt x="1364" y="132"/>
                    </a:lnTo>
                    <a:cubicBezTo>
                      <a:pt x="1346" y="124"/>
                      <a:pt x="1343" y="119"/>
                      <a:pt x="1324" y="122"/>
                    </a:cubicBezTo>
                    <a:cubicBezTo>
                      <a:pt x="1310" y="124"/>
                      <a:pt x="1294" y="132"/>
                      <a:pt x="1286" y="144"/>
                    </a:cubicBezTo>
                    <a:cubicBezTo>
                      <a:pt x="1282" y="149"/>
                      <a:pt x="1274" y="148"/>
                      <a:pt x="1268" y="150"/>
                    </a:cubicBezTo>
                    <a:cubicBezTo>
                      <a:pt x="1266" y="144"/>
                      <a:pt x="1259" y="138"/>
                      <a:pt x="1262" y="132"/>
                    </a:cubicBezTo>
                    <a:cubicBezTo>
                      <a:pt x="1269" y="118"/>
                      <a:pt x="1303" y="134"/>
                      <a:pt x="1262" y="120"/>
                    </a:cubicBezTo>
                    <a:cubicBezTo>
                      <a:pt x="1221" y="134"/>
                      <a:pt x="1252" y="105"/>
                      <a:pt x="1262" y="90"/>
                    </a:cubicBezTo>
                    <a:cubicBezTo>
                      <a:pt x="1260" y="84"/>
                      <a:pt x="1262" y="75"/>
                      <a:pt x="1256" y="72"/>
                    </a:cubicBezTo>
                    <a:cubicBezTo>
                      <a:pt x="1238" y="63"/>
                      <a:pt x="1202" y="102"/>
                      <a:pt x="1202" y="102"/>
                    </a:cubicBezTo>
                    <a:cubicBezTo>
                      <a:pt x="1198" y="108"/>
                      <a:pt x="1186" y="140"/>
                      <a:pt x="1180" y="144"/>
                    </a:cubicBezTo>
                    <a:cubicBezTo>
                      <a:pt x="1169" y="151"/>
                      <a:pt x="1148" y="122"/>
                      <a:pt x="1148" y="122"/>
                    </a:cubicBezTo>
                    <a:cubicBezTo>
                      <a:pt x="1138" y="123"/>
                      <a:pt x="1121" y="137"/>
                      <a:pt x="1106" y="136"/>
                    </a:cubicBezTo>
                    <a:cubicBezTo>
                      <a:pt x="1091" y="135"/>
                      <a:pt x="1074" y="117"/>
                      <a:pt x="1056" y="116"/>
                    </a:cubicBezTo>
                    <a:cubicBezTo>
                      <a:pt x="1038" y="115"/>
                      <a:pt x="1016" y="131"/>
                      <a:pt x="998" y="132"/>
                    </a:cubicBezTo>
                    <a:cubicBezTo>
                      <a:pt x="997" y="132"/>
                      <a:pt x="956" y="125"/>
                      <a:pt x="950" y="120"/>
                    </a:cubicBezTo>
                    <a:cubicBezTo>
                      <a:pt x="918" y="94"/>
                      <a:pt x="960" y="108"/>
                      <a:pt x="920" y="90"/>
                    </a:cubicBezTo>
                    <a:cubicBezTo>
                      <a:pt x="852" y="60"/>
                      <a:pt x="806" y="58"/>
                      <a:pt x="730" y="54"/>
                    </a:cubicBezTo>
                    <a:cubicBezTo>
                      <a:pt x="656" y="39"/>
                      <a:pt x="625" y="15"/>
                      <a:pt x="550" y="0"/>
                    </a:cubicBezTo>
                    <a:cubicBezTo>
                      <a:pt x="510" y="2"/>
                      <a:pt x="486" y="5"/>
                      <a:pt x="446" y="8"/>
                    </a:cubicBezTo>
                    <a:cubicBezTo>
                      <a:pt x="424" y="9"/>
                      <a:pt x="423" y="14"/>
                      <a:pt x="406" y="18"/>
                    </a:cubicBezTo>
                    <a:cubicBezTo>
                      <a:pt x="389" y="22"/>
                      <a:pt x="353" y="24"/>
                      <a:pt x="344" y="32"/>
                    </a:cubicBezTo>
                    <a:cubicBezTo>
                      <a:pt x="346" y="38"/>
                      <a:pt x="354" y="60"/>
                      <a:pt x="350" y="64"/>
                    </a:cubicBezTo>
                    <a:cubicBezTo>
                      <a:pt x="274" y="50"/>
                      <a:pt x="250" y="81"/>
                      <a:pt x="236" y="82"/>
                    </a:cubicBezTo>
                    <a:cubicBezTo>
                      <a:pt x="278" y="110"/>
                      <a:pt x="270" y="72"/>
                      <a:pt x="290" y="102"/>
                    </a:cubicBezTo>
                    <a:cubicBezTo>
                      <a:pt x="234" y="121"/>
                      <a:pt x="178" y="104"/>
                      <a:pt x="128" y="138"/>
                    </a:cubicBezTo>
                    <a:cubicBezTo>
                      <a:pt x="126" y="144"/>
                      <a:pt x="122" y="150"/>
                      <a:pt x="122" y="156"/>
                    </a:cubicBezTo>
                    <a:cubicBezTo>
                      <a:pt x="122" y="162"/>
                      <a:pt x="132" y="170"/>
                      <a:pt x="128" y="174"/>
                    </a:cubicBezTo>
                    <a:cubicBezTo>
                      <a:pt x="126" y="182"/>
                      <a:pt x="109" y="197"/>
                      <a:pt x="112" y="202"/>
                    </a:cubicBezTo>
                    <a:cubicBezTo>
                      <a:pt x="124" y="206"/>
                      <a:pt x="137" y="195"/>
                      <a:pt x="146" y="204"/>
                    </a:cubicBezTo>
                    <a:cubicBezTo>
                      <a:pt x="151" y="209"/>
                      <a:pt x="135" y="213"/>
                      <a:pt x="128" y="216"/>
                    </a:cubicBezTo>
                    <a:cubicBezTo>
                      <a:pt x="116" y="221"/>
                      <a:pt x="104" y="226"/>
                      <a:pt x="92" y="228"/>
                    </a:cubicBezTo>
                    <a:cubicBezTo>
                      <a:pt x="48" y="237"/>
                      <a:pt x="72" y="233"/>
                      <a:pt x="20" y="240"/>
                    </a:cubicBezTo>
                    <a:cubicBezTo>
                      <a:pt x="0" y="247"/>
                      <a:pt x="2" y="240"/>
                      <a:pt x="2" y="25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46" name="Freeform 85"/>
              <p:cNvSpPr/>
              <p:nvPr/>
            </p:nvSpPr>
            <p:spPr>
              <a:xfrm>
                <a:off x="4423" y="2052"/>
                <a:ext cx="35" cy="28"/>
              </a:xfrm>
              <a:custGeom>
                <a:avLst/>
                <a:gdLst>
                  <a:gd name="txL" fmla="*/ 0 w 46"/>
                  <a:gd name="txT" fmla="*/ 0 h 38"/>
                  <a:gd name="txR" fmla="*/ 46 w 46"/>
                  <a:gd name="txB" fmla="*/ 38 h 38"/>
                </a:gdLst>
                <a:ahLst/>
                <a:cxnLst>
                  <a:cxn ang="0">
                    <a:pos x="12" y="3"/>
                  </a:cxn>
                  <a:cxn ang="0">
                    <a:pos x="0" y="16"/>
                  </a:cxn>
                  <a:cxn ang="0">
                    <a:pos x="17" y="28"/>
                  </a:cxn>
                  <a:cxn ang="0">
                    <a:pos x="35" y="19"/>
                  </a:cxn>
                  <a:cxn ang="0">
                    <a:pos x="23" y="0"/>
                  </a:cxn>
                  <a:cxn ang="0">
                    <a:pos x="12" y="3"/>
                  </a:cxn>
                </a:cxnLst>
                <a:rect l="txL" t="txT" r="txR" b="txB"/>
                <a:pathLst>
                  <a:path w="46" h="38">
                    <a:moveTo>
                      <a:pt x="16" y="4"/>
                    </a:moveTo>
                    <a:lnTo>
                      <a:pt x="0" y="22"/>
                    </a:lnTo>
                    <a:lnTo>
                      <a:pt x="22" y="38"/>
                    </a:lnTo>
                    <a:lnTo>
                      <a:pt x="46" y="26"/>
                    </a:lnTo>
                    <a:lnTo>
                      <a:pt x="30" y="0"/>
                    </a:lnTo>
                    <a:lnTo>
                      <a:pt x="16" y="4"/>
                    </a:ln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47" name="Freeform 86"/>
              <p:cNvSpPr/>
              <p:nvPr/>
            </p:nvSpPr>
            <p:spPr>
              <a:xfrm>
                <a:off x="4738" y="2174"/>
                <a:ext cx="40" cy="32"/>
              </a:xfrm>
              <a:custGeom>
                <a:avLst/>
                <a:gdLst>
                  <a:gd name="txL" fmla="*/ 0 w 52"/>
                  <a:gd name="txT" fmla="*/ 0 h 44"/>
                  <a:gd name="txR" fmla="*/ 52 w 52"/>
                  <a:gd name="txB" fmla="*/ 44 h 44"/>
                </a:gdLst>
                <a:ahLst/>
                <a:cxnLst>
                  <a:cxn ang="0">
                    <a:pos x="9" y="0"/>
                  </a:cxn>
                  <a:cxn ang="0">
                    <a:pos x="20" y="32"/>
                  </a:cxn>
                  <a:cxn ang="0">
                    <a:pos x="32" y="31"/>
                  </a:cxn>
                  <a:cxn ang="0">
                    <a:pos x="29" y="12"/>
                  </a:cxn>
                  <a:cxn ang="0">
                    <a:pos x="20" y="1"/>
                  </a:cxn>
                  <a:cxn ang="0">
                    <a:pos x="9" y="0"/>
                  </a:cxn>
                </a:cxnLst>
                <a:rect l="txL" t="txT" r="txR" b="txB"/>
                <a:pathLst>
                  <a:path w="52" h="44">
                    <a:moveTo>
                      <a:pt x="12" y="0"/>
                    </a:moveTo>
                    <a:cubicBezTo>
                      <a:pt x="16" y="14"/>
                      <a:pt x="18" y="32"/>
                      <a:pt x="26" y="44"/>
                    </a:cubicBezTo>
                    <a:cubicBezTo>
                      <a:pt x="31" y="43"/>
                      <a:pt x="37" y="44"/>
                      <a:pt x="42" y="42"/>
                    </a:cubicBezTo>
                    <a:cubicBezTo>
                      <a:pt x="52" y="38"/>
                      <a:pt x="48" y="19"/>
                      <a:pt x="38" y="16"/>
                    </a:cubicBezTo>
                    <a:cubicBezTo>
                      <a:pt x="33" y="9"/>
                      <a:pt x="34" y="5"/>
                      <a:pt x="26" y="2"/>
                    </a:cubicBezTo>
                    <a:cubicBezTo>
                      <a:pt x="4" y="4"/>
                      <a:pt x="0" y="8"/>
                      <a:pt x="12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48" name="Freeform 87"/>
              <p:cNvSpPr/>
              <p:nvPr/>
            </p:nvSpPr>
            <p:spPr>
              <a:xfrm>
                <a:off x="5539" y="2230"/>
                <a:ext cx="101" cy="74"/>
              </a:xfrm>
              <a:custGeom>
                <a:avLst/>
                <a:gdLst>
                  <a:gd name="txL" fmla="*/ 0 w 131"/>
                  <a:gd name="txT" fmla="*/ 0 h 98"/>
                  <a:gd name="txR" fmla="*/ 131 w 131"/>
                  <a:gd name="txB" fmla="*/ 98 h 98"/>
                </a:gdLst>
                <a:ahLst/>
                <a:cxnLst>
                  <a:cxn ang="0">
                    <a:pos x="75" y="0"/>
                  </a:cxn>
                  <a:cxn ang="0">
                    <a:pos x="61" y="6"/>
                  </a:cxn>
                  <a:cxn ang="0">
                    <a:pos x="41" y="18"/>
                  </a:cxn>
                  <a:cxn ang="0">
                    <a:pos x="30" y="30"/>
                  </a:cxn>
                  <a:cxn ang="0">
                    <a:pos x="16" y="39"/>
                  </a:cxn>
                  <a:cxn ang="0">
                    <a:pos x="49" y="62"/>
                  </a:cxn>
                  <a:cxn ang="0">
                    <a:pos x="61" y="71"/>
                  </a:cxn>
                  <a:cxn ang="0">
                    <a:pos x="66" y="69"/>
                  </a:cxn>
                  <a:cxn ang="0">
                    <a:pos x="69" y="65"/>
                  </a:cxn>
                  <a:cxn ang="0">
                    <a:pos x="75" y="74"/>
                  </a:cxn>
                  <a:cxn ang="0">
                    <a:pos x="95" y="65"/>
                  </a:cxn>
                  <a:cxn ang="0">
                    <a:pos x="99" y="56"/>
                  </a:cxn>
                  <a:cxn ang="0">
                    <a:pos x="78" y="30"/>
                  </a:cxn>
                  <a:cxn ang="0">
                    <a:pos x="89" y="18"/>
                  </a:cxn>
                  <a:cxn ang="0">
                    <a:pos x="86" y="3"/>
                  </a:cxn>
                  <a:cxn ang="0">
                    <a:pos x="75" y="0"/>
                  </a:cxn>
                </a:cxnLst>
                <a:rect l="txL" t="txT" r="txR" b="txB"/>
                <a:pathLst>
                  <a:path w="131" h="98">
                    <a:moveTo>
                      <a:pt x="97" y="0"/>
                    </a:moveTo>
                    <a:cubicBezTo>
                      <a:pt x="83" y="5"/>
                      <a:pt x="89" y="2"/>
                      <a:pt x="79" y="8"/>
                    </a:cubicBezTo>
                    <a:cubicBezTo>
                      <a:pt x="76" y="18"/>
                      <a:pt x="62" y="18"/>
                      <a:pt x="53" y="24"/>
                    </a:cubicBezTo>
                    <a:cubicBezTo>
                      <a:pt x="49" y="29"/>
                      <a:pt x="44" y="36"/>
                      <a:pt x="39" y="40"/>
                    </a:cubicBezTo>
                    <a:cubicBezTo>
                      <a:pt x="34" y="45"/>
                      <a:pt x="21" y="52"/>
                      <a:pt x="21" y="52"/>
                    </a:cubicBezTo>
                    <a:cubicBezTo>
                      <a:pt x="0" y="84"/>
                      <a:pt x="41" y="75"/>
                      <a:pt x="63" y="82"/>
                    </a:cubicBezTo>
                    <a:cubicBezTo>
                      <a:pt x="68" y="89"/>
                      <a:pt x="71" y="91"/>
                      <a:pt x="79" y="94"/>
                    </a:cubicBezTo>
                    <a:cubicBezTo>
                      <a:pt x="81" y="93"/>
                      <a:pt x="83" y="93"/>
                      <a:pt x="85" y="92"/>
                    </a:cubicBezTo>
                    <a:cubicBezTo>
                      <a:pt x="87" y="90"/>
                      <a:pt x="87" y="85"/>
                      <a:pt x="89" y="86"/>
                    </a:cubicBezTo>
                    <a:cubicBezTo>
                      <a:pt x="93" y="88"/>
                      <a:pt x="97" y="98"/>
                      <a:pt x="97" y="98"/>
                    </a:cubicBezTo>
                    <a:cubicBezTo>
                      <a:pt x="112" y="95"/>
                      <a:pt x="111" y="90"/>
                      <a:pt x="123" y="86"/>
                    </a:cubicBezTo>
                    <a:cubicBezTo>
                      <a:pt x="124" y="82"/>
                      <a:pt x="128" y="78"/>
                      <a:pt x="129" y="74"/>
                    </a:cubicBezTo>
                    <a:cubicBezTo>
                      <a:pt x="131" y="61"/>
                      <a:pt x="108" y="47"/>
                      <a:pt x="101" y="40"/>
                    </a:cubicBezTo>
                    <a:cubicBezTo>
                      <a:pt x="103" y="33"/>
                      <a:pt x="115" y="24"/>
                      <a:pt x="115" y="24"/>
                    </a:cubicBezTo>
                    <a:cubicBezTo>
                      <a:pt x="121" y="15"/>
                      <a:pt x="124" y="8"/>
                      <a:pt x="111" y="4"/>
                    </a:cubicBezTo>
                    <a:cubicBezTo>
                      <a:pt x="101" y="7"/>
                      <a:pt x="97" y="13"/>
                      <a:pt x="97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49" name="Freeform 88"/>
              <p:cNvSpPr/>
              <p:nvPr/>
            </p:nvSpPr>
            <p:spPr>
              <a:xfrm>
                <a:off x="5053" y="2613"/>
                <a:ext cx="162" cy="84"/>
              </a:xfrm>
              <a:custGeom>
                <a:avLst/>
                <a:gdLst>
                  <a:gd name="txL" fmla="*/ 0 w 212"/>
                  <a:gd name="txT" fmla="*/ 0 h 112"/>
                  <a:gd name="txR" fmla="*/ 212 w 212"/>
                  <a:gd name="txB" fmla="*/ 112 h 112"/>
                </a:gdLst>
                <a:ahLst/>
                <a:cxnLst>
                  <a:cxn ang="0">
                    <a:pos x="36" y="9"/>
                  </a:cxn>
                  <a:cxn ang="0">
                    <a:pos x="13" y="9"/>
                  </a:cxn>
                  <a:cxn ang="0">
                    <a:pos x="4" y="12"/>
                  </a:cxn>
                  <a:cxn ang="0">
                    <a:pos x="19" y="39"/>
                  </a:cxn>
                  <a:cxn ang="0">
                    <a:pos x="39" y="33"/>
                  </a:cxn>
                  <a:cxn ang="0">
                    <a:pos x="71" y="41"/>
                  </a:cxn>
                  <a:cxn ang="0">
                    <a:pos x="85" y="45"/>
                  </a:cxn>
                  <a:cxn ang="0">
                    <a:pos x="102" y="66"/>
                  </a:cxn>
                  <a:cxn ang="0">
                    <a:pos x="108" y="84"/>
                  </a:cxn>
                  <a:cxn ang="0">
                    <a:pos x="120" y="75"/>
                  </a:cxn>
                  <a:cxn ang="0">
                    <a:pos x="129" y="72"/>
                  </a:cxn>
                  <a:cxn ang="0">
                    <a:pos x="143" y="77"/>
                  </a:cxn>
                  <a:cxn ang="0">
                    <a:pos x="149" y="60"/>
                  </a:cxn>
                  <a:cxn ang="0">
                    <a:pos x="117" y="41"/>
                  </a:cxn>
                  <a:cxn ang="0">
                    <a:pos x="80" y="15"/>
                  </a:cxn>
                  <a:cxn ang="0">
                    <a:pos x="41" y="20"/>
                  </a:cxn>
                  <a:cxn ang="0">
                    <a:pos x="36" y="9"/>
                  </a:cxn>
                </a:cxnLst>
                <a:rect l="txL" t="txT" r="txR" b="txB"/>
                <a:pathLst>
                  <a:path w="212" h="112">
                    <a:moveTo>
                      <a:pt x="47" y="12"/>
                    </a:moveTo>
                    <a:cubicBezTo>
                      <a:pt x="39" y="0"/>
                      <a:pt x="28" y="7"/>
                      <a:pt x="17" y="12"/>
                    </a:cubicBezTo>
                    <a:cubicBezTo>
                      <a:pt x="13" y="14"/>
                      <a:pt x="5" y="16"/>
                      <a:pt x="5" y="16"/>
                    </a:cubicBezTo>
                    <a:cubicBezTo>
                      <a:pt x="0" y="31"/>
                      <a:pt x="10" y="48"/>
                      <a:pt x="25" y="52"/>
                    </a:cubicBezTo>
                    <a:cubicBezTo>
                      <a:pt x="37" y="50"/>
                      <a:pt x="41" y="47"/>
                      <a:pt x="51" y="44"/>
                    </a:cubicBezTo>
                    <a:cubicBezTo>
                      <a:pt x="65" y="53"/>
                      <a:pt x="76" y="53"/>
                      <a:pt x="93" y="54"/>
                    </a:cubicBezTo>
                    <a:cubicBezTo>
                      <a:pt x="99" y="56"/>
                      <a:pt x="111" y="60"/>
                      <a:pt x="111" y="60"/>
                    </a:cubicBezTo>
                    <a:cubicBezTo>
                      <a:pt x="120" y="69"/>
                      <a:pt x="129" y="75"/>
                      <a:pt x="133" y="88"/>
                    </a:cubicBezTo>
                    <a:cubicBezTo>
                      <a:pt x="125" y="100"/>
                      <a:pt x="126" y="107"/>
                      <a:pt x="141" y="112"/>
                    </a:cubicBezTo>
                    <a:cubicBezTo>
                      <a:pt x="145" y="106"/>
                      <a:pt x="150" y="103"/>
                      <a:pt x="157" y="100"/>
                    </a:cubicBezTo>
                    <a:cubicBezTo>
                      <a:pt x="161" y="98"/>
                      <a:pt x="169" y="96"/>
                      <a:pt x="169" y="96"/>
                    </a:cubicBezTo>
                    <a:cubicBezTo>
                      <a:pt x="175" y="98"/>
                      <a:pt x="187" y="102"/>
                      <a:pt x="187" y="102"/>
                    </a:cubicBezTo>
                    <a:cubicBezTo>
                      <a:pt x="203" y="100"/>
                      <a:pt x="212" y="94"/>
                      <a:pt x="195" y="80"/>
                    </a:cubicBezTo>
                    <a:cubicBezTo>
                      <a:pt x="183" y="70"/>
                      <a:pt x="165" y="66"/>
                      <a:pt x="153" y="54"/>
                    </a:cubicBezTo>
                    <a:cubicBezTo>
                      <a:pt x="141" y="42"/>
                      <a:pt x="122" y="26"/>
                      <a:pt x="105" y="20"/>
                    </a:cubicBezTo>
                    <a:cubicBezTo>
                      <a:pt x="85" y="21"/>
                      <a:pt x="71" y="20"/>
                      <a:pt x="53" y="26"/>
                    </a:cubicBezTo>
                    <a:cubicBezTo>
                      <a:pt x="47" y="24"/>
                      <a:pt x="33" y="12"/>
                      <a:pt x="47" y="1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50" name="Freeform 89"/>
              <p:cNvSpPr/>
              <p:nvPr/>
            </p:nvSpPr>
            <p:spPr>
              <a:xfrm>
                <a:off x="5187" y="2677"/>
                <a:ext cx="101" cy="40"/>
              </a:xfrm>
              <a:custGeom>
                <a:avLst/>
                <a:gdLst>
                  <a:gd name="txL" fmla="*/ 0 w 133"/>
                  <a:gd name="txT" fmla="*/ 0 h 54"/>
                  <a:gd name="txR" fmla="*/ 133 w 133"/>
                  <a:gd name="txB" fmla="*/ 54 h 54"/>
                </a:gdLst>
                <a:ahLst/>
                <a:cxnLst>
                  <a:cxn ang="0">
                    <a:pos x="43" y="0"/>
                  </a:cxn>
                  <a:cxn ang="0">
                    <a:pos x="33" y="4"/>
                  </a:cxn>
                  <a:cxn ang="0">
                    <a:pos x="24" y="22"/>
                  </a:cxn>
                  <a:cxn ang="0">
                    <a:pos x="11" y="25"/>
                  </a:cxn>
                  <a:cxn ang="0">
                    <a:pos x="2" y="31"/>
                  </a:cxn>
                  <a:cxn ang="0">
                    <a:pos x="10" y="40"/>
                  </a:cxn>
                  <a:cxn ang="0">
                    <a:pos x="101" y="25"/>
                  </a:cxn>
                  <a:cxn ang="0">
                    <a:pos x="93" y="12"/>
                  </a:cxn>
                  <a:cxn ang="0">
                    <a:pos x="80" y="6"/>
                  </a:cxn>
                  <a:cxn ang="0">
                    <a:pos x="77" y="18"/>
                  </a:cxn>
                  <a:cxn ang="0">
                    <a:pos x="68" y="13"/>
                  </a:cxn>
                  <a:cxn ang="0">
                    <a:pos x="51" y="10"/>
                  </a:cxn>
                  <a:cxn ang="0">
                    <a:pos x="43" y="0"/>
                  </a:cxn>
                </a:cxnLst>
                <a:rect l="txL" t="txT" r="txR" b="txB"/>
                <a:pathLst>
                  <a:path w="133" h="54">
                    <a:moveTo>
                      <a:pt x="57" y="0"/>
                    </a:moveTo>
                    <a:cubicBezTo>
                      <a:pt x="53" y="3"/>
                      <a:pt x="46" y="2"/>
                      <a:pt x="43" y="6"/>
                    </a:cubicBezTo>
                    <a:cubicBezTo>
                      <a:pt x="36" y="14"/>
                      <a:pt x="43" y="26"/>
                      <a:pt x="31" y="30"/>
                    </a:cubicBezTo>
                    <a:cubicBezTo>
                      <a:pt x="26" y="32"/>
                      <a:pt x="20" y="31"/>
                      <a:pt x="15" y="34"/>
                    </a:cubicBezTo>
                    <a:cubicBezTo>
                      <a:pt x="11" y="36"/>
                      <a:pt x="3" y="42"/>
                      <a:pt x="3" y="42"/>
                    </a:cubicBezTo>
                    <a:cubicBezTo>
                      <a:pt x="0" y="51"/>
                      <a:pt x="5" y="51"/>
                      <a:pt x="13" y="54"/>
                    </a:cubicBezTo>
                    <a:cubicBezTo>
                      <a:pt x="51" y="51"/>
                      <a:pt x="97" y="46"/>
                      <a:pt x="133" y="34"/>
                    </a:cubicBezTo>
                    <a:cubicBezTo>
                      <a:pt x="129" y="28"/>
                      <a:pt x="128" y="21"/>
                      <a:pt x="123" y="16"/>
                    </a:cubicBezTo>
                    <a:cubicBezTo>
                      <a:pt x="118" y="11"/>
                      <a:pt x="105" y="8"/>
                      <a:pt x="105" y="8"/>
                    </a:cubicBezTo>
                    <a:cubicBezTo>
                      <a:pt x="84" y="13"/>
                      <a:pt x="106" y="19"/>
                      <a:pt x="101" y="24"/>
                    </a:cubicBezTo>
                    <a:cubicBezTo>
                      <a:pt x="99" y="26"/>
                      <a:pt x="89" y="18"/>
                      <a:pt x="89" y="18"/>
                    </a:cubicBezTo>
                    <a:cubicBezTo>
                      <a:pt x="83" y="15"/>
                      <a:pt x="73" y="15"/>
                      <a:pt x="67" y="14"/>
                    </a:cubicBezTo>
                    <a:cubicBezTo>
                      <a:pt x="58" y="8"/>
                      <a:pt x="62" y="12"/>
                      <a:pt x="57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51" name="Freeform 90"/>
              <p:cNvSpPr/>
              <p:nvPr/>
            </p:nvSpPr>
            <p:spPr>
              <a:xfrm>
                <a:off x="5294" y="2702"/>
                <a:ext cx="39" cy="18"/>
              </a:xfrm>
              <a:custGeom>
                <a:avLst/>
                <a:gdLst>
                  <a:gd name="txL" fmla="*/ 0 w 51"/>
                  <a:gd name="txT" fmla="*/ 0 h 24"/>
                  <a:gd name="txR" fmla="*/ 51 w 51"/>
                  <a:gd name="txB" fmla="*/ 24 h 24"/>
                </a:gdLst>
                <a:ahLst/>
                <a:cxnLst>
                  <a:cxn ang="0">
                    <a:pos x="10" y="0"/>
                  </a:cxn>
                  <a:cxn ang="0">
                    <a:pos x="5" y="14"/>
                  </a:cxn>
                  <a:cxn ang="0">
                    <a:pos x="21" y="18"/>
                  </a:cxn>
                  <a:cxn ang="0">
                    <a:pos x="25" y="3"/>
                  </a:cxn>
                  <a:cxn ang="0">
                    <a:pos x="10" y="0"/>
                  </a:cxn>
                </a:cxnLst>
                <a:rect l="txL" t="txT" r="txR" b="tx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52" name="Freeform 91"/>
              <p:cNvSpPr/>
              <p:nvPr/>
            </p:nvSpPr>
            <p:spPr>
              <a:xfrm>
                <a:off x="5352" y="2705"/>
                <a:ext cx="12" cy="25"/>
              </a:xfrm>
              <a:custGeom>
                <a:avLst/>
                <a:gdLst>
                  <a:gd name="txL" fmla="*/ 0 w 16"/>
                  <a:gd name="txT" fmla="*/ 0 h 34"/>
                  <a:gd name="txR" fmla="*/ 16 w 16"/>
                  <a:gd name="txB" fmla="*/ 34 h 34"/>
                </a:gdLst>
                <a:ahLst/>
                <a:cxnLst>
                  <a:cxn ang="0">
                    <a:pos x="10" y="0"/>
                  </a:cxn>
                  <a:cxn ang="0">
                    <a:pos x="0" y="10"/>
                  </a:cxn>
                  <a:cxn ang="0">
                    <a:pos x="12" y="25"/>
                  </a:cxn>
                  <a:cxn ang="0">
                    <a:pos x="9" y="13"/>
                  </a:cxn>
                  <a:cxn ang="0">
                    <a:pos x="12" y="4"/>
                  </a:cxn>
                  <a:cxn ang="0">
                    <a:pos x="10" y="0"/>
                  </a:cxn>
                </a:cxnLst>
                <a:rect l="txL" t="txT" r="txR" b="txB"/>
                <a:pathLst>
                  <a:path w="16" h="34">
                    <a:moveTo>
                      <a:pt x="14" y="0"/>
                    </a:moveTo>
                    <a:cubicBezTo>
                      <a:pt x="5" y="3"/>
                      <a:pt x="2" y="4"/>
                      <a:pt x="0" y="14"/>
                    </a:cubicBezTo>
                    <a:cubicBezTo>
                      <a:pt x="3" y="26"/>
                      <a:pt x="4" y="30"/>
                      <a:pt x="16" y="34"/>
                    </a:cubicBezTo>
                    <a:cubicBezTo>
                      <a:pt x="15" y="29"/>
                      <a:pt x="11" y="23"/>
                      <a:pt x="12" y="18"/>
                    </a:cubicBezTo>
                    <a:cubicBezTo>
                      <a:pt x="12" y="14"/>
                      <a:pt x="16" y="6"/>
                      <a:pt x="16" y="6"/>
                    </a:cubicBezTo>
                    <a:cubicBezTo>
                      <a:pt x="9" y="1"/>
                      <a:pt x="8" y="3"/>
                      <a:pt x="1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53" name="Freeform 92"/>
              <p:cNvSpPr/>
              <p:nvPr/>
            </p:nvSpPr>
            <p:spPr>
              <a:xfrm>
                <a:off x="5164" y="1863"/>
                <a:ext cx="185" cy="87"/>
              </a:xfrm>
              <a:custGeom>
                <a:avLst/>
                <a:gdLst>
                  <a:gd name="txL" fmla="*/ 0 w 240"/>
                  <a:gd name="txT" fmla="*/ 0 h 117"/>
                  <a:gd name="txR" fmla="*/ 240 w 240"/>
                  <a:gd name="txB" fmla="*/ 117 h 117"/>
                </a:gdLst>
                <a:ahLst/>
                <a:cxnLst>
                  <a:cxn ang="0">
                    <a:pos x="49" y="1"/>
                  </a:cxn>
                  <a:cxn ang="0">
                    <a:pos x="19" y="23"/>
                  </a:cxn>
                  <a:cxn ang="0">
                    <a:pos x="5" y="28"/>
                  </a:cxn>
                  <a:cxn ang="0">
                    <a:pos x="0" y="29"/>
                  </a:cxn>
                  <a:cxn ang="0">
                    <a:pos x="20" y="44"/>
                  </a:cxn>
                  <a:cxn ang="0">
                    <a:pos x="29" y="47"/>
                  </a:cxn>
                  <a:cxn ang="0">
                    <a:pos x="52" y="35"/>
                  </a:cxn>
                  <a:cxn ang="0">
                    <a:pos x="62" y="32"/>
                  </a:cxn>
                  <a:cxn ang="0">
                    <a:pos x="63" y="41"/>
                  </a:cxn>
                  <a:cxn ang="0">
                    <a:pos x="49" y="45"/>
                  </a:cxn>
                  <a:cxn ang="0">
                    <a:pos x="56" y="54"/>
                  </a:cxn>
                  <a:cxn ang="0">
                    <a:pos x="31" y="65"/>
                  </a:cxn>
                  <a:cxn ang="0">
                    <a:pos x="54" y="81"/>
                  </a:cxn>
                  <a:cxn ang="0">
                    <a:pos x="63" y="84"/>
                  </a:cxn>
                  <a:cxn ang="0">
                    <a:pos x="91" y="77"/>
                  </a:cxn>
                  <a:cxn ang="0">
                    <a:pos x="116" y="78"/>
                  </a:cxn>
                  <a:cxn ang="0">
                    <a:pos x="130" y="87"/>
                  </a:cxn>
                  <a:cxn ang="0">
                    <a:pos x="157" y="81"/>
                  </a:cxn>
                  <a:cxn ang="0">
                    <a:pos x="173" y="77"/>
                  </a:cxn>
                  <a:cxn ang="0">
                    <a:pos x="171" y="57"/>
                  </a:cxn>
                  <a:cxn ang="0">
                    <a:pos x="180" y="51"/>
                  </a:cxn>
                  <a:cxn ang="0">
                    <a:pos x="183" y="35"/>
                  </a:cxn>
                  <a:cxn ang="0">
                    <a:pos x="162" y="42"/>
                  </a:cxn>
                  <a:cxn ang="0">
                    <a:pos x="154" y="32"/>
                  </a:cxn>
                  <a:cxn ang="0">
                    <a:pos x="133" y="33"/>
                  </a:cxn>
                  <a:cxn ang="0">
                    <a:pos x="103" y="7"/>
                  </a:cxn>
                  <a:cxn ang="0">
                    <a:pos x="72" y="8"/>
                  </a:cxn>
                  <a:cxn ang="0">
                    <a:pos x="63" y="1"/>
                  </a:cxn>
                  <a:cxn ang="0">
                    <a:pos x="49" y="1"/>
                  </a:cxn>
                </a:cxnLst>
                <a:rect l="txL" t="txT" r="txR" b="txB"/>
                <a:pathLst>
                  <a:path w="240" h="117">
                    <a:moveTo>
                      <a:pt x="64" y="1"/>
                    </a:moveTo>
                    <a:cubicBezTo>
                      <a:pt x="57" y="21"/>
                      <a:pt x="44" y="24"/>
                      <a:pt x="24" y="31"/>
                    </a:cubicBezTo>
                    <a:cubicBezTo>
                      <a:pt x="18" y="33"/>
                      <a:pt x="12" y="35"/>
                      <a:pt x="6" y="37"/>
                    </a:cubicBezTo>
                    <a:cubicBezTo>
                      <a:pt x="4" y="38"/>
                      <a:pt x="0" y="39"/>
                      <a:pt x="0" y="39"/>
                    </a:cubicBezTo>
                    <a:cubicBezTo>
                      <a:pt x="3" y="55"/>
                      <a:pt x="12" y="54"/>
                      <a:pt x="26" y="59"/>
                    </a:cubicBezTo>
                    <a:cubicBezTo>
                      <a:pt x="30" y="60"/>
                      <a:pt x="38" y="63"/>
                      <a:pt x="38" y="63"/>
                    </a:cubicBezTo>
                    <a:cubicBezTo>
                      <a:pt x="50" y="59"/>
                      <a:pt x="57" y="54"/>
                      <a:pt x="68" y="47"/>
                    </a:cubicBezTo>
                    <a:cubicBezTo>
                      <a:pt x="72" y="45"/>
                      <a:pt x="80" y="43"/>
                      <a:pt x="80" y="43"/>
                    </a:cubicBezTo>
                    <a:cubicBezTo>
                      <a:pt x="82" y="46"/>
                      <a:pt x="88" y="51"/>
                      <a:pt x="82" y="55"/>
                    </a:cubicBezTo>
                    <a:cubicBezTo>
                      <a:pt x="77" y="59"/>
                      <a:pt x="64" y="61"/>
                      <a:pt x="64" y="61"/>
                    </a:cubicBezTo>
                    <a:cubicBezTo>
                      <a:pt x="58" y="70"/>
                      <a:pt x="63" y="70"/>
                      <a:pt x="72" y="73"/>
                    </a:cubicBezTo>
                    <a:cubicBezTo>
                      <a:pt x="77" y="88"/>
                      <a:pt x="50" y="86"/>
                      <a:pt x="40" y="87"/>
                    </a:cubicBezTo>
                    <a:cubicBezTo>
                      <a:pt x="47" y="94"/>
                      <a:pt x="60" y="106"/>
                      <a:pt x="70" y="109"/>
                    </a:cubicBezTo>
                    <a:cubicBezTo>
                      <a:pt x="74" y="110"/>
                      <a:pt x="82" y="113"/>
                      <a:pt x="82" y="113"/>
                    </a:cubicBezTo>
                    <a:cubicBezTo>
                      <a:pt x="99" y="111"/>
                      <a:pt x="104" y="108"/>
                      <a:pt x="118" y="103"/>
                    </a:cubicBezTo>
                    <a:cubicBezTo>
                      <a:pt x="129" y="104"/>
                      <a:pt x="140" y="103"/>
                      <a:pt x="150" y="105"/>
                    </a:cubicBezTo>
                    <a:cubicBezTo>
                      <a:pt x="157" y="107"/>
                      <a:pt x="168" y="117"/>
                      <a:pt x="168" y="117"/>
                    </a:cubicBezTo>
                    <a:cubicBezTo>
                      <a:pt x="193" y="115"/>
                      <a:pt x="188" y="116"/>
                      <a:pt x="204" y="109"/>
                    </a:cubicBezTo>
                    <a:cubicBezTo>
                      <a:pt x="210" y="106"/>
                      <a:pt x="224" y="103"/>
                      <a:pt x="224" y="103"/>
                    </a:cubicBezTo>
                    <a:cubicBezTo>
                      <a:pt x="223" y="98"/>
                      <a:pt x="217" y="82"/>
                      <a:pt x="222" y="77"/>
                    </a:cubicBezTo>
                    <a:cubicBezTo>
                      <a:pt x="225" y="73"/>
                      <a:pt x="234" y="69"/>
                      <a:pt x="234" y="69"/>
                    </a:cubicBezTo>
                    <a:cubicBezTo>
                      <a:pt x="237" y="59"/>
                      <a:pt x="240" y="59"/>
                      <a:pt x="238" y="47"/>
                    </a:cubicBezTo>
                    <a:cubicBezTo>
                      <a:pt x="228" y="49"/>
                      <a:pt x="219" y="51"/>
                      <a:pt x="210" y="57"/>
                    </a:cubicBezTo>
                    <a:cubicBezTo>
                      <a:pt x="201" y="71"/>
                      <a:pt x="201" y="50"/>
                      <a:pt x="200" y="43"/>
                    </a:cubicBezTo>
                    <a:cubicBezTo>
                      <a:pt x="189" y="45"/>
                      <a:pt x="182" y="48"/>
                      <a:pt x="172" y="45"/>
                    </a:cubicBezTo>
                    <a:cubicBezTo>
                      <a:pt x="161" y="34"/>
                      <a:pt x="148" y="14"/>
                      <a:pt x="134" y="9"/>
                    </a:cubicBezTo>
                    <a:cubicBezTo>
                      <a:pt x="119" y="11"/>
                      <a:pt x="108" y="13"/>
                      <a:pt x="94" y="11"/>
                    </a:cubicBezTo>
                    <a:cubicBezTo>
                      <a:pt x="92" y="9"/>
                      <a:pt x="85" y="2"/>
                      <a:pt x="82" y="1"/>
                    </a:cubicBezTo>
                    <a:cubicBezTo>
                      <a:pt x="74" y="0"/>
                      <a:pt x="72" y="9"/>
                      <a:pt x="64" y="1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54" name="Freeform 93"/>
              <p:cNvSpPr/>
              <p:nvPr/>
            </p:nvSpPr>
            <p:spPr>
              <a:xfrm>
                <a:off x="5246" y="1822"/>
                <a:ext cx="150" cy="60"/>
              </a:xfrm>
              <a:custGeom>
                <a:avLst/>
                <a:gdLst>
                  <a:gd name="txL" fmla="*/ 0 w 194"/>
                  <a:gd name="txT" fmla="*/ 0 h 80"/>
                  <a:gd name="txR" fmla="*/ 194 w 194"/>
                  <a:gd name="txB" fmla="*/ 80 h 80"/>
                </a:gdLst>
                <a:ahLst/>
                <a:cxnLst>
                  <a:cxn ang="0">
                    <a:pos x="75" y="8"/>
                  </a:cxn>
                  <a:cxn ang="0">
                    <a:pos x="10" y="18"/>
                  </a:cxn>
                  <a:cxn ang="0">
                    <a:pos x="7" y="26"/>
                  </a:cxn>
                  <a:cxn ang="0">
                    <a:pos x="44" y="39"/>
                  </a:cxn>
                  <a:cxn ang="0">
                    <a:pos x="104" y="56"/>
                  </a:cxn>
                  <a:cxn ang="0">
                    <a:pos x="135" y="51"/>
                  </a:cxn>
                  <a:cxn ang="0">
                    <a:pos x="145" y="48"/>
                  </a:cxn>
                  <a:cxn ang="0">
                    <a:pos x="135" y="33"/>
                  </a:cxn>
                  <a:cxn ang="0">
                    <a:pos x="126" y="27"/>
                  </a:cxn>
                  <a:cxn ang="0">
                    <a:pos x="100" y="19"/>
                  </a:cxn>
                  <a:cxn ang="0">
                    <a:pos x="75" y="8"/>
                  </a:cxn>
                </a:cxnLst>
                <a:rect l="txL" t="txT" r="txR" b="txB"/>
                <a:pathLst>
                  <a:path w="194" h="80">
                    <a:moveTo>
                      <a:pt x="97" y="10"/>
                    </a:moveTo>
                    <a:cubicBezTo>
                      <a:pt x="70" y="19"/>
                      <a:pt x="42" y="22"/>
                      <a:pt x="13" y="24"/>
                    </a:cubicBezTo>
                    <a:cubicBezTo>
                      <a:pt x="9" y="25"/>
                      <a:pt x="0" y="26"/>
                      <a:pt x="9" y="34"/>
                    </a:cubicBezTo>
                    <a:cubicBezTo>
                      <a:pt x="21" y="44"/>
                      <a:pt x="43" y="43"/>
                      <a:pt x="57" y="52"/>
                    </a:cubicBezTo>
                    <a:cubicBezTo>
                      <a:pt x="75" y="80"/>
                      <a:pt x="104" y="73"/>
                      <a:pt x="135" y="74"/>
                    </a:cubicBezTo>
                    <a:cubicBezTo>
                      <a:pt x="153" y="73"/>
                      <a:pt x="159" y="73"/>
                      <a:pt x="175" y="68"/>
                    </a:cubicBezTo>
                    <a:cubicBezTo>
                      <a:pt x="179" y="67"/>
                      <a:pt x="187" y="64"/>
                      <a:pt x="187" y="64"/>
                    </a:cubicBezTo>
                    <a:cubicBezTo>
                      <a:pt x="194" y="53"/>
                      <a:pt x="184" y="49"/>
                      <a:pt x="175" y="44"/>
                    </a:cubicBezTo>
                    <a:cubicBezTo>
                      <a:pt x="171" y="42"/>
                      <a:pt x="163" y="36"/>
                      <a:pt x="163" y="36"/>
                    </a:cubicBezTo>
                    <a:cubicBezTo>
                      <a:pt x="140" y="41"/>
                      <a:pt x="147" y="38"/>
                      <a:pt x="129" y="26"/>
                    </a:cubicBezTo>
                    <a:cubicBezTo>
                      <a:pt x="123" y="17"/>
                      <a:pt x="107" y="0"/>
                      <a:pt x="97" y="1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55" name="Freeform 94"/>
              <p:cNvSpPr/>
              <p:nvPr/>
            </p:nvSpPr>
            <p:spPr>
              <a:xfrm>
                <a:off x="5456" y="1892"/>
                <a:ext cx="239" cy="189"/>
              </a:xfrm>
              <a:custGeom>
                <a:avLst/>
                <a:gdLst>
                  <a:gd name="txL" fmla="*/ 0 w 310"/>
                  <a:gd name="txT" fmla="*/ 0 h 254"/>
                  <a:gd name="txR" fmla="*/ 310 w 310"/>
                  <a:gd name="txB" fmla="*/ 254 h 254"/>
                </a:gdLst>
                <a:ahLst/>
                <a:cxnLst>
                  <a:cxn ang="0">
                    <a:pos x="52" y="7"/>
                  </a:cxn>
                  <a:cxn ang="0">
                    <a:pos x="39" y="17"/>
                  </a:cxn>
                  <a:cxn ang="0">
                    <a:pos x="16" y="29"/>
                  </a:cxn>
                  <a:cxn ang="0">
                    <a:pos x="41" y="57"/>
                  </a:cxn>
                  <a:cxn ang="0">
                    <a:pos x="61" y="63"/>
                  </a:cxn>
                  <a:cxn ang="0">
                    <a:pos x="79" y="74"/>
                  </a:cxn>
                  <a:cxn ang="0">
                    <a:pos x="98" y="63"/>
                  </a:cxn>
                  <a:cxn ang="0">
                    <a:pos x="110" y="75"/>
                  </a:cxn>
                  <a:cxn ang="0">
                    <a:pos x="115" y="95"/>
                  </a:cxn>
                  <a:cxn ang="0">
                    <a:pos x="89" y="112"/>
                  </a:cxn>
                  <a:cxn ang="0">
                    <a:pos x="69" y="129"/>
                  </a:cxn>
                  <a:cxn ang="0">
                    <a:pos x="53" y="126"/>
                  </a:cxn>
                  <a:cxn ang="0">
                    <a:pos x="44" y="123"/>
                  </a:cxn>
                  <a:cxn ang="0">
                    <a:pos x="33" y="139"/>
                  </a:cxn>
                  <a:cxn ang="0">
                    <a:pos x="30" y="148"/>
                  </a:cxn>
                  <a:cxn ang="0">
                    <a:pos x="56" y="153"/>
                  </a:cxn>
                  <a:cxn ang="0">
                    <a:pos x="73" y="151"/>
                  </a:cxn>
                  <a:cxn ang="0">
                    <a:pos x="89" y="172"/>
                  </a:cxn>
                  <a:cxn ang="0">
                    <a:pos x="98" y="175"/>
                  </a:cxn>
                  <a:cxn ang="0">
                    <a:pos x="107" y="178"/>
                  </a:cxn>
                  <a:cxn ang="0">
                    <a:pos x="119" y="187"/>
                  </a:cxn>
                  <a:cxn ang="0">
                    <a:pos x="140" y="176"/>
                  </a:cxn>
                  <a:cxn ang="0">
                    <a:pos x="157" y="175"/>
                  </a:cxn>
                  <a:cxn ang="0">
                    <a:pos x="177" y="158"/>
                  </a:cxn>
                  <a:cxn ang="0">
                    <a:pos x="173" y="138"/>
                  </a:cxn>
                  <a:cxn ang="0">
                    <a:pos x="167" y="129"/>
                  </a:cxn>
                  <a:cxn ang="0">
                    <a:pos x="180" y="124"/>
                  </a:cxn>
                  <a:cxn ang="0">
                    <a:pos x="189" y="136"/>
                  </a:cxn>
                  <a:cxn ang="0">
                    <a:pos x="190" y="147"/>
                  </a:cxn>
                  <a:cxn ang="0">
                    <a:pos x="201" y="144"/>
                  </a:cxn>
                  <a:cxn ang="0">
                    <a:pos x="234" y="126"/>
                  </a:cxn>
                  <a:cxn ang="0">
                    <a:pos x="226" y="109"/>
                  </a:cxn>
                  <a:cxn ang="0">
                    <a:pos x="200" y="92"/>
                  </a:cxn>
                  <a:cxn ang="0">
                    <a:pos x="204" y="80"/>
                  </a:cxn>
                  <a:cxn ang="0">
                    <a:pos x="214" y="77"/>
                  </a:cxn>
                  <a:cxn ang="0">
                    <a:pos x="195" y="47"/>
                  </a:cxn>
                  <a:cxn ang="0">
                    <a:pos x="180" y="44"/>
                  </a:cxn>
                  <a:cxn ang="0">
                    <a:pos x="170" y="41"/>
                  </a:cxn>
                  <a:cxn ang="0">
                    <a:pos x="155" y="25"/>
                  </a:cxn>
                  <a:cxn ang="0">
                    <a:pos x="119" y="33"/>
                  </a:cxn>
                  <a:cxn ang="0">
                    <a:pos x="129" y="19"/>
                  </a:cxn>
                  <a:cxn ang="0">
                    <a:pos x="107" y="13"/>
                  </a:cxn>
                  <a:cxn ang="0">
                    <a:pos x="92" y="14"/>
                  </a:cxn>
                  <a:cxn ang="0">
                    <a:pos x="52" y="7"/>
                  </a:cxn>
                </a:cxnLst>
                <a:rect l="txL" t="txT" r="txR" b="txB"/>
                <a:pathLst>
                  <a:path w="310" h="254">
                    <a:moveTo>
                      <a:pt x="67" y="9"/>
                    </a:moveTo>
                    <a:cubicBezTo>
                      <a:pt x="63" y="15"/>
                      <a:pt x="51" y="23"/>
                      <a:pt x="51" y="23"/>
                    </a:cubicBezTo>
                    <a:cubicBezTo>
                      <a:pt x="43" y="34"/>
                      <a:pt x="33" y="35"/>
                      <a:pt x="21" y="39"/>
                    </a:cubicBezTo>
                    <a:cubicBezTo>
                      <a:pt x="0" y="71"/>
                      <a:pt x="30" y="74"/>
                      <a:pt x="53" y="77"/>
                    </a:cubicBezTo>
                    <a:cubicBezTo>
                      <a:pt x="61" y="89"/>
                      <a:pt x="63" y="87"/>
                      <a:pt x="79" y="85"/>
                    </a:cubicBezTo>
                    <a:cubicBezTo>
                      <a:pt x="88" y="88"/>
                      <a:pt x="93" y="96"/>
                      <a:pt x="103" y="99"/>
                    </a:cubicBezTo>
                    <a:cubicBezTo>
                      <a:pt x="117" y="96"/>
                      <a:pt x="116" y="89"/>
                      <a:pt x="127" y="85"/>
                    </a:cubicBezTo>
                    <a:cubicBezTo>
                      <a:pt x="134" y="90"/>
                      <a:pt x="138" y="94"/>
                      <a:pt x="143" y="101"/>
                    </a:cubicBezTo>
                    <a:cubicBezTo>
                      <a:pt x="140" y="116"/>
                      <a:pt x="134" y="117"/>
                      <a:pt x="149" y="127"/>
                    </a:cubicBezTo>
                    <a:cubicBezTo>
                      <a:pt x="161" y="144"/>
                      <a:pt x="126" y="147"/>
                      <a:pt x="115" y="151"/>
                    </a:cubicBezTo>
                    <a:cubicBezTo>
                      <a:pt x="109" y="160"/>
                      <a:pt x="100" y="169"/>
                      <a:pt x="89" y="173"/>
                    </a:cubicBezTo>
                    <a:cubicBezTo>
                      <a:pt x="81" y="172"/>
                      <a:pt x="76" y="171"/>
                      <a:pt x="69" y="169"/>
                    </a:cubicBezTo>
                    <a:cubicBezTo>
                      <a:pt x="65" y="168"/>
                      <a:pt x="57" y="165"/>
                      <a:pt x="57" y="165"/>
                    </a:cubicBezTo>
                    <a:cubicBezTo>
                      <a:pt x="46" y="169"/>
                      <a:pt x="46" y="177"/>
                      <a:pt x="43" y="187"/>
                    </a:cubicBezTo>
                    <a:cubicBezTo>
                      <a:pt x="42" y="191"/>
                      <a:pt x="39" y="199"/>
                      <a:pt x="39" y="199"/>
                    </a:cubicBezTo>
                    <a:cubicBezTo>
                      <a:pt x="50" y="203"/>
                      <a:pt x="61" y="204"/>
                      <a:pt x="73" y="205"/>
                    </a:cubicBezTo>
                    <a:cubicBezTo>
                      <a:pt x="82" y="203"/>
                      <a:pt x="86" y="201"/>
                      <a:pt x="95" y="203"/>
                    </a:cubicBezTo>
                    <a:cubicBezTo>
                      <a:pt x="107" y="211"/>
                      <a:pt x="111" y="218"/>
                      <a:pt x="115" y="231"/>
                    </a:cubicBezTo>
                    <a:cubicBezTo>
                      <a:pt x="116" y="235"/>
                      <a:pt x="123" y="234"/>
                      <a:pt x="127" y="235"/>
                    </a:cubicBezTo>
                    <a:cubicBezTo>
                      <a:pt x="131" y="236"/>
                      <a:pt x="139" y="239"/>
                      <a:pt x="139" y="239"/>
                    </a:cubicBezTo>
                    <a:cubicBezTo>
                      <a:pt x="144" y="246"/>
                      <a:pt x="147" y="248"/>
                      <a:pt x="155" y="251"/>
                    </a:cubicBezTo>
                    <a:cubicBezTo>
                      <a:pt x="169" y="250"/>
                      <a:pt x="187" y="254"/>
                      <a:pt x="181" y="237"/>
                    </a:cubicBezTo>
                    <a:cubicBezTo>
                      <a:pt x="184" y="220"/>
                      <a:pt x="192" y="228"/>
                      <a:pt x="203" y="235"/>
                    </a:cubicBezTo>
                    <a:cubicBezTo>
                      <a:pt x="224" y="233"/>
                      <a:pt x="224" y="232"/>
                      <a:pt x="229" y="213"/>
                    </a:cubicBezTo>
                    <a:cubicBezTo>
                      <a:pt x="229" y="211"/>
                      <a:pt x="229" y="192"/>
                      <a:pt x="225" y="185"/>
                    </a:cubicBezTo>
                    <a:cubicBezTo>
                      <a:pt x="223" y="181"/>
                      <a:pt x="217" y="173"/>
                      <a:pt x="217" y="173"/>
                    </a:cubicBezTo>
                    <a:cubicBezTo>
                      <a:pt x="220" y="163"/>
                      <a:pt x="224" y="165"/>
                      <a:pt x="233" y="167"/>
                    </a:cubicBezTo>
                    <a:cubicBezTo>
                      <a:pt x="240" y="172"/>
                      <a:pt x="242" y="175"/>
                      <a:pt x="245" y="183"/>
                    </a:cubicBezTo>
                    <a:cubicBezTo>
                      <a:pt x="246" y="188"/>
                      <a:pt x="244" y="193"/>
                      <a:pt x="247" y="197"/>
                    </a:cubicBezTo>
                    <a:cubicBezTo>
                      <a:pt x="250" y="201"/>
                      <a:pt x="256" y="194"/>
                      <a:pt x="261" y="193"/>
                    </a:cubicBezTo>
                    <a:cubicBezTo>
                      <a:pt x="276" y="188"/>
                      <a:pt x="290" y="178"/>
                      <a:pt x="303" y="169"/>
                    </a:cubicBezTo>
                    <a:cubicBezTo>
                      <a:pt x="310" y="158"/>
                      <a:pt x="302" y="153"/>
                      <a:pt x="293" y="147"/>
                    </a:cubicBezTo>
                    <a:cubicBezTo>
                      <a:pt x="281" y="129"/>
                      <a:pt x="283" y="126"/>
                      <a:pt x="259" y="123"/>
                    </a:cubicBezTo>
                    <a:cubicBezTo>
                      <a:pt x="256" y="115"/>
                      <a:pt x="257" y="111"/>
                      <a:pt x="265" y="107"/>
                    </a:cubicBezTo>
                    <a:cubicBezTo>
                      <a:pt x="269" y="105"/>
                      <a:pt x="277" y="103"/>
                      <a:pt x="277" y="103"/>
                    </a:cubicBezTo>
                    <a:cubicBezTo>
                      <a:pt x="287" y="88"/>
                      <a:pt x="269" y="66"/>
                      <a:pt x="253" y="63"/>
                    </a:cubicBezTo>
                    <a:cubicBezTo>
                      <a:pt x="239" y="60"/>
                      <a:pt x="244" y="62"/>
                      <a:pt x="233" y="59"/>
                    </a:cubicBezTo>
                    <a:cubicBezTo>
                      <a:pt x="229" y="58"/>
                      <a:pt x="221" y="55"/>
                      <a:pt x="221" y="55"/>
                    </a:cubicBezTo>
                    <a:cubicBezTo>
                      <a:pt x="200" y="60"/>
                      <a:pt x="217" y="38"/>
                      <a:pt x="201" y="33"/>
                    </a:cubicBezTo>
                    <a:cubicBezTo>
                      <a:pt x="185" y="35"/>
                      <a:pt x="169" y="36"/>
                      <a:pt x="155" y="45"/>
                    </a:cubicBezTo>
                    <a:cubicBezTo>
                      <a:pt x="145" y="30"/>
                      <a:pt x="152" y="30"/>
                      <a:pt x="167" y="25"/>
                    </a:cubicBezTo>
                    <a:cubicBezTo>
                      <a:pt x="163" y="10"/>
                      <a:pt x="155" y="15"/>
                      <a:pt x="139" y="17"/>
                    </a:cubicBezTo>
                    <a:cubicBezTo>
                      <a:pt x="131" y="20"/>
                      <a:pt x="127" y="22"/>
                      <a:pt x="119" y="19"/>
                    </a:cubicBezTo>
                    <a:cubicBezTo>
                      <a:pt x="106" y="0"/>
                      <a:pt x="74" y="29"/>
                      <a:pt x="67" y="9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56" name="Freeform 95"/>
              <p:cNvSpPr/>
              <p:nvPr/>
            </p:nvSpPr>
            <p:spPr>
              <a:xfrm>
                <a:off x="5454" y="1810"/>
                <a:ext cx="45" cy="37"/>
              </a:xfrm>
              <a:custGeom>
                <a:avLst/>
                <a:gdLst>
                  <a:gd name="txL" fmla="*/ 0 w 59"/>
                  <a:gd name="txT" fmla="*/ 0 h 50"/>
                  <a:gd name="txR" fmla="*/ 59 w 59"/>
                  <a:gd name="txB" fmla="*/ 50 h 50"/>
                </a:gdLst>
                <a:ahLst/>
                <a:cxnLst>
                  <a:cxn ang="0">
                    <a:pos x="20" y="0"/>
                  </a:cxn>
                  <a:cxn ang="0">
                    <a:pos x="0" y="7"/>
                  </a:cxn>
                  <a:cxn ang="0">
                    <a:pos x="23" y="30"/>
                  </a:cxn>
                  <a:cxn ang="0">
                    <a:pos x="37" y="37"/>
                  </a:cxn>
                  <a:cxn ang="0">
                    <a:pos x="44" y="21"/>
                  </a:cxn>
                  <a:cxn ang="0">
                    <a:pos x="34" y="6"/>
                  </a:cxn>
                  <a:cxn ang="0">
                    <a:pos x="20" y="0"/>
                  </a:cxn>
                </a:cxnLst>
                <a:rect l="txL" t="txT" r="txR" b="txB"/>
                <a:pathLst>
                  <a:path w="59" h="50">
                    <a:moveTo>
                      <a:pt x="26" y="0"/>
                    </a:moveTo>
                    <a:cubicBezTo>
                      <a:pt x="13" y="2"/>
                      <a:pt x="7" y="0"/>
                      <a:pt x="0" y="10"/>
                    </a:cubicBezTo>
                    <a:cubicBezTo>
                      <a:pt x="4" y="22"/>
                      <a:pt x="18" y="36"/>
                      <a:pt x="30" y="40"/>
                    </a:cubicBezTo>
                    <a:cubicBezTo>
                      <a:pt x="37" y="42"/>
                      <a:pt x="48" y="50"/>
                      <a:pt x="48" y="50"/>
                    </a:cubicBezTo>
                    <a:cubicBezTo>
                      <a:pt x="57" y="44"/>
                      <a:pt x="55" y="37"/>
                      <a:pt x="58" y="28"/>
                    </a:cubicBezTo>
                    <a:cubicBezTo>
                      <a:pt x="55" y="11"/>
                      <a:pt x="59" y="18"/>
                      <a:pt x="44" y="8"/>
                    </a:cubicBezTo>
                    <a:cubicBezTo>
                      <a:pt x="42" y="6"/>
                      <a:pt x="26" y="5"/>
                      <a:pt x="26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57" name="Freeform 96"/>
              <p:cNvSpPr/>
              <p:nvPr/>
            </p:nvSpPr>
            <p:spPr>
              <a:xfrm>
                <a:off x="5368" y="1880"/>
                <a:ext cx="67" cy="41"/>
              </a:xfrm>
              <a:custGeom>
                <a:avLst/>
                <a:gdLst>
                  <a:gd name="txL" fmla="*/ 0 w 86"/>
                  <a:gd name="txT" fmla="*/ 0 h 57"/>
                  <a:gd name="txR" fmla="*/ 86 w 86"/>
                  <a:gd name="txB" fmla="*/ 57 h 57"/>
                </a:gdLst>
                <a:ahLst/>
                <a:cxnLst>
                  <a:cxn ang="0">
                    <a:pos x="34" y="5"/>
                  </a:cxn>
                  <a:cxn ang="0">
                    <a:pos x="19" y="18"/>
                  </a:cxn>
                  <a:cxn ang="0">
                    <a:pos x="3" y="19"/>
                  </a:cxn>
                  <a:cxn ang="0">
                    <a:pos x="12" y="41"/>
                  </a:cxn>
                  <a:cxn ang="0">
                    <a:pos x="58" y="25"/>
                  </a:cxn>
                  <a:cxn ang="0">
                    <a:pos x="67" y="12"/>
                  </a:cxn>
                  <a:cxn ang="0">
                    <a:pos x="44" y="5"/>
                  </a:cxn>
                  <a:cxn ang="0">
                    <a:pos x="34" y="5"/>
                  </a:cxn>
                </a:cxnLst>
                <a:rect l="txL" t="txT" r="txR" b="txB"/>
                <a:pathLst>
                  <a:path w="86" h="57">
                    <a:moveTo>
                      <a:pt x="44" y="7"/>
                    </a:moveTo>
                    <a:cubicBezTo>
                      <a:pt x="39" y="14"/>
                      <a:pt x="31" y="20"/>
                      <a:pt x="24" y="25"/>
                    </a:cubicBezTo>
                    <a:cubicBezTo>
                      <a:pt x="16" y="19"/>
                      <a:pt x="12" y="22"/>
                      <a:pt x="4" y="27"/>
                    </a:cubicBezTo>
                    <a:cubicBezTo>
                      <a:pt x="0" y="38"/>
                      <a:pt x="4" y="53"/>
                      <a:pt x="16" y="57"/>
                    </a:cubicBezTo>
                    <a:cubicBezTo>
                      <a:pt x="33" y="51"/>
                      <a:pt x="60" y="45"/>
                      <a:pt x="74" y="35"/>
                    </a:cubicBezTo>
                    <a:cubicBezTo>
                      <a:pt x="78" y="29"/>
                      <a:pt x="86" y="17"/>
                      <a:pt x="86" y="17"/>
                    </a:cubicBezTo>
                    <a:cubicBezTo>
                      <a:pt x="80" y="0"/>
                      <a:pt x="74" y="5"/>
                      <a:pt x="56" y="7"/>
                    </a:cubicBezTo>
                    <a:cubicBezTo>
                      <a:pt x="43" y="11"/>
                      <a:pt x="44" y="15"/>
                      <a:pt x="44" y="7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58" name="Freeform 97"/>
              <p:cNvSpPr/>
              <p:nvPr/>
            </p:nvSpPr>
            <p:spPr>
              <a:xfrm>
                <a:off x="5438" y="1888"/>
                <a:ext cx="55" cy="24"/>
              </a:xfrm>
              <a:custGeom>
                <a:avLst/>
                <a:gdLst>
                  <a:gd name="txL" fmla="*/ 0 w 73"/>
                  <a:gd name="txT" fmla="*/ 0 h 34"/>
                  <a:gd name="txR" fmla="*/ 73 w 73"/>
                  <a:gd name="txB" fmla="*/ 34 h 34"/>
                </a:gdLst>
                <a:ahLst/>
                <a:cxnLst>
                  <a:cxn ang="0">
                    <a:pos x="30" y="0"/>
                  </a:cxn>
                  <a:cxn ang="0">
                    <a:pos x="8" y="11"/>
                  </a:cxn>
                  <a:cxn ang="0">
                    <a:pos x="18" y="24"/>
                  </a:cxn>
                  <a:cxn ang="0">
                    <a:pos x="39" y="20"/>
                  </a:cxn>
                  <a:cxn ang="0">
                    <a:pos x="48" y="14"/>
                  </a:cxn>
                  <a:cxn ang="0">
                    <a:pos x="30" y="0"/>
                  </a:cxn>
                </a:cxnLst>
                <a:rect l="txL" t="txT" r="txR" b="txB"/>
                <a:pathLst>
                  <a:path w="73" h="34">
                    <a:moveTo>
                      <a:pt x="40" y="0"/>
                    </a:moveTo>
                    <a:cubicBezTo>
                      <a:pt x="30" y="6"/>
                      <a:pt x="20" y="10"/>
                      <a:pt x="10" y="16"/>
                    </a:cubicBezTo>
                    <a:cubicBezTo>
                      <a:pt x="0" y="31"/>
                      <a:pt x="13" y="30"/>
                      <a:pt x="24" y="34"/>
                    </a:cubicBezTo>
                    <a:cubicBezTo>
                      <a:pt x="44" y="31"/>
                      <a:pt x="35" y="34"/>
                      <a:pt x="52" y="28"/>
                    </a:cubicBezTo>
                    <a:cubicBezTo>
                      <a:pt x="57" y="26"/>
                      <a:pt x="64" y="20"/>
                      <a:pt x="64" y="20"/>
                    </a:cubicBezTo>
                    <a:cubicBezTo>
                      <a:pt x="73" y="7"/>
                      <a:pt x="48" y="8"/>
                      <a:pt x="40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59" name="Freeform 98"/>
              <p:cNvSpPr/>
              <p:nvPr/>
            </p:nvSpPr>
            <p:spPr>
              <a:xfrm>
                <a:off x="5408" y="1852"/>
                <a:ext cx="66" cy="34"/>
              </a:xfrm>
              <a:custGeom>
                <a:avLst/>
                <a:gdLst>
                  <a:gd name="txL" fmla="*/ 0 w 85"/>
                  <a:gd name="txT" fmla="*/ 0 h 45"/>
                  <a:gd name="txR" fmla="*/ 85 w 85"/>
                  <a:gd name="txB" fmla="*/ 45 h 45"/>
                </a:gdLst>
                <a:ahLst/>
                <a:cxnLst>
                  <a:cxn ang="0">
                    <a:pos x="45" y="8"/>
                  </a:cxn>
                  <a:cxn ang="0">
                    <a:pos x="22" y="3"/>
                  </a:cxn>
                  <a:cxn ang="0">
                    <a:pos x="0" y="14"/>
                  </a:cxn>
                  <a:cxn ang="0">
                    <a:pos x="31" y="24"/>
                  </a:cxn>
                  <a:cxn ang="0">
                    <a:pos x="50" y="30"/>
                  </a:cxn>
                  <a:cxn ang="0">
                    <a:pos x="65" y="14"/>
                  </a:cxn>
                  <a:cxn ang="0">
                    <a:pos x="64" y="5"/>
                  </a:cxn>
                  <a:cxn ang="0">
                    <a:pos x="50" y="0"/>
                  </a:cxn>
                  <a:cxn ang="0">
                    <a:pos x="45" y="8"/>
                  </a:cxn>
                </a:cxnLst>
                <a:rect l="txL" t="txT" r="txR" b="txB"/>
                <a:pathLst>
                  <a:path w="85" h="45">
                    <a:moveTo>
                      <a:pt x="58" y="10"/>
                    </a:moveTo>
                    <a:cubicBezTo>
                      <a:pt x="39" y="16"/>
                      <a:pt x="45" y="10"/>
                      <a:pt x="28" y="4"/>
                    </a:cubicBezTo>
                    <a:cubicBezTo>
                      <a:pt x="7" y="6"/>
                      <a:pt x="5" y="2"/>
                      <a:pt x="0" y="18"/>
                    </a:cubicBezTo>
                    <a:cubicBezTo>
                      <a:pt x="5" y="34"/>
                      <a:pt x="26" y="31"/>
                      <a:pt x="40" y="32"/>
                    </a:cubicBezTo>
                    <a:cubicBezTo>
                      <a:pt x="50" y="42"/>
                      <a:pt x="49" y="45"/>
                      <a:pt x="64" y="40"/>
                    </a:cubicBezTo>
                    <a:cubicBezTo>
                      <a:pt x="69" y="32"/>
                      <a:pt x="77" y="25"/>
                      <a:pt x="84" y="18"/>
                    </a:cubicBezTo>
                    <a:cubicBezTo>
                      <a:pt x="83" y="14"/>
                      <a:pt x="85" y="9"/>
                      <a:pt x="82" y="6"/>
                    </a:cubicBezTo>
                    <a:cubicBezTo>
                      <a:pt x="78" y="1"/>
                      <a:pt x="64" y="0"/>
                      <a:pt x="64" y="0"/>
                    </a:cubicBezTo>
                    <a:cubicBezTo>
                      <a:pt x="56" y="3"/>
                      <a:pt x="47" y="21"/>
                      <a:pt x="58" y="1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60" name="Freeform 99"/>
              <p:cNvSpPr/>
              <p:nvPr/>
            </p:nvSpPr>
            <p:spPr>
              <a:xfrm>
                <a:off x="5380" y="1820"/>
                <a:ext cx="45" cy="24"/>
              </a:xfrm>
              <a:custGeom>
                <a:avLst/>
                <a:gdLst>
                  <a:gd name="txL" fmla="*/ 0 w 58"/>
                  <a:gd name="txT" fmla="*/ 0 h 31"/>
                  <a:gd name="txR" fmla="*/ 58 w 58"/>
                  <a:gd name="txB" fmla="*/ 31 h 31"/>
                </a:gdLst>
                <a:ahLst/>
                <a:cxnLst>
                  <a:cxn ang="0">
                    <a:pos x="12" y="3"/>
                  </a:cxn>
                  <a:cxn ang="0">
                    <a:pos x="0" y="14"/>
                  </a:cxn>
                  <a:cxn ang="0">
                    <a:pos x="16" y="22"/>
                  </a:cxn>
                  <a:cxn ang="0">
                    <a:pos x="22" y="15"/>
                  </a:cxn>
                  <a:cxn ang="0">
                    <a:pos x="40" y="9"/>
                  </a:cxn>
                  <a:cxn ang="0">
                    <a:pos x="34" y="0"/>
                  </a:cxn>
                  <a:cxn ang="0">
                    <a:pos x="12" y="3"/>
                  </a:cxn>
                </a:cxnLst>
                <a:rect l="txL" t="txT" r="txR" b="txB"/>
                <a:pathLst>
                  <a:path w="58" h="31">
                    <a:moveTo>
                      <a:pt x="16" y="4"/>
                    </a:moveTo>
                    <a:cubicBezTo>
                      <a:pt x="2" y="13"/>
                      <a:pt x="7" y="8"/>
                      <a:pt x="0" y="18"/>
                    </a:cubicBezTo>
                    <a:cubicBezTo>
                      <a:pt x="5" y="26"/>
                      <a:pt x="11" y="25"/>
                      <a:pt x="20" y="28"/>
                    </a:cubicBezTo>
                    <a:cubicBezTo>
                      <a:pt x="36" y="23"/>
                      <a:pt x="17" y="31"/>
                      <a:pt x="28" y="20"/>
                    </a:cubicBezTo>
                    <a:cubicBezTo>
                      <a:pt x="33" y="15"/>
                      <a:pt x="46" y="13"/>
                      <a:pt x="52" y="12"/>
                    </a:cubicBezTo>
                    <a:cubicBezTo>
                      <a:pt x="58" y="3"/>
                      <a:pt x="53" y="3"/>
                      <a:pt x="44" y="0"/>
                    </a:cubicBezTo>
                    <a:cubicBezTo>
                      <a:pt x="38" y="1"/>
                      <a:pt x="20" y="8"/>
                      <a:pt x="16" y="4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61" name="Freeform 100"/>
              <p:cNvSpPr/>
              <p:nvPr/>
            </p:nvSpPr>
            <p:spPr>
              <a:xfrm>
                <a:off x="5497" y="1823"/>
                <a:ext cx="117" cy="77"/>
              </a:xfrm>
              <a:custGeom>
                <a:avLst/>
                <a:gdLst>
                  <a:gd name="txL" fmla="*/ 0 w 152"/>
                  <a:gd name="txT" fmla="*/ 0 h 102"/>
                  <a:gd name="txR" fmla="*/ 152 w 152"/>
                  <a:gd name="txB" fmla="*/ 102 h 102"/>
                </a:gdLst>
                <a:ahLst/>
                <a:cxnLst>
                  <a:cxn ang="0">
                    <a:pos x="29" y="0"/>
                  </a:cxn>
                  <a:cxn ang="0">
                    <a:pos x="11" y="5"/>
                  </a:cxn>
                  <a:cxn ang="0">
                    <a:pos x="3" y="29"/>
                  </a:cxn>
                  <a:cxn ang="0">
                    <a:pos x="9" y="42"/>
                  </a:cxn>
                  <a:cxn ang="0">
                    <a:pos x="0" y="54"/>
                  </a:cxn>
                  <a:cxn ang="0">
                    <a:pos x="43" y="65"/>
                  </a:cxn>
                  <a:cxn ang="0">
                    <a:pos x="63" y="69"/>
                  </a:cxn>
                  <a:cxn ang="0">
                    <a:pos x="117" y="65"/>
                  </a:cxn>
                  <a:cxn ang="0">
                    <a:pos x="59" y="53"/>
                  </a:cxn>
                  <a:cxn ang="0">
                    <a:pos x="42" y="47"/>
                  </a:cxn>
                  <a:cxn ang="0">
                    <a:pos x="34" y="39"/>
                  </a:cxn>
                  <a:cxn ang="0">
                    <a:pos x="38" y="26"/>
                  </a:cxn>
                  <a:cxn ang="0">
                    <a:pos x="29" y="0"/>
                  </a:cxn>
                </a:cxnLst>
                <a:rect l="txL" t="txT" r="txR" b="txB"/>
                <a:pathLst>
                  <a:path w="152" h="102">
                    <a:moveTo>
                      <a:pt x="38" y="0"/>
                    </a:moveTo>
                    <a:cubicBezTo>
                      <a:pt x="22" y="5"/>
                      <a:pt x="30" y="3"/>
                      <a:pt x="14" y="6"/>
                    </a:cubicBezTo>
                    <a:cubicBezTo>
                      <a:pt x="18" y="22"/>
                      <a:pt x="22" y="32"/>
                      <a:pt x="4" y="38"/>
                    </a:cubicBezTo>
                    <a:cubicBezTo>
                      <a:pt x="1" y="47"/>
                      <a:pt x="7" y="49"/>
                      <a:pt x="12" y="56"/>
                    </a:cubicBezTo>
                    <a:cubicBezTo>
                      <a:pt x="10" y="65"/>
                      <a:pt x="9" y="69"/>
                      <a:pt x="0" y="72"/>
                    </a:cubicBezTo>
                    <a:cubicBezTo>
                      <a:pt x="5" y="88"/>
                      <a:pt x="45" y="85"/>
                      <a:pt x="56" y="86"/>
                    </a:cubicBezTo>
                    <a:cubicBezTo>
                      <a:pt x="72" y="97"/>
                      <a:pt x="63" y="95"/>
                      <a:pt x="82" y="92"/>
                    </a:cubicBezTo>
                    <a:cubicBezTo>
                      <a:pt x="86" y="92"/>
                      <a:pt x="147" y="102"/>
                      <a:pt x="152" y="86"/>
                    </a:cubicBezTo>
                    <a:cubicBezTo>
                      <a:pt x="123" y="66"/>
                      <a:pt x="128" y="72"/>
                      <a:pt x="76" y="70"/>
                    </a:cubicBezTo>
                    <a:cubicBezTo>
                      <a:pt x="62" y="56"/>
                      <a:pt x="81" y="73"/>
                      <a:pt x="54" y="62"/>
                    </a:cubicBezTo>
                    <a:cubicBezTo>
                      <a:pt x="50" y="60"/>
                      <a:pt x="48" y="55"/>
                      <a:pt x="44" y="52"/>
                    </a:cubicBezTo>
                    <a:cubicBezTo>
                      <a:pt x="41" y="43"/>
                      <a:pt x="42" y="39"/>
                      <a:pt x="50" y="34"/>
                    </a:cubicBezTo>
                    <a:cubicBezTo>
                      <a:pt x="52" y="27"/>
                      <a:pt x="42" y="9"/>
                      <a:pt x="38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62" name="Freeform 101"/>
              <p:cNvSpPr/>
              <p:nvPr/>
            </p:nvSpPr>
            <p:spPr>
              <a:xfrm>
                <a:off x="4383" y="2067"/>
                <a:ext cx="26" cy="15"/>
              </a:xfrm>
              <a:custGeom>
                <a:avLst/>
                <a:gdLst>
                  <a:gd name="txL" fmla="*/ 0 w 34"/>
                  <a:gd name="txT" fmla="*/ 0 h 20"/>
                  <a:gd name="txR" fmla="*/ 34 w 34"/>
                  <a:gd name="txB" fmla="*/ 20 h 20"/>
                </a:gdLst>
                <a:ahLst/>
                <a:cxnLst>
                  <a:cxn ang="0">
                    <a:pos x="26" y="0"/>
                  </a:cxn>
                  <a:cxn ang="0">
                    <a:pos x="18" y="15"/>
                  </a:cxn>
                  <a:cxn ang="0">
                    <a:pos x="3" y="14"/>
                  </a:cxn>
                  <a:cxn ang="0">
                    <a:pos x="3" y="4"/>
                  </a:cxn>
                  <a:cxn ang="0">
                    <a:pos x="26" y="0"/>
                  </a:cxn>
                </a:cxnLst>
                <a:rect l="txL" t="txT" r="txR" b="txB"/>
                <a:pathLst>
                  <a:path w="34" h="20">
                    <a:moveTo>
                      <a:pt x="34" y="0"/>
                    </a:moveTo>
                    <a:cubicBezTo>
                      <a:pt x="32" y="10"/>
                      <a:pt x="34" y="17"/>
                      <a:pt x="24" y="20"/>
                    </a:cubicBezTo>
                    <a:cubicBezTo>
                      <a:pt x="17" y="19"/>
                      <a:pt x="10" y="20"/>
                      <a:pt x="4" y="18"/>
                    </a:cubicBezTo>
                    <a:cubicBezTo>
                      <a:pt x="0" y="17"/>
                      <a:pt x="2" y="7"/>
                      <a:pt x="4" y="6"/>
                    </a:cubicBezTo>
                    <a:cubicBezTo>
                      <a:pt x="12" y="0"/>
                      <a:pt x="24" y="0"/>
                      <a:pt x="3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63" name="Freeform 102"/>
              <p:cNvSpPr/>
              <p:nvPr/>
            </p:nvSpPr>
            <p:spPr>
              <a:xfrm>
                <a:off x="5159" y="2576"/>
                <a:ext cx="16" cy="12"/>
              </a:xfrm>
              <a:custGeom>
                <a:avLst/>
                <a:gdLst>
                  <a:gd name="txL" fmla="*/ 0 w 21"/>
                  <a:gd name="txT" fmla="*/ 0 h 16"/>
                  <a:gd name="txR" fmla="*/ 21 w 21"/>
                  <a:gd name="txB" fmla="*/ 16 h 16"/>
                </a:gdLst>
                <a:ahLst/>
                <a:cxnLst>
                  <a:cxn ang="0">
                    <a:pos x="2" y="0"/>
                  </a:cxn>
                  <a:cxn ang="0">
                    <a:pos x="10" y="12"/>
                  </a:cxn>
                  <a:cxn ang="0">
                    <a:pos x="2" y="0"/>
                  </a:cxn>
                </a:cxnLst>
                <a:rect l="txL" t="txT" r="txR" b="txB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64" name="Freeform 103"/>
              <p:cNvSpPr/>
              <p:nvPr/>
            </p:nvSpPr>
            <p:spPr>
              <a:xfrm>
                <a:off x="5162" y="2601"/>
                <a:ext cx="16" cy="12"/>
              </a:xfrm>
              <a:custGeom>
                <a:avLst/>
                <a:gdLst>
                  <a:gd name="txL" fmla="*/ 0 w 21"/>
                  <a:gd name="txT" fmla="*/ 0 h 16"/>
                  <a:gd name="txR" fmla="*/ 21 w 21"/>
                  <a:gd name="txB" fmla="*/ 16 h 16"/>
                </a:gdLst>
                <a:ahLst/>
                <a:cxnLst>
                  <a:cxn ang="0">
                    <a:pos x="2" y="0"/>
                  </a:cxn>
                  <a:cxn ang="0">
                    <a:pos x="10" y="12"/>
                  </a:cxn>
                  <a:cxn ang="0">
                    <a:pos x="2" y="0"/>
                  </a:cxn>
                </a:cxnLst>
                <a:rect l="txL" t="txT" r="txR" b="txB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65" name="Freeform 104"/>
              <p:cNvSpPr/>
              <p:nvPr/>
            </p:nvSpPr>
            <p:spPr>
              <a:xfrm>
                <a:off x="5371" y="2732"/>
                <a:ext cx="16" cy="12"/>
              </a:xfrm>
              <a:custGeom>
                <a:avLst/>
                <a:gdLst>
                  <a:gd name="txL" fmla="*/ 0 w 21"/>
                  <a:gd name="txT" fmla="*/ 0 h 16"/>
                  <a:gd name="txR" fmla="*/ 21 w 21"/>
                  <a:gd name="txB" fmla="*/ 16 h 16"/>
                </a:gdLst>
                <a:ahLst/>
                <a:cxnLst>
                  <a:cxn ang="0">
                    <a:pos x="2" y="0"/>
                  </a:cxn>
                  <a:cxn ang="0">
                    <a:pos x="10" y="12"/>
                  </a:cxn>
                  <a:cxn ang="0">
                    <a:pos x="2" y="0"/>
                  </a:cxn>
                </a:cxnLst>
                <a:rect l="txL" t="txT" r="txR" b="txB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66" name="Freeform 105"/>
              <p:cNvSpPr/>
              <p:nvPr/>
            </p:nvSpPr>
            <p:spPr>
              <a:xfrm>
                <a:off x="5498" y="2250"/>
                <a:ext cx="39" cy="18"/>
              </a:xfrm>
              <a:custGeom>
                <a:avLst/>
                <a:gdLst>
                  <a:gd name="txL" fmla="*/ 0 w 51"/>
                  <a:gd name="txT" fmla="*/ 0 h 24"/>
                  <a:gd name="txR" fmla="*/ 51 w 51"/>
                  <a:gd name="txB" fmla="*/ 24 h 24"/>
                </a:gdLst>
                <a:ahLst/>
                <a:cxnLst>
                  <a:cxn ang="0">
                    <a:pos x="10" y="0"/>
                  </a:cxn>
                  <a:cxn ang="0">
                    <a:pos x="5" y="14"/>
                  </a:cxn>
                  <a:cxn ang="0">
                    <a:pos x="21" y="18"/>
                  </a:cxn>
                  <a:cxn ang="0">
                    <a:pos x="25" y="3"/>
                  </a:cxn>
                  <a:cxn ang="0">
                    <a:pos x="10" y="0"/>
                  </a:cxn>
                </a:cxnLst>
                <a:rect l="txL" t="txT" r="txR" b="tx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67" name="Freeform 106"/>
              <p:cNvSpPr/>
              <p:nvPr/>
            </p:nvSpPr>
            <p:spPr>
              <a:xfrm>
                <a:off x="5396" y="2046"/>
                <a:ext cx="39" cy="18"/>
              </a:xfrm>
              <a:custGeom>
                <a:avLst/>
                <a:gdLst>
                  <a:gd name="txL" fmla="*/ 0 w 51"/>
                  <a:gd name="txT" fmla="*/ 0 h 24"/>
                  <a:gd name="txR" fmla="*/ 51 w 51"/>
                  <a:gd name="txB" fmla="*/ 24 h 24"/>
                </a:gdLst>
                <a:ahLst/>
                <a:cxnLst>
                  <a:cxn ang="0">
                    <a:pos x="10" y="0"/>
                  </a:cxn>
                  <a:cxn ang="0">
                    <a:pos x="5" y="14"/>
                  </a:cxn>
                  <a:cxn ang="0">
                    <a:pos x="21" y="18"/>
                  </a:cxn>
                  <a:cxn ang="0">
                    <a:pos x="25" y="3"/>
                  </a:cxn>
                  <a:cxn ang="0">
                    <a:pos x="10" y="0"/>
                  </a:cxn>
                </a:cxnLst>
                <a:rect l="txL" t="txT" r="txR" b="tx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68" name="Freeform 107"/>
              <p:cNvSpPr/>
              <p:nvPr/>
            </p:nvSpPr>
            <p:spPr>
              <a:xfrm>
                <a:off x="5462" y="1868"/>
                <a:ext cx="40" cy="18"/>
              </a:xfrm>
              <a:custGeom>
                <a:avLst/>
                <a:gdLst>
                  <a:gd name="txL" fmla="*/ 0 w 51"/>
                  <a:gd name="txT" fmla="*/ 0 h 24"/>
                  <a:gd name="txR" fmla="*/ 51 w 51"/>
                  <a:gd name="txB" fmla="*/ 24 h 24"/>
                </a:gdLst>
                <a:ahLst/>
                <a:cxnLst>
                  <a:cxn ang="0">
                    <a:pos x="10" y="0"/>
                  </a:cxn>
                  <a:cxn ang="0">
                    <a:pos x="5" y="14"/>
                  </a:cxn>
                  <a:cxn ang="0">
                    <a:pos x="21" y="18"/>
                  </a:cxn>
                  <a:cxn ang="0">
                    <a:pos x="26" y="3"/>
                  </a:cxn>
                  <a:cxn ang="0">
                    <a:pos x="10" y="0"/>
                  </a:cxn>
                </a:cxnLst>
                <a:rect l="txL" t="txT" r="txR" b="tx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69" name="Freeform 108"/>
              <p:cNvSpPr/>
              <p:nvPr/>
            </p:nvSpPr>
            <p:spPr>
              <a:xfrm>
                <a:off x="5527" y="1975"/>
                <a:ext cx="39" cy="18"/>
              </a:xfrm>
              <a:custGeom>
                <a:avLst/>
                <a:gdLst>
                  <a:gd name="txL" fmla="*/ 0 w 51"/>
                  <a:gd name="txT" fmla="*/ 0 h 24"/>
                  <a:gd name="txR" fmla="*/ 51 w 51"/>
                  <a:gd name="txB" fmla="*/ 24 h 24"/>
                </a:gdLst>
                <a:ahLst/>
                <a:cxnLst>
                  <a:cxn ang="0">
                    <a:pos x="10" y="0"/>
                  </a:cxn>
                  <a:cxn ang="0">
                    <a:pos x="5" y="14"/>
                  </a:cxn>
                  <a:cxn ang="0">
                    <a:pos x="21" y="18"/>
                  </a:cxn>
                  <a:cxn ang="0">
                    <a:pos x="25" y="3"/>
                  </a:cxn>
                  <a:cxn ang="0">
                    <a:pos x="10" y="0"/>
                  </a:cxn>
                </a:cxnLst>
                <a:rect l="txL" t="txT" r="txR" b="tx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70" name="Freeform 109"/>
              <p:cNvSpPr/>
              <p:nvPr/>
            </p:nvSpPr>
            <p:spPr>
              <a:xfrm>
                <a:off x="5543" y="1774"/>
                <a:ext cx="714" cy="345"/>
              </a:xfrm>
              <a:custGeom>
                <a:avLst/>
                <a:gdLst>
                  <a:gd name="txL" fmla="*/ 0 w 929"/>
                  <a:gd name="txT" fmla="*/ 0 h 462"/>
                  <a:gd name="txR" fmla="*/ 929 w 929"/>
                  <a:gd name="txB" fmla="*/ 462 h 462"/>
                </a:gdLst>
                <a:ahLst/>
                <a:cxnLst>
                  <a:cxn ang="0">
                    <a:pos x="22" y="42"/>
                  </a:cxn>
                  <a:cxn ang="0">
                    <a:pos x="5" y="69"/>
                  </a:cxn>
                  <a:cxn ang="0">
                    <a:pos x="28" y="75"/>
                  </a:cxn>
                  <a:cxn ang="0">
                    <a:pos x="12" y="87"/>
                  </a:cxn>
                  <a:cxn ang="0">
                    <a:pos x="80" y="102"/>
                  </a:cxn>
                  <a:cxn ang="0">
                    <a:pos x="109" y="97"/>
                  </a:cxn>
                  <a:cxn ang="0">
                    <a:pos x="192" y="58"/>
                  </a:cxn>
                  <a:cxn ang="0">
                    <a:pos x="231" y="49"/>
                  </a:cxn>
                  <a:cxn ang="0">
                    <a:pos x="249" y="60"/>
                  </a:cxn>
                  <a:cxn ang="0">
                    <a:pos x="209" y="66"/>
                  </a:cxn>
                  <a:cxn ang="0">
                    <a:pos x="186" y="84"/>
                  </a:cxn>
                  <a:cxn ang="0">
                    <a:pos x="195" y="90"/>
                  </a:cxn>
                  <a:cxn ang="0">
                    <a:pos x="200" y="118"/>
                  </a:cxn>
                  <a:cxn ang="0">
                    <a:pos x="269" y="143"/>
                  </a:cxn>
                  <a:cxn ang="0">
                    <a:pos x="258" y="157"/>
                  </a:cxn>
                  <a:cxn ang="0">
                    <a:pos x="283" y="184"/>
                  </a:cxn>
                  <a:cxn ang="0">
                    <a:pos x="267" y="199"/>
                  </a:cxn>
                  <a:cxn ang="0">
                    <a:pos x="249" y="220"/>
                  </a:cxn>
                  <a:cxn ang="0">
                    <a:pos x="226" y="242"/>
                  </a:cxn>
                  <a:cxn ang="0">
                    <a:pos x="224" y="314"/>
                  </a:cxn>
                  <a:cxn ang="0">
                    <a:pos x="255" y="333"/>
                  </a:cxn>
                  <a:cxn ang="0">
                    <a:pos x="298" y="335"/>
                  </a:cxn>
                  <a:cxn ang="0">
                    <a:pos x="317" y="315"/>
                  </a:cxn>
                  <a:cxn ang="0">
                    <a:pos x="389" y="266"/>
                  </a:cxn>
                  <a:cxn ang="0">
                    <a:pos x="440" y="249"/>
                  </a:cxn>
                  <a:cxn ang="0">
                    <a:pos x="496" y="230"/>
                  </a:cxn>
                  <a:cxn ang="0">
                    <a:pos x="553" y="217"/>
                  </a:cxn>
                  <a:cxn ang="0">
                    <a:pos x="586" y="194"/>
                  </a:cxn>
                  <a:cxn ang="0">
                    <a:pos x="615" y="149"/>
                  </a:cxn>
                  <a:cxn ang="0">
                    <a:pos x="616" y="115"/>
                  </a:cxn>
                  <a:cxn ang="0">
                    <a:pos x="616" y="93"/>
                  </a:cxn>
                  <a:cxn ang="0">
                    <a:pos x="639" y="67"/>
                  </a:cxn>
                  <a:cxn ang="0">
                    <a:pos x="673" y="70"/>
                  </a:cxn>
                  <a:cxn ang="0">
                    <a:pos x="709" y="39"/>
                  </a:cxn>
                  <a:cxn ang="0">
                    <a:pos x="682" y="42"/>
                  </a:cxn>
                  <a:cxn ang="0">
                    <a:pos x="652" y="34"/>
                  </a:cxn>
                  <a:cxn ang="0">
                    <a:pos x="610" y="16"/>
                  </a:cxn>
                  <a:cxn ang="0">
                    <a:pos x="493" y="19"/>
                  </a:cxn>
                  <a:cxn ang="0">
                    <a:pos x="449" y="28"/>
                  </a:cxn>
                  <a:cxn ang="0">
                    <a:pos x="427" y="28"/>
                  </a:cxn>
                  <a:cxn ang="0">
                    <a:pos x="397" y="40"/>
                  </a:cxn>
                  <a:cxn ang="0">
                    <a:pos x="367" y="22"/>
                  </a:cxn>
                  <a:cxn ang="0">
                    <a:pos x="332" y="30"/>
                  </a:cxn>
                  <a:cxn ang="0">
                    <a:pos x="281" y="39"/>
                  </a:cxn>
                  <a:cxn ang="0">
                    <a:pos x="315" y="28"/>
                  </a:cxn>
                  <a:cxn ang="0">
                    <a:pos x="271" y="6"/>
                  </a:cxn>
                  <a:cxn ang="0">
                    <a:pos x="257" y="1"/>
                  </a:cxn>
                  <a:cxn ang="0">
                    <a:pos x="241" y="6"/>
                  </a:cxn>
                  <a:cxn ang="0">
                    <a:pos x="184" y="12"/>
                  </a:cxn>
                  <a:cxn ang="0">
                    <a:pos x="123" y="21"/>
                  </a:cxn>
                  <a:cxn ang="0">
                    <a:pos x="83" y="19"/>
                  </a:cxn>
                  <a:cxn ang="0">
                    <a:pos x="88" y="51"/>
                  </a:cxn>
                  <a:cxn ang="0">
                    <a:pos x="80" y="39"/>
                  </a:cxn>
                  <a:cxn ang="0">
                    <a:pos x="46" y="31"/>
                  </a:cxn>
                </a:cxnLst>
                <a:rect l="txL" t="txT" r="txR" b="txB"/>
                <a:pathLst>
                  <a:path w="929" h="462">
                    <a:moveTo>
                      <a:pt x="60" y="42"/>
                    </a:moveTo>
                    <a:cubicBezTo>
                      <a:pt x="40" y="45"/>
                      <a:pt x="42" y="46"/>
                      <a:pt x="28" y="56"/>
                    </a:cubicBezTo>
                    <a:cubicBezTo>
                      <a:pt x="26" y="74"/>
                      <a:pt x="27" y="75"/>
                      <a:pt x="10" y="78"/>
                    </a:cubicBezTo>
                    <a:cubicBezTo>
                      <a:pt x="4" y="82"/>
                      <a:pt x="0" y="82"/>
                      <a:pt x="6" y="92"/>
                    </a:cubicBezTo>
                    <a:cubicBezTo>
                      <a:pt x="10" y="98"/>
                      <a:pt x="21" y="96"/>
                      <a:pt x="28" y="98"/>
                    </a:cubicBezTo>
                    <a:cubicBezTo>
                      <a:pt x="31" y="99"/>
                      <a:pt x="36" y="100"/>
                      <a:pt x="36" y="100"/>
                    </a:cubicBezTo>
                    <a:cubicBezTo>
                      <a:pt x="47" y="99"/>
                      <a:pt x="69" y="97"/>
                      <a:pt x="50" y="110"/>
                    </a:cubicBezTo>
                    <a:cubicBezTo>
                      <a:pt x="37" y="108"/>
                      <a:pt x="24" y="104"/>
                      <a:pt x="16" y="116"/>
                    </a:cubicBezTo>
                    <a:cubicBezTo>
                      <a:pt x="24" y="141"/>
                      <a:pt x="68" y="125"/>
                      <a:pt x="94" y="126"/>
                    </a:cubicBezTo>
                    <a:cubicBezTo>
                      <a:pt x="98" y="129"/>
                      <a:pt x="100" y="134"/>
                      <a:pt x="104" y="136"/>
                    </a:cubicBezTo>
                    <a:cubicBezTo>
                      <a:pt x="108" y="138"/>
                      <a:pt x="116" y="140"/>
                      <a:pt x="116" y="140"/>
                    </a:cubicBezTo>
                    <a:cubicBezTo>
                      <a:pt x="129" y="138"/>
                      <a:pt x="133" y="139"/>
                      <a:pt x="142" y="130"/>
                    </a:cubicBezTo>
                    <a:cubicBezTo>
                      <a:pt x="151" y="104"/>
                      <a:pt x="179" y="110"/>
                      <a:pt x="202" y="102"/>
                    </a:cubicBezTo>
                    <a:cubicBezTo>
                      <a:pt x="219" y="96"/>
                      <a:pt x="233" y="84"/>
                      <a:pt x="250" y="78"/>
                    </a:cubicBezTo>
                    <a:cubicBezTo>
                      <a:pt x="260" y="75"/>
                      <a:pt x="269" y="74"/>
                      <a:pt x="280" y="72"/>
                    </a:cubicBezTo>
                    <a:cubicBezTo>
                      <a:pt x="287" y="71"/>
                      <a:pt x="300" y="66"/>
                      <a:pt x="300" y="66"/>
                    </a:cubicBezTo>
                    <a:cubicBezTo>
                      <a:pt x="311" y="49"/>
                      <a:pt x="336" y="54"/>
                      <a:pt x="354" y="60"/>
                    </a:cubicBezTo>
                    <a:cubicBezTo>
                      <a:pt x="367" y="79"/>
                      <a:pt x="335" y="79"/>
                      <a:pt x="324" y="80"/>
                    </a:cubicBezTo>
                    <a:cubicBezTo>
                      <a:pt x="312" y="83"/>
                      <a:pt x="306" y="93"/>
                      <a:pt x="292" y="96"/>
                    </a:cubicBezTo>
                    <a:cubicBezTo>
                      <a:pt x="284" y="94"/>
                      <a:pt x="279" y="90"/>
                      <a:pt x="272" y="88"/>
                    </a:cubicBezTo>
                    <a:cubicBezTo>
                      <a:pt x="253" y="91"/>
                      <a:pt x="232" y="96"/>
                      <a:pt x="214" y="102"/>
                    </a:cubicBezTo>
                    <a:cubicBezTo>
                      <a:pt x="223" y="108"/>
                      <a:pt x="231" y="109"/>
                      <a:pt x="242" y="112"/>
                    </a:cubicBezTo>
                    <a:cubicBezTo>
                      <a:pt x="245" y="113"/>
                      <a:pt x="250" y="114"/>
                      <a:pt x="250" y="114"/>
                    </a:cubicBezTo>
                    <a:cubicBezTo>
                      <a:pt x="251" y="116"/>
                      <a:pt x="255" y="118"/>
                      <a:pt x="254" y="120"/>
                    </a:cubicBezTo>
                    <a:cubicBezTo>
                      <a:pt x="252" y="124"/>
                      <a:pt x="242" y="128"/>
                      <a:pt x="242" y="128"/>
                    </a:cubicBezTo>
                    <a:cubicBezTo>
                      <a:pt x="233" y="141"/>
                      <a:pt x="247" y="154"/>
                      <a:pt x="260" y="158"/>
                    </a:cubicBezTo>
                    <a:cubicBezTo>
                      <a:pt x="282" y="155"/>
                      <a:pt x="295" y="151"/>
                      <a:pt x="318" y="150"/>
                    </a:cubicBezTo>
                    <a:cubicBezTo>
                      <a:pt x="334" y="155"/>
                      <a:pt x="345" y="176"/>
                      <a:pt x="350" y="192"/>
                    </a:cubicBezTo>
                    <a:cubicBezTo>
                      <a:pt x="349" y="195"/>
                      <a:pt x="350" y="199"/>
                      <a:pt x="348" y="202"/>
                    </a:cubicBezTo>
                    <a:cubicBezTo>
                      <a:pt x="345" y="206"/>
                      <a:pt x="336" y="210"/>
                      <a:pt x="336" y="210"/>
                    </a:cubicBezTo>
                    <a:cubicBezTo>
                      <a:pt x="327" y="224"/>
                      <a:pt x="332" y="235"/>
                      <a:pt x="348" y="240"/>
                    </a:cubicBezTo>
                    <a:cubicBezTo>
                      <a:pt x="358" y="237"/>
                      <a:pt x="362" y="237"/>
                      <a:pt x="368" y="246"/>
                    </a:cubicBezTo>
                    <a:cubicBezTo>
                      <a:pt x="360" y="252"/>
                      <a:pt x="346" y="246"/>
                      <a:pt x="338" y="252"/>
                    </a:cubicBezTo>
                    <a:cubicBezTo>
                      <a:pt x="326" y="260"/>
                      <a:pt x="346" y="265"/>
                      <a:pt x="348" y="266"/>
                    </a:cubicBezTo>
                    <a:cubicBezTo>
                      <a:pt x="352" y="278"/>
                      <a:pt x="347" y="279"/>
                      <a:pt x="336" y="286"/>
                    </a:cubicBezTo>
                    <a:cubicBezTo>
                      <a:pt x="332" y="289"/>
                      <a:pt x="324" y="294"/>
                      <a:pt x="324" y="294"/>
                    </a:cubicBezTo>
                    <a:cubicBezTo>
                      <a:pt x="315" y="308"/>
                      <a:pt x="320" y="303"/>
                      <a:pt x="310" y="310"/>
                    </a:cubicBezTo>
                    <a:cubicBezTo>
                      <a:pt x="306" y="316"/>
                      <a:pt x="294" y="324"/>
                      <a:pt x="294" y="324"/>
                    </a:cubicBezTo>
                    <a:cubicBezTo>
                      <a:pt x="285" y="338"/>
                      <a:pt x="288" y="331"/>
                      <a:pt x="284" y="342"/>
                    </a:cubicBezTo>
                    <a:cubicBezTo>
                      <a:pt x="285" y="374"/>
                      <a:pt x="283" y="393"/>
                      <a:pt x="292" y="420"/>
                    </a:cubicBezTo>
                    <a:cubicBezTo>
                      <a:pt x="295" y="429"/>
                      <a:pt x="307" y="435"/>
                      <a:pt x="314" y="440"/>
                    </a:cubicBezTo>
                    <a:cubicBezTo>
                      <a:pt x="319" y="444"/>
                      <a:pt x="332" y="446"/>
                      <a:pt x="332" y="446"/>
                    </a:cubicBezTo>
                    <a:cubicBezTo>
                      <a:pt x="340" y="457"/>
                      <a:pt x="345" y="459"/>
                      <a:pt x="358" y="462"/>
                    </a:cubicBezTo>
                    <a:cubicBezTo>
                      <a:pt x="376" y="459"/>
                      <a:pt x="375" y="457"/>
                      <a:pt x="388" y="448"/>
                    </a:cubicBezTo>
                    <a:cubicBezTo>
                      <a:pt x="390" y="441"/>
                      <a:pt x="394" y="435"/>
                      <a:pt x="400" y="430"/>
                    </a:cubicBezTo>
                    <a:cubicBezTo>
                      <a:pt x="404" y="427"/>
                      <a:pt x="412" y="422"/>
                      <a:pt x="412" y="422"/>
                    </a:cubicBezTo>
                    <a:cubicBezTo>
                      <a:pt x="417" y="415"/>
                      <a:pt x="451" y="367"/>
                      <a:pt x="458" y="364"/>
                    </a:cubicBezTo>
                    <a:cubicBezTo>
                      <a:pt x="475" y="356"/>
                      <a:pt x="486" y="357"/>
                      <a:pt x="506" y="356"/>
                    </a:cubicBezTo>
                    <a:cubicBezTo>
                      <a:pt x="525" y="350"/>
                      <a:pt x="533" y="342"/>
                      <a:pt x="554" y="340"/>
                    </a:cubicBezTo>
                    <a:cubicBezTo>
                      <a:pt x="560" y="338"/>
                      <a:pt x="566" y="336"/>
                      <a:pt x="572" y="334"/>
                    </a:cubicBezTo>
                    <a:cubicBezTo>
                      <a:pt x="576" y="333"/>
                      <a:pt x="584" y="330"/>
                      <a:pt x="584" y="330"/>
                    </a:cubicBezTo>
                    <a:cubicBezTo>
                      <a:pt x="603" y="311"/>
                      <a:pt x="618" y="310"/>
                      <a:pt x="646" y="308"/>
                    </a:cubicBezTo>
                    <a:cubicBezTo>
                      <a:pt x="665" y="304"/>
                      <a:pt x="684" y="303"/>
                      <a:pt x="704" y="302"/>
                    </a:cubicBezTo>
                    <a:cubicBezTo>
                      <a:pt x="712" y="299"/>
                      <a:pt x="712" y="293"/>
                      <a:pt x="720" y="290"/>
                    </a:cubicBezTo>
                    <a:cubicBezTo>
                      <a:pt x="732" y="285"/>
                      <a:pt x="743" y="285"/>
                      <a:pt x="754" y="278"/>
                    </a:cubicBezTo>
                    <a:cubicBezTo>
                      <a:pt x="756" y="271"/>
                      <a:pt x="760" y="267"/>
                      <a:pt x="762" y="260"/>
                    </a:cubicBezTo>
                    <a:cubicBezTo>
                      <a:pt x="763" y="247"/>
                      <a:pt x="762" y="233"/>
                      <a:pt x="764" y="220"/>
                    </a:cubicBezTo>
                    <a:cubicBezTo>
                      <a:pt x="764" y="219"/>
                      <a:pt x="794" y="204"/>
                      <a:pt x="800" y="200"/>
                    </a:cubicBezTo>
                    <a:cubicBezTo>
                      <a:pt x="807" y="189"/>
                      <a:pt x="808" y="186"/>
                      <a:pt x="820" y="182"/>
                    </a:cubicBezTo>
                    <a:cubicBezTo>
                      <a:pt x="825" y="166"/>
                      <a:pt x="814" y="162"/>
                      <a:pt x="802" y="154"/>
                    </a:cubicBezTo>
                    <a:cubicBezTo>
                      <a:pt x="797" y="151"/>
                      <a:pt x="790" y="142"/>
                      <a:pt x="790" y="142"/>
                    </a:cubicBezTo>
                    <a:cubicBezTo>
                      <a:pt x="786" y="131"/>
                      <a:pt x="792" y="127"/>
                      <a:pt x="802" y="124"/>
                    </a:cubicBezTo>
                    <a:cubicBezTo>
                      <a:pt x="810" y="116"/>
                      <a:pt x="813" y="98"/>
                      <a:pt x="820" y="94"/>
                    </a:cubicBezTo>
                    <a:cubicBezTo>
                      <a:pt x="824" y="92"/>
                      <a:pt x="832" y="90"/>
                      <a:pt x="832" y="90"/>
                    </a:cubicBezTo>
                    <a:cubicBezTo>
                      <a:pt x="844" y="92"/>
                      <a:pt x="848" y="92"/>
                      <a:pt x="856" y="100"/>
                    </a:cubicBezTo>
                    <a:cubicBezTo>
                      <a:pt x="863" y="98"/>
                      <a:pt x="876" y="94"/>
                      <a:pt x="876" y="94"/>
                    </a:cubicBezTo>
                    <a:cubicBezTo>
                      <a:pt x="889" y="81"/>
                      <a:pt x="906" y="77"/>
                      <a:pt x="924" y="74"/>
                    </a:cubicBezTo>
                    <a:cubicBezTo>
                      <a:pt x="929" y="67"/>
                      <a:pt x="929" y="58"/>
                      <a:pt x="922" y="52"/>
                    </a:cubicBezTo>
                    <a:cubicBezTo>
                      <a:pt x="918" y="49"/>
                      <a:pt x="910" y="44"/>
                      <a:pt x="910" y="44"/>
                    </a:cubicBezTo>
                    <a:cubicBezTo>
                      <a:pt x="894" y="47"/>
                      <a:pt x="899" y="49"/>
                      <a:pt x="888" y="56"/>
                    </a:cubicBezTo>
                    <a:cubicBezTo>
                      <a:pt x="884" y="58"/>
                      <a:pt x="876" y="60"/>
                      <a:pt x="876" y="60"/>
                    </a:cubicBezTo>
                    <a:cubicBezTo>
                      <a:pt x="853" y="59"/>
                      <a:pt x="810" y="59"/>
                      <a:pt x="848" y="46"/>
                    </a:cubicBezTo>
                    <a:cubicBezTo>
                      <a:pt x="844" y="33"/>
                      <a:pt x="831" y="37"/>
                      <a:pt x="818" y="36"/>
                    </a:cubicBezTo>
                    <a:cubicBezTo>
                      <a:pt x="809" y="33"/>
                      <a:pt x="802" y="27"/>
                      <a:pt x="794" y="22"/>
                    </a:cubicBezTo>
                    <a:cubicBezTo>
                      <a:pt x="790" y="20"/>
                      <a:pt x="782" y="18"/>
                      <a:pt x="782" y="18"/>
                    </a:cubicBezTo>
                    <a:cubicBezTo>
                      <a:pt x="727" y="19"/>
                      <a:pt x="688" y="11"/>
                      <a:pt x="642" y="26"/>
                    </a:cubicBezTo>
                    <a:cubicBezTo>
                      <a:pt x="635" y="16"/>
                      <a:pt x="632" y="18"/>
                      <a:pt x="620" y="20"/>
                    </a:cubicBezTo>
                    <a:cubicBezTo>
                      <a:pt x="611" y="34"/>
                      <a:pt x="600" y="36"/>
                      <a:pt x="584" y="38"/>
                    </a:cubicBezTo>
                    <a:cubicBezTo>
                      <a:pt x="575" y="44"/>
                      <a:pt x="581" y="46"/>
                      <a:pt x="578" y="56"/>
                    </a:cubicBezTo>
                    <a:cubicBezTo>
                      <a:pt x="572" y="47"/>
                      <a:pt x="566" y="41"/>
                      <a:pt x="556" y="38"/>
                    </a:cubicBezTo>
                    <a:cubicBezTo>
                      <a:pt x="553" y="38"/>
                      <a:pt x="539" y="39"/>
                      <a:pt x="534" y="42"/>
                    </a:cubicBezTo>
                    <a:cubicBezTo>
                      <a:pt x="528" y="46"/>
                      <a:pt x="516" y="54"/>
                      <a:pt x="516" y="54"/>
                    </a:cubicBezTo>
                    <a:cubicBezTo>
                      <a:pt x="507" y="52"/>
                      <a:pt x="503" y="51"/>
                      <a:pt x="500" y="42"/>
                    </a:cubicBezTo>
                    <a:cubicBezTo>
                      <a:pt x="505" y="28"/>
                      <a:pt x="488" y="31"/>
                      <a:pt x="478" y="30"/>
                    </a:cubicBezTo>
                    <a:cubicBezTo>
                      <a:pt x="469" y="33"/>
                      <a:pt x="473" y="37"/>
                      <a:pt x="464" y="40"/>
                    </a:cubicBezTo>
                    <a:cubicBezTo>
                      <a:pt x="447" y="34"/>
                      <a:pt x="451" y="27"/>
                      <a:pt x="432" y="40"/>
                    </a:cubicBezTo>
                    <a:cubicBezTo>
                      <a:pt x="427" y="54"/>
                      <a:pt x="427" y="52"/>
                      <a:pt x="410" y="50"/>
                    </a:cubicBezTo>
                    <a:cubicBezTo>
                      <a:pt x="391" y="52"/>
                      <a:pt x="385" y="54"/>
                      <a:pt x="366" y="52"/>
                    </a:cubicBezTo>
                    <a:cubicBezTo>
                      <a:pt x="357" y="49"/>
                      <a:pt x="356" y="46"/>
                      <a:pt x="364" y="40"/>
                    </a:cubicBezTo>
                    <a:cubicBezTo>
                      <a:pt x="380" y="42"/>
                      <a:pt x="395" y="43"/>
                      <a:pt x="410" y="38"/>
                    </a:cubicBezTo>
                    <a:cubicBezTo>
                      <a:pt x="426" y="15"/>
                      <a:pt x="386" y="21"/>
                      <a:pt x="370" y="20"/>
                    </a:cubicBezTo>
                    <a:cubicBezTo>
                      <a:pt x="364" y="16"/>
                      <a:pt x="358" y="12"/>
                      <a:pt x="352" y="8"/>
                    </a:cubicBezTo>
                    <a:cubicBezTo>
                      <a:pt x="348" y="5"/>
                      <a:pt x="340" y="0"/>
                      <a:pt x="340" y="0"/>
                    </a:cubicBezTo>
                    <a:cubicBezTo>
                      <a:pt x="338" y="1"/>
                      <a:pt x="336" y="1"/>
                      <a:pt x="334" y="2"/>
                    </a:cubicBezTo>
                    <a:cubicBezTo>
                      <a:pt x="331" y="3"/>
                      <a:pt x="329" y="3"/>
                      <a:pt x="326" y="4"/>
                    </a:cubicBezTo>
                    <a:cubicBezTo>
                      <a:pt x="322" y="5"/>
                      <a:pt x="314" y="8"/>
                      <a:pt x="314" y="8"/>
                    </a:cubicBezTo>
                    <a:cubicBezTo>
                      <a:pt x="305" y="22"/>
                      <a:pt x="288" y="6"/>
                      <a:pt x="276" y="2"/>
                    </a:cubicBezTo>
                    <a:cubicBezTo>
                      <a:pt x="270" y="3"/>
                      <a:pt x="241" y="16"/>
                      <a:pt x="240" y="16"/>
                    </a:cubicBezTo>
                    <a:cubicBezTo>
                      <a:pt x="226" y="17"/>
                      <a:pt x="212" y="17"/>
                      <a:pt x="198" y="18"/>
                    </a:cubicBezTo>
                    <a:cubicBezTo>
                      <a:pt x="183" y="19"/>
                      <a:pt x="172" y="20"/>
                      <a:pt x="160" y="28"/>
                    </a:cubicBezTo>
                    <a:cubicBezTo>
                      <a:pt x="146" y="26"/>
                      <a:pt x="141" y="27"/>
                      <a:pt x="130" y="20"/>
                    </a:cubicBezTo>
                    <a:cubicBezTo>
                      <a:pt x="123" y="22"/>
                      <a:pt x="115" y="24"/>
                      <a:pt x="108" y="26"/>
                    </a:cubicBezTo>
                    <a:cubicBezTo>
                      <a:pt x="102" y="35"/>
                      <a:pt x="113" y="41"/>
                      <a:pt x="122" y="44"/>
                    </a:cubicBezTo>
                    <a:cubicBezTo>
                      <a:pt x="125" y="52"/>
                      <a:pt x="114" y="68"/>
                      <a:pt x="114" y="68"/>
                    </a:cubicBezTo>
                    <a:cubicBezTo>
                      <a:pt x="112" y="79"/>
                      <a:pt x="111" y="82"/>
                      <a:pt x="100" y="78"/>
                    </a:cubicBezTo>
                    <a:cubicBezTo>
                      <a:pt x="93" y="67"/>
                      <a:pt x="100" y="63"/>
                      <a:pt x="104" y="52"/>
                    </a:cubicBezTo>
                    <a:cubicBezTo>
                      <a:pt x="96" y="44"/>
                      <a:pt x="91" y="36"/>
                      <a:pt x="80" y="32"/>
                    </a:cubicBezTo>
                    <a:cubicBezTo>
                      <a:pt x="73" y="34"/>
                      <a:pt x="67" y="39"/>
                      <a:pt x="60" y="42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71" name="Freeform 110"/>
              <p:cNvSpPr/>
              <p:nvPr/>
            </p:nvSpPr>
            <p:spPr>
              <a:xfrm>
                <a:off x="5762" y="1957"/>
                <a:ext cx="40" cy="24"/>
              </a:xfrm>
              <a:custGeom>
                <a:avLst/>
                <a:gdLst>
                  <a:gd name="txL" fmla="*/ 0 w 52"/>
                  <a:gd name="txT" fmla="*/ 0 h 32"/>
                  <a:gd name="txR" fmla="*/ 52 w 52"/>
                  <a:gd name="txB" fmla="*/ 32 h 32"/>
                </a:gdLst>
                <a:ahLst/>
                <a:cxnLst>
                  <a:cxn ang="0">
                    <a:pos x="26" y="0"/>
                  </a:cxn>
                  <a:cxn ang="0">
                    <a:pos x="6" y="15"/>
                  </a:cxn>
                  <a:cxn ang="0">
                    <a:pos x="18" y="24"/>
                  </a:cxn>
                  <a:cxn ang="0">
                    <a:pos x="32" y="22"/>
                  </a:cxn>
                  <a:cxn ang="0">
                    <a:pos x="26" y="0"/>
                  </a:cxn>
                </a:cxnLst>
                <a:rect l="txL" t="txT" r="txR" b="txB"/>
                <a:pathLst>
                  <a:path w="52" h="32">
                    <a:moveTo>
                      <a:pt x="34" y="0"/>
                    </a:moveTo>
                    <a:cubicBezTo>
                      <a:pt x="30" y="12"/>
                      <a:pt x="19" y="16"/>
                      <a:pt x="8" y="20"/>
                    </a:cubicBezTo>
                    <a:cubicBezTo>
                      <a:pt x="0" y="32"/>
                      <a:pt x="14" y="31"/>
                      <a:pt x="24" y="32"/>
                    </a:cubicBezTo>
                    <a:cubicBezTo>
                      <a:pt x="30" y="31"/>
                      <a:pt x="36" y="32"/>
                      <a:pt x="42" y="30"/>
                    </a:cubicBezTo>
                    <a:cubicBezTo>
                      <a:pt x="52" y="26"/>
                      <a:pt x="34" y="3"/>
                      <a:pt x="3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72" name="Freeform 111"/>
              <p:cNvSpPr/>
              <p:nvPr/>
            </p:nvSpPr>
            <p:spPr>
              <a:xfrm>
                <a:off x="6052" y="2023"/>
                <a:ext cx="131" cy="54"/>
              </a:xfrm>
              <a:custGeom>
                <a:avLst/>
                <a:gdLst>
                  <a:gd name="txL" fmla="*/ 0 w 172"/>
                  <a:gd name="txT" fmla="*/ 0 h 72"/>
                  <a:gd name="txR" fmla="*/ 172 w 172"/>
                  <a:gd name="txB" fmla="*/ 72 h 72"/>
                </a:gdLst>
                <a:ahLst/>
                <a:cxnLst>
                  <a:cxn ang="0">
                    <a:pos x="78" y="6"/>
                  </a:cxn>
                  <a:cxn ang="0">
                    <a:pos x="50" y="3"/>
                  </a:cxn>
                  <a:cxn ang="0">
                    <a:pos x="41" y="0"/>
                  </a:cxn>
                  <a:cxn ang="0">
                    <a:pos x="0" y="21"/>
                  </a:cxn>
                  <a:cxn ang="0">
                    <a:pos x="21" y="30"/>
                  </a:cxn>
                  <a:cxn ang="0">
                    <a:pos x="32" y="45"/>
                  </a:cxn>
                  <a:cxn ang="0">
                    <a:pos x="50" y="51"/>
                  </a:cxn>
                  <a:cxn ang="0">
                    <a:pos x="59" y="54"/>
                  </a:cxn>
                  <a:cxn ang="0">
                    <a:pos x="99" y="45"/>
                  </a:cxn>
                  <a:cxn ang="0">
                    <a:pos x="131" y="33"/>
                  </a:cxn>
                  <a:cxn ang="0">
                    <a:pos x="113" y="14"/>
                  </a:cxn>
                  <a:cxn ang="0">
                    <a:pos x="104" y="3"/>
                  </a:cxn>
                  <a:cxn ang="0">
                    <a:pos x="78" y="6"/>
                  </a:cxn>
                </a:cxnLst>
                <a:rect l="txL" t="txT" r="txR" b="txB"/>
                <a:pathLst>
                  <a:path w="172" h="72">
                    <a:moveTo>
                      <a:pt x="102" y="8"/>
                    </a:moveTo>
                    <a:cubicBezTo>
                      <a:pt x="89" y="12"/>
                      <a:pt x="78" y="8"/>
                      <a:pt x="66" y="4"/>
                    </a:cubicBezTo>
                    <a:cubicBezTo>
                      <a:pt x="62" y="3"/>
                      <a:pt x="54" y="0"/>
                      <a:pt x="54" y="0"/>
                    </a:cubicBezTo>
                    <a:cubicBezTo>
                      <a:pt x="38" y="5"/>
                      <a:pt x="12" y="16"/>
                      <a:pt x="0" y="28"/>
                    </a:cubicBezTo>
                    <a:cubicBezTo>
                      <a:pt x="4" y="39"/>
                      <a:pt x="18" y="39"/>
                      <a:pt x="28" y="40"/>
                    </a:cubicBezTo>
                    <a:cubicBezTo>
                      <a:pt x="39" y="44"/>
                      <a:pt x="41" y="60"/>
                      <a:pt x="42" y="60"/>
                    </a:cubicBezTo>
                    <a:cubicBezTo>
                      <a:pt x="50" y="63"/>
                      <a:pt x="58" y="65"/>
                      <a:pt x="66" y="68"/>
                    </a:cubicBezTo>
                    <a:cubicBezTo>
                      <a:pt x="70" y="69"/>
                      <a:pt x="78" y="72"/>
                      <a:pt x="78" y="72"/>
                    </a:cubicBezTo>
                    <a:cubicBezTo>
                      <a:pt x="92" y="71"/>
                      <a:pt x="117" y="69"/>
                      <a:pt x="130" y="60"/>
                    </a:cubicBezTo>
                    <a:cubicBezTo>
                      <a:pt x="148" y="48"/>
                      <a:pt x="150" y="46"/>
                      <a:pt x="172" y="44"/>
                    </a:cubicBezTo>
                    <a:cubicBezTo>
                      <a:pt x="169" y="29"/>
                      <a:pt x="162" y="23"/>
                      <a:pt x="148" y="18"/>
                    </a:cubicBezTo>
                    <a:cubicBezTo>
                      <a:pt x="145" y="10"/>
                      <a:pt x="144" y="7"/>
                      <a:pt x="136" y="4"/>
                    </a:cubicBezTo>
                    <a:cubicBezTo>
                      <a:pt x="134" y="4"/>
                      <a:pt x="105" y="11"/>
                      <a:pt x="102" y="8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73" name="Freeform 112"/>
              <p:cNvSpPr/>
              <p:nvPr/>
            </p:nvSpPr>
            <p:spPr>
              <a:xfrm>
                <a:off x="6155" y="1861"/>
                <a:ext cx="40" cy="24"/>
              </a:xfrm>
              <a:custGeom>
                <a:avLst/>
                <a:gdLst>
                  <a:gd name="txL" fmla="*/ 0 w 52"/>
                  <a:gd name="txT" fmla="*/ 0 h 32"/>
                  <a:gd name="txR" fmla="*/ 52 w 52"/>
                  <a:gd name="txB" fmla="*/ 32 h 32"/>
                </a:gdLst>
                <a:ahLst/>
                <a:cxnLst>
                  <a:cxn ang="0">
                    <a:pos x="26" y="0"/>
                  </a:cxn>
                  <a:cxn ang="0">
                    <a:pos x="6" y="15"/>
                  </a:cxn>
                  <a:cxn ang="0">
                    <a:pos x="18" y="24"/>
                  </a:cxn>
                  <a:cxn ang="0">
                    <a:pos x="32" y="22"/>
                  </a:cxn>
                  <a:cxn ang="0">
                    <a:pos x="26" y="0"/>
                  </a:cxn>
                </a:cxnLst>
                <a:rect l="txL" t="txT" r="txR" b="txB"/>
                <a:pathLst>
                  <a:path w="52" h="32">
                    <a:moveTo>
                      <a:pt x="34" y="0"/>
                    </a:moveTo>
                    <a:cubicBezTo>
                      <a:pt x="30" y="12"/>
                      <a:pt x="19" y="16"/>
                      <a:pt x="8" y="20"/>
                    </a:cubicBezTo>
                    <a:cubicBezTo>
                      <a:pt x="0" y="32"/>
                      <a:pt x="14" y="31"/>
                      <a:pt x="24" y="32"/>
                    </a:cubicBezTo>
                    <a:cubicBezTo>
                      <a:pt x="30" y="31"/>
                      <a:pt x="36" y="32"/>
                      <a:pt x="42" y="30"/>
                    </a:cubicBezTo>
                    <a:cubicBezTo>
                      <a:pt x="52" y="26"/>
                      <a:pt x="34" y="3"/>
                      <a:pt x="34" y="0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074" name="Freeform 113"/>
              <p:cNvSpPr/>
              <p:nvPr/>
            </p:nvSpPr>
            <p:spPr>
              <a:xfrm>
                <a:off x="6240" y="2081"/>
                <a:ext cx="11" cy="15"/>
              </a:xfrm>
              <a:custGeom>
                <a:avLst/>
                <a:gdLst>
                  <a:gd name="txL" fmla="*/ 0 w 13"/>
                  <a:gd name="txT" fmla="*/ 0 h 20"/>
                  <a:gd name="txR" fmla="*/ 13 w 13"/>
                  <a:gd name="txB" fmla="*/ 20 h 20"/>
                </a:gdLst>
                <a:ahLst/>
                <a:cxnLst>
                  <a:cxn ang="0">
                    <a:pos x="8" y="4"/>
                  </a:cxn>
                  <a:cxn ang="0">
                    <a:pos x="1" y="8"/>
                  </a:cxn>
                  <a:cxn ang="0">
                    <a:pos x="8" y="15"/>
                  </a:cxn>
                  <a:cxn ang="0">
                    <a:pos x="8" y="4"/>
                  </a:cxn>
                </a:cxnLst>
                <a:rect l="txL" t="txT" r="txR" b="tx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solidFill>
                <a:srgbClr val="B2B2B2">
                  <a:alpha val="50195"/>
                </a:srgbClr>
              </a:solidFill>
              <a:ln w="317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aphicFrame>
        <p:nvGraphicFramePr>
          <p:cNvPr id="1026" name="Object 114"/>
          <p:cNvGraphicFramePr/>
          <p:nvPr/>
        </p:nvGraphicFramePr>
        <p:xfrm>
          <a:off x="1177925" y="2305050"/>
          <a:ext cx="1709738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936115" imgH="1871345" progId="MSGraph.Chart.8">
                  <p:embed/>
                </p:oleObj>
              </mc:Choice>
              <mc:Fallback>
                <p:oleObj name="" r:id="rId1" imgW="1936115" imgH="1871345" progId="MSGraph.Chart.8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177925" y="2305050"/>
                        <a:ext cx="1709738" cy="1752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  <a:effectLst>
                        <a:outerShdw dist="53882" dir="2699999" algn="ctr" rotWithShape="0">
                          <a:srgbClr val="080808">
                            <a:alpha val="50000"/>
                          </a:srgbClr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115"/>
          <p:cNvGraphicFramePr/>
          <p:nvPr/>
        </p:nvGraphicFramePr>
        <p:xfrm>
          <a:off x="6130925" y="2760663"/>
          <a:ext cx="1666875" cy="160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3" imgW="1882775" imgH="1718945" progId="MSGraph.Chart.8">
                  <p:embed/>
                </p:oleObj>
              </mc:Choice>
              <mc:Fallback>
                <p:oleObj name="" r:id="rId3" imgW="1882775" imgH="1718945" progId="MSGraph.Chart.8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130925" y="2760663"/>
                        <a:ext cx="1666875" cy="16097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  <a:effectLst>
                        <a:outerShdw dist="53882" dir="2699999" algn="ctr" rotWithShape="0">
                          <a:srgbClr val="080808">
                            <a:alpha val="50000"/>
                          </a:srgbClr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116"/>
          <p:cNvGraphicFramePr/>
          <p:nvPr/>
        </p:nvGraphicFramePr>
        <p:xfrm>
          <a:off x="3767138" y="3297238"/>
          <a:ext cx="1657350" cy="160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5" imgW="1882775" imgH="1718945" progId="MSGraph.Chart.8">
                  <p:embed/>
                </p:oleObj>
              </mc:Choice>
              <mc:Fallback>
                <p:oleObj name="" r:id="rId5" imgW="1882775" imgH="1718945" progId="MSGraph.Chart.8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67138" y="3297238"/>
                        <a:ext cx="1657350" cy="16065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  <a:effectLst>
                        <a:outerShdw dist="53882" dir="2699999" algn="ctr" rotWithShape="0">
                          <a:srgbClr val="080808">
                            <a:alpha val="50000"/>
                          </a:srgbClr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Line 117"/>
          <p:cNvSpPr/>
          <p:nvPr/>
        </p:nvSpPr>
        <p:spPr>
          <a:xfrm>
            <a:off x="1143000" y="5116513"/>
            <a:ext cx="7010400" cy="0"/>
          </a:xfrm>
          <a:prstGeom prst="line">
            <a:avLst/>
          </a:prstGeom>
          <a:ln w="12700" cap="flat" cmpd="sng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1032" name="Text Box 9"/>
          <p:cNvSpPr txBox="1"/>
          <p:nvPr/>
        </p:nvSpPr>
        <p:spPr>
          <a:xfrm>
            <a:off x="1447800" y="5214938"/>
            <a:ext cx="3124200" cy="825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600" err="1"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33" name="Line 119"/>
          <p:cNvSpPr/>
          <p:nvPr/>
        </p:nvSpPr>
        <p:spPr>
          <a:xfrm>
            <a:off x="4648200" y="5116513"/>
            <a:ext cx="0" cy="914400"/>
          </a:xfrm>
          <a:prstGeom prst="line">
            <a:avLst/>
          </a:prstGeom>
          <a:ln w="12700" cap="rnd" cmpd="sng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35960" name="AutoShape 120"/>
          <p:cNvSpPr>
            <a:spLocks noChangeArrowheads="1"/>
          </p:cNvSpPr>
          <p:nvPr/>
        </p:nvSpPr>
        <p:spPr bwMode="gray">
          <a:xfrm>
            <a:off x="685800" y="1830388"/>
            <a:ext cx="2667000" cy="371475"/>
          </a:xfrm>
          <a:prstGeom prst="wedgeRectCallout">
            <a:avLst>
              <a:gd name="adj1" fmla="val -5833"/>
              <a:gd name="adj2" fmla="val 123505"/>
            </a:avLst>
          </a:prstGeom>
          <a:solidFill>
            <a:srgbClr val="FF6600"/>
          </a:solidFill>
          <a:ln w="19050">
            <a:solidFill>
              <a:srgbClr val="FFFFFF"/>
            </a:solidFill>
            <a:miter lim="800000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Description of the contents</a:t>
            </a: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961" name="AutoShape 121"/>
          <p:cNvSpPr>
            <a:spLocks noChangeArrowheads="1"/>
          </p:cNvSpPr>
          <p:nvPr/>
        </p:nvSpPr>
        <p:spPr bwMode="gray">
          <a:xfrm>
            <a:off x="3124200" y="2820988"/>
            <a:ext cx="2590800" cy="371475"/>
          </a:xfrm>
          <a:prstGeom prst="wedgeRectCallout">
            <a:avLst>
              <a:gd name="adj1" fmla="val 13907"/>
              <a:gd name="adj2" fmla="val 124361"/>
            </a:avLst>
          </a:prstGeom>
          <a:solidFill>
            <a:srgbClr val="008000"/>
          </a:solidFill>
          <a:ln w="19050">
            <a:solidFill>
              <a:srgbClr val="FFFFFF"/>
            </a:solidFill>
            <a:miter lim="800000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Description of the contents</a:t>
            </a: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962" name="AutoShape 122"/>
          <p:cNvSpPr>
            <a:spLocks noChangeArrowheads="1"/>
          </p:cNvSpPr>
          <p:nvPr/>
        </p:nvSpPr>
        <p:spPr bwMode="gray">
          <a:xfrm>
            <a:off x="6248400" y="2297113"/>
            <a:ext cx="2514600" cy="371475"/>
          </a:xfrm>
          <a:prstGeom prst="wedgeRectCallout">
            <a:avLst>
              <a:gd name="adj1" fmla="val -25694"/>
              <a:gd name="adj2" fmla="val 119231"/>
            </a:avLst>
          </a:prstGeom>
          <a:solidFill>
            <a:srgbClr val="993300"/>
          </a:solidFill>
          <a:ln w="19050">
            <a:solidFill>
              <a:srgbClr val="FFFFFF"/>
            </a:solidFill>
            <a:miter lim="800000"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Description of the contents</a:t>
            </a: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963" name="Oval 123"/>
          <p:cNvSpPr>
            <a:spLocks noChangeArrowheads="1"/>
          </p:cNvSpPr>
          <p:nvPr/>
        </p:nvSpPr>
        <p:spPr bwMode="gray">
          <a:xfrm>
            <a:off x="4876800" y="5245100"/>
            <a:ext cx="180975" cy="180975"/>
          </a:xfrm>
          <a:prstGeom prst="ellipse">
            <a:avLst/>
          </a:prstGeom>
          <a:solidFill>
            <a:srgbClr val="FF6600"/>
          </a:solidFill>
          <a:ln w="19050">
            <a:solidFill>
              <a:srgbClr val="FFFFFF"/>
            </a:solidFill>
            <a:rou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8" name="Rectangle 124"/>
          <p:cNvSpPr/>
          <p:nvPr/>
        </p:nvSpPr>
        <p:spPr>
          <a:xfrm>
            <a:off x="5089525" y="5187950"/>
            <a:ext cx="2590800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965" name="Oval 125"/>
          <p:cNvSpPr>
            <a:spLocks noChangeArrowheads="1"/>
          </p:cNvSpPr>
          <p:nvPr/>
        </p:nvSpPr>
        <p:spPr bwMode="gray">
          <a:xfrm>
            <a:off x="4876800" y="5570538"/>
            <a:ext cx="180975" cy="180975"/>
          </a:xfrm>
          <a:prstGeom prst="ellipse">
            <a:avLst/>
          </a:prstGeom>
          <a:solidFill>
            <a:srgbClr val="008000"/>
          </a:solidFill>
          <a:ln w="19050">
            <a:solidFill>
              <a:srgbClr val="FFFFFF"/>
            </a:solidFill>
            <a:rou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0" name="Rectangle 126"/>
          <p:cNvSpPr/>
          <p:nvPr/>
        </p:nvSpPr>
        <p:spPr>
          <a:xfrm>
            <a:off x="5089525" y="5530850"/>
            <a:ext cx="2590800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967" name="Oval 127"/>
          <p:cNvSpPr>
            <a:spLocks noChangeArrowheads="1"/>
          </p:cNvSpPr>
          <p:nvPr/>
        </p:nvSpPr>
        <p:spPr bwMode="gray">
          <a:xfrm>
            <a:off x="4876800" y="5892800"/>
            <a:ext cx="180975" cy="180975"/>
          </a:xfrm>
          <a:prstGeom prst="ellipse">
            <a:avLst/>
          </a:prstGeom>
          <a:solidFill>
            <a:srgbClr val="993300"/>
          </a:solidFill>
          <a:ln w="19050">
            <a:solidFill>
              <a:srgbClr val="FFFFFF"/>
            </a:solidFill>
            <a:rou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42" name="Rectangle 128"/>
          <p:cNvSpPr/>
          <p:nvPr/>
        </p:nvSpPr>
        <p:spPr>
          <a:xfrm>
            <a:off x="5089525" y="5835650"/>
            <a:ext cx="2590800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Contents</a:t>
            </a:r>
            <a:endParaRPr lang="en-US" altLang="zh-CN">
              <a:ea typeface="宋体" panose="02010600030101010101" pitchFamily="2" charset="-122"/>
            </a:endParaRPr>
          </a:p>
        </p:txBody>
      </p:sp>
      <p:grpSp>
        <p:nvGrpSpPr>
          <p:cNvPr id="7171" name="Group 3"/>
          <p:cNvGrpSpPr/>
          <p:nvPr/>
        </p:nvGrpSpPr>
        <p:grpSpPr>
          <a:xfrm>
            <a:off x="1927225" y="3536950"/>
            <a:ext cx="5311775" cy="688975"/>
            <a:chOff x="720" y="1392"/>
            <a:chExt cx="4058" cy="480"/>
          </a:xfrm>
        </p:grpSpPr>
        <p:sp>
          <p:nvSpPr>
            <p:cNvPr id="6148" name="AutoShape 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7193" name="Group 5"/>
            <p:cNvGrpSpPr/>
            <p:nvPr/>
          </p:nvGrpSpPr>
          <p:grpSpPr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150" name="AutoShape 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51" name="AutoShape 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7172" name="Group 8"/>
          <p:cNvGrpSpPr/>
          <p:nvPr/>
        </p:nvGrpSpPr>
        <p:grpSpPr>
          <a:xfrm>
            <a:off x="1927225" y="4402138"/>
            <a:ext cx="5311775" cy="688975"/>
            <a:chOff x="720" y="1392"/>
            <a:chExt cx="4058" cy="480"/>
          </a:xfrm>
        </p:grpSpPr>
        <p:sp>
          <p:nvSpPr>
            <p:cNvPr id="6153" name="AutoShape 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7189" name="Group 10"/>
            <p:cNvGrpSpPr/>
            <p:nvPr/>
          </p:nvGrpSpPr>
          <p:grpSpPr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155" name="AutoShape 11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56" name="AutoShape 12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7173" name="Group 13"/>
          <p:cNvGrpSpPr/>
          <p:nvPr/>
        </p:nvGrpSpPr>
        <p:grpSpPr>
          <a:xfrm>
            <a:off x="1927225" y="5259388"/>
            <a:ext cx="5311775" cy="688975"/>
            <a:chOff x="720" y="1392"/>
            <a:chExt cx="4058" cy="480"/>
          </a:xfrm>
        </p:grpSpPr>
        <p:sp>
          <p:nvSpPr>
            <p:cNvPr id="6158" name="AutoShape 1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92157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7185" name="Group 15"/>
            <p:cNvGrpSpPr/>
            <p:nvPr/>
          </p:nvGrpSpPr>
          <p:grpSpPr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160" name="AutoShape 16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61" name="AutoShape 17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grpSp>
        <p:nvGrpSpPr>
          <p:cNvPr id="7174" name="Group 18"/>
          <p:cNvGrpSpPr/>
          <p:nvPr/>
        </p:nvGrpSpPr>
        <p:grpSpPr>
          <a:xfrm>
            <a:off x="1927225" y="2673350"/>
            <a:ext cx="5311775" cy="688975"/>
            <a:chOff x="720" y="1392"/>
            <a:chExt cx="4058" cy="480"/>
          </a:xfrm>
        </p:grpSpPr>
        <p:sp>
          <p:nvSpPr>
            <p:cNvPr id="6163" name="AutoShape 19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7181" name="Group 20"/>
            <p:cNvGrpSpPr/>
            <p:nvPr/>
          </p:nvGrpSpPr>
          <p:grpSpPr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165" name="AutoShape 21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166" name="AutoShape 22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7175" name="Text Box 23"/>
          <p:cNvSpPr txBox="1"/>
          <p:nvPr/>
        </p:nvSpPr>
        <p:spPr>
          <a:xfrm>
            <a:off x="2286000" y="2787650"/>
            <a:ext cx="4603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lvl="0" indent="-457200" algn="ctr" eaLnBrk="1" hangingPunct="1">
              <a:spcBef>
                <a:spcPct val="50000"/>
              </a:spcBef>
              <a:buClr>
                <a:schemeClr val="tx1"/>
              </a:buClr>
            </a:pPr>
            <a:r>
              <a: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Click to add title in here    </a:t>
            </a:r>
            <a:endParaRPr lang="en-US" altLang="zh-CN" sz="24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6" name="Text Box 24"/>
          <p:cNvSpPr txBox="1"/>
          <p:nvPr/>
        </p:nvSpPr>
        <p:spPr>
          <a:xfrm>
            <a:off x="2297113" y="3644900"/>
            <a:ext cx="4603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lvl="0" indent="-457200" algn="ctr" eaLnBrk="1" hangingPunct="1">
              <a:spcBef>
                <a:spcPct val="50000"/>
              </a:spcBef>
              <a:buClr>
                <a:schemeClr val="tx1"/>
              </a:buClr>
            </a:pPr>
            <a:r>
              <a: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Click to add title in here    </a:t>
            </a:r>
            <a:endParaRPr lang="en-US" altLang="zh-CN" sz="24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7" name="Text Box 25"/>
          <p:cNvSpPr txBox="1"/>
          <p:nvPr/>
        </p:nvSpPr>
        <p:spPr>
          <a:xfrm>
            <a:off x="2297113" y="4503738"/>
            <a:ext cx="4603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lvl="0" indent="-457200" algn="ctr" eaLnBrk="1" hangingPunct="1">
              <a:spcBef>
                <a:spcPct val="50000"/>
              </a:spcBef>
              <a:buClr>
                <a:schemeClr val="tx1"/>
              </a:buClr>
            </a:pPr>
            <a:r>
              <a: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Click to add title in here    </a:t>
            </a:r>
            <a:endParaRPr lang="en-US" altLang="zh-CN" sz="24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8" name="Text Box 26"/>
          <p:cNvSpPr txBox="1"/>
          <p:nvPr/>
        </p:nvSpPr>
        <p:spPr>
          <a:xfrm>
            <a:off x="2297113" y="5351463"/>
            <a:ext cx="46037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lvl="0" indent="-457200" algn="ctr" eaLnBrk="1" hangingPunct="1">
              <a:spcBef>
                <a:spcPct val="50000"/>
              </a:spcBef>
              <a:buClr>
                <a:schemeClr val="tx1"/>
              </a:buClr>
            </a:pPr>
            <a:r>
              <a:rPr lang="en-US" altLang="zh-CN" sz="2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Click to add title in here    </a:t>
            </a:r>
            <a:endParaRPr lang="en-US" altLang="zh-CN" sz="24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9" name="AutoShape 35"/>
          <p:cNvSpPr/>
          <p:nvPr/>
        </p:nvSpPr>
        <p:spPr>
          <a:xfrm>
            <a:off x="914400" y="1752600"/>
            <a:ext cx="6553200" cy="720725"/>
          </a:xfrm>
          <a:prstGeom prst="roundRect">
            <a:avLst>
              <a:gd name="adj" fmla="val 0"/>
            </a:avLst>
          </a:prstGeom>
          <a:noFill/>
          <a:ln w="19050">
            <a:noFill/>
          </a:ln>
        </p:spPr>
        <p:txBody>
          <a:bodyPr wrap="none" anchor="ctr"/>
          <a:p>
            <a:pPr lvl="0" algn="ctr" eaLnBrk="1" hangingPunct="1"/>
            <a:r>
              <a:rPr lang="en-US" altLang="zh-CN" b="1" err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</a:t>
            </a:r>
            <a:endParaRPr lang="en-US" altLang="zh-CN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ctr" eaLnBrk="1" hangingPunct="1"/>
            <a:r>
              <a:rPr lang="en-US" altLang="zh-CN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developed by Guild Design Inc.</a:t>
            </a:r>
            <a:endParaRPr lang="en-US" altLang="zh-CN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24579" name="Line 129"/>
          <p:cNvSpPr/>
          <p:nvPr/>
        </p:nvSpPr>
        <p:spPr>
          <a:xfrm>
            <a:off x="5702300" y="2452688"/>
            <a:ext cx="0" cy="3108325"/>
          </a:xfrm>
          <a:prstGeom prst="line">
            <a:avLst/>
          </a:prstGeom>
          <a:ln w="12700" cap="flat" cmpd="sng">
            <a:solidFill>
              <a:srgbClr val="808080">
                <a:alpha val="50195"/>
              </a:srgbClr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4580" name="Rectangle 130"/>
          <p:cNvSpPr/>
          <p:nvPr/>
        </p:nvSpPr>
        <p:spPr>
          <a:xfrm>
            <a:off x="5719763" y="2751138"/>
            <a:ext cx="11620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Contents</a:t>
            </a:r>
            <a:endParaRPr lang="en-US" altLang="zh-CN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1" name="Rectangle 131"/>
          <p:cNvSpPr/>
          <p:nvPr/>
        </p:nvSpPr>
        <p:spPr>
          <a:xfrm>
            <a:off x="5730875" y="3709988"/>
            <a:ext cx="11620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Contents</a:t>
            </a:r>
            <a:endParaRPr lang="en-US" altLang="zh-CN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2" name="Rectangle 132"/>
          <p:cNvSpPr/>
          <p:nvPr/>
        </p:nvSpPr>
        <p:spPr>
          <a:xfrm>
            <a:off x="5730875" y="4648200"/>
            <a:ext cx="11620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Contents</a:t>
            </a:r>
            <a:endParaRPr lang="en-US" altLang="zh-CN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3" name="Text Box 133"/>
          <p:cNvSpPr txBox="1"/>
          <p:nvPr/>
        </p:nvSpPr>
        <p:spPr>
          <a:xfrm>
            <a:off x="5883275" y="3079750"/>
            <a:ext cx="2971800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200" err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200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200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4" name="Text Box 134"/>
          <p:cNvSpPr txBox="1"/>
          <p:nvPr/>
        </p:nvSpPr>
        <p:spPr>
          <a:xfrm>
            <a:off x="5883275" y="4005263"/>
            <a:ext cx="2971800" cy="639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200" err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200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200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5" name="Text Box 135"/>
          <p:cNvSpPr txBox="1"/>
          <p:nvPr/>
        </p:nvSpPr>
        <p:spPr>
          <a:xfrm>
            <a:off x="5883275" y="4932363"/>
            <a:ext cx="2971800" cy="639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200" err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200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200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6" name="Oval 136"/>
          <p:cNvSpPr/>
          <p:nvPr/>
        </p:nvSpPr>
        <p:spPr>
          <a:xfrm>
            <a:off x="581025" y="2554288"/>
            <a:ext cx="2844800" cy="2867025"/>
          </a:xfrm>
          <a:prstGeom prst="ellipse">
            <a:avLst/>
          </a:prstGeom>
          <a:noFill/>
          <a:ln w="9525" cap="flat" cmpd="sng">
            <a:solidFill>
              <a:srgbClr val="B2B2B2">
                <a:alpha val="50195"/>
              </a:srgbClr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4587" name="Group 137"/>
          <p:cNvGrpSpPr/>
          <p:nvPr/>
        </p:nvGrpSpPr>
        <p:grpSpPr>
          <a:xfrm>
            <a:off x="808038" y="2803525"/>
            <a:ext cx="2378075" cy="2425700"/>
            <a:chOff x="579" y="1589"/>
            <a:chExt cx="1358" cy="1358"/>
          </a:xfrm>
        </p:grpSpPr>
        <p:sp>
          <p:nvSpPr>
            <p:cNvPr id="48266" name="Oval 138"/>
            <p:cNvSpPr>
              <a:spLocks noChangeArrowheads="1"/>
            </p:cNvSpPr>
            <p:nvPr/>
          </p:nvSpPr>
          <p:spPr bwMode="gray">
            <a:xfrm>
              <a:off x="579" y="1589"/>
              <a:ext cx="1358" cy="135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10980"/>
                    <a:invGamma/>
                  </a:schemeClr>
                </a:gs>
                <a:gs pos="100000">
                  <a:schemeClr val="tx2"/>
                </a:gs>
              </a:gsLst>
              <a:lin ang="2700000" scaled="1"/>
            </a:gradFill>
            <a:ln w="38100">
              <a:solidFill>
                <a:srgbClr val="F8F8F8"/>
              </a:solidFill>
              <a:round/>
            </a:ln>
            <a:effectLst>
              <a:outerShdw dist="45791" dir="3378596" algn="ctr" rotWithShape="0">
                <a:srgbClr val="5F5F5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267" name="Oval 139"/>
            <p:cNvSpPr>
              <a:spLocks noChangeArrowheads="1"/>
            </p:cNvSpPr>
            <p:nvPr/>
          </p:nvSpPr>
          <p:spPr bwMode="gray">
            <a:xfrm>
              <a:off x="635" y="1642"/>
              <a:ext cx="1245" cy="1246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3725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</a:ln>
            <a:effectLst>
              <a:outerShdw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268" name="Oval 140"/>
            <p:cNvSpPr>
              <a:spLocks noChangeArrowheads="1"/>
            </p:cNvSpPr>
            <p:nvPr/>
          </p:nvSpPr>
          <p:spPr bwMode="gray">
            <a:xfrm>
              <a:off x="865" y="1880"/>
              <a:ext cx="798" cy="798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shade val="69804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4588" name="Oval 141"/>
          <p:cNvSpPr/>
          <p:nvPr/>
        </p:nvSpPr>
        <p:spPr>
          <a:xfrm>
            <a:off x="404813" y="2370138"/>
            <a:ext cx="3216275" cy="3246437"/>
          </a:xfrm>
          <a:prstGeom prst="ellipse">
            <a:avLst/>
          </a:prstGeom>
          <a:noFill/>
          <a:ln w="19050" cap="flat" cmpd="sng">
            <a:solidFill>
              <a:srgbClr val="B2B2B2">
                <a:alpha val="50195"/>
              </a:srgbClr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9" name="Line 142"/>
          <p:cNvSpPr/>
          <p:nvPr/>
        </p:nvSpPr>
        <p:spPr>
          <a:xfrm>
            <a:off x="228600" y="4000500"/>
            <a:ext cx="3552825" cy="0"/>
          </a:xfrm>
          <a:prstGeom prst="line">
            <a:avLst/>
          </a:prstGeom>
          <a:ln w="12700" cap="flat" cmpd="sng">
            <a:solidFill>
              <a:srgbClr val="808080">
                <a:alpha val="50195"/>
              </a:srgbClr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4590" name="Line 143"/>
          <p:cNvSpPr/>
          <p:nvPr/>
        </p:nvSpPr>
        <p:spPr>
          <a:xfrm>
            <a:off x="2005013" y="2130425"/>
            <a:ext cx="0" cy="3736975"/>
          </a:xfrm>
          <a:prstGeom prst="line">
            <a:avLst/>
          </a:prstGeom>
          <a:ln w="12700" cap="flat" cmpd="sng">
            <a:solidFill>
              <a:srgbClr val="808080">
                <a:alpha val="50195"/>
              </a:srgbClr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24591" name="Group 144"/>
          <p:cNvGrpSpPr/>
          <p:nvPr/>
        </p:nvGrpSpPr>
        <p:grpSpPr>
          <a:xfrm>
            <a:off x="2574925" y="2352675"/>
            <a:ext cx="339725" cy="339725"/>
            <a:chOff x="2928" y="2208"/>
            <a:chExt cx="262" cy="262"/>
          </a:xfrm>
        </p:grpSpPr>
        <p:sp>
          <p:nvSpPr>
            <p:cNvPr id="48273" name="Oval 14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28627"/>
                    <a:invGamma/>
                  </a:schemeClr>
                </a:gs>
                <a:gs pos="100000">
                  <a:schemeClr val="tx2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274" name="Oval 146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4592" name="Rectangle 147"/>
          <p:cNvSpPr/>
          <p:nvPr/>
        </p:nvSpPr>
        <p:spPr>
          <a:xfrm>
            <a:off x="2890838" y="2324100"/>
            <a:ext cx="20828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Title in here</a:t>
            </a:r>
            <a:endParaRPr lang="en-US" altLang="zh-CN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93" name="Rectangle 148"/>
          <p:cNvSpPr/>
          <p:nvPr/>
        </p:nvSpPr>
        <p:spPr>
          <a:xfrm>
            <a:off x="3784600" y="3787775"/>
            <a:ext cx="2081213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Title in here</a:t>
            </a:r>
            <a:endParaRPr lang="en-US" altLang="zh-CN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94" name="Rectangle 149"/>
          <p:cNvSpPr/>
          <p:nvPr/>
        </p:nvSpPr>
        <p:spPr>
          <a:xfrm>
            <a:off x="3589338" y="2994025"/>
            <a:ext cx="2081212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Title in here</a:t>
            </a:r>
            <a:endParaRPr lang="en-US" altLang="zh-CN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95" name="Rectangle 150"/>
          <p:cNvSpPr/>
          <p:nvPr/>
        </p:nvSpPr>
        <p:spPr>
          <a:xfrm>
            <a:off x="3533775" y="4614863"/>
            <a:ext cx="2081213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Title in here</a:t>
            </a:r>
            <a:endParaRPr lang="en-US" altLang="zh-CN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96" name="Rectangle 151"/>
          <p:cNvSpPr/>
          <p:nvPr/>
        </p:nvSpPr>
        <p:spPr>
          <a:xfrm>
            <a:off x="2886075" y="5253038"/>
            <a:ext cx="2081213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Title in here</a:t>
            </a:r>
            <a:endParaRPr lang="en-US" altLang="zh-CN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280" name="Text Box 152"/>
          <p:cNvSpPr txBox="1">
            <a:spLocks noChangeArrowheads="1"/>
          </p:cNvSpPr>
          <p:nvPr/>
        </p:nvSpPr>
        <p:spPr bwMode="gray">
          <a:xfrm>
            <a:off x="1028700" y="3663950"/>
            <a:ext cx="1987550" cy="70167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28398" dir="1593903" algn="ctr" rotWithShape="0">
              <a:srgbClr val="1C1C1C"/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Description of the contents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4598" name="Group 153"/>
          <p:cNvGrpSpPr/>
          <p:nvPr/>
        </p:nvGrpSpPr>
        <p:grpSpPr>
          <a:xfrm>
            <a:off x="3286125" y="3057525"/>
            <a:ext cx="339725" cy="339725"/>
            <a:chOff x="2928" y="2208"/>
            <a:chExt cx="262" cy="262"/>
          </a:xfrm>
        </p:grpSpPr>
        <p:sp>
          <p:nvSpPr>
            <p:cNvPr id="48282" name="Oval 154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28627"/>
                    <a:invGamma/>
                  </a:schemeClr>
                </a:gs>
                <a:gs pos="100000">
                  <a:schemeClr val="tx2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283" name="Oval 155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4599" name="Group 156"/>
          <p:cNvGrpSpPr/>
          <p:nvPr/>
        </p:nvGrpSpPr>
        <p:grpSpPr>
          <a:xfrm>
            <a:off x="3517900" y="3825875"/>
            <a:ext cx="339725" cy="339725"/>
            <a:chOff x="2928" y="2208"/>
            <a:chExt cx="262" cy="262"/>
          </a:xfrm>
        </p:grpSpPr>
        <p:sp>
          <p:nvSpPr>
            <p:cNvPr id="48285" name="Oval 157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28627"/>
                    <a:invGamma/>
                  </a:schemeClr>
                </a:gs>
                <a:gs pos="100000">
                  <a:schemeClr val="tx2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286" name="Oval 158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4600" name="Group 159"/>
          <p:cNvGrpSpPr/>
          <p:nvPr/>
        </p:nvGrpSpPr>
        <p:grpSpPr>
          <a:xfrm>
            <a:off x="3276600" y="4641850"/>
            <a:ext cx="339725" cy="339725"/>
            <a:chOff x="2928" y="2208"/>
            <a:chExt cx="262" cy="262"/>
          </a:xfrm>
        </p:grpSpPr>
        <p:sp>
          <p:nvSpPr>
            <p:cNvPr id="48288" name="Oval 160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28627"/>
                    <a:invGamma/>
                  </a:schemeClr>
                </a:gs>
                <a:gs pos="100000">
                  <a:schemeClr val="tx2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289" name="Oval 161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4601" name="Group 162"/>
          <p:cNvGrpSpPr/>
          <p:nvPr/>
        </p:nvGrpSpPr>
        <p:grpSpPr>
          <a:xfrm>
            <a:off x="2651125" y="5264150"/>
            <a:ext cx="339725" cy="339725"/>
            <a:chOff x="2928" y="2208"/>
            <a:chExt cx="262" cy="262"/>
          </a:xfrm>
        </p:grpSpPr>
        <p:sp>
          <p:nvSpPr>
            <p:cNvPr id="48291" name="Oval 163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28627"/>
                    <a:invGamma/>
                  </a:schemeClr>
                </a:gs>
                <a:gs pos="100000">
                  <a:schemeClr val="tx2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292" name="Oval 164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4602" name="Group 165"/>
          <p:cNvGrpSpPr/>
          <p:nvPr/>
        </p:nvGrpSpPr>
        <p:grpSpPr>
          <a:xfrm>
            <a:off x="5603875" y="2852738"/>
            <a:ext cx="180975" cy="180975"/>
            <a:chOff x="2928" y="2208"/>
            <a:chExt cx="262" cy="262"/>
          </a:xfrm>
        </p:grpSpPr>
        <p:sp>
          <p:nvSpPr>
            <p:cNvPr id="48294" name="Oval 166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28627"/>
                    <a:invGamma/>
                  </a:schemeClr>
                </a:gs>
                <a:gs pos="100000">
                  <a:schemeClr val="tx2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295" name="Oval 167"/>
            <p:cNvSpPr>
              <a:spLocks noChangeArrowheads="1"/>
            </p:cNvSpPr>
            <p:nvPr/>
          </p:nvSpPr>
          <p:spPr bwMode="gray">
            <a:xfrm>
              <a:off x="2949" y="2231"/>
              <a:ext cx="218" cy="216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4603" name="Group 168"/>
          <p:cNvGrpSpPr/>
          <p:nvPr/>
        </p:nvGrpSpPr>
        <p:grpSpPr>
          <a:xfrm>
            <a:off x="5603875" y="3806825"/>
            <a:ext cx="180975" cy="180975"/>
            <a:chOff x="2928" y="2208"/>
            <a:chExt cx="262" cy="262"/>
          </a:xfrm>
        </p:grpSpPr>
        <p:sp>
          <p:nvSpPr>
            <p:cNvPr id="48297" name="Oval 169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28627"/>
                    <a:invGamma/>
                  </a:schemeClr>
                </a:gs>
                <a:gs pos="100000">
                  <a:schemeClr val="tx2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298" name="Oval 170"/>
            <p:cNvSpPr>
              <a:spLocks noChangeArrowheads="1"/>
            </p:cNvSpPr>
            <p:nvPr/>
          </p:nvSpPr>
          <p:spPr bwMode="gray">
            <a:xfrm>
              <a:off x="2949" y="2231"/>
              <a:ext cx="218" cy="216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4604" name="Group 171"/>
          <p:cNvGrpSpPr/>
          <p:nvPr/>
        </p:nvGrpSpPr>
        <p:grpSpPr>
          <a:xfrm>
            <a:off x="5603875" y="4741863"/>
            <a:ext cx="180975" cy="180975"/>
            <a:chOff x="2928" y="2208"/>
            <a:chExt cx="262" cy="262"/>
          </a:xfrm>
        </p:grpSpPr>
        <p:sp>
          <p:nvSpPr>
            <p:cNvPr id="48300" name="Oval 17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28627"/>
                    <a:invGamma/>
                  </a:schemeClr>
                </a:gs>
                <a:gs pos="100000">
                  <a:schemeClr val="tx2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301" name="Oval 173"/>
            <p:cNvSpPr>
              <a:spLocks noChangeArrowheads="1"/>
            </p:cNvSpPr>
            <p:nvPr/>
          </p:nvSpPr>
          <p:spPr bwMode="gray">
            <a:xfrm>
              <a:off x="2949" y="2231"/>
              <a:ext cx="218" cy="216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25603" name="Oval 3"/>
          <p:cNvSpPr/>
          <p:nvPr/>
        </p:nvSpPr>
        <p:spPr>
          <a:xfrm>
            <a:off x="5384800" y="2943225"/>
            <a:ext cx="2867025" cy="2968625"/>
          </a:xfrm>
          <a:prstGeom prst="ellipse">
            <a:avLst/>
          </a:prstGeom>
          <a:noFill/>
          <a:ln w="57150" cap="flat" cmpd="sng">
            <a:solidFill>
              <a:schemeClr val="tx2">
                <a:alpha val="39999"/>
              </a:schemeClr>
            </a:solidFill>
            <a:prstDash val="solid"/>
            <a:headEnd type="none" w="med" len="med"/>
            <a:tailEnd type="none" w="med" len="med"/>
          </a:ln>
          <a:scene3d>
            <a:camera prst="legacyPerspectiveFront">
              <a:rot lat="0" lon="0" rev="0"/>
            </a:camera>
            <a:lightRig rig="legacyFlat3" dir="r"/>
          </a:scene3d>
          <a:sp3d extrusionH="4302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4" name="Oval 4"/>
          <p:cNvSpPr/>
          <p:nvPr/>
        </p:nvSpPr>
        <p:spPr>
          <a:xfrm>
            <a:off x="1001713" y="2943225"/>
            <a:ext cx="2867025" cy="2968625"/>
          </a:xfrm>
          <a:prstGeom prst="ellipse">
            <a:avLst/>
          </a:prstGeom>
          <a:noFill/>
          <a:ln w="57150" cap="flat" cmpd="sng">
            <a:solidFill>
              <a:schemeClr val="tx2">
                <a:alpha val="39999"/>
              </a:schemeClr>
            </a:solidFill>
            <a:prstDash val="solid"/>
            <a:headEnd type="none" w="med" len="med"/>
            <a:tailEnd type="none" w="med" len="med"/>
          </a:ln>
          <a:scene3d>
            <a:camera prst="legacyPerspectiveFront">
              <a:rot lat="0" lon="0" rev="0"/>
            </a:camera>
            <a:lightRig rig="legacyFlat3" dir="r"/>
          </a:scene3d>
          <a:sp3d extrusionH="4302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5605" name="Group 5"/>
          <p:cNvGrpSpPr/>
          <p:nvPr/>
        </p:nvGrpSpPr>
        <p:grpSpPr>
          <a:xfrm>
            <a:off x="3121025" y="3814763"/>
            <a:ext cx="1368425" cy="1266825"/>
            <a:chOff x="2226" y="2171"/>
            <a:chExt cx="798" cy="741"/>
          </a:xfrm>
        </p:grpSpPr>
        <p:sp>
          <p:nvSpPr>
            <p:cNvPr id="49158" name="AutoShape 6"/>
            <p:cNvSpPr>
              <a:spLocks noChangeArrowheads="1"/>
            </p:cNvSpPr>
            <p:nvPr/>
          </p:nvSpPr>
          <p:spPr bwMode="gray">
            <a:xfrm>
              <a:off x="2226" y="2171"/>
              <a:ext cx="798" cy="741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 w="25400">
              <a:noFill/>
              <a:rou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159" name="Freeform 7"/>
            <p:cNvSpPr/>
            <p:nvPr/>
          </p:nvSpPr>
          <p:spPr bwMode="gray">
            <a:xfrm>
              <a:off x="2256" y="2208"/>
              <a:ext cx="397" cy="370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60392"/>
                    <a:invGamma/>
                  </a:schemeClr>
                </a:gs>
                <a:gs pos="50000">
                  <a:schemeClr val="folHlink">
                    <a:alpha val="0"/>
                  </a:schemeClr>
                </a:gs>
                <a:gs pos="100000">
                  <a:schemeClr val="folHlink">
                    <a:gamma/>
                    <a:tint val="60392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5606" name="Text Box 8"/>
          <p:cNvSpPr txBox="1"/>
          <p:nvPr/>
        </p:nvSpPr>
        <p:spPr>
          <a:xfrm>
            <a:off x="3117850" y="4048125"/>
            <a:ext cx="1376363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Title in here</a:t>
            </a:r>
            <a:endParaRPr lang="en-US" altLang="zh-CN" sz="24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7" name="Text Box 9"/>
          <p:cNvSpPr txBox="1"/>
          <p:nvPr/>
        </p:nvSpPr>
        <p:spPr>
          <a:xfrm>
            <a:off x="1517650" y="4184650"/>
            <a:ext cx="1646238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8" name="AutoShape 10"/>
          <p:cNvSpPr/>
          <p:nvPr/>
        </p:nvSpPr>
        <p:spPr>
          <a:xfrm>
            <a:off x="3911600" y="3248025"/>
            <a:ext cx="1333500" cy="762000"/>
          </a:xfrm>
          <a:custGeom>
            <a:avLst/>
            <a:gdLst>
              <a:gd name="txL" fmla="*/ 3163 w 21600"/>
              <a:gd name="txT" fmla="*/ 3163 h 21600"/>
              <a:gd name="txR" fmla="*/ 18437 w 21600"/>
              <a:gd name="txB" fmla="*/ 18437 h 21600"/>
            </a:gdLst>
            <a:ahLst/>
            <a:cxnLst>
              <a:cxn ang="0">
                <a:pos x="35883870" y="110772"/>
              </a:cxn>
              <a:cxn ang="0">
                <a:pos x="5366350" y="13244195"/>
              </a:cxn>
              <a:cxn ang="0">
                <a:pos x="37259721" y="3582987"/>
              </a:cxn>
              <a:cxn ang="0">
                <a:pos x="90694790" y="8895855"/>
              </a:cxn>
              <a:cxn ang="0">
                <a:pos x="79859181" y="15198089"/>
              </a:cxn>
              <a:cxn ang="0">
                <a:pos x="60558488" y="11661175"/>
              </a:cxn>
            </a:cxnLst>
            <a:rect l="txL" t="txT" r="txR" b="txB"/>
            <a:pathLst>
              <a:path w="21600" h="21600">
                <a:moveTo>
                  <a:pt x="18488" y="8640"/>
                </a:moveTo>
                <a:cubicBezTo>
                  <a:pt x="17520" y="5194"/>
                  <a:pt x="14378" y="2814"/>
                  <a:pt x="10800" y="2814"/>
                </a:cubicBezTo>
                <a:cubicBezTo>
                  <a:pt x="6441" y="2813"/>
                  <a:pt x="2888" y="6308"/>
                  <a:pt x="2815" y="10665"/>
                </a:cubicBezTo>
                <a:lnTo>
                  <a:pt x="1" y="10618"/>
                </a:lnTo>
                <a:cubicBezTo>
                  <a:pt x="100" y="4725"/>
                  <a:pt x="4906" y="-1"/>
                  <a:pt x="10800" y="0"/>
                </a:cubicBezTo>
                <a:cubicBezTo>
                  <a:pt x="15639" y="0"/>
                  <a:pt x="19888" y="3219"/>
                  <a:pt x="21197" y="7879"/>
                </a:cubicBezTo>
                <a:lnTo>
                  <a:pt x="23796" y="7148"/>
                </a:lnTo>
                <a:lnTo>
                  <a:pt x="20953" y="12212"/>
                </a:lnTo>
                <a:lnTo>
                  <a:pt x="15889" y="9370"/>
                </a:lnTo>
                <a:lnTo>
                  <a:pt x="18488" y="8640"/>
                </a:lnTo>
                <a:close/>
              </a:path>
            </a:pathLst>
          </a:custGeom>
          <a:solidFill>
            <a:schemeClr val="tx1">
              <a:alpha val="36862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25609" name="Group 11"/>
          <p:cNvGrpSpPr/>
          <p:nvPr/>
        </p:nvGrpSpPr>
        <p:grpSpPr>
          <a:xfrm>
            <a:off x="4640263" y="3814763"/>
            <a:ext cx="1368425" cy="1266825"/>
            <a:chOff x="2226" y="2171"/>
            <a:chExt cx="798" cy="741"/>
          </a:xfrm>
        </p:grpSpPr>
        <p:sp>
          <p:nvSpPr>
            <p:cNvPr id="49164" name="AutoShape 12"/>
            <p:cNvSpPr>
              <a:spLocks noChangeArrowheads="1"/>
            </p:cNvSpPr>
            <p:nvPr/>
          </p:nvSpPr>
          <p:spPr bwMode="gray">
            <a:xfrm>
              <a:off x="2226" y="2171"/>
              <a:ext cx="798" cy="741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 w="25400">
              <a:noFill/>
              <a:rou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165" name="Freeform 13"/>
            <p:cNvSpPr/>
            <p:nvPr/>
          </p:nvSpPr>
          <p:spPr bwMode="gray">
            <a:xfrm>
              <a:off x="2256" y="2208"/>
              <a:ext cx="397" cy="370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60392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60392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5610" name="Text Box 14"/>
          <p:cNvSpPr txBox="1"/>
          <p:nvPr/>
        </p:nvSpPr>
        <p:spPr>
          <a:xfrm>
            <a:off x="4637088" y="4048125"/>
            <a:ext cx="1376362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Title in here</a:t>
            </a:r>
            <a:endParaRPr lang="en-US" altLang="zh-CN" sz="24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5611" name="Group 15"/>
          <p:cNvGrpSpPr/>
          <p:nvPr/>
        </p:nvGrpSpPr>
        <p:grpSpPr>
          <a:xfrm>
            <a:off x="1235075" y="2486025"/>
            <a:ext cx="1196975" cy="1171575"/>
            <a:chOff x="480" y="1200"/>
            <a:chExt cx="1042" cy="1019"/>
          </a:xfrm>
        </p:grpSpPr>
        <p:grpSp>
          <p:nvGrpSpPr>
            <p:cNvPr id="25646" name="Group 16"/>
            <p:cNvGrpSpPr/>
            <p:nvPr/>
          </p:nvGrpSpPr>
          <p:grpSpPr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25648" name="Picture 17" descr="circuler_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9170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25647" name="Picture 19" descr="Picture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5612" name="Group 20"/>
          <p:cNvGrpSpPr/>
          <p:nvPr/>
        </p:nvGrpSpPr>
        <p:grpSpPr>
          <a:xfrm>
            <a:off x="374650" y="3857625"/>
            <a:ext cx="1196975" cy="1171575"/>
            <a:chOff x="480" y="1200"/>
            <a:chExt cx="1042" cy="1019"/>
          </a:xfrm>
        </p:grpSpPr>
        <p:grpSp>
          <p:nvGrpSpPr>
            <p:cNvPr id="25642" name="Group 21"/>
            <p:cNvGrpSpPr/>
            <p:nvPr/>
          </p:nvGrpSpPr>
          <p:grpSpPr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25644" name="Picture 22" descr="circuler_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9175" name="Oval 23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25643" name="Picture 24" descr="Picture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5613" name="Group 25"/>
          <p:cNvGrpSpPr/>
          <p:nvPr/>
        </p:nvGrpSpPr>
        <p:grpSpPr>
          <a:xfrm>
            <a:off x="1235075" y="5153025"/>
            <a:ext cx="1196975" cy="1171575"/>
            <a:chOff x="480" y="1200"/>
            <a:chExt cx="1042" cy="1019"/>
          </a:xfrm>
        </p:grpSpPr>
        <p:grpSp>
          <p:nvGrpSpPr>
            <p:cNvPr id="25638" name="Group 26"/>
            <p:cNvGrpSpPr/>
            <p:nvPr/>
          </p:nvGrpSpPr>
          <p:grpSpPr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25640" name="Picture 27" descr="circuler_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9180" name="Oval 2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alpha val="55000"/>
                    </a:schemeClr>
                  </a:gs>
                  <a:gs pos="5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fol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25639" name="Picture 29" descr="Picture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5614" name="Text Box 30"/>
          <p:cNvSpPr txBox="1"/>
          <p:nvPr/>
        </p:nvSpPr>
        <p:spPr>
          <a:xfrm>
            <a:off x="1300163" y="2792413"/>
            <a:ext cx="1060450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5" name="Text Box 31"/>
          <p:cNvSpPr txBox="1"/>
          <p:nvPr/>
        </p:nvSpPr>
        <p:spPr>
          <a:xfrm>
            <a:off x="415925" y="4179888"/>
            <a:ext cx="1060450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6" name="Text Box 32"/>
          <p:cNvSpPr txBox="1"/>
          <p:nvPr/>
        </p:nvSpPr>
        <p:spPr>
          <a:xfrm>
            <a:off x="1303338" y="5445125"/>
            <a:ext cx="1060450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5617" name="Group 33"/>
          <p:cNvGrpSpPr/>
          <p:nvPr/>
        </p:nvGrpSpPr>
        <p:grpSpPr>
          <a:xfrm>
            <a:off x="6748463" y="2486025"/>
            <a:ext cx="1196975" cy="1171575"/>
            <a:chOff x="480" y="1200"/>
            <a:chExt cx="1042" cy="1019"/>
          </a:xfrm>
        </p:grpSpPr>
        <p:grpSp>
          <p:nvGrpSpPr>
            <p:cNvPr id="25634" name="Group 34"/>
            <p:cNvGrpSpPr/>
            <p:nvPr/>
          </p:nvGrpSpPr>
          <p:grpSpPr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25636" name="Picture 35" descr="circuler_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9188" name="Oval 36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6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25635" name="Picture 37" descr="Picture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5618" name="Text Box 38"/>
          <p:cNvSpPr txBox="1"/>
          <p:nvPr/>
        </p:nvSpPr>
        <p:spPr>
          <a:xfrm>
            <a:off x="6813550" y="2792413"/>
            <a:ext cx="1060450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5619" name="Group 39"/>
          <p:cNvGrpSpPr/>
          <p:nvPr/>
        </p:nvGrpSpPr>
        <p:grpSpPr>
          <a:xfrm>
            <a:off x="7642225" y="3857625"/>
            <a:ext cx="1196975" cy="1171575"/>
            <a:chOff x="480" y="1200"/>
            <a:chExt cx="1042" cy="1019"/>
          </a:xfrm>
        </p:grpSpPr>
        <p:grpSp>
          <p:nvGrpSpPr>
            <p:cNvPr id="25630" name="Group 40"/>
            <p:cNvGrpSpPr/>
            <p:nvPr/>
          </p:nvGrpSpPr>
          <p:grpSpPr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25632" name="Picture 41" descr="circuler_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9194" name="Oval 42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6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25631" name="Picture 43" descr="Picture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5620" name="Text Box 44"/>
          <p:cNvSpPr txBox="1"/>
          <p:nvPr/>
        </p:nvSpPr>
        <p:spPr>
          <a:xfrm>
            <a:off x="7683500" y="4179888"/>
            <a:ext cx="1060450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5621" name="Group 45"/>
          <p:cNvGrpSpPr/>
          <p:nvPr/>
        </p:nvGrpSpPr>
        <p:grpSpPr>
          <a:xfrm>
            <a:off x="6748463" y="5135563"/>
            <a:ext cx="1196975" cy="1171575"/>
            <a:chOff x="480" y="1200"/>
            <a:chExt cx="1042" cy="1019"/>
          </a:xfrm>
        </p:grpSpPr>
        <p:grpSp>
          <p:nvGrpSpPr>
            <p:cNvPr id="25626" name="Group 46"/>
            <p:cNvGrpSpPr/>
            <p:nvPr/>
          </p:nvGrpSpPr>
          <p:grpSpPr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25628" name="Picture 47" descr="circuler_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9200" name="Oval 4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6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25627" name="Picture 49" descr="Picture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5622" name="Text Box 50"/>
          <p:cNvSpPr txBox="1"/>
          <p:nvPr/>
        </p:nvSpPr>
        <p:spPr>
          <a:xfrm>
            <a:off x="6813550" y="5441950"/>
            <a:ext cx="1060450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23" name="AutoShape 51"/>
          <p:cNvSpPr/>
          <p:nvPr/>
        </p:nvSpPr>
        <p:spPr>
          <a:xfrm rot="10800000">
            <a:off x="3956050" y="4924425"/>
            <a:ext cx="1333500" cy="762000"/>
          </a:xfrm>
          <a:custGeom>
            <a:avLst/>
            <a:gdLst>
              <a:gd name="txL" fmla="*/ 3163 w 21600"/>
              <a:gd name="txT" fmla="*/ 3163 h 21600"/>
              <a:gd name="txR" fmla="*/ 18437 w 21600"/>
              <a:gd name="txB" fmla="*/ 18437 h 21600"/>
            </a:gdLst>
            <a:ahLst/>
            <a:cxnLst>
              <a:cxn ang="0">
                <a:pos x="35883870" y="110772"/>
              </a:cxn>
              <a:cxn ang="0">
                <a:pos x="5366350" y="13244195"/>
              </a:cxn>
              <a:cxn ang="0">
                <a:pos x="37259721" y="3582987"/>
              </a:cxn>
              <a:cxn ang="0">
                <a:pos x="90694790" y="8895855"/>
              </a:cxn>
              <a:cxn ang="0">
                <a:pos x="79859181" y="15198089"/>
              </a:cxn>
              <a:cxn ang="0">
                <a:pos x="60558488" y="11661175"/>
              </a:cxn>
            </a:cxnLst>
            <a:rect l="txL" t="txT" r="txR" b="txB"/>
            <a:pathLst>
              <a:path w="21600" h="21600">
                <a:moveTo>
                  <a:pt x="18488" y="8640"/>
                </a:moveTo>
                <a:cubicBezTo>
                  <a:pt x="17520" y="5194"/>
                  <a:pt x="14378" y="2814"/>
                  <a:pt x="10800" y="2814"/>
                </a:cubicBezTo>
                <a:cubicBezTo>
                  <a:pt x="6441" y="2813"/>
                  <a:pt x="2888" y="6308"/>
                  <a:pt x="2815" y="10665"/>
                </a:cubicBezTo>
                <a:lnTo>
                  <a:pt x="1" y="10618"/>
                </a:lnTo>
                <a:cubicBezTo>
                  <a:pt x="100" y="4725"/>
                  <a:pt x="4906" y="-1"/>
                  <a:pt x="10800" y="0"/>
                </a:cubicBezTo>
                <a:cubicBezTo>
                  <a:pt x="15639" y="0"/>
                  <a:pt x="19888" y="3219"/>
                  <a:pt x="21197" y="7879"/>
                </a:cubicBezTo>
                <a:lnTo>
                  <a:pt x="23796" y="7148"/>
                </a:lnTo>
                <a:lnTo>
                  <a:pt x="20953" y="12212"/>
                </a:lnTo>
                <a:lnTo>
                  <a:pt x="15889" y="9370"/>
                </a:lnTo>
                <a:lnTo>
                  <a:pt x="18488" y="8640"/>
                </a:lnTo>
                <a:close/>
              </a:path>
            </a:pathLst>
          </a:custGeom>
          <a:solidFill>
            <a:schemeClr val="tx1">
              <a:alpha val="36862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5624" name="Text Box 52"/>
          <p:cNvSpPr txBox="1"/>
          <p:nvPr/>
        </p:nvSpPr>
        <p:spPr>
          <a:xfrm>
            <a:off x="6043613" y="4184650"/>
            <a:ext cx="1646237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25" name="Rectangle 53"/>
          <p:cNvSpPr/>
          <p:nvPr/>
        </p:nvSpPr>
        <p:spPr>
          <a:xfrm>
            <a:off x="1219200" y="1676400"/>
            <a:ext cx="6705600" cy="6286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lnSpc>
                <a:spcPct val="110000"/>
              </a:lnSpc>
              <a:buClr>
                <a:srgbClr val="D7181F"/>
              </a:buClr>
              <a:buFont typeface="Wingdings" panose="05000000000000000000" pitchFamily="2" charset="2"/>
              <a:buNone/>
            </a:pPr>
            <a:r>
              <a:rPr lang="en-US" altLang="zh-CN" sz="1600" b="1" err="1"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</a:rPr>
              <a:t>is a Design Digital Content &amp; Contents mall developed by Guild Design Inc.</a:t>
            </a:r>
            <a:endParaRPr lang="en-US" altLang="zh-CN" sz="1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26627" name="AutoShape 3"/>
          <p:cNvSpPr/>
          <p:nvPr/>
        </p:nvSpPr>
        <p:spPr>
          <a:xfrm>
            <a:off x="2857500" y="2274888"/>
            <a:ext cx="4991100" cy="1303337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28" name="AutoShape 4"/>
          <p:cNvSpPr/>
          <p:nvPr/>
        </p:nvSpPr>
        <p:spPr>
          <a:xfrm>
            <a:off x="2867025" y="3648075"/>
            <a:ext cx="4991100" cy="1327150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 cap="flat" cmpd="sng">
            <a:solidFill>
              <a:schemeClr val="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81" name="AutoShape 5"/>
          <p:cNvSpPr>
            <a:spLocks noChangeArrowheads="1"/>
          </p:cNvSpPr>
          <p:nvPr/>
        </p:nvSpPr>
        <p:spPr bwMode="gray">
          <a:xfrm>
            <a:off x="2095500" y="1752600"/>
            <a:ext cx="2438400" cy="1785938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2">
                  <a:gamma/>
                  <a:shade val="66275"/>
                  <a:invGamma/>
                </a:schemeClr>
              </a:gs>
              <a:gs pos="100000">
                <a:schemeClr val="accent2"/>
              </a:gs>
            </a:gsLst>
            <a:lin ang="18900000" scaled="1"/>
          </a:gradFill>
          <a:ln w="19050">
            <a:noFill/>
            <a:miter lim="800000"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0182" name="AutoShape 6"/>
          <p:cNvSpPr>
            <a:spLocks noChangeArrowheads="1"/>
          </p:cNvSpPr>
          <p:nvPr/>
        </p:nvSpPr>
        <p:spPr bwMode="gray">
          <a:xfrm>
            <a:off x="1495425" y="3133725"/>
            <a:ext cx="2438400" cy="1785938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hlink">
                  <a:gamma/>
                  <a:shade val="56078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 w="19050">
            <a:noFill/>
            <a:miter lim="800000"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631" name="AutoShape 7"/>
          <p:cNvSpPr/>
          <p:nvPr/>
        </p:nvSpPr>
        <p:spPr>
          <a:xfrm>
            <a:off x="2185988" y="5043488"/>
            <a:ext cx="5662612" cy="1316037"/>
          </a:xfrm>
          <a:prstGeom prst="roundRect">
            <a:avLst>
              <a:gd name="adj" fmla="val 9144"/>
            </a:avLst>
          </a:prstGeom>
          <a:solidFill>
            <a:srgbClr val="F8F8F8"/>
          </a:solidFill>
          <a:ln w="28575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84" name="AutoShape 8"/>
          <p:cNvSpPr>
            <a:spLocks noChangeArrowheads="1"/>
          </p:cNvSpPr>
          <p:nvPr/>
        </p:nvSpPr>
        <p:spPr bwMode="gray">
          <a:xfrm>
            <a:off x="914400" y="4522788"/>
            <a:ext cx="2438400" cy="1785938"/>
          </a:xfrm>
          <a:prstGeom prst="upArrow">
            <a:avLst>
              <a:gd name="adj1" fmla="val 50000"/>
              <a:gd name="adj2" fmla="val 18667"/>
            </a:avLst>
          </a:prstGeom>
          <a:gradFill rotWithShape="1">
            <a:gsLst>
              <a:gs pos="0">
                <a:schemeClr val="accent1">
                  <a:gamma/>
                  <a:shade val="57255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19050">
            <a:noFill/>
            <a:miter lim="800000"/>
          </a:ln>
          <a:effectLst/>
          <a:scene3d>
            <a:camera prst="legacyPerspectiveBottomRight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633" name="WordArt 9"/>
          <p:cNvSpPr>
            <a:spLocks noTextEdit="1"/>
          </p:cNvSpPr>
          <p:nvPr/>
        </p:nvSpPr>
        <p:spPr>
          <a:xfrm rot="5400000">
            <a:off x="1839913" y="3875088"/>
            <a:ext cx="914400" cy="231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FFFFFF"/>
                </a:solidFill>
                <a:effectLst>
                  <a:prstShdw prst="shdw17" dist="17961" dir="13499999">
                    <a:srgbClr val="080808"/>
                  </a:prstShdw>
                </a:effectLst>
                <a:latin typeface="Arial Black" panose="020B0A04020102020204" pitchFamily="34" charset="0"/>
                <a:ea typeface="Arial Black" panose="020B0A04020102020204" pitchFamily="34" charset="0"/>
              </a:rPr>
              <a:t>Growth</a:t>
            </a:r>
            <a:endParaRPr lang="zh-CN" altLang="en-US" sz="3600">
              <a:solidFill>
                <a:srgbClr val="FFFFFF"/>
              </a:solidFill>
              <a:effectLst>
                <a:prstShdw prst="shdw17" dist="17961" dir="13499999">
                  <a:srgbClr val="080808"/>
                </a:prstShdw>
              </a:effectLst>
              <a:latin typeface="Arial Black" panose="020B0A04020102020204" pitchFamily="34" charset="0"/>
              <a:ea typeface="Arial Black" panose="020B0A04020102020204" pitchFamily="34" charset="0"/>
            </a:endParaRPr>
          </a:p>
        </p:txBody>
      </p:sp>
      <p:sp>
        <p:nvSpPr>
          <p:cNvPr id="26634" name="WordArt 10"/>
          <p:cNvSpPr>
            <a:spLocks noTextEdit="1"/>
          </p:cNvSpPr>
          <p:nvPr/>
        </p:nvSpPr>
        <p:spPr>
          <a:xfrm rot="5400000">
            <a:off x="1363663" y="5464175"/>
            <a:ext cx="684212" cy="231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FFFFFF"/>
                </a:solidFill>
                <a:effectLst>
                  <a:prstShdw prst="shdw17" dist="17961" dir="13499999">
                    <a:srgbClr val="080808"/>
                  </a:prstShdw>
                </a:effectLst>
                <a:latin typeface="Arial Black" panose="020B0A04020102020204" pitchFamily="34" charset="0"/>
                <a:ea typeface="Arial Black" panose="020B0A04020102020204" pitchFamily="34" charset="0"/>
              </a:rPr>
              <a:t>Start</a:t>
            </a:r>
            <a:endParaRPr lang="zh-CN" altLang="en-US" sz="3600">
              <a:solidFill>
                <a:srgbClr val="FFFFFF"/>
              </a:solidFill>
              <a:effectLst>
                <a:prstShdw prst="shdw17" dist="17961" dir="13499999">
                  <a:srgbClr val="080808"/>
                </a:prstShdw>
              </a:effectLst>
              <a:latin typeface="Arial Black" panose="020B0A04020102020204" pitchFamily="34" charset="0"/>
              <a:ea typeface="Arial Black" panose="020B0A04020102020204" pitchFamily="34" charset="0"/>
            </a:endParaRPr>
          </a:p>
        </p:txBody>
      </p:sp>
      <p:sp>
        <p:nvSpPr>
          <p:cNvPr id="26635" name="WordArt 11"/>
          <p:cNvSpPr>
            <a:spLocks noTextEdit="1"/>
          </p:cNvSpPr>
          <p:nvPr/>
        </p:nvSpPr>
        <p:spPr>
          <a:xfrm rot="5400000">
            <a:off x="2473325" y="2490788"/>
            <a:ext cx="788988" cy="284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2000">
                <a:solidFill>
                  <a:srgbClr val="FFFFFF"/>
                </a:solidFill>
                <a:effectLst>
                  <a:prstShdw prst="shdw17" dist="17961" dir="13499999">
                    <a:srgbClr val="080808"/>
                  </a:prstShdw>
                </a:effectLst>
                <a:latin typeface="Arial Black" panose="020B0A04020102020204" pitchFamily="34" charset="0"/>
                <a:ea typeface="Arial Black" panose="020B0A04020102020204" pitchFamily="34" charset="0"/>
              </a:rPr>
              <a:t>Jump</a:t>
            </a:r>
            <a:endParaRPr lang="zh-CN" altLang="en-US" sz="2000">
              <a:solidFill>
                <a:srgbClr val="FFFFFF"/>
              </a:solidFill>
              <a:effectLst>
                <a:prstShdw prst="shdw17" dist="17961" dir="13499999">
                  <a:srgbClr val="080808"/>
                </a:prstShdw>
              </a:effectLst>
              <a:latin typeface="Arial Black" panose="020B0A04020102020204" pitchFamily="34" charset="0"/>
              <a:ea typeface="Arial Black" panose="020B0A04020102020204" pitchFamily="34" charset="0"/>
            </a:endParaRPr>
          </a:p>
        </p:txBody>
      </p:sp>
      <p:sp>
        <p:nvSpPr>
          <p:cNvPr id="26636" name="Text Box 12"/>
          <p:cNvSpPr txBox="1"/>
          <p:nvPr/>
        </p:nvSpPr>
        <p:spPr>
          <a:xfrm>
            <a:off x="3162300" y="2314575"/>
            <a:ext cx="762000" cy="10715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2008</a:t>
            </a:r>
            <a:endParaRPr lang="en-US" altLang="zh-CN" sz="14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2007</a:t>
            </a:r>
            <a:endParaRPr lang="en-US" altLang="zh-CN" sz="14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2006       </a:t>
            </a:r>
            <a:endParaRPr lang="en-US" altLang="zh-CN" sz="14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7" name="Text Box 13"/>
          <p:cNvSpPr txBox="1"/>
          <p:nvPr/>
        </p:nvSpPr>
        <p:spPr>
          <a:xfrm>
            <a:off x="2562225" y="3605213"/>
            <a:ext cx="762000" cy="1071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2005</a:t>
            </a:r>
            <a:endParaRPr lang="en-US" altLang="zh-CN" sz="14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2004</a:t>
            </a:r>
            <a:endParaRPr lang="en-US" altLang="zh-CN" sz="14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2003       </a:t>
            </a:r>
            <a:endParaRPr lang="en-US" altLang="zh-CN" sz="14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8" name="Text Box 14"/>
          <p:cNvSpPr txBox="1"/>
          <p:nvPr/>
        </p:nvSpPr>
        <p:spPr>
          <a:xfrm>
            <a:off x="1971675" y="5081588"/>
            <a:ext cx="762000" cy="1071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2002</a:t>
            </a:r>
            <a:endParaRPr lang="en-US" altLang="zh-CN" sz="14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2001</a:t>
            </a:r>
            <a:endParaRPr lang="en-US" altLang="zh-CN" sz="14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r"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2000       </a:t>
            </a:r>
            <a:endParaRPr lang="en-US" altLang="zh-CN" sz="14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9" name="Text Box 15"/>
          <p:cNvSpPr txBox="1"/>
          <p:nvPr/>
        </p:nvSpPr>
        <p:spPr>
          <a:xfrm>
            <a:off x="3219450" y="5181600"/>
            <a:ext cx="3763963" cy="1141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  <a:spcBef>
                <a:spcPct val="50000"/>
              </a:spcBef>
              <a:buChar char="•"/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  Description of the contents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lnSpc>
                <a:spcPct val="110000"/>
              </a:lnSpc>
              <a:spcBef>
                <a:spcPct val="50000"/>
              </a:spcBef>
              <a:buChar char="•"/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lnSpc>
                <a:spcPct val="110000"/>
              </a:lnSpc>
              <a:spcBef>
                <a:spcPct val="50000"/>
              </a:spcBef>
              <a:buChar char="•"/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40" name="Text Box 16"/>
          <p:cNvSpPr txBox="1"/>
          <p:nvPr/>
        </p:nvSpPr>
        <p:spPr>
          <a:xfrm>
            <a:off x="4297363" y="2363788"/>
            <a:ext cx="3398837" cy="1141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  <a:spcBef>
                <a:spcPct val="50000"/>
              </a:spcBef>
              <a:buChar char="•"/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  Description of the contents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lnSpc>
                <a:spcPct val="110000"/>
              </a:lnSpc>
              <a:spcBef>
                <a:spcPct val="50000"/>
              </a:spcBef>
              <a:buChar char="•"/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lnSpc>
                <a:spcPct val="110000"/>
              </a:lnSpc>
              <a:spcBef>
                <a:spcPct val="50000"/>
              </a:spcBef>
              <a:buChar char="•"/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41" name="Text Box 17"/>
          <p:cNvSpPr txBox="1"/>
          <p:nvPr/>
        </p:nvSpPr>
        <p:spPr>
          <a:xfrm>
            <a:off x="3679825" y="3733800"/>
            <a:ext cx="3759200" cy="1141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10000"/>
              </a:lnSpc>
              <a:spcBef>
                <a:spcPct val="50000"/>
              </a:spcBef>
              <a:buChar char="•"/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  Description of the contents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lnSpc>
                <a:spcPct val="110000"/>
              </a:lnSpc>
              <a:spcBef>
                <a:spcPct val="50000"/>
              </a:spcBef>
              <a:buChar char="•"/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lnSpc>
                <a:spcPct val="110000"/>
              </a:lnSpc>
              <a:spcBef>
                <a:spcPct val="50000"/>
              </a:spcBef>
              <a:buChar char="•"/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grpSp>
        <p:nvGrpSpPr>
          <p:cNvPr id="27651" name="Group 3"/>
          <p:cNvGrpSpPr/>
          <p:nvPr/>
        </p:nvGrpSpPr>
        <p:grpSpPr>
          <a:xfrm>
            <a:off x="812800" y="3449638"/>
            <a:ext cx="1077913" cy="1052512"/>
            <a:chOff x="691" y="2077"/>
            <a:chExt cx="656" cy="663"/>
          </a:xfrm>
        </p:grpSpPr>
        <p:pic>
          <p:nvPicPr>
            <p:cNvPr id="27724" name="Picture 4" descr="circuler_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91" y="2077"/>
              <a:ext cx="656" cy="66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205" name="Oval 5"/>
            <p:cNvSpPr>
              <a:spLocks noChangeArrowheads="1"/>
            </p:cNvSpPr>
            <p:nvPr/>
          </p:nvSpPr>
          <p:spPr bwMode="gray">
            <a:xfrm>
              <a:off x="691" y="2077"/>
              <a:ext cx="652" cy="663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tint val="22353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7726" name="Group 6"/>
            <p:cNvGrpSpPr/>
            <p:nvPr/>
          </p:nvGrpSpPr>
          <p:grpSpPr>
            <a:xfrm>
              <a:off x="737" y="2609"/>
              <a:ext cx="575" cy="110"/>
              <a:chOff x="3704" y="1872"/>
              <a:chExt cx="827" cy="156"/>
            </a:xfrm>
          </p:grpSpPr>
          <p:grpSp>
            <p:nvGrpSpPr>
              <p:cNvPr id="27727" name="Group 7"/>
              <p:cNvGrpSpPr/>
              <p:nvPr/>
            </p:nvGrpSpPr>
            <p:grpSpPr>
              <a:xfrm rot="-1297425" flipH="1" flipV="1">
                <a:off x="3850" y="1872"/>
                <a:ext cx="681" cy="150"/>
                <a:chOff x="1565" y="2568"/>
                <a:chExt cx="1118" cy="279"/>
              </a:xfrm>
            </p:grpSpPr>
            <p:sp>
              <p:nvSpPr>
                <p:cNvPr id="27733" name="AutoShape 8"/>
                <p:cNvSpPr/>
                <p:nvPr/>
              </p:nvSpPr>
              <p:spPr>
                <a:xfrm rot="5263130">
                  <a:off x="1859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734" name="AutoShape 9"/>
                <p:cNvSpPr/>
                <p:nvPr/>
              </p:nvSpPr>
              <p:spPr>
                <a:xfrm rot="6078281">
                  <a:off x="1995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735" name="AutoShape 10"/>
                <p:cNvSpPr/>
                <p:nvPr/>
              </p:nvSpPr>
              <p:spPr>
                <a:xfrm rot="6373927">
                  <a:off x="2071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736" name="AutoShape 11"/>
                <p:cNvSpPr/>
                <p:nvPr/>
              </p:nvSpPr>
              <p:spPr>
                <a:xfrm rot="6906312">
                  <a:off x="2161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27728" name="Group 12"/>
              <p:cNvGrpSpPr/>
              <p:nvPr/>
            </p:nvGrpSpPr>
            <p:grpSpPr>
              <a:xfrm rot="56115" flipH="1" flipV="1">
                <a:off x="3704" y="1878"/>
                <a:ext cx="681" cy="150"/>
                <a:chOff x="1565" y="2568"/>
                <a:chExt cx="1118" cy="279"/>
              </a:xfrm>
            </p:grpSpPr>
            <p:sp>
              <p:nvSpPr>
                <p:cNvPr id="27729" name="AutoShape 13"/>
                <p:cNvSpPr/>
                <p:nvPr/>
              </p:nvSpPr>
              <p:spPr>
                <a:xfrm rot="5263130">
                  <a:off x="1859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730" name="AutoShape 14"/>
                <p:cNvSpPr/>
                <p:nvPr/>
              </p:nvSpPr>
              <p:spPr>
                <a:xfrm rot="6078281">
                  <a:off x="1995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731" name="AutoShape 15"/>
                <p:cNvSpPr/>
                <p:nvPr/>
              </p:nvSpPr>
              <p:spPr>
                <a:xfrm rot="6373927">
                  <a:off x="2071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732" name="AutoShape 16"/>
                <p:cNvSpPr/>
                <p:nvPr/>
              </p:nvSpPr>
              <p:spPr>
                <a:xfrm rot="6906312">
                  <a:off x="2161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</p:grpSp>
      <p:grpSp>
        <p:nvGrpSpPr>
          <p:cNvPr id="27652" name="Group 17"/>
          <p:cNvGrpSpPr/>
          <p:nvPr/>
        </p:nvGrpSpPr>
        <p:grpSpPr>
          <a:xfrm>
            <a:off x="2849563" y="3441700"/>
            <a:ext cx="1077912" cy="1052513"/>
            <a:chOff x="1928" y="2072"/>
            <a:chExt cx="656" cy="663"/>
          </a:xfrm>
        </p:grpSpPr>
        <p:pic>
          <p:nvPicPr>
            <p:cNvPr id="27711" name="Picture 18" descr="circuler_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928" y="2072"/>
              <a:ext cx="656" cy="66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219" name="Oval 19"/>
            <p:cNvSpPr>
              <a:spLocks noChangeArrowheads="1"/>
            </p:cNvSpPr>
            <p:nvPr/>
          </p:nvSpPr>
          <p:spPr bwMode="gray">
            <a:xfrm>
              <a:off x="1928" y="2072"/>
              <a:ext cx="652" cy="663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tint val="22353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7713" name="Group 20"/>
            <p:cNvGrpSpPr/>
            <p:nvPr/>
          </p:nvGrpSpPr>
          <p:grpSpPr>
            <a:xfrm>
              <a:off x="1974" y="2604"/>
              <a:ext cx="575" cy="110"/>
              <a:chOff x="3704" y="1872"/>
              <a:chExt cx="827" cy="156"/>
            </a:xfrm>
          </p:grpSpPr>
          <p:grpSp>
            <p:nvGrpSpPr>
              <p:cNvPr id="27714" name="Group 21"/>
              <p:cNvGrpSpPr/>
              <p:nvPr/>
            </p:nvGrpSpPr>
            <p:grpSpPr>
              <a:xfrm rot="-1297425" flipH="1" flipV="1">
                <a:off x="3850" y="1872"/>
                <a:ext cx="681" cy="150"/>
                <a:chOff x="1565" y="2568"/>
                <a:chExt cx="1118" cy="279"/>
              </a:xfrm>
            </p:grpSpPr>
            <p:sp>
              <p:nvSpPr>
                <p:cNvPr id="27720" name="AutoShape 22"/>
                <p:cNvSpPr/>
                <p:nvPr/>
              </p:nvSpPr>
              <p:spPr>
                <a:xfrm rot="5263130">
                  <a:off x="1859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721" name="AutoShape 23"/>
                <p:cNvSpPr/>
                <p:nvPr/>
              </p:nvSpPr>
              <p:spPr>
                <a:xfrm rot="6078281">
                  <a:off x="1995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722" name="AutoShape 24"/>
                <p:cNvSpPr/>
                <p:nvPr/>
              </p:nvSpPr>
              <p:spPr>
                <a:xfrm rot="6373927">
                  <a:off x="2071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723" name="AutoShape 25"/>
                <p:cNvSpPr/>
                <p:nvPr/>
              </p:nvSpPr>
              <p:spPr>
                <a:xfrm rot="6906312">
                  <a:off x="2161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27715" name="Group 26"/>
              <p:cNvGrpSpPr/>
              <p:nvPr/>
            </p:nvGrpSpPr>
            <p:grpSpPr>
              <a:xfrm rot="56115" flipH="1" flipV="1">
                <a:off x="3704" y="1878"/>
                <a:ext cx="681" cy="150"/>
                <a:chOff x="1565" y="2568"/>
                <a:chExt cx="1118" cy="279"/>
              </a:xfrm>
            </p:grpSpPr>
            <p:sp>
              <p:nvSpPr>
                <p:cNvPr id="27716" name="AutoShape 27"/>
                <p:cNvSpPr/>
                <p:nvPr/>
              </p:nvSpPr>
              <p:spPr>
                <a:xfrm rot="5263130">
                  <a:off x="1859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717" name="AutoShape 28"/>
                <p:cNvSpPr/>
                <p:nvPr/>
              </p:nvSpPr>
              <p:spPr>
                <a:xfrm rot="6078281">
                  <a:off x="1995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718" name="AutoShape 29"/>
                <p:cNvSpPr/>
                <p:nvPr/>
              </p:nvSpPr>
              <p:spPr>
                <a:xfrm rot="6373927">
                  <a:off x="2071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719" name="AutoShape 30"/>
                <p:cNvSpPr/>
                <p:nvPr/>
              </p:nvSpPr>
              <p:spPr>
                <a:xfrm rot="6906312">
                  <a:off x="2161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</p:grpSp>
      <p:grpSp>
        <p:nvGrpSpPr>
          <p:cNvPr id="27653" name="Group 31"/>
          <p:cNvGrpSpPr/>
          <p:nvPr/>
        </p:nvGrpSpPr>
        <p:grpSpPr>
          <a:xfrm>
            <a:off x="4857750" y="3452813"/>
            <a:ext cx="1077913" cy="1050925"/>
            <a:chOff x="3149" y="2079"/>
            <a:chExt cx="656" cy="662"/>
          </a:xfrm>
        </p:grpSpPr>
        <p:pic>
          <p:nvPicPr>
            <p:cNvPr id="27698" name="Picture 32" descr="circuler_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49" y="2079"/>
              <a:ext cx="656" cy="6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233" name="Oval 33"/>
            <p:cNvSpPr>
              <a:spLocks noChangeArrowheads="1"/>
            </p:cNvSpPr>
            <p:nvPr/>
          </p:nvSpPr>
          <p:spPr bwMode="gray">
            <a:xfrm>
              <a:off x="3149" y="2079"/>
              <a:ext cx="652" cy="662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tint val="22353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7700" name="Group 34"/>
            <p:cNvGrpSpPr/>
            <p:nvPr/>
          </p:nvGrpSpPr>
          <p:grpSpPr>
            <a:xfrm>
              <a:off x="3195" y="2610"/>
              <a:ext cx="575" cy="111"/>
              <a:chOff x="3704" y="1872"/>
              <a:chExt cx="827" cy="156"/>
            </a:xfrm>
          </p:grpSpPr>
          <p:grpSp>
            <p:nvGrpSpPr>
              <p:cNvPr id="27701" name="Group 35"/>
              <p:cNvGrpSpPr/>
              <p:nvPr/>
            </p:nvGrpSpPr>
            <p:grpSpPr>
              <a:xfrm rot="-1297425" flipH="1" flipV="1">
                <a:off x="3850" y="1872"/>
                <a:ext cx="681" cy="150"/>
                <a:chOff x="1565" y="2568"/>
                <a:chExt cx="1118" cy="279"/>
              </a:xfrm>
            </p:grpSpPr>
            <p:sp>
              <p:nvSpPr>
                <p:cNvPr id="27707" name="AutoShape 36"/>
                <p:cNvSpPr/>
                <p:nvPr/>
              </p:nvSpPr>
              <p:spPr>
                <a:xfrm rot="5263130">
                  <a:off x="1859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708" name="AutoShape 37"/>
                <p:cNvSpPr/>
                <p:nvPr/>
              </p:nvSpPr>
              <p:spPr>
                <a:xfrm rot="6078281">
                  <a:off x="1995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709" name="AutoShape 38"/>
                <p:cNvSpPr/>
                <p:nvPr/>
              </p:nvSpPr>
              <p:spPr>
                <a:xfrm rot="6373927">
                  <a:off x="2071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710" name="AutoShape 39"/>
                <p:cNvSpPr/>
                <p:nvPr/>
              </p:nvSpPr>
              <p:spPr>
                <a:xfrm rot="6906312">
                  <a:off x="2161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27702" name="Group 40"/>
              <p:cNvGrpSpPr/>
              <p:nvPr/>
            </p:nvGrpSpPr>
            <p:grpSpPr>
              <a:xfrm rot="56115" flipH="1" flipV="1">
                <a:off x="3704" y="1878"/>
                <a:ext cx="681" cy="150"/>
                <a:chOff x="1565" y="2568"/>
                <a:chExt cx="1118" cy="279"/>
              </a:xfrm>
            </p:grpSpPr>
            <p:sp>
              <p:nvSpPr>
                <p:cNvPr id="27703" name="AutoShape 41"/>
                <p:cNvSpPr/>
                <p:nvPr/>
              </p:nvSpPr>
              <p:spPr>
                <a:xfrm rot="5263130">
                  <a:off x="1859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704" name="AutoShape 42"/>
                <p:cNvSpPr/>
                <p:nvPr/>
              </p:nvSpPr>
              <p:spPr>
                <a:xfrm rot="6078281">
                  <a:off x="1995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705" name="AutoShape 43"/>
                <p:cNvSpPr/>
                <p:nvPr/>
              </p:nvSpPr>
              <p:spPr>
                <a:xfrm rot="6373927">
                  <a:off x="2071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706" name="AutoShape 44"/>
                <p:cNvSpPr/>
                <p:nvPr/>
              </p:nvSpPr>
              <p:spPr>
                <a:xfrm rot="6906312">
                  <a:off x="2161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</p:grpSp>
      <p:grpSp>
        <p:nvGrpSpPr>
          <p:cNvPr id="27654" name="Group 45"/>
          <p:cNvGrpSpPr/>
          <p:nvPr/>
        </p:nvGrpSpPr>
        <p:grpSpPr>
          <a:xfrm>
            <a:off x="6883400" y="3444875"/>
            <a:ext cx="1077913" cy="1050925"/>
            <a:chOff x="4385" y="2074"/>
            <a:chExt cx="656" cy="662"/>
          </a:xfrm>
        </p:grpSpPr>
        <p:pic>
          <p:nvPicPr>
            <p:cNvPr id="27685" name="Picture 46" descr="circuler_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85" y="2074"/>
              <a:ext cx="656" cy="6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247" name="Oval 47"/>
            <p:cNvSpPr>
              <a:spLocks noChangeArrowheads="1"/>
            </p:cNvSpPr>
            <p:nvPr/>
          </p:nvSpPr>
          <p:spPr bwMode="gray">
            <a:xfrm>
              <a:off x="4385" y="2074"/>
              <a:ext cx="652" cy="662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22353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27687" name="Group 48"/>
            <p:cNvGrpSpPr/>
            <p:nvPr/>
          </p:nvGrpSpPr>
          <p:grpSpPr>
            <a:xfrm>
              <a:off x="4431" y="2605"/>
              <a:ext cx="575" cy="111"/>
              <a:chOff x="3704" y="1872"/>
              <a:chExt cx="827" cy="156"/>
            </a:xfrm>
          </p:grpSpPr>
          <p:grpSp>
            <p:nvGrpSpPr>
              <p:cNvPr id="27688" name="Group 49"/>
              <p:cNvGrpSpPr/>
              <p:nvPr/>
            </p:nvGrpSpPr>
            <p:grpSpPr>
              <a:xfrm rot="-1297425" flipH="1" flipV="1">
                <a:off x="3850" y="1872"/>
                <a:ext cx="681" cy="150"/>
                <a:chOff x="1565" y="2568"/>
                <a:chExt cx="1118" cy="279"/>
              </a:xfrm>
            </p:grpSpPr>
            <p:sp>
              <p:nvSpPr>
                <p:cNvPr id="27694" name="AutoShape 50"/>
                <p:cNvSpPr/>
                <p:nvPr/>
              </p:nvSpPr>
              <p:spPr>
                <a:xfrm rot="5263130">
                  <a:off x="1859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695" name="AutoShape 51"/>
                <p:cNvSpPr/>
                <p:nvPr/>
              </p:nvSpPr>
              <p:spPr>
                <a:xfrm rot="6078281">
                  <a:off x="1995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696" name="AutoShape 52"/>
                <p:cNvSpPr/>
                <p:nvPr/>
              </p:nvSpPr>
              <p:spPr>
                <a:xfrm rot="6373927">
                  <a:off x="2071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697" name="AutoShape 53"/>
                <p:cNvSpPr/>
                <p:nvPr/>
              </p:nvSpPr>
              <p:spPr>
                <a:xfrm rot="6906312">
                  <a:off x="2161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27689" name="Group 54"/>
              <p:cNvGrpSpPr/>
              <p:nvPr/>
            </p:nvGrpSpPr>
            <p:grpSpPr>
              <a:xfrm rot="56115" flipH="1" flipV="1">
                <a:off x="3704" y="1878"/>
                <a:ext cx="681" cy="150"/>
                <a:chOff x="1565" y="2568"/>
                <a:chExt cx="1118" cy="279"/>
              </a:xfrm>
            </p:grpSpPr>
            <p:sp>
              <p:nvSpPr>
                <p:cNvPr id="27690" name="AutoShape 55"/>
                <p:cNvSpPr/>
                <p:nvPr/>
              </p:nvSpPr>
              <p:spPr>
                <a:xfrm rot="5263130">
                  <a:off x="1859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691" name="AutoShape 56"/>
                <p:cNvSpPr/>
                <p:nvPr/>
              </p:nvSpPr>
              <p:spPr>
                <a:xfrm rot="6078281">
                  <a:off x="1995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692" name="AutoShape 57"/>
                <p:cNvSpPr/>
                <p:nvPr/>
              </p:nvSpPr>
              <p:spPr>
                <a:xfrm rot="6373927">
                  <a:off x="2071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27693" name="AutoShape 58"/>
                <p:cNvSpPr/>
                <p:nvPr/>
              </p:nvSpPr>
              <p:spPr>
                <a:xfrm rot="6906312">
                  <a:off x="2161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</p:grpSp>
      <p:sp>
        <p:nvSpPr>
          <p:cNvPr id="27655" name="Line 59"/>
          <p:cNvSpPr/>
          <p:nvPr/>
        </p:nvSpPr>
        <p:spPr>
          <a:xfrm>
            <a:off x="1385888" y="4597400"/>
            <a:ext cx="0" cy="334963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7656" name="Line 60"/>
          <p:cNvSpPr/>
          <p:nvPr/>
        </p:nvSpPr>
        <p:spPr>
          <a:xfrm flipH="1">
            <a:off x="577850" y="4941888"/>
            <a:ext cx="1547813" cy="1587"/>
          </a:xfrm>
          <a:prstGeom prst="line">
            <a:avLst/>
          </a:prstGeom>
          <a:ln w="19050" cap="flat" cmpd="sng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27657" name="Text Box 61"/>
          <p:cNvSpPr txBox="1"/>
          <p:nvPr/>
        </p:nvSpPr>
        <p:spPr>
          <a:xfrm>
            <a:off x="457200" y="4995863"/>
            <a:ext cx="1762125" cy="1196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lnSpc>
                <a:spcPct val="130000"/>
              </a:lnSpc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30000"/>
              </a:lnSpc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30000"/>
              </a:lnSpc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30000"/>
              </a:lnSpc>
              <a:buClr>
                <a:schemeClr val="hlink"/>
              </a:buClr>
              <a:buFont typeface="Wingdings" panose="05000000000000000000" pitchFamily="2" charset="2"/>
              <a:buChar char="§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58" name="Text Box 62"/>
          <p:cNvSpPr txBox="1"/>
          <p:nvPr/>
        </p:nvSpPr>
        <p:spPr>
          <a:xfrm>
            <a:off x="809625" y="3668713"/>
            <a:ext cx="10810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120650" lvl="0" indent="-120650"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b="1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59" name="Text Box 63"/>
          <p:cNvSpPr txBox="1"/>
          <p:nvPr/>
        </p:nvSpPr>
        <p:spPr>
          <a:xfrm>
            <a:off x="2838450" y="3668713"/>
            <a:ext cx="10810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120650" lvl="0" indent="-120650"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b="1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60" name="Text Box 64"/>
          <p:cNvSpPr txBox="1"/>
          <p:nvPr/>
        </p:nvSpPr>
        <p:spPr>
          <a:xfrm>
            <a:off x="4856163" y="3668713"/>
            <a:ext cx="10810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120650" lvl="0" indent="-120650"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b="1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61" name="Text Box 65"/>
          <p:cNvSpPr txBox="1"/>
          <p:nvPr/>
        </p:nvSpPr>
        <p:spPr>
          <a:xfrm>
            <a:off x="6867525" y="3668713"/>
            <a:ext cx="10810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120650" lvl="0" indent="-120650"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b="1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62" name="Line 66"/>
          <p:cNvSpPr/>
          <p:nvPr/>
        </p:nvSpPr>
        <p:spPr>
          <a:xfrm>
            <a:off x="7413625" y="3022600"/>
            <a:ext cx="0" cy="334963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7663" name="Line 67"/>
          <p:cNvSpPr/>
          <p:nvPr/>
        </p:nvSpPr>
        <p:spPr>
          <a:xfrm flipH="1">
            <a:off x="6492875" y="3021013"/>
            <a:ext cx="1689100" cy="1587"/>
          </a:xfrm>
          <a:prstGeom prst="line">
            <a:avLst/>
          </a:prstGeom>
          <a:ln w="19050" cap="flat" cmpd="sng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27664" name="Text Box 68"/>
          <p:cNvSpPr txBox="1"/>
          <p:nvPr/>
        </p:nvSpPr>
        <p:spPr>
          <a:xfrm>
            <a:off x="6502400" y="1744663"/>
            <a:ext cx="1762125" cy="1196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lnSpc>
                <a:spcPct val="13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3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3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3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65" name="Line 69"/>
          <p:cNvSpPr/>
          <p:nvPr/>
        </p:nvSpPr>
        <p:spPr>
          <a:xfrm>
            <a:off x="3416300" y="3022600"/>
            <a:ext cx="0" cy="334963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7666" name="Line 70"/>
          <p:cNvSpPr/>
          <p:nvPr/>
        </p:nvSpPr>
        <p:spPr>
          <a:xfrm flipH="1">
            <a:off x="2430463" y="3021013"/>
            <a:ext cx="1833562" cy="1587"/>
          </a:xfrm>
          <a:prstGeom prst="line">
            <a:avLst/>
          </a:prstGeom>
          <a:ln w="19050" cap="flat" cmpd="sng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27667" name="Text Box 71"/>
          <p:cNvSpPr txBox="1"/>
          <p:nvPr/>
        </p:nvSpPr>
        <p:spPr>
          <a:xfrm>
            <a:off x="2505075" y="1744663"/>
            <a:ext cx="1762125" cy="1196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lnSpc>
                <a:spcPct val="130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30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30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30000"/>
              </a:lnSpc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68" name="Line 72"/>
          <p:cNvSpPr/>
          <p:nvPr/>
        </p:nvSpPr>
        <p:spPr>
          <a:xfrm>
            <a:off x="5449888" y="4597400"/>
            <a:ext cx="0" cy="334963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7669" name="Line 73"/>
          <p:cNvSpPr/>
          <p:nvPr/>
        </p:nvSpPr>
        <p:spPr>
          <a:xfrm flipH="1">
            <a:off x="4583113" y="4932363"/>
            <a:ext cx="1643062" cy="1587"/>
          </a:xfrm>
          <a:prstGeom prst="line">
            <a:avLst/>
          </a:prstGeom>
          <a:ln w="19050" cap="flat" cmpd="sng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27670" name="Text Box 74"/>
          <p:cNvSpPr txBox="1"/>
          <p:nvPr/>
        </p:nvSpPr>
        <p:spPr>
          <a:xfrm>
            <a:off x="4543425" y="4995863"/>
            <a:ext cx="1762125" cy="1196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lnSpc>
                <a:spcPct val="130000"/>
              </a:lnSpc>
              <a:buClr>
                <a:schemeClr val="folHlink"/>
              </a:buClr>
              <a:buFont typeface="Wingdings" panose="05000000000000000000" pitchFamily="2" charset="2"/>
              <a:buChar char="§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30000"/>
              </a:lnSpc>
              <a:buClr>
                <a:schemeClr val="folHlink"/>
              </a:buClr>
              <a:buFont typeface="Wingdings" panose="05000000000000000000" pitchFamily="2" charset="2"/>
              <a:buChar char="§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30000"/>
              </a:lnSpc>
              <a:buClr>
                <a:schemeClr val="folHlink"/>
              </a:buClr>
              <a:buFont typeface="Wingdings" panose="05000000000000000000" pitchFamily="2" charset="2"/>
              <a:buChar char="§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30000"/>
              </a:lnSpc>
              <a:buClr>
                <a:schemeClr val="folHlink"/>
              </a:buClr>
              <a:buFont typeface="Wingdings" panose="05000000000000000000" pitchFamily="2" charset="2"/>
              <a:buChar char="§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7671" name="Picture 75" descr="Picture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88" y="3460750"/>
            <a:ext cx="854075" cy="377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72" name="Picture 76" descr="Picture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8150" y="3451225"/>
            <a:ext cx="854075" cy="377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73" name="Picture 77" descr="Picture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1575" y="3470275"/>
            <a:ext cx="854075" cy="377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74" name="Picture 78" descr="Picture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7225" y="3460750"/>
            <a:ext cx="854075" cy="3778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7675" name="Group 79"/>
          <p:cNvGrpSpPr/>
          <p:nvPr/>
        </p:nvGrpSpPr>
        <p:grpSpPr>
          <a:xfrm>
            <a:off x="0" y="3198813"/>
            <a:ext cx="9144000" cy="1536700"/>
            <a:chOff x="195" y="2015"/>
            <a:chExt cx="5565" cy="968"/>
          </a:xfrm>
        </p:grpSpPr>
        <p:sp>
          <p:nvSpPr>
            <p:cNvPr id="27676" name="Rectangle 80"/>
            <p:cNvSpPr/>
            <p:nvPr/>
          </p:nvSpPr>
          <p:spPr>
            <a:xfrm>
              <a:off x="195" y="2475"/>
              <a:ext cx="429" cy="48"/>
            </a:xfrm>
            <a:prstGeom prst="rect">
              <a:avLst/>
            </a:prstGeom>
            <a:solidFill>
              <a:srgbClr val="80808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77" name="Rectangle 81"/>
            <p:cNvSpPr/>
            <p:nvPr/>
          </p:nvSpPr>
          <p:spPr>
            <a:xfrm>
              <a:off x="5088" y="2471"/>
              <a:ext cx="672" cy="48"/>
            </a:xfrm>
            <a:prstGeom prst="rect">
              <a:avLst/>
            </a:prstGeom>
            <a:solidFill>
              <a:srgbClr val="80808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78" name="Rectangle 82"/>
            <p:cNvSpPr/>
            <p:nvPr/>
          </p:nvSpPr>
          <p:spPr>
            <a:xfrm>
              <a:off x="1383" y="2475"/>
              <a:ext cx="501" cy="47"/>
            </a:xfrm>
            <a:prstGeom prst="rect">
              <a:avLst/>
            </a:prstGeom>
            <a:solidFill>
              <a:srgbClr val="80808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79" name="Rectangle 83"/>
            <p:cNvSpPr/>
            <p:nvPr/>
          </p:nvSpPr>
          <p:spPr>
            <a:xfrm>
              <a:off x="2639" y="2475"/>
              <a:ext cx="457" cy="47"/>
            </a:xfrm>
            <a:prstGeom prst="rect">
              <a:avLst/>
            </a:prstGeom>
            <a:solidFill>
              <a:srgbClr val="80808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80" name="Rectangle 84"/>
            <p:cNvSpPr/>
            <p:nvPr/>
          </p:nvSpPr>
          <p:spPr>
            <a:xfrm>
              <a:off x="3861" y="2475"/>
              <a:ext cx="476" cy="47"/>
            </a:xfrm>
            <a:prstGeom prst="rect">
              <a:avLst/>
            </a:prstGeom>
            <a:solidFill>
              <a:srgbClr val="80808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81" name="AutoShape 85"/>
            <p:cNvSpPr/>
            <p:nvPr/>
          </p:nvSpPr>
          <p:spPr>
            <a:xfrm>
              <a:off x="1839" y="2072"/>
              <a:ext cx="831" cy="911"/>
            </a:xfrm>
            <a:custGeom>
              <a:avLst/>
              <a:gdLst>
                <a:gd name="txL" fmla="*/ 416 w 21600"/>
                <a:gd name="txT" fmla="*/ 0 h 21600"/>
                <a:gd name="txR" fmla="*/ 21184 w 21600"/>
                <a:gd name="txB" fmla="*/ 13396 h 21600"/>
              </a:gdLst>
              <a:ahLst/>
              <a:cxnLst>
                <a:cxn ang="0">
                  <a:pos x="16" y="0"/>
                </a:cxn>
                <a:cxn ang="0">
                  <a:pos x="1" y="19"/>
                </a:cxn>
                <a:cxn ang="0">
                  <a:pos x="16" y="2"/>
                </a:cxn>
                <a:cxn ang="0">
                  <a:pos x="31" y="19"/>
                </a:cxn>
              </a:cxnLst>
              <a:rect l="txL" t="txT" r="txR" b="txB"/>
              <a:pathLst>
                <a:path w="21600" h="21600">
                  <a:moveTo>
                    <a:pt x="1213" y="10670"/>
                  </a:moveTo>
                  <a:cubicBezTo>
                    <a:pt x="1284" y="5426"/>
                    <a:pt x="5555" y="1212"/>
                    <a:pt x="10800" y="1213"/>
                  </a:cubicBezTo>
                  <a:cubicBezTo>
                    <a:pt x="16044" y="1213"/>
                    <a:pt x="20315" y="5426"/>
                    <a:pt x="20386" y="10670"/>
                  </a:cubicBezTo>
                  <a:lnTo>
                    <a:pt x="21599" y="10653"/>
                  </a:lnTo>
                  <a:cubicBezTo>
                    <a:pt x="21518" y="4746"/>
                    <a:pt x="16707" y="-1"/>
                    <a:pt x="10799" y="0"/>
                  </a:cubicBezTo>
                  <a:cubicBezTo>
                    <a:pt x="4892" y="0"/>
                    <a:pt x="81" y="4746"/>
                    <a:pt x="0" y="10653"/>
                  </a:cubicBezTo>
                  <a:close/>
                </a:path>
              </a:pathLst>
            </a:custGeom>
            <a:solidFill>
              <a:srgbClr val="80808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682" name="AutoShape 86"/>
            <p:cNvSpPr/>
            <p:nvPr/>
          </p:nvSpPr>
          <p:spPr>
            <a:xfrm>
              <a:off x="4297" y="2072"/>
              <a:ext cx="831" cy="911"/>
            </a:xfrm>
            <a:custGeom>
              <a:avLst/>
              <a:gdLst>
                <a:gd name="txL" fmla="*/ 416 w 21600"/>
                <a:gd name="txT" fmla="*/ 0 h 21600"/>
                <a:gd name="txR" fmla="*/ 21184 w 21600"/>
                <a:gd name="txB" fmla="*/ 13396 h 21600"/>
              </a:gdLst>
              <a:ahLst/>
              <a:cxnLst>
                <a:cxn ang="0">
                  <a:pos x="16" y="0"/>
                </a:cxn>
                <a:cxn ang="0">
                  <a:pos x="1" y="19"/>
                </a:cxn>
                <a:cxn ang="0">
                  <a:pos x="16" y="2"/>
                </a:cxn>
                <a:cxn ang="0">
                  <a:pos x="31" y="19"/>
                </a:cxn>
              </a:cxnLst>
              <a:rect l="txL" t="txT" r="txR" b="txB"/>
              <a:pathLst>
                <a:path w="21600" h="21600">
                  <a:moveTo>
                    <a:pt x="1213" y="10670"/>
                  </a:moveTo>
                  <a:cubicBezTo>
                    <a:pt x="1284" y="5426"/>
                    <a:pt x="5555" y="1212"/>
                    <a:pt x="10800" y="1213"/>
                  </a:cubicBezTo>
                  <a:cubicBezTo>
                    <a:pt x="16044" y="1213"/>
                    <a:pt x="20315" y="5426"/>
                    <a:pt x="20386" y="10670"/>
                  </a:cubicBezTo>
                  <a:lnTo>
                    <a:pt x="21599" y="10653"/>
                  </a:lnTo>
                  <a:cubicBezTo>
                    <a:pt x="21518" y="4746"/>
                    <a:pt x="16707" y="-1"/>
                    <a:pt x="10799" y="0"/>
                  </a:cubicBezTo>
                  <a:cubicBezTo>
                    <a:pt x="4892" y="0"/>
                    <a:pt x="81" y="4746"/>
                    <a:pt x="0" y="10653"/>
                  </a:cubicBezTo>
                  <a:close/>
                </a:path>
              </a:pathLst>
            </a:custGeom>
            <a:solidFill>
              <a:srgbClr val="80808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683" name="AutoShape 87"/>
            <p:cNvSpPr/>
            <p:nvPr/>
          </p:nvSpPr>
          <p:spPr>
            <a:xfrm flipV="1">
              <a:off x="603" y="2015"/>
              <a:ext cx="831" cy="911"/>
            </a:xfrm>
            <a:custGeom>
              <a:avLst/>
              <a:gdLst>
                <a:gd name="txL" fmla="*/ 416 w 21600"/>
                <a:gd name="txT" fmla="*/ 0 h 21600"/>
                <a:gd name="txR" fmla="*/ 21184 w 21600"/>
                <a:gd name="txB" fmla="*/ 13396 h 21600"/>
              </a:gdLst>
              <a:ahLst/>
              <a:cxnLst>
                <a:cxn ang="0">
                  <a:pos x="16" y="0"/>
                </a:cxn>
                <a:cxn ang="0">
                  <a:pos x="1" y="19"/>
                </a:cxn>
                <a:cxn ang="0">
                  <a:pos x="16" y="2"/>
                </a:cxn>
                <a:cxn ang="0">
                  <a:pos x="31" y="19"/>
                </a:cxn>
              </a:cxnLst>
              <a:rect l="txL" t="txT" r="txR" b="txB"/>
              <a:pathLst>
                <a:path w="21600" h="21600">
                  <a:moveTo>
                    <a:pt x="1213" y="10670"/>
                  </a:moveTo>
                  <a:cubicBezTo>
                    <a:pt x="1284" y="5426"/>
                    <a:pt x="5555" y="1212"/>
                    <a:pt x="10800" y="1213"/>
                  </a:cubicBezTo>
                  <a:cubicBezTo>
                    <a:pt x="16044" y="1213"/>
                    <a:pt x="20315" y="5426"/>
                    <a:pt x="20386" y="10670"/>
                  </a:cubicBezTo>
                  <a:lnTo>
                    <a:pt x="21599" y="10653"/>
                  </a:lnTo>
                  <a:cubicBezTo>
                    <a:pt x="21518" y="4746"/>
                    <a:pt x="16707" y="-1"/>
                    <a:pt x="10799" y="0"/>
                  </a:cubicBezTo>
                  <a:cubicBezTo>
                    <a:pt x="4892" y="0"/>
                    <a:pt x="81" y="4746"/>
                    <a:pt x="0" y="10653"/>
                  </a:cubicBezTo>
                  <a:close/>
                </a:path>
              </a:pathLst>
            </a:custGeom>
            <a:solidFill>
              <a:srgbClr val="80808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7684" name="AutoShape 88"/>
            <p:cNvSpPr/>
            <p:nvPr/>
          </p:nvSpPr>
          <p:spPr>
            <a:xfrm flipV="1">
              <a:off x="3063" y="2015"/>
              <a:ext cx="831" cy="911"/>
            </a:xfrm>
            <a:custGeom>
              <a:avLst/>
              <a:gdLst>
                <a:gd name="txL" fmla="*/ 416 w 21600"/>
                <a:gd name="txT" fmla="*/ 0 h 21600"/>
                <a:gd name="txR" fmla="*/ 21184 w 21600"/>
                <a:gd name="txB" fmla="*/ 13396 h 21600"/>
              </a:gdLst>
              <a:ahLst/>
              <a:cxnLst>
                <a:cxn ang="0">
                  <a:pos x="16" y="0"/>
                </a:cxn>
                <a:cxn ang="0">
                  <a:pos x="1" y="19"/>
                </a:cxn>
                <a:cxn ang="0">
                  <a:pos x="16" y="2"/>
                </a:cxn>
                <a:cxn ang="0">
                  <a:pos x="31" y="19"/>
                </a:cxn>
              </a:cxnLst>
              <a:rect l="txL" t="txT" r="txR" b="txB"/>
              <a:pathLst>
                <a:path w="21600" h="21600">
                  <a:moveTo>
                    <a:pt x="1213" y="10670"/>
                  </a:moveTo>
                  <a:cubicBezTo>
                    <a:pt x="1284" y="5426"/>
                    <a:pt x="5555" y="1212"/>
                    <a:pt x="10800" y="1213"/>
                  </a:cubicBezTo>
                  <a:cubicBezTo>
                    <a:pt x="16044" y="1213"/>
                    <a:pt x="20315" y="5426"/>
                    <a:pt x="20386" y="10670"/>
                  </a:cubicBezTo>
                  <a:lnTo>
                    <a:pt x="21599" y="10653"/>
                  </a:lnTo>
                  <a:cubicBezTo>
                    <a:pt x="21518" y="4746"/>
                    <a:pt x="16707" y="-1"/>
                    <a:pt x="10799" y="0"/>
                  </a:cubicBezTo>
                  <a:cubicBezTo>
                    <a:pt x="4892" y="0"/>
                    <a:pt x="81" y="4746"/>
                    <a:pt x="0" y="10653"/>
                  </a:cubicBezTo>
                  <a:close/>
                </a:path>
              </a:pathLst>
            </a:custGeom>
            <a:solidFill>
              <a:srgbClr val="80808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8674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28675" name="AutoShape 3"/>
          <p:cNvSpPr/>
          <p:nvPr/>
        </p:nvSpPr>
        <p:spPr>
          <a:xfrm>
            <a:off x="1524000" y="5783263"/>
            <a:ext cx="6073775" cy="693737"/>
          </a:xfrm>
          <a:prstGeom prst="roundRect">
            <a:avLst>
              <a:gd name="adj" fmla="val 27481"/>
            </a:avLst>
          </a:prstGeom>
          <a:solidFill>
            <a:srgbClr val="000080"/>
          </a:solidFill>
          <a:ln w="254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6" name="Rectangle 4"/>
          <p:cNvSpPr/>
          <p:nvPr/>
        </p:nvSpPr>
        <p:spPr>
          <a:xfrm>
            <a:off x="1627188" y="2246313"/>
            <a:ext cx="1968500" cy="730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Please write down of contents explanation for Business Area.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29" name="AutoShape 5"/>
          <p:cNvSpPr>
            <a:spLocks noChangeArrowheads="1"/>
          </p:cNvSpPr>
          <p:nvPr/>
        </p:nvSpPr>
        <p:spPr bwMode="ltGray">
          <a:xfrm flipH="1">
            <a:off x="2874963" y="2008188"/>
            <a:ext cx="1658938" cy="1655763"/>
          </a:xfrm>
          <a:prstGeom prst="rtTriangl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6667"/>
                  <a:invGamma/>
                </a:scheme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678" name="Line 6"/>
          <p:cNvSpPr/>
          <p:nvPr/>
        </p:nvSpPr>
        <p:spPr>
          <a:xfrm>
            <a:off x="4564063" y="1712913"/>
            <a:ext cx="0" cy="4057650"/>
          </a:xfrm>
          <a:prstGeom prst="line">
            <a:avLst/>
          </a:prstGeom>
          <a:ln w="9525" cap="flat" cmpd="sng">
            <a:solidFill>
              <a:srgbClr val="1C1C1C"/>
            </a:solidFill>
            <a:prstDash val="lgDash"/>
            <a:headEnd type="stealth" w="med" len="med"/>
            <a:tailEnd type="none" w="med" len="med"/>
          </a:ln>
        </p:spPr>
      </p:sp>
      <p:sp>
        <p:nvSpPr>
          <p:cNvPr id="52231" name="AutoShape 7"/>
          <p:cNvSpPr>
            <a:spLocks noChangeArrowheads="1"/>
          </p:cNvSpPr>
          <p:nvPr/>
        </p:nvSpPr>
        <p:spPr bwMode="gray">
          <a:xfrm>
            <a:off x="4584700" y="2008188"/>
            <a:ext cx="1660525" cy="1655763"/>
          </a:xfrm>
          <a:prstGeom prst="rtTriangl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54510"/>
                  <a:invGamma/>
                </a:scheme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2232" name="AutoShape 8"/>
          <p:cNvSpPr>
            <a:spLocks noChangeArrowheads="1"/>
          </p:cNvSpPr>
          <p:nvPr/>
        </p:nvSpPr>
        <p:spPr bwMode="ltGray">
          <a:xfrm rot="5400000">
            <a:off x="4587081" y="3725069"/>
            <a:ext cx="1657350" cy="1658938"/>
          </a:xfrm>
          <a:prstGeom prst="rtTriangl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57647"/>
                  <a:invGamma/>
                </a:scheme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2233" name="AutoShape 9"/>
          <p:cNvSpPr>
            <a:spLocks noChangeArrowheads="1"/>
          </p:cNvSpPr>
          <p:nvPr/>
        </p:nvSpPr>
        <p:spPr bwMode="ltGray">
          <a:xfrm rot="16200000" flipH="1">
            <a:off x="2877344" y="3725069"/>
            <a:ext cx="1657350" cy="1658938"/>
          </a:xfrm>
          <a:prstGeom prst="rtTriangle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60784"/>
                  <a:invGamma/>
                </a:scheme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682" name="Line 10"/>
          <p:cNvSpPr/>
          <p:nvPr/>
        </p:nvSpPr>
        <p:spPr>
          <a:xfrm>
            <a:off x="2319338" y="3697288"/>
            <a:ext cx="4489450" cy="0"/>
          </a:xfrm>
          <a:prstGeom prst="line">
            <a:avLst/>
          </a:prstGeom>
          <a:ln w="9525" cap="flat" cmpd="sng">
            <a:solidFill>
              <a:srgbClr val="1C1C1C"/>
            </a:solidFill>
            <a:prstDash val="lgDash"/>
            <a:headEnd type="none" w="med" len="med"/>
            <a:tailEnd type="stealth" w="med" len="med"/>
          </a:ln>
        </p:spPr>
      </p:sp>
      <p:sp>
        <p:nvSpPr>
          <p:cNvPr id="28683" name="Rectangle 11"/>
          <p:cNvSpPr/>
          <p:nvPr/>
        </p:nvSpPr>
        <p:spPr>
          <a:xfrm>
            <a:off x="2692400" y="3206750"/>
            <a:ext cx="1770063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Business Area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4" name="Rectangle 12"/>
          <p:cNvSpPr/>
          <p:nvPr/>
        </p:nvSpPr>
        <p:spPr>
          <a:xfrm>
            <a:off x="4613275" y="3206750"/>
            <a:ext cx="17716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Business Area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5" name="Rectangle 13"/>
          <p:cNvSpPr/>
          <p:nvPr/>
        </p:nvSpPr>
        <p:spPr>
          <a:xfrm>
            <a:off x="4613275" y="3802063"/>
            <a:ext cx="17716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Business Area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6" name="Rectangle 14"/>
          <p:cNvSpPr/>
          <p:nvPr/>
        </p:nvSpPr>
        <p:spPr>
          <a:xfrm>
            <a:off x="2733675" y="3802063"/>
            <a:ext cx="17716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Business Area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7" name="Rectangle 15"/>
          <p:cNvSpPr/>
          <p:nvPr/>
        </p:nvSpPr>
        <p:spPr>
          <a:xfrm>
            <a:off x="2272030" y="5812155"/>
            <a:ext cx="5236210" cy="5791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algn="ctr" eaLnBrk="1" hangingPunct="1"/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Please write down of contents explanation for 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ctr" eaLnBrk="1" hangingPunct="1"/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亮亮图文旗舰店  https://liangliangtuwen.tmall.com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8" name="Rectangle 16"/>
          <p:cNvSpPr/>
          <p:nvPr/>
        </p:nvSpPr>
        <p:spPr>
          <a:xfrm>
            <a:off x="5540375" y="2125663"/>
            <a:ext cx="1968500" cy="730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Please write down of contents explanation for Business Area.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9" name="Rectangle 17"/>
          <p:cNvSpPr/>
          <p:nvPr/>
        </p:nvSpPr>
        <p:spPr>
          <a:xfrm>
            <a:off x="1627188" y="4508500"/>
            <a:ext cx="1968500" cy="730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Please write down of contents explanation for Business Area.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90" name="Rectangle 18"/>
          <p:cNvSpPr/>
          <p:nvPr/>
        </p:nvSpPr>
        <p:spPr>
          <a:xfrm>
            <a:off x="5437188" y="4508500"/>
            <a:ext cx="1968500" cy="730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Please write down of contents explanation for Business Area.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9698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29699" name="AutoShape 3"/>
          <p:cNvSpPr/>
          <p:nvPr/>
        </p:nvSpPr>
        <p:spPr>
          <a:xfrm>
            <a:off x="982663" y="5562600"/>
            <a:ext cx="7061200" cy="914400"/>
          </a:xfrm>
          <a:prstGeom prst="roundRect">
            <a:avLst>
              <a:gd name="adj" fmla="val 15278"/>
            </a:avLst>
          </a:prstGeom>
          <a:solidFill>
            <a:srgbClr val="FFFFFF"/>
          </a:solidFill>
          <a:ln w="9525" cap="flat" cmpd="sng">
            <a:solidFill>
              <a:srgbClr val="333333"/>
            </a:solidFill>
            <a:prstDash val="dash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invGray">
          <a:xfrm>
            <a:off x="984250" y="1985963"/>
            <a:ext cx="3343275" cy="1376363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85882"/>
                  <a:invGamma/>
                </a:schemeClr>
              </a:gs>
            </a:gsLst>
            <a:lin ang="5400000" scaled="1"/>
          </a:gradFill>
          <a:ln w="9525">
            <a:noFill/>
            <a:miter lim="800000"/>
          </a:ln>
          <a:effectLst/>
          <a:scene3d>
            <a:camera prst="legacyPerspectiv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701" name="Rectangle 5"/>
          <p:cNvSpPr/>
          <p:nvPr/>
        </p:nvSpPr>
        <p:spPr>
          <a:xfrm>
            <a:off x="3141663" y="2093913"/>
            <a:ext cx="1117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buClr>
                <a:srgbClr val="FF0066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sz="20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Contents</a:t>
            </a:r>
            <a:endParaRPr lang="en-US" altLang="zh-CN" sz="20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invGray">
          <a:xfrm>
            <a:off x="4678363" y="1981200"/>
            <a:ext cx="3467100" cy="1376363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85882"/>
                  <a:invGamma/>
                </a:schemeClr>
              </a:gs>
            </a:gsLst>
            <a:lin ang="5400000" scaled="1"/>
          </a:gradFill>
          <a:ln w="9525">
            <a:noFill/>
            <a:miter lim="800000"/>
          </a:ln>
          <a:effectLst/>
          <a:scene3d>
            <a:camera prst="legacyPerspectiveBottomLef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703" name="Rectangle 7"/>
          <p:cNvSpPr/>
          <p:nvPr/>
        </p:nvSpPr>
        <p:spPr>
          <a:xfrm>
            <a:off x="4754563" y="2092325"/>
            <a:ext cx="111601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buClr>
                <a:srgbClr val="FF0066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sz="20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Contents</a:t>
            </a:r>
            <a:endParaRPr lang="en-US" altLang="zh-CN" sz="20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invGray">
          <a:xfrm>
            <a:off x="982663" y="3757613"/>
            <a:ext cx="3344863" cy="1374775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85882"/>
                  <a:invGamma/>
                </a:schemeClr>
              </a:gs>
            </a:gsLst>
            <a:lin ang="5400000" scaled="1"/>
          </a:gradFill>
          <a:ln w="9525">
            <a:noFill/>
            <a:miter lim="800000"/>
          </a:ln>
          <a:effectLst/>
          <a:scene3d>
            <a:camera prst="legacyPerspectiv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705" name="Rectangle 9"/>
          <p:cNvSpPr/>
          <p:nvPr/>
        </p:nvSpPr>
        <p:spPr>
          <a:xfrm>
            <a:off x="2927350" y="4703763"/>
            <a:ext cx="141605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buClr>
                <a:srgbClr val="FF0066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sz="20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Content</a:t>
            </a:r>
            <a:endParaRPr lang="en-US" altLang="zh-CN" sz="20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invGray">
          <a:xfrm>
            <a:off x="4683125" y="3759200"/>
            <a:ext cx="3470275" cy="1366838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85882"/>
                  <a:invGamma/>
                </a:schemeClr>
              </a:gs>
            </a:gsLst>
            <a:lin ang="5400000" scaled="1"/>
          </a:gradFill>
          <a:ln w="9525">
            <a:noFill/>
            <a:miter lim="800000"/>
          </a:ln>
          <a:effectLst/>
          <a:scene3d>
            <a:camera prst="legacyPerspectiveTopLef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707" name="Rectangle 11"/>
          <p:cNvSpPr/>
          <p:nvPr/>
        </p:nvSpPr>
        <p:spPr>
          <a:xfrm>
            <a:off x="4689475" y="4725988"/>
            <a:ext cx="1254125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buClr>
                <a:srgbClr val="FF0066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sz="20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Content</a:t>
            </a:r>
            <a:endParaRPr lang="en-US" altLang="zh-CN" sz="20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8" name="Text Box 12"/>
          <p:cNvSpPr txBox="1"/>
          <p:nvPr/>
        </p:nvSpPr>
        <p:spPr>
          <a:xfrm>
            <a:off x="1027113" y="3921125"/>
            <a:ext cx="2032000" cy="1155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400" err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9" name="Text Box 13"/>
          <p:cNvSpPr txBox="1"/>
          <p:nvPr/>
        </p:nvSpPr>
        <p:spPr>
          <a:xfrm>
            <a:off x="1041400" y="2093913"/>
            <a:ext cx="1947863" cy="1196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lnSpc>
                <a:spcPct val="130000"/>
              </a:lnSpc>
              <a:buChar char="-"/>
            </a:pPr>
            <a:r>
              <a:rPr lang="en-US" altLang="zh-CN" sz="14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30000"/>
              </a:lnSpc>
              <a:buChar char="-"/>
            </a:pPr>
            <a:r>
              <a:rPr lang="en-US" altLang="zh-CN" sz="14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30000"/>
              </a:lnSpc>
              <a:buChar char="-"/>
            </a:pPr>
            <a:r>
              <a:rPr lang="en-US" altLang="zh-CN" sz="14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30000"/>
              </a:lnSpc>
              <a:buChar char="-"/>
            </a:pPr>
            <a:r>
              <a:rPr lang="en-US" altLang="zh-CN" sz="14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0" name="Text Box 14"/>
          <p:cNvSpPr txBox="1"/>
          <p:nvPr/>
        </p:nvSpPr>
        <p:spPr>
          <a:xfrm>
            <a:off x="5894388" y="2133600"/>
            <a:ext cx="2106612" cy="1155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r" eaLnBrk="0" hangingPunct="0"/>
            <a:r>
              <a:rPr lang="en-US" altLang="zh-CN" sz="1400" err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1" name="Text Box 15"/>
          <p:cNvSpPr txBox="1"/>
          <p:nvPr/>
        </p:nvSpPr>
        <p:spPr>
          <a:xfrm>
            <a:off x="5976938" y="3960813"/>
            <a:ext cx="2020887" cy="920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r" eaLnBrk="0" hangingPunct="0">
              <a:lnSpc>
                <a:spcPct val="130000"/>
              </a:lnSpc>
              <a:buChar char="-"/>
            </a:pPr>
            <a:r>
              <a:rPr lang="en-US" altLang="zh-CN" sz="14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r" eaLnBrk="0" hangingPunct="0">
              <a:lnSpc>
                <a:spcPct val="130000"/>
              </a:lnSpc>
              <a:buChar char="-"/>
            </a:pPr>
            <a:r>
              <a:rPr lang="en-US" altLang="zh-CN" sz="14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r" eaLnBrk="0" hangingPunct="0">
              <a:lnSpc>
                <a:spcPct val="130000"/>
              </a:lnSpc>
              <a:buChar char="-"/>
            </a:pPr>
            <a:r>
              <a:rPr lang="en-US" altLang="zh-CN" sz="14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9712" name="Group 16"/>
          <p:cNvGrpSpPr/>
          <p:nvPr/>
        </p:nvGrpSpPr>
        <p:grpSpPr>
          <a:xfrm>
            <a:off x="4929188" y="3905250"/>
            <a:ext cx="742950" cy="744538"/>
            <a:chOff x="2430" y="1692"/>
            <a:chExt cx="339" cy="339"/>
          </a:xfrm>
        </p:grpSpPr>
        <p:sp>
          <p:nvSpPr>
            <p:cNvPr id="53265" name="Freeform 17"/>
            <p:cNvSpPr>
              <a:spLocks noEditPoints="1"/>
            </p:cNvSpPr>
            <p:nvPr/>
          </p:nvSpPr>
          <p:spPr bwMode="gray">
            <a:xfrm>
              <a:off x="2430" y="1692"/>
              <a:ext cx="339" cy="339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131" y="5"/>
                </a:cxn>
                <a:cxn ang="0">
                  <a:pos x="95" y="17"/>
                </a:cxn>
                <a:cxn ang="0">
                  <a:pos x="63" y="38"/>
                </a:cxn>
                <a:cxn ang="0">
                  <a:pos x="38" y="63"/>
                </a:cxn>
                <a:cxn ang="0">
                  <a:pos x="18" y="95"/>
                </a:cxn>
                <a:cxn ang="0">
                  <a:pos x="5" y="131"/>
                </a:cxn>
                <a:cxn ang="0">
                  <a:pos x="0" y="170"/>
                </a:cxn>
                <a:cxn ang="0">
                  <a:pos x="5" y="209"/>
                </a:cxn>
                <a:cxn ang="0">
                  <a:pos x="18" y="245"/>
                </a:cxn>
                <a:cxn ang="0">
                  <a:pos x="38" y="276"/>
                </a:cxn>
                <a:cxn ang="0">
                  <a:pos x="63" y="302"/>
                </a:cxn>
                <a:cxn ang="0">
                  <a:pos x="95" y="323"/>
                </a:cxn>
                <a:cxn ang="0">
                  <a:pos x="131" y="335"/>
                </a:cxn>
                <a:cxn ang="0">
                  <a:pos x="170" y="339"/>
                </a:cxn>
                <a:cxn ang="0">
                  <a:pos x="209" y="335"/>
                </a:cxn>
                <a:cxn ang="0">
                  <a:pos x="245" y="323"/>
                </a:cxn>
                <a:cxn ang="0">
                  <a:pos x="276" y="302"/>
                </a:cxn>
                <a:cxn ang="0">
                  <a:pos x="303" y="276"/>
                </a:cxn>
                <a:cxn ang="0">
                  <a:pos x="323" y="245"/>
                </a:cxn>
                <a:cxn ang="0">
                  <a:pos x="335" y="209"/>
                </a:cxn>
                <a:cxn ang="0">
                  <a:pos x="339" y="170"/>
                </a:cxn>
                <a:cxn ang="0">
                  <a:pos x="335" y="131"/>
                </a:cxn>
                <a:cxn ang="0">
                  <a:pos x="323" y="95"/>
                </a:cxn>
                <a:cxn ang="0">
                  <a:pos x="303" y="63"/>
                </a:cxn>
                <a:cxn ang="0">
                  <a:pos x="276" y="38"/>
                </a:cxn>
                <a:cxn ang="0">
                  <a:pos x="245" y="17"/>
                </a:cxn>
                <a:cxn ang="0">
                  <a:pos x="209" y="5"/>
                </a:cxn>
                <a:cxn ang="0">
                  <a:pos x="170" y="0"/>
                </a:cxn>
                <a:cxn ang="0">
                  <a:pos x="170" y="294"/>
                </a:cxn>
                <a:cxn ang="0">
                  <a:pos x="137" y="291"/>
                </a:cxn>
                <a:cxn ang="0">
                  <a:pos x="107" y="278"/>
                </a:cxn>
                <a:cxn ang="0">
                  <a:pos x="81" y="258"/>
                </a:cxn>
                <a:cxn ang="0">
                  <a:pos x="62" y="233"/>
                </a:cxn>
                <a:cxn ang="0">
                  <a:pos x="50" y="203"/>
                </a:cxn>
                <a:cxn ang="0">
                  <a:pos x="45" y="170"/>
                </a:cxn>
                <a:cxn ang="0">
                  <a:pos x="50" y="137"/>
                </a:cxn>
                <a:cxn ang="0">
                  <a:pos x="62" y="107"/>
                </a:cxn>
                <a:cxn ang="0">
                  <a:pos x="81" y="81"/>
                </a:cxn>
                <a:cxn ang="0">
                  <a:pos x="107" y="62"/>
                </a:cxn>
                <a:cxn ang="0">
                  <a:pos x="137" y="48"/>
                </a:cxn>
                <a:cxn ang="0">
                  <a:pos x="170" y="44"/>
                </a:cxn>
                <a:cxn ang="0">
                  <a:pos x="203" y="48"/>
                </a:cxn>
                <a:cxn ang="0">
                  <a:pos x="233" y="62"/>
                </a:cxn>
                <a:cxn ang="0">
                  <a:pos x="258" y="81"/>
                </a:cxn>
                <a:cxn ang="0">
                  <a:pos x="278" y="107"/>
                </a:cxn>
                <a:cxn ang="0">
                  <a:pos x="291" y="137"/>
                </a:cxn>
                <a:cxn ang="0">
                  <a:pos x="296" y="170"/>
                </a:cxn>
                <a:cxn ang="0">
                  <a:pos x="291" y="203"/>
                </a:cxn>
                <a:cxn ang="0">
                  <a:pos x="278" y="233"/>
                </a:cxn>
                <a:cxn ang="0">
                  <a:pos x="258" y="258"/>
                </a:cxn>
                <a:cxn ang="0">
                  <a:pos x="233" y="278"/>
                </a:cxn>
                <a:cxn ang="0">
                  <a:pos x="203" y="291"/>
                </a:cxn>
                <a:cxn ang="0">
                  <a:pos x="170" y="294"/>
                </a:cxn>
              </a:cxnLst>
              <a:rect l="0" t="0" r="r" b="b"/>
              <a:pathLst>
                <a:path w="339" h="339">
                  <a:moveTo>
                    <a:pt x="170" y="0"/>
                  </a:moveTo>
                  <a:lnTo>
                    <a:pt x="131" y="5"/>
                  </a:lnTo>
                  <a:lnTo>
                    <a:pt x="95" y="17"/>
                  </a:lnTo>
                  <a:lnTo>
                    <a:pt x="63" y="38"/>
                  </a:lnTo>
                  <a:lnTo>
                    <a:pt x="38" y="63"/>
                  </a:lnTo>
                  <a:lnTo>
                    <a:pt x="18" y="95"/>
                  </a:lnTo>
                  <a:lnTo>
                    <a:pt x="5" y="131"/>
                  </a:lnTo>
                  <a:lnTo>
                    <a:pt x="0" y="170"/>
                  </a:lnTo>
                  <a:lnTo>
                    <a:pt x="5" y="209"/>
                  </a:lnTo>
                  <a:lnTo>
                    <a:pt x="18" y="245"/>
                  </a:lnTo>
                  <a:lnTo>
                    <a:pt x="38" y="276"/>
                  </a:lnTo>
                  <a:lnTo>
                    <a:pt x="63" y="302"/>
                  </a:lnTo>
                  <a:lnTo>
                    <a:pt x="95" y="323"/>
                  </a:lnTo>
                  <a:lnTo>
                    <a:pt x="131" y="335"/>
                  </a:lnTo>
                  <a:lnTo>
                    <a:pt x="170" y="339"/>
                  </a:lnTo>
                  <a:lnTo>
                    <a:pt x="209" y="335"/>
                  </a:lnTo>
                  <a:lnTo>
                    <a:pt x="245" y="323"/>
                  </a:lnTo>
                  <a:lnTo>
                    <a:pt x="276" y="302"/>
                  </a:lnTo>
                  <a:lnTo>
                    <a:pt x="303" y="276"/>
                  </a:lnTo>
                  <a:lnTo>
                    <a:pt x="323" y="245"/>
                  </a:lnTo>
                  <a:lnTo>
                    <a:pt x="335" y="209"/>
                  </a:lnTo>
                  <a:lnTo>
                    <a:pt x="339" y="170"/>
                  </a:lnTo>
                  <a:lnTo>
                    <a:pt x="335" y="131"/>
                  </a:lnTo>
                  <a:lnTo>
                    <a:pt x="323" y="95"/>
                  </a:lnTo>
                  <a:lnTo>
                    <a:pt x="303" y="63"/>
                  </a:lnTo>
                  <a:lnTo>
                    <a:pt x="276" y="38"/>
                  </a:lnTo>
                  <a:lnTo>
                    <a:pt x="245" y="17"/>
                  </a:lnTo>
                  <a:lnTo>
                    <a:pt x="209" y="5"/>
                  </a:lnTo>
                  <a:lnTo>
                    <a:pt x="170" y="0"/>
                  </a:lnTo>
                  <a:close/>
                  <a:moveTo>
                    <a:pt x="170" y="294"/>
                  </a:moveTo>
                  <a:lnTo>
                    <a:pt x="137" y="291"/>
                  </a:lnTo>
                  <a:lnTo>
                    <a:pt x="107" y="278"/>
                  </a:lnTo>
                  <a:lnTo>
                    <a:pt x="81" y="258"/>
                  </a:lnTo>
                  <a:lnTo>
                    <a:pt x="62" y="233"/>
                  </a:lnTo>
                  <a:lnTo>
                    <a:pt x="50" y="203"/>
                  </a:lnTo>
                  <a:lnTo>
                    <a:pt x="45" y="170"/>
                  </a:lnTo>
                  <a:lnTo>
                    <a:pt x="50" y="137"/>
                  </a:lnTo>
                  <a:lnTo>
                    <a:pt x="62" y="107"/>
                  </a:lnTo>
                  <a:lnTo>
                    <a:pt x="81" y="81"/>
                  </a:lnTo>
                  <a:lnTo>
                    <a:pt x="107" y="62"/>
                  </a:lnTo>
                  <a:lnTo>
                    <a:pt x="137" y="48"/>
                  </a:lnTo>
                  <a:lnTo>
                    <a:pt x="170" y="44"/>
                  </a:lnTo>
                  <a:lnTo>
                    <a:pt x="203" y="48"/>
                  </a:lnTo>
                  <a:lnTo>
                    <a:pt x="233" y="62"/>
                  </a:lnTo>
                  <a:lnTo>
                    <a:pt x="258" y="81"/>
                  </a:lnTo>
                  <a:lnTo>
                    <a:pt x="278" y="107"/>
                  </a:lnTo>
                  <a:lnTo>
                    <a:pt x="291" y="137"/>
                  </a:lnTo>
                  <a:lnTo>
                    <a:pt x="296" y="170"/>
                  </a:lnTo>
                  <a:lnTo>
                    <a:pt x="291" y="203"/>
                  </a:lnTo>
                  <a:lnTo>
                    <a:pt x="278" y="233"/>
                  </a:lnTo>
                  <a:lnTo>
                    <a:pt x="258" y="258"/>
                  </a:lnTo>
                  <a:lnTo>
                    <a:pt x="233" y="278"/>
                  </a:lnTo>
                  <a:lnTo>
                    <a:pt x="203" y="291"/>
                  </a:lnTo>
                  <a:lnTo>
                    <a:pt x="170" y="294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266" name="Freeform 18"/>
            <p:cNvSpPr>
              <a:spLocks noEditPoints="1"/>
            </p:cNvSpPr>
            <p:nvPr/>
          </p:nvSpPr>
          <p:spPr bwMode="gray">
            <a:xfrm>
              <a:off x="2516" y="1799"/>
              <a:ext cx="168" cy="157"/>
            </a:xfrm>
            <a:custGeom>
              <a:avLst/>
              <a:gdLst/>
              <a:ahLst/>
              <a:cxnLst>
                <a:cxn ang="0">
                  <a:pos x="12" y="76"/>
                </a:cxn>
                <a:cxn ang="0">
                  <a:pos x="30" y="114"/>
                </a:cxn>
                <a:cxn ang="0">
                  <a:pos x="63" y="132"/>
                </a:cxn>
                <a:cxn ang="0">
                  <a:pos x="106" y="132"/>
                </a:cxn>
                <a:cxn ang="0">
                  <a:pos x="139" y="114"/>
                </a:cxn>
                <a:cxn ang="0">
                  <a:pos x="157" y="76"/>
                </a:cxn>
                <a:cxn ang="0">
                  <a:pos x="163" y="100"/>
                </a:cxn>
                <a:cxn ang="0">
                  <a:pos x="142" y="136"/>
                </a:cxn>
                <a:cxn ang="0">
                  <a:pos x="106" y="156"/>
                </a:cxn>
                <a:cxn ang="0">
                  <a:pos x="61" y="156"/>
                </a:cxn>
                <a:cxn ang="0">
                  <a:pos x="27" y="136"/>
                </a:cxn>
                <a:cxn ang="0">
                  <a:pos x="4" y="100"/>
                </a:cxn>
                <a:cxn ang="0">
                  <a:pos x="39" y="45"/>
                </a:cxn>
                <a:cxn ang="0">
                  <a:pos x="27" y="42"/>
                </a:cxn>
                <a:cxn ang="0">
                  <a:pos x="19" y="34"/>
                </a:cxn>
                <a:cxn ang="0">
                  <a:pos x="16" y="22"/>
                </a:cxn>
                <a:cxn ang="0">
                  <a:pos x="19" y="12"/>
                </a:cxn>
                <a:cxn ang="0">
                  <a:pos x="27" y="3"/>
                </a:cxn>
                <a:cxn ang="0">
                  <a:pos x="39" y="0"/>
                </a:cxn>
                <a:cxn ang="0">
                  <a:pos x="49" y="3"/>
                </a:cxn>
                <a:cxn ang="0">
                  <a:pos x="58" y="12"/>
                </a:cxn>
                <a:cxn ang="0">
                  <a:pos x="61" y="22"/>
                </a:cxn>
                <a:cxn ang="0">
                  <a:pos x="58" y="34"/>
                </a:cxn>
                <a:cxn ang="0">
                  <a:pos x="49" y="42"/>
                </a:cxn>
                <a:cxn ang="0">
                  <a:pos x="39" y="45"/>
                </a:cxn>
                <a:cxn ang="0">
                  <a:pos x="124" y="45"/>
                </a:cxn>
                <a:cxn ang="0">
                  <a:pos x="114" y="39"/>
                </a:cxn>
                <a:cxn ang="0">
                  <a:pos x="108" y="28"/>
                </a:cxn>
                <a:cxn ang="0">
                  <a:pos x="108" y="16"/>
                </a:cxn>
                <a:cxn ang="0">
                  <a:pos x="114" y="6"/>
                </a:cxn>
                <a:cxn ang="0">
                  <a:pos x="124" y="1"/>
                </a:cxn>
                <a:cxn ang="0">
                  <a:pos x="136" y="1"/>
                </a:cxn>
                <a:cxn ang="0">
                  <a:pos x="145" y="6"/>
                </a:cxn>
                <a:cxn ang="0">
                  <a:pos x="151" y="16"/>
                </a:cxn>
                <a:cxn ang="0">
                  <a:pos x="151" y="28"/>
                </a:cxn>
                <a:cxn ang="0">
                  <a:pos x="145" y="39"/>
                </a:cxn>
                <a:cxn ang="0">
                  <a:pos x="136" y="45"/>
                </a:cxn>
              </a:cxnLst>
              <a:rect l="0" t="0" r="r" b="b"/>
              <a:pathLst>
                <a:path w="168" h="157">
                  <a:moveTo>
                    <a:pt x="0" y="76"/>
                  </a:moveTo>
                  <a:lnTo>
                    <a:pt x="12" y="76"/>
                  </a:lnTo>
                  <a:lnTo>
                    <a:pt x="18" y="97"/>
                  </a:lnTo>
                  <a:lnTo>
                    <a:pt x="30" y="114"/>
                  </a:lnTo>
                  <a:lnTo>
                    <a:pt x="43" y="126"/>
                  </a:lnTo>
                  <a:lnTo>
                    <a:pt x="63" y="132"/>
                  </a:lnTo>
                  <a:lnTo>
                    <a:pt x="84" y="135"/>
                  </a:lnTo>
                  <a:lnTo>
                    <a:pt x="106" y="132"/>
                  </a:lnTo>
                  <a:lnTo>
                    <a:pt x="124" y="126"/>
                  </a:lnTo>
                  <a:lnTo>
                    <a:pt x="139" y="114"/>
                  </a:lnTo>
                  <a:lnTo>
                    <a:pt x="150" y="97"/>
                  </a:lnTo>
                  <a:lnTo>
                    <a:pt x="157" y="76"/>
                  </a:lnTo>
                  <a:lnTo>
                    <a:pt x="168" y="76"/>
                  </a:lnTo>
                  <a:lnTo>
                    <a:pt x="163" y="100"/>
                  </a:lnTo>
                  <a:lnTo>
                    <a:pt x="154" y="120"/>
                  </a:lnTo>
                  <a:lnTo>
                    <a:pt x="142" y="136"/>
                  </a:lnTo>
                  <a:lnTo>
                    <a:pt x="126" y="148"/>
                  </a:lnTo>
                  <a:lnTo>
                    <a:pt x="106" y="156"/>
                  </a:lnTo>
                  <a:lnTo>
                    <a:pt x="84" y="157"/>
                  </a:lnTo>
                  <a:lnTo>
                    <a:pt x="61" y="156"/>
                  </a:lnTo>
                  <a:lnTo>
                    <a:pt x="43" y="148"/>
                  </a:lnTo>
                  <a:lnTo>
                    <a:pt x="27" y="136"/>
                  </a:lnTo>
                  <a:lnTo>
                    <a:pt x="13" y="120"/>
                  </a:lnTo>
                  <a:lnTo>
                    <a:pt x="4" y="100"/>
                  </a:lnTo>
                  <a:lnTo>
                    <a:pt x="0" y="76"/>
                  </a:lnTo>
                  <a:close/>
                  <a:moveTo>
                    <a:pt x="39" y="45"/>
                  </a:moveTo>
                  <a:lnTo>
                    <a:pt x="33" y="45"/>
                  </a:lnTo>
                  <a:lnTo>
                    <a:pt x="27" y="42"/>
                  </a:lnTo>
                  <a:lnTo>
                    <a:pt x="22" y="39"/>
                  </a:lnTo>
                  <a:lnTo>
                    <a:pt x="19" y="34"/>
                  </a:lnTo>
                  <a:lnTo>
                    <a:pt x="16" y="28"/>
                  </a:lnTo>
                  <a:lnTo>
                    <a:pt x="16" y="22"/>
                  </a:lnTo>
                  <a:lnTo>
                    <a:pt x="16" y="16"/>
                  </a:lnTo>
                  <a:lnTo>
                    <a:pt x="19" y="12"/>
                  </a:lnTo>
                  <a:lnTo>
                    <a:pt x="22" y="6"/>
                  </a:lnTo>
                  <a:lnTo>
                    <a:pt x="27" y="3"/>
                  </a:lnTo>
                  <a:lnTo>
                    <a:pt x="33" y="1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49" y="3"/>
                  </a:lnTo>
                  <a:lnTo>
                    <a:pt x="55" y="6"/>
                  </a:lnTo>
                  <a:lnTo>
                    <a:pt x="58" y="12"/>
                  </a:lnTo>
                  <a:lnTo>
                    <a:pt x="61" y="16"/>
                  </a:lnTo>
                  <a:lnTo>
                    <a:pt x="61" y="22"/>
                  </a:lnTo>
                  <a:lnTo>
                    <a:pt x="61" y="28"/>
                  </a:lnTo>
                  <a:lnTo>
                    <a:pt x="58" y="34"/>
                  </a:lnTo>
                  <a:lnTo>
                    <a:pt x="55" y="39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39" y="45"/>
                  </a:lnTo>
                  <a:close/>
                  <a:moveTo>
                    <a:pt x="130" y="45"/>
                  </a:moveTo>
                  <a:lnTo>
                    <a:pt x="124" y="45"/>
                  </a:lnTo>
                  <a:lnTo>
                    <a:pt x="118" y="42"/>
                  </a:lnTo>
                  <a:lnTo>
                    <a:pt x="114" y="39"/>
                  </a:lnTo>
                  <a:lnTo>
                    <a:pt x="109" y="34"/>
                  </a:lnTo>
                  <a:lnTo>
                    <a:pt x="108" y="28"/>
                  </a:lnTo>
                  <a:lnTo>
                    <a:pt x="106" y="22"/>
                  </a:lnTo>
                  <a:lnTo>
                    <a:pt x="108" y="16"/>
                  </a:lnTo>
                  <a:lnTo>
                    <a:pt x="109" y="12"/>
                  </a:lnTo>
                  <a:lnTo>
                    <a:pt x="114" y="6"/>
                  </a:lnTo>
                  <a:lnTo>
                    <a:pt x="118" y="3"/>
                  </a:lnTo>
                  <a:lnTo>
                    <a:pt x="124" y="1"/>
                  </a:lnTo>
                  <a:lnTo>
                    <a:pt x="130" y="0"/>
                  </a:lnTo>
                  <a:lnTo>
                    <a:pt x="136" y="1"/>
                  </a:lnTo>
                  <a:lnTo>
                    <a:pt x="141" y="3"/>
                  </a:lnTo>
                  <a:lnTo>
                    <a:pt x="145" y="6"/>
                  </a:lnTo>
                  <a:lnTo>
                    <a:pt x="150" y="12"/>
                  </a:lnTo>
                  <a:lnTo>
                    <a:pt x="151" y="16"/>
                  </a:lnTo>
                  <a:lnTo>
                    <a:pt x="153" y="22"/>
                  </a:lnTo>
                  <a:lnTo>
                    <a:pt x="151" y="28"/>
                  </a:lnTo>
                  <a:lnTo>
                    <a:pt x="150" y="34"/>
                  </a:lnTo>
                  <a:lnTo>
                    <a:pt x="145" y="39"/>
                  </a:lnTo>
                  <a:lnTo>
                    <a:pt x="141" y="42"/>
                  </a:lnTo>
                  <a:lnTo>
                    <a:pt x="136" y="45"/>
                  </a:lnTo>
                  <a:lnTo>
                    <a:pt x="130" y="45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9713" name="Group 19"/>
          <p:cNvGrpSpPr/>
          <p:nvPr/>
        </p:nvGrpSpPr>
        <p:grpSpPr>
          <a:xfrm>
            <a:off x="3290888" y="2487613"/>
            <a:ext cx="763587" cy="750887"/>
            <a:chOff x="866" y="2169"/>
            <a:chExt cx="406" cy="405"/>
          </a:xfrm>
        </p:grpSpPr>
        <p:sp>
          <p:nvSpPr>
            <p:cNvPr id="53268" name="Freeform 20"/>
            <p:cNvSpPr/>
            <p:nvPr/>
          </p:nvSpPr>
          <p:spPr bwMode="gray">
            <a:xfrm>
              <a:off x="1073" y="2181"/>
              <a:ext cx="190" cy="152"/>
            </a:xfrm>
            <a:custGeom>
              <a:avLst/>
              <a:gdLst/>
              <a:ahLst/>
              <a:cxnLst>
                <a:cxn ang="0">
                  <a:pos x="34" y="15"/>
                </a:cxn>
                <a:cxn ang="0">
                  <a:pos x="40" y="17"/>
                </a:cxn>
                <a:cxn ang="0">
                  <a:pos x="46" y="18"/>
                </a:cxn>
                <a:cxn ang="0">
                  <a:pos x="51" y="23"/>
                </a:cxn>
                <a:cxn ang="0">
                  <a:pos x="55" y="27"/>
                </a:cxn>
                <a:cxn ang="0">
                  <a:pos x="57" y="33"/>
                </a:cxn>
                <a:cxn ang="0">
                  <a:pos x="58" y="39"/>
                </a:cxn>
                <a:cxn ang="0">
                  <a:pos x="58" y="51"/>
                </a:cxn>
                <a:cxn ang="0">
                  <a:pos x="58" y="57"/>
                </a:cxn>
                <a:cxn ang="0">
                  <a:pos x="55" y="62"/>
                </a:cxn>
                <a:cxn ang="0">
                  <a:pos x="54" y="66"/>
                </a:cxn>
                <a:cxn ang="0">
                  <a:pos x="60" y="69"/>
                </a:cxn>
                <a:cxn ang="0">
                  <a:pos x="66" y="72"/>
                </a:cxn>
                <a:cxn ang="0">
                  <a:pos x="70" y="72"/>
                </a:cxn>
                <a:cxn ang="0">
                  <a:pos x="73" y="72"/>
                </a:cxn>
                <a:cxn ang="0">
                  <a:pos x="75" y="72"/>
                </a:cxn>
                <a:cxn ang="0">
                  <a:pos x="82" y="72"/>
                </a:cxn>
                <a:cxn ang="0">
                  <a:pos x="87" y="75"/>
                </a:cxn>
                <a:cxn ang="0">
                  <a:pos x="93" y="78"/>
                </a:cxn>
                <a:cxn ang="0">
                  <a:pos x="96" y="83"/>
                </a:cxn>
                <a:cxn ang="0">
                  <a:pos x="99" y="89"/>
                </a:cxn>
                <a:cxn ang="0">
                  <a:pos x="99" y="95"/>
                </a:cxn>
                <a:cxn ang="0">
                  <a:pos x="99" y="96"/>
                </a:cxn>
                <a:cxn ang="0">
                  <a:pos x="118" y="119"/>
                </a:cxn>
                <a:cxn ang="0">
                  <a:pos x="132" y="146"/>
                </a:cxn>
                <a:cxn ang="0">
                  <a:pos x="145" y="146"/>
                </a:cxn>
                <a:cxn ang="0">
                  <a:pos x="156" y="146"/>
                </a:cxn>
                <a:cxn ang="0">
                  <a:pos x="160" y="146"/>
                </a:cxn>
                <a:cxn ang="0">
                  <a:pos x="160" y="146"/>
                </a:cxn>
                <a:cxn ang="0">
                  <a:pos x="160" y="146"/>
                </a:cxn>
                <a:cxn ang="0">
                  <a:pos x="175" y="147"/>
                </a:cxn>
                <a:cxn ang="0">
                  <a:pos x="190" y="152"/>
                </a:cxn>
                <a:cxn ang="0">
                  <a:pos x="180" y="116"/>
                </a:cxn>
                <a:cxn ang="0">
                  <a:pos x="162" y="84"/>
                </a:cxn>
                <a:cxn ang="0">
                  <a:pos x="139" y="56"/>
                </a:cxn>
                <a:cxn ang="0">
                  <a:pos x="111" y="33"/>
                </a:cxn>
                <a:cxn ang="0">
                  <a:pos x="79" y="15"/>
                </a:cxn>
                <a:cxn ang="0">
                  <a:pos x="43" y="5"/>
                </a:cxn>
                <a:cxn ang="0">
                  <a:pos x="6" y="0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4" y="8"/>
                </a:cxn>
                <a:cxn ang="0">
                  <a:pos x="9" y="15"/>
                </a:cxn>
                <a:cxn ang="0">
                  <a:pos x="19" y="15"/>
                </a:cxn>
                <a:cxn ang="0">
                  <a:pos x="30" y="15"/>
                </a:cxn>
                <a:cxn ang="0">
                  <a:pos x="34" y="15"/>
                </a:cxn>
              </a:cxnLst>
              <a:rect l="0" t="0" r="r" b="b"/>
              <a:pathLst>
                <a:path w="190" h="152">
                  <a:moveTo>
                    <a:pt x="34" y="15"/>
                  </a:moveTo>
                  <a:lnTo>
                    <a:pt x="40" y="17"/>
                  </a:lnTo>
                  <a:lnTo>
                    <a:pt x="46" y="18"/>
                  </a:lnTo>
                  <a:lnTo>
                    <a:pt x="51" y="23"/>
                  </a:lnTo>
                  <a:lnTo>
                    <a:pt x="55" y="27"/>
                  </a:lnTo>
                  <a:lnTo>
                    <a:pt x="57" y="33"/>
                  </a:lnTo>
                  <a:lnTo>
                    <a:pt x="58" y="39"/>
                  </a:lnTo>
                  <a:lnTo>
                    <a:pt x="58" y="51"/>
                  </a:lnTo>
                  <a:lnTo>
                    <a:pt x="58" y="57"/>
                  </a:lnTo>
                  <a:lnTo>
                    <a:pt x="55" y="62"/>
                  </a:lnTo>
                  <a:lnTo>
                    <a:pt x="54" y="66"/>
                  </a:lnTo>
                  <a:lnTo>
                    <a:pt x="60" y="69"/>
                  </a:lnTo>
                  <a:lnTo>
                    <a:pt x="66" y="72"/>
                  </a:lnTo>
                  <a:lnTo>
                    <a:pt x="70" y="72"/>
                  </a:lnTo>
                  <a:lnTo>
                    <a:pt x="73" y="72"/>
                  </a:lnTo>
                  <a:lnTo>
                    <a:pt x="75" y="72"/>
                  </a:lnTo>
                  <a:lnTo>
                    <a:pt x="82" y="72"/>
                  </a:lnTo>
                  <a:lnTo>
                    <a:pt x="87" y="75"/>
                  </a:lnTo>
                  <a:lnTo>
                    <a:pt x="93" y="78"/>
                  </a:lnTo>
                  <a:lnTo>
                    <a:pt x="96" y="83"/>
                  </a:lnTo>
                  <a:lnTo>
                    <a:pt x="99" y="89"/>
                  </a:lnTo>
                  <a:lnTo>
                    <a:pt x="99" y="95"/>
                  </a:lnTo>
                  <a:lnTo>
                    <a:pt x="99" y="96"/>
                  </a:lnTo>
                  <a:lnTo>
                    <a:pt x="118" y="119"/>
                  </a:lnTo>
                  <a:lnTo>
                    <a:pt x="132" y="146"/>
                  </a:lnTo>
                  <a:lnTo>
                    <a:pt x="145" y="146"/>
                  </a:lnTo>
                  <a:lnTo>
                    <a:pt x="156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75" y="147"/>
                  </a:lnTo>
                  <a:lnTo>
                    <a:pt x="190" y="152"/>
                  </a:lnTo>
                  <a:lnTo>
                    <a:pt x="180" y="116"/>
                  </a:lnTo>
                  <a:lnTo>
                    <a:pt x="162" y="84"/>
                  </a:lnTo>
                  <a:lnTo>
                    <a:pt x="139" y="56"/>
                  </a:lnTo>
                  <a:lnTo>
                    <a:pt x="111" y="33"/>
                  </a:lnTo>
                  <a:lnTo>
                    <a:pt x="79" y="15"/>
                  </a:lnTo>
                  <a:lnTo>
                    <a:pt x="43" y="5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2"/>
                  </a:lnTo>
                  <a:lnTo>
                    <a:pt x="4" y="8"/>
                  </a:lnTo>
                  <a:lnTo>
                    <a:pt x="9" y="15"/>
                  </a:lnTo>
                  <a:lnTo>
                    <a:pt x="19" y="15"/>
                  </a:lnTo>
                  <a:lnTo>
                    <a:pt x="30" y="15"/>
                  </a:lnTo>
                  <a:lnTo>
                    <a:pt x="34" y="15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269" name="Freeform 21"/>
            <p:cNvSpPr/>
            <p:nvPr/>
          </p:nvSpPr>
          <p:spPr bwMode="gray">
            <a:xfrm>
              <a:off x="911" y="2415"/>
              <a:ext cx="109" cy="131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3" y="11"/>
                </a:cxn>
                <a:cxn ang="0">
                  <a:pos x="25" y="21"/>
                </a:cxn>
                <a:cxn ang="0">
                  <a:pos x="16" y="32"/>
                </a:cxn>
                <a:cxn ang="0">
                  <a:pos x="12" y="39"/>
                </a:cxn>
                <a:cxn ang="0">
                  <a:pos x="9" y="41"/>
                </a:cxn>
                <a:cxn ang="0">
                  <a:pos x="7" y="44"/>
                </a:cxn>
                <a:cxn ang="0">
                  <a:pos x="3" y="45"/>
                </a:cxn>
                <a:cxn ang="0">
                  <a:pos x="0" y="47"/>
                </a:cxn>
                <a:cxn ang="0">
                  <a:pos x="18" y="74"/>
                </a:cxn>
                <a:cxn ang="0">
                  <a:pos x="39" y="96"/>
                </a:cxn>
                <a:cxn ang="0">
                  <a:pos x="63" y="116"/>
                </a:cxn>
                <a:cxn ang="0">
                  <a:pos x="90" y="131"/>
                </a:cxn>
                <a:cxn ang="0">
                  <a:pos x="100" y="104"/>
                </a:cxn>
                <a:cxn ang="0">
                  <a:pos x="109" y="77"/>
                </a:cxn>
                <a:cxn ang="0">
                  <a:pos x="87" y="63"/>
                </a:cxn>
                <a:cxn ang="0">
                  <a:pos x="67" y="45"/>
                </a:cxn>
                <a:cxn ang="0">
                  <a:pos x="52" y="24"/>
                </a:cxn>
                <a:cxn ang="0">
                  <a:pos x="40" y="0"/>
                </a:cxn>
              </a:cxnLst>
              <a:rect l="0" t="0" r="r" b="b"/>
              <a:pathLst>
                <a:path w="109" h="131">
                  <a:moveTo>
                    <a:pt x="40" y="0"/>
                  </a:moveTo>
                  <a:lnTo>
                    <a:pt x="33" y="11"/>
                  </a:lnTo>
                  <a:lnTo>
                    <a:pt x="25" y="21"/>
                  </a:lnTo>
                  <a:lnTo>
                    <a:pt x="16" y="32"/>
                  </a:lnTo>
                  <a:lnTo>
                    <a:pt x="12" y="39"/>
                  </a:lnTo>
                  <a:lnTo>
                    <a:pt x="9" y="41"/>
                  </a:lnTo>
                  <a:lnTo>
                    <a:pt x="7" y="44"/>
                  </a:lnTo>
                  <a:lnTo>
                    <a:pt x="3" y="45"/>
                  </a:lnTo>
                  <a:lnTo>
                    <a:pt x="0" y="47"/>
                  </a:lnTo>
                  <a:lnTo>
                    <a:pt x="18" y="74"/>
                  </a:lnTo>
                  <a:lnTo>
                    <a:pt x="39" y="96"/>
                  </a:lnTo>
                  <a:lnTo>
                    <a:pt x="63" y="116"/>
                  </a:lnTo>
                  <a:lnTo>
                    <a:pt x="90" y="131"/>
                  </a:lnTo>
                  <a:lnTo>
                    <a:pt x="100" y="104"/>
                  </a:lnTo>
                  <a:lnTo>
                    <a:pt x="109" y="77"/>
                  </a:lnTo>
                  <a:lnTo>
                    <a:pt x="87" y="63"/>
                  </a:lnTo>
                  <a:lnTo>
                    <a:pt x="67" y="45"/>
                  </a:lnTo>
                  <a:lnTo>
                    <a:pt x="52" y="2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270" name="Freeform 22"/>
            <p:cNvSpPr/>
            <p:nvPr/>
          </p:nvSpPr>
          <p:spPr bwMode="gray">
            <a:xfrm>
              <a:off x="911" y="2198"/>
              <a:ext cx="109" cy="130"/>
            </a:xfrm>
            <a:custGeom>
              <a:avLst/>
              <a:gdLst/>
              <a:ahLst/>
              <a:cxnLst>
                <a:cxn ang="0">
                  <a:pos x="9" y="90"/>
                </a:cxn>
                <a:cxn ang="0">
                  <a:pos x="12" y="93"/>
                </a:cxn>
                <a:cxn ang="0">
                  <a:pos x="16" y="99"/>
                </a:cxn>
                <a:cxn ang="0">
                  <a:pos x="25" y="109"/>
                </a:cxn>
                <a:cxn ang="0">
                  <a:pos x="33" y="120"/>
                </a:cxn>
                <a:cxn ang="0">
                  <a:pos x="40" y="130"/>
                </a:cxn>
                <a:cxn ang="0">
                  <a:pos x="52" y="106"/>
                </a:cxn>
                <a:cxn ang="0">
                  <a:pos x="67" y="85"/>
                </a:cxn>
                <a:cxn ang="0">
                  <a:pos x="87" y="67"/>
                </a:cxn>
                <a:cxn ang="0">
                  <a:pos x="109" y="54"/>
                </a:cxn>
                <a:cxn ang="0">
                  <a:pos x="100" y="27"/>
                </a:cxn>
                <a:cxn ang="0">
                  <a:pos x="90" y="0"/>
                </a:cxn>
                <a:cxn ang="0">
                  <a:pos x="63" y="15"/>
                </a:cxn>
                <a:cxn ang="0">
                  <a:pos x="39" y="34"/>
                </a:cxn>
                <a:cxn ang="0">
                  <a:pos x="18" y="57"/>
                </a:cxn>
                <a:cxn ang="0">
                  <a:pos x="0" y="84"/>
                </a:cxn>
                <a:cxn ang="0">
                  <a:pos x="6" y="85"/>
                </a:cxn>
                <a:cxn ang="0">
                  <a:pos x="9" y="90"/>
                </a:cxn>
              </a:cxnLst>
              <a:rect l="0" t="0" r="r" b="b"/>
              <a:pathLst>
                <a:path w="109" h="130">
                  <a:moveTo>
                    <a:pt x="9" y="90"/>
                  </a:moveTo>
                  <a:lnTo>
                    <a:pt x="12" y="93"/>
                  </a:lnTo>
                  <a:lnTo>
                    <a:pt x="16" y="99"/>
                  </a:lnTo>
                  <a:lnTo>
                    <a:pt x="25" y="109"/>
                  </a:lnTo>
                  <a:lnTo>
                    <a:pt x="33" y="120"/>
                  </a:lnTo>
                  <a:lnTo>
                    <a:pt x="40" y="130"/>
                  </a:lnTo>
                  <a:lnTo>
                    <a:pt x="52" y="106"/>
                  </a:lnTo>
                  <a:lnTo>
                    <a:pt x="67" y="85"/>
                  </a:lnTo>
                  <a:lnTo>
                    <a:pt x="87" y="67"/>
                  </a:lnTo>
                  <a:lnTo>
                    <a:pt x="109" y="54"/>
                  </a:lnTo>
                  <a:lnTo>
                    <a:pt x="100" y="27"/>
                  </a:lnTo>
                  <a:lnTo>
                    <a:pt x="90" y="0"/>
                  </a:lnTo>
                  <a:lnTo>
                    <a:pt x="63" y="15"/>
                  </a:lnTo>
                  <a:lnTo>
                    <a:pt x="39" y="34"/>
                  </a:lnTo>
                  <a:lnTo>
                    <a:pt x="18" y="57"/>
                  </a:lnTo>
                  <a:lnTo>
                    <a:pt x="0" y="84"/>
                  </a:lnTo>
                  <a:lnTo>
                    <a:pt x="6" y="85"/>
                  </a:lnTo>
                  <a:lnTo>
                    <a:pt x="9" y="90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271" name="Freeform 23"/>
            <p:cNvSpPr/>
            <p:nvPr/>
          </p:nvSpPr>
          <p:spPr bwMode="gray">
            <a:xfrm>
              <a:off x="1073" y="2411"/>
              <a:ext cx="190" cy="151"/>
            </a:xfrm>
            <a:custGeom>
              <a:avLst/>
              <a:gdLst/>
              <a:ahLst/>
              <a:cxnLst>
                <a:cxn ang="0">
                  <a:pos x="132" y="6"/>
                </a:cxn>
                <a:cxn ang="0">
                  <a:pos x="118" y="33"/>
                </a:cxn>
                <a:cxn ang="0">
                  <a:pos x="99" y="55"/>
                </a:cxn>
                <a:cxn ang="0">
                  <a:pos x="99" y="57"/>
                </a:cxn>
                <a:cxn ang="0">
                  <a:pos x="99" y="63"/>
                </a:cxn>
                <a:cxn ang="0">
                  <a:pos x="96" y="69"/>
                </a:cxn>
                <a:cxn ang="0">
                  <a:pos x="93" y="73"/>
                </a:cxn>
                <a:cxn ang="0">
                  <a:pos x="87" y="76"/>
                </a:cxn>
                <a:cxn ang="0">
                  <a:pos x="82" y="79"/>
                </a:cxn>
                <a:cxn ang="0">
                  <a:pos x="75" y="81"/>
                </a:cxn>
                <a:cxn ang="0">
                  <a:pos x="73" y="81"/>
                </a:cxn>
                <a:cxn ang="0">
                  <a:pos x="70" y="81"/>
                </a:cxn>
                <a:cxn ang="0">
                  <a:pos x="66" y="81"/>
                </a:cxn>
                <a:cxn ang="0">
                  <a:pos x="60" y="82"/>
                </a:cxn>
                <a:cxn ang="0">
                  <a:pos x="54" y="85"/>
                </a:cxn>
                <a:cxn ang="0">
                  <a:pos x="55" y="90"/>
                </a:cxn>
                <a:cxn ang="0">
                  <a:pos x="58" y="94"/>
                </a:cxn>
                <a:cxn ang="0">
                  <a:pos x="58" y="100"/>
                </a:cxn>
                <a:cxn ang="0">
                  <a:pos x="58" y="112"/>
                </a:cxn>
                <a:cxn ang="0">
                  <a:pos x="57" y="118"/>
                </a:cxn>
                <a:cxn ang="0">
                  <a:pos x="55" y="124"/>
                </a:cxn>
                <a:cxn ang="0">
                  <a:pos x="51" y="129"/>
                </a:cxn>
                <a:cxn ang="0">
                  <a:pos x="46" y="133"/>
                </a:cxn>
                <a:cxn ang="0">
                  <a:pos x="40" y="135"/>
                </a:cxn>
                <a:cxn ang="0">
                  <a:pos x="34" y="136"/>
                </a:cxn>
                <a:cxn ang="0">
                  <a:pos x="30" y="136"/>
                </a:cxn>
                <a:cxn ang="0">
                  <a:pos x="19" y="136"/>
                </a:cxn>
                <a:cxn ang="0">
                  <a:pos x="9" y="136"/>
                </a:cxn>
                <a:cxn ang="0">
                  <a:pos x="4" y="144"/>
                </a:cxn>
                <a:cxn ang="0">
                  <a:pos x="0" y="150"/>
                </a:cxn>
                <a:cxn ang="0">
                  <a:pos x="3" y="151"/>
                </a:cxn>
                <a:cxn ang="0">
                  <a:pos x="6" y="151"/>
                </a:cxn>
                <a:cxn ang="0">
                  <a:pos x="43" y="147"/>
                </a:cxn>
                <a:cxn ang="0">
                  <a:pos x="79" y="136"/>
                </a:cxn>
                <a:cxn ang="0">
                  <a:pos x="111" y="118"/>
                </a:cxn>
                <a:cxn ang="0">
                  <a:pos x="139" y="96"/>
                </a:cxn>
                <a:cxn ang="0">
                  <a:pos x="162" y="67"/>
                </a:cxn>
                <a:cxn ang="0">
                  <a:pos x="180" y="36"/>
                </a:cxn>
                <a:cxn ang="0">
                  <a:pos x="190" y="0"/>
                </a:cxn>
                <a:cxn ang="0">
                  <a:pos x="175" y="4"/>
                </a:cxn>
                <a:cxn ang="0">
                  <a:pos x="160" y="6"/>
                </a:cxn>
                <a:cxn ang="0">
                  <a:pos x="156" y="6"/>
                </a:cxn>
                <a:cxn ang="0">
                  <a:pos x="145" y="6"/>
                </a:cxn>
                <a:cxn ang="0">
                  <a:pos x="132" y="6"/>
                </a:cxn>
              </a:cxnLst>
              <a:rect l="0" t="0" r="r" b="b"/>
              <a:pathLst>
                <a:path w="190" h="151">
                  <a:moveTo>
                    <a:pt x="132" y="6"/>
                  </a:moveTo>
                  <a:lnTo>
                    <a:pt x="118" y="33"/>
                  </a:lnTo>
                  <a:lnTo>
                    <a:pt x="99" y="55"/>
                  </a:lnTo>
                  <a:lnTo>
                    <a:pt x="99" y="57"/>
                  </a:lnTo>
                  <a:lnTo>
                    <a:pt x="99" y="63"/>
                  </a:lnTo>
                  <a:lnTo>
                    <a:pt x="96" y="69"/>
                  </a:lnTo>
                  <a:lnTo>
                    <a:pt x="93" y="73"/>
                  </a:lnTo>
                  <a:lnTo>
                    <a:pt x="87" y="76"/>
                  </a:lnTo>
                  <a:lnTo>
                    <a:pt x="82" y="79"/>
                  </a:lnTo>
                  <a:lnTo>
                    <a:pt x="75" y="81"/>
                  </a:lnTo>
                  <a:lnTo>
                    <a:pt x="73" y="81"/>
                  </a:lnTo>
                  <a:lnTo>
                    <a:pt x="70" y="81"/>
                  </a:lnTo>
                  <a:lnTo>
                    <a:pt x="66" y="81"/>
                  </a:lnTo>
                  <a:lnTo>
                    <a:pt x="60" y="82"/>
                  </a:lnTo>
                  <a:lnTo>
                    <a:pt x="54" y="85"/>
                  </a:lnTo>
                  <a:lnTo>
                    <a:pt x="55" y="90"/>
                  </a:lnTo>
                  <a:lnTo>
                    <a:pt x="58" y="94"/>
                  </a:lnTo>
                  <a:lnTo>
                    <a:pt x="58" y="100"/>
                  </a:lnTo>
                  <a:lnTo>
                    <a:pt x="58" y="112"/>
                  </a:lnTo>
                  <a:lnTo>
                    <a:pt x="57" y="118"/>
                  </a:lnTo>
                  <a:lnTo>
                    <a:pt x="55" y="124"/>
                  </a:lnTo>
                  <a:lnTo>
                    <a:pt x="51" y="129"/>
                  </a:lnTo>
                  <a:lnTo>
                    <a:pt x="46" y="133"/>
                  </a:lnTo>
                  <a:lnTo>
                    <a:pt x="40" y="135"/>
                  </a:lnTo>
                  <a:lnTo>
                    <a:pt x="34" y="136"/>
                  </a:lnTo>
                  <a:lnTo>
                    <a:pt x="30" y="136"/>
                  </a:lnTo>
                  <a:lnTo>
                    <a:pt x="19" y="136"/>
                  </a:lnTo>
                  <a:lnTo>
                    <a:pt x="9" y="136"/>
                  </a:lnTo>
                  <a:lnTo>
                    <a:pt x="4" y="144"/>
                  </a:lnTo>
                  <a:lnTo>
                    <a:pt x="0" y="150"/>
                  </a:lnTo>
                  <a:lnTo>
                    <a:pt x="3" y="151"/>
                  </a:lnTo>
                  <a:lnTo>
                    <a:pt x="6" y="151"/>
                  </a:lnTo>
                  <a:lnTo>
                    <a:pt x="43" y="147"/>
                  </a:lnTo>
                  <a:lnTo>
                    <a:pt x="79" y="136"/>
                  </a:lnTo>
                  <a:lnTo>
                    <a:pt x="111" y="118"/>
                  </a:lnTo>
                  <a:lnTo>
                    <a:pt x="139" y="96"/>
                  </a:lnTo>
                  <a:lnTo>
                    <a:pt x="162" y="67"/>
                  </a:lnTo>
                  <a:lnTo>
                    <a:pt x="180" y="36"/>
                  </a:lnTo>
                  <a:lnTo>
                    <a:pt x="190" y="0"/>
                  </a:lnTo>
                  <a:lnTo>
                    <a:pt x="175" y="4"/>
                  </a:lnTo>
                  <a:lnTo>
                    <a:pt x="160" y="6"/>
                  </a:lnTo>
                  <a:lnTo>
                    <a:pt x="156" y="6"/>
                  </a:lnTo>
                  <a:lnTo>
                    <a:pt x="145" y="6"/>
                  </a:lnTo>
                  <a:lnTo>
                    <a:pt x="132" y="6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272" name="Freeform 24"/>
            <p:cNvSpPr/>
            <p:nvPr/>
          </p:nvSpPr>
          <p:spPr bwMode="gray">
            <a:xfrm>
              <a:off x="866" y="2169"/>
              <a:ext cx="406" cy="405"/>
            </a:xfrm>
            <a:custGeom>
              <a:avLst/>
              <a:gdLst/>
              <a:ahLst/>
              <a:cxnLst>
                <a:cxn ang="0">
                  <a:pos x="259" y="129"/>
                </a:cxn>
                <a:cxn ang="0">
                  <a:pos x="280" y="126"/>
                </a:cxn>
                <a:cxn ang="0">
                  <a:pos x="282" y="107"/>
                </a:cxn>
                <a:cxn ang="0">
                  <a:pos x="277" y="99"/>
                </a:cxn>
                <a:cxn ang="0">
                  <a:pos x="220" y="72"/>
                </a:cxn>
                <a:cxn ang="0">
                  <a:pos x="238" y="69"/>
                </a:cxn>
                <a:cxn ang="0">
                  <a:pos x="241" y="51"/>
                </a:cxn>
                <a:cxn ang="0">
                  <a:pos x="235" y="44"/>
                </a:cxn>
                <a:cxn ang="0">
                  <a:pos x="195" y="35"/>
                </a:cxn>
                <a:cxn ang="0">
                  <a:pos x="175" y="9"/>
                </a:cxn>
                <a:cxn ang="0">
                  <a:pos x="165" y="2"/>
                </a:cxn>
                <a:cxn ang="0">
                  <a:pos x="151" y="0"/>
                </a:cxn>
                <a:cxn ang="0">
                  <a:pos x="138" y="15"/>
                </a:cxn>
                <a:cxn ang="0">
                  <a:pos x="157" y="69"/>
                </a:cxn>
                <a:cxn ang="0">
                  <a:pos x="180" y="132"/>
                </a:cxn>
                <a:cxn ang="0">
                  <a:pos x="190" y="165"/>
                </a:cxn>
                <a:cxn ang="0">
                  <a:pos x="160" y="177"/>
                </a:cxn>
                <a:cxn ang="0">
                  <a:pos x="106" y="182"/>
                </a:cxn>
                <a:cxn ang="0">
                  <a:pos x="76" y="183"/>
                </a:cxn>
                <a:cxn ang="0">
                  <a:pos x="21" y="192"/>
                </a:cxn>
                <a:cxn ang="0">
                  <a:pos x="4" y="278"/>
                </a:cxn>
                <a:cxn ang="0">
                  <a:pos x="81" y="222"/>
                </a:cxn>
                <a:cxn ang="0">
                  <a:pos x="124" y="224"/>
                </a:cxn>
                <a:cxn ang="0">
                  <a:pos x="175" y="231"/>
                </a:cxn>
                <a:cxn ang="0">
                  <a:pos x="189" y="246"/>
                </a:cxn>
                <a:cxn ang="0">
                  <a:pos x="172" y="293"/>
                </a:cxn>
                <a:cxn ang="0">
                  <a:pos x="150" y="357"/>
                </a:cxn>
                <a:cxn ang="0">
                  <a:pos x="135" y="401"/>
                </a:cxn>
                <a:cxn ang="0">
                  <a:pos x="156" y="405"/>
                </a:cxn>
                <a:cxn ang="0">
                  <a:pos x="169" y="404"/>
                </a:cxn>
                <a:cxn ang="0">
                  <a:pos x="181" y="389"/>
                </a:cxn>
                <a:cxn ang="0">
                  <a:pos x="199" y="363"/>
                </a:cxn>
                <a:cxn ang="0">
                  <a:pos x="238" y="360"/>
                </a:cxn>
                <a:cxn ang="0">
                  <a:pos x="241" y="342"/>
                </a:cxn>
                <a:cxn ang="0">
                  <a:pos x="235" y="333"/>
                </a:cxn>
                <a:cxn ang="0">
                  <a:pos x="238" y="306"/>
                </a:cxn>
                <a:cxn ang="0">
                  <a:pos x="280" y="305"/>
                </a:cxn>
                <a:cxn ang="0">
                  <a:pos x="282" y="285"/>
                </a:cxn>
                <a:cxn ang="0">
                  <a:pos x="277" y="278"/>
                </a:cxn>
                <a:cxn ang="0">
                  <a:pos x="294" y="233"/>
                </a:cxn>
                <a:cxn ang="0">
                  <a:pos x="376" y="230"/>
                </a:cxn>
                <a:cxn ang="0">
                  <a:pos x="403" y="213"/>
                </a:cxn>
                <a:cxn ang="0">
                  <a:pos x="397" y="185"/>
                </a:cxn>
                <a:cxn ang="0">
                  <a:pos x="367" y="174"/>
                </a:cxn>
              </a:cxnLst>
              <a:rect l="0" t="0" r="r" b="b"/>
              <a:pathLst>
                <a:path w="406" h="405">
                  <a:moveTo>
                    <a:pt x="360" y="174"/>
                  </a:moveTo>
                  <a:lnTo>
                    <a:pt x="294" y="173"/>
                  </a:lnTo>
                  <a:lnTo>
                    <a:pt x="259" y="129"/>
                  </a:lnTo>
                  <a:lnTo>
                    <a:pt x="274" y="129"/>
                  </a:lnTo>
                  <a:lnTo>
                    <a:pt x="277" y="128"/>
                  </a:lnTo>
                  <a:lnTo>
                    <a:pt x="280" y="126"/>
                  </a:lnTo>
                  <a:lnTo>
                    <a:pt x="282" y="123"/>
                  </a:lnTo>
                  <a:lnTo>
                    <a:pt x="282" y="120"/>
                  </a:lnTo>
                  <a:lnTo>
                    <a:pt x="282" y="107"/>
                  </a:lnTo>
                  <a:lnTo>
                    <a:pt x="282" y="104"/>
                  </a:lnTo>
                  <a:lnTo>
                    <a:pt x="280" y="101"/>
                  </a:lnTo>
                  <a:lnTo>
                    <a:pt x="277" y="99"/>
                  </a:lnTo>
                  <a:lnTo>
                    <a:pt x="274" y="99"/>
                  </a:lnTo>
                  <a:lnTo>
                    <a:pt x="238" y="99"/>
                  </a:lnTo>
                  <a:lnTo>
                    <a:pt x="220" y="72"/>
                  </a:lnTo>
                  <a:lnTo>
                    <a:pt x="232" y="72"/>
                  </a:lnTo>
                  <a:lnTo>
                    <a:pt x="235" y="72"/>
                  </a:lnTo>
                  <a:lnTo>
                    <a:pt x="238" y="69"/>
                  </a:lnTo>
                  <a:lnTo>
                    <a:pt x="241" y="68"/>
                  </a:lnTo>
                  <a:lnTo>
                    <a:pt x="241" y="63"/>
                  </a:lnTo>
                  <a:lnTo>
                    <a:pt x="241" y="51"/>
                  </a:lnTo>
                  <a:lnTo>
                    <a:pt x="241" y="48"/>
                  </a:lnTo>
                  <a:lnTo>
                    <a:pt x="238" y="45"/>
                  </a:lnTo>
                  <a:lnTo>
                    <a:pt x="235" y="44"/>
                  </a:lnTo>
                  <a:lnTo>
                    <a:pt x="232" y="42"/>
                  </a:lnTo>
                  <a:lnTo>
                    <a:pt x="199" y="42"/>
                  </a:lnTo>
                  <a:lnTo>
                    <a:pt x="195" y="35"/>
                  </a:lnTo>
                  <a:lnTo>
                    <a:pt x="189" y="26"/>
                  </a:lnTo>
                  <a:lnTo>
                    <a:pt x="181" y="17"/>
                  </a:lnTo>
                  <a:lnTo>
                    <a:pt x="175" y="9"/>
                  </a:lnTo>
                  <a:lnTo>
                    <a:pt x="172" y="5"/>
                  </a:lnTo>
                  <a:lnTo>
                    <a:pt x="169" y="3"/>
                  </a:lnTo>
                  <a:lnTo>
                    <a:pt x="165" y="2"/>
                  </a:lnTo>
                  <a:lnTo>
                    <a:pt x="160" y="0"/>
                  </a:lnTo>
                  <a:lnTo>
                    <a:pt x="156" y="0"/>
                  </a:lnTo>
                  <a:lnTo>
                    <a:pt x="151" y="0"/>
                  </a:lnTo>
                  <a:lnTo>
                    <a:pt x="133" y="0"/>
                  </a:lnTo>
                  <a:lnTo>
                    <a:pt x="135" y="5"/>
                  </a:lnTo>
                  <a:lnTo>
                    <a:pt x="138" y="15"/>
                  </a:lnTo>
                  <a:lnTo>
                    <a:pt x="144" y="30"/>
                  </a:lnTo>
                  <a:lnTo>
                    <a:pt x="150" y="48"/>
                  </a:lnTo>
                  <a:lnTo>
                    <a:pt x="157" y="69"/>
                  </a:lnTo>
                  <a:lnTo>
                    <a:pt x="165" y="92"/>
                  </a:lnTo>
                  <a:lnTo>
                    <a:pt x="172" y="113"/>
                  </a:lnTo>
                  <a:lnTo>
                    <a:pt x="180" y="132"/>
                  </a:lnTo>
                  <a:lnTo>
                    <a:pt x="184" y="149"/>
                  </a:lnTo>
                  <a:lnTo>
                    <a:pt x="189" y="159"/>
                  </a:lnTo>
                  <a:lnTo>
                    <a:pt x="190" y="165"/>
                  </a:lnTo>
                  <a:lnTo>
                    <a:pt x="186" y="170"/>
                  </a:lnTo>
                  <a:lnTo>
                    <a:pt x="175" y="174"/>
                  </a:lnTo>
                  <a:lnTo>
                    <a:pt x="160" y="177"/>
                  </a:lnTo>
                  <a:lnTo>
                    <a:pt x="142" y="180"/>
                  </a:lnTo>
                  <a:lnTo>
                    <a:pt x="124" y="182"/>
                  </a:lnTo>
                  <a:lnTo>
                    <a:pt x="106" y="182"/>
                  </a:lnTo>
                  <a:lnTo>
                    <a:pt x="91" y="183"/>
                  </a:lnTo>
                  <a:lnTo>
                    <a:pt x="81" y="183"/>
                  </a:lnTo>
                  <a:lnTo>
                    <a:pt x="76" y="183"/>
                  </a:lnTo>
                  <a:lnTo>
                    <a:pt x="33" y="128"/>
                  </a:lnTo>
                  <a:lnTo>
                    <a:pt x="4" y="128"/>
                  </a:lnTo>
                  <a:lnTo>
                    <a:pt x="21" y="192"/>
                  </a:lnTo>
                  <a:lnTo>
                    <a:pt x="0" y="203"/>
                  </a:lnTo>
                  <a:lnTo>
                    <a:pt x="21" y="213"/>
                  </a:lnTo>
                  <a:lnTo>
                    <a:pt x="4" y="278"/>
                  </a:lnTo>
                  <a:lnTo>
                    <a:pt x="33" y="278"/>
                  </a:lnTo>
                  <a:lnTo>
                    <a:pt x="76" y="222"/>
                  </a:lnTo>
                  <a:lnTo>
                    <a:pt x="81" y="222"/>
                  </a:lnTo>
                  <a:lnTo>
                    <a:pt x="91" y="222"/>
                  </a:lnTo>
                  <a:lnTo>
                    <a:pt x="106" y="224"/>
                  </a:lnTo>
                  <a:lnTo>
                    <a:pt x="124" y="224"/>
                  </a:lnTo>
                  <a:lnTo>
                    <a:pt x="142" y="225"/>
                  </a:lnTo>
                  <a:lnTo>
                    <a:pt x="160" y="228"/>
                  </a:lnTo>
                  <a:lnTo>
                    <a:pt x="175" y="231"/>
                  </a:lnTo>
                  <a:lnTo>
                    <a:pt x="186" y="236"/>
                  </a:lnTo>
                  <a:lnTo>
                    <a:pt x="190" y="240"/>
                  </a:lnTo>
                  <a:lnTo>
                    <a:pt x="189" y="246"/>
                  </a:lnTo>
                  <a:lnTo>
                    <a:pt x="184" y="257"/>
                  </a:lnTo>
                  <a:lnTo>
                    <a:pt x="180" y="273"/>
                  </a:lnTo>
                  <a:lnTo>
                    <a:pt x="172" y="293"/>
                  </a:lnTo>
                  <a:lnTo>
                    <a:pt x="165" y="314"/>
                  </a:lnTo>
                  <a:lnTo>
                    <a:pt x="157" y="336"/>
                  </a:lnTo>
                  <a:lnTo>
                    <a:pt x="150" y="357"/>
                  </a:lnTo>
                  <a:lnTo>
                    <a:pt x="144" y="375"/>
                  </a:lnTo>
                  <a:lnTo>
                    <a:pt x="138" y="390"/>
                  </a:lnTo>
                  <a:lnTo>
                    <a:pt x="135" y="401"/>
                  </a:lnTo>
                  <a:lnTo>
                    <a:pt x="133" y="405"/>
                  </a:lnTo>
                  <a:lnTo>
                    <a:pt x="151" y="405"/>
                  </a:lnTo>
                  <a:lnTo>
                    <a:pt x="156" y="405"/>
                  </a:lnTo>
                  <a:lnTo>
                    <a:pt x="160" y="405"/>
                  </a:lnTo>
                  <a:lnTo>
                    <a:pt x="165" y="404"/>
                  </a:lnTo>
                  <a:lnTo>
                    <a:pt x="169" y="404"/>
                  </a:lnTo>
                  <a:lnTo>
                    <a:pt x="172" y="401"/>
                  </a:lnTo>
                  <a:lnTo>
                    <a:pt x="175" y="396"/>
                  </a:lnTo>
                  <a:lnTo>
                    <a:pt x="181" y="389"/>
                  </a:lnTo>
                  <a:lnTo>
                    <a:pt x="189" y="380"/>
                  </a:lnTo>
                  <a:lnTo>
                    <a:pt x="195" y="371"/>
                  </a:lnTo>
                  <a:lnTo>
                    <a:pt x="199" y="363"/>
                  </a:lnTo>
                  <a:lnTo>
                    <a:pt x="232" y="363"/>
                  </a:lnTo>
                  <a:lnTo>
                    <a:pt x="235" y="362"/>
                  </a:lnTo>
                  <a:lnTo>
                    <a:pt x="238" y="360"/>
                  </a:lnTo>
                  <a:lnTo>
                    <a:pt x="241" y="357"/>
                  </a:lnTo>
                  <a:lnTo>
                    <a:pt x="241" y="354"/>
                  </a:lnTo>
                  <a:lnTo>
                    <a:pt x="241" y="342"/>
                  </a:lnTo>
                  <a:lnTo>
                    <a:pt x="241" y="338"/>
                  </a:lnTo>
                  <a:lnTo>
                    <a:pt x="238" y="336"/>
                  </a:lnTo>
                  <a:lnTo>
                    <a:pt x="235" y="333"/>
                  </a:lnTo>
                  <a:lnTo>
                    <a:pt x="232" y="333"/>
                  </a:lnTo>
                  <a:lnTo>
                    <a:pt x="220" y="333"/>
                  </a:lnTo>
                  <a:lnTo>
                    <a:pt x="238" y="306"/>
                  </a:lnTo>
                  <a:lnTo>
                    <a:pt x="274" y="306"/>
                  </a:lnTo>
                  <a:lnTo>
                    <a:pt x="277" y="306"/>
                  </a:lnTo>
                  <a:lnTo>
                    <a:pt x="280" y="305"/>
                  </a:lnTo>
                  <a:lnTo>
                    <a:pt x="282" y="302"/>
                  </a:lnTo>
                  <a:lnTo>
                    <a:pt x="282" y="299"/>
                  </a:lnTo>
                  <a:lnTo>
                    <a:pt x="282" y="285"/>
                  </a:lnTo>
                  <a:lnTo>
                    <a:pt x="282" y="282"/>
                  </a:lnTo>
                  <a:lnTo>
                    <a:pt x="280" y="279"/>
                  </a:lnTo>
                  <a:lnTo>
                    <a:pt x="277" y="278"/>
                  </a:lnTo>
                  <a:lnTo>
                    <a:pt x="274" y="276"/>
                  </a:lnTo>
                  <a:lnTo>
                    <a:pt x="259" y="276"/>
                  </a:lnTo>
                  <a:lnTo>
                    <a:pt x="294" y="233"/>
                  </a:lnTo>
                  <a:lnTo>
                    <a:pt x="360" y="233"/>
                  </a:lnTo>
                  <a:lnTo>
                    <a:pt x="367" y="231"/>
                  </a:lnTo>
                  <a:lnTo>
                    <a:pt x="376" y="230"/>
                  </a:lnTo>
                  <a:lnTo>
                    <a:pt x="387" y="227"/>
                  </a:lnTo>
                  <a:lnTo>
                    <a:pt x="397" y="221"/>
                  </a:lnTo>
                  <a:lnTo>
                    <a:pt x="403" y="213"/>
                  </a:lnTo>
                  <a:lnTo>
                    <a:pt x="406" y="203"/>
                  </a:lnTo>
                  <a:lnTo>
                    <a:pt x="403" y="192"/>
                  </a:lnTo>
                  <a:lnTo>
                    <a:pt x="397" y="185"/>
                  </a:lnTo>
                  <a:lnTo>
                    <a:pt x="387" y="179"/>
                  </a:lnTo>
                  <a:lnTo>
                    <a:pt x="376" y="176"/>
                  </a:lnTo>
                  <a:lnTo>
                    <a:pt x="367" y="174"/>
                  </a:lnTo>
                  <a:lnTo>
                    <a:pt x="360" y="174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9714" name="Group 25"/>
          <p:cNvGrpSpPr/>
          <p:nvPr/>
        </p:nvGrpSpPr>
        <p:grpSpPr>
          <a:xfrm>
            <a:off x="3278188" y="3894138"/>
            <a:ext cx="744537" cy="741362"/>
            <a:chOff x="1884" y="3188"/>
            <a:chExt cx="411" cy="409"/>
          </a:xfrm>
        </p:grpSpPr>
        <p:sp>
          <p:nvSpPr>
            <p:cNvPr id="53274" name="Freeform 26"/>
            <p:cNvSpPr>
              <a:spLocks noEditPoints="1"/>
            </p:cNvSpPr>
            <p:nvPr/>
          </p:nvSpPr>
          <p:spPr bwMode="gray">
            <a:xfrm>
              <a:off x="1884" y="3188"/>
              <a:ext cx="411" cy="409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5" y="246"/>
                </a:cxn>
                <a:cxn ang="0">
                  <a:pos x="17" y="285"/>
                </a:cxn>
                <a:cxn ang="0">
                  <a:pos x="36" y="319"/>
                </a:cxn>
                <a:cxn ang="0">
                  <a:pos x="60" y="349"/>
                </a:cxn>
                <a:cxn ang="0">
                  <a:pos x="92" y="375"/>
                </a:cxn>
                <a:cxn ang="0">
                  <a:pos x="126" y="393"/>
                </a:cxn>
                <a:cxn ang="0">
                  <a:pos x="165" y="405"/>
                </a:cxn>
                <a:cxn ang="0">
                  <a:pos x="206" y="409"/>
                </a:cxn>
                <a:cxn ang="0">
                  <a:pos x="248" y="405"/>
                </a:cxn>
                <a:cxn ang="0">
                  <a:pos x="285" y="393"/>
                </a:cxn>
                <a:cxn ang="0">
                  <a:pos x="321" y="375"/>
                </a:cxn>
                <a:cxn ang="0">
                  <a:pos x="351" y="349"/>
                </a:cxn>
                <a:cxn ang="0">
                  <a:pos x="375" y="319"/>
                </a:cxn>
                <a:cxn ang="0">
                  <a:pos x="395" y="285"/>
                </a:cxn>
                <a:cxn ang="0">
                  <a:pos x="407" y="246"/>
                </a:cxn>
                <a:cxn ang="0">
                  <a:pos x="411" y="204"/>
                </a:cxn>
                <a:cxn ang="0">
                  <a:pos x="407" y="163"/>
                </a:cxn>
                <a:cxn ang="0">
                  <a:pos x="395" y="124"/>
                </a:cxn>
                <a:cxn ang="0">
                  <a:pos x="375" y="90"/>
                </a:cxn>
                <a:cxn ang="0">
                  <a:pos x="351" y="60"/>
                </a:cxn>
                <a:cxn ang="0">
                  <a:pos x="321" y="34"/>
                </a:cxn>
                <a:cxn ang="0">
                  <a:pos x="285" y="15"/>
                </a:cxn>
                <a:cxn ang="0">
                  <a:pos x="248" y="3"/>
                </a:cxn>
                <a:cxn ang="0">
                  <a:pos x="206" y="0"/>
                </a:cxn>
                <a:cxn ang="0">
                  <a:pos x="165" y="3"/>
                </a:cxn>
                <a:cxn ang="0">
                  <a:pos x="126" y="15"/>
                </a:cxn>
                <a:cxn ang="0">
                  <a:pos x="92" y="34"/>
                </a:cxn>
                <a:cxn ang="0">
                  <a:pos x="60" y="60"/>
                </a:cxn>
                <a:cxn ang="0">
                  <a:pos x="36" y="90"/>
                </a:cxn>
                <a:cxn ang="0">
                  <a:pos x="17" y="124"/>
                </a:cxn>
                <a:cxn ang="0">
                  <a:pos x="5" y="163"/>
                </a:cxn>
                <a:cxn ang="0">
                  <a:pos x="0" y="204"/>
                </a:cxn>
                <a:cxn ang="0">
                  <a:pos x="42" y="204"/>
                </a:cxn>
                <a:cxn ang="0">
                  <a:pos x="47" y="166"/>
                </a:cxn>
                <a:cxn ang="0">
                  <a:pos x="59" y="133"/>
                </a:cxn>
                <a:cxn ang="0">
                  <a:pos x="78" y="102"/>
                </a:cxn>
                <a:cxn ang="0">
                  <a:pos x="104" y="76"/>
                </a:cxn>
                <a:cxn ang="0">
                  <a:pos x="134" y="58"/>
                </a:cxn>
                <a:cxn ang="0">
                  <a:pos x="168" y="45"/>
                </a:cxn>
                <a:cxn ang="0">
                  <a:pos x="206" y="42"/>
                </a:cxn>
                <a:cxn ang="0">
                  <a:pos x="243" y="45"/>
                </a:cxn>
                <a:cxn ang="0">
                  <a:pos x="278" y="58"/>
                </a:cxn>
                <a:cxn ang="0">
                  <a:pos x="308" y="76"/>
                </a:cxn>
                <a:cxn ang="0">
                  <a:pos x="333" y="102"/>
                </a:cxn>
                <a:cxn ang="0">
                  <a:pos x="353" y="133"/>
                </a:cxn>
                <a:cxn ang="0">
                  <a:pos x="365" y="166"/>
                </a:cxn>
                <a:cxn ang="0">
                  <a:pos x="369" y="204"/>
                </a:cxn>
                <a:cxn ang="0">
                  <a:pos x="365" y="241"/>
                </a:cxn>
                <a:cxn ang="0">
                  <a:pos x="353" y="276"/>
                </a:cxn>
                <a:cxn ang="0">
                  <a:pos x="333" y="306"/>
                </a:cxn>
                <a:cxn ang="0">
                  <a:pos x="308" y="331"/>
                </a:cxn>
                <a:cxn ang="0">
                  <a:pos x="278" y="351"/>
                </a:cxn>
                <a:cxn ang="0">
                  <a:pos x="243" y="363"/>
                </a:cxn>
                <a:cxn ang="0">
                  <a:pos x="206" y="367"/>
                </a:cxn>
                <a:cxn ang="0">
                  <a:pos x="168" y="363"/>
                </a:cxn>
                <a:cxn ang="0">
                  <a:pos x="134" y="351"/>
                </a:cxn>
                <a:cxn ang="0">
                  <a:pos x="104" y="331"/>
                </a:cxn>
                <a:cxn ang="0">
                  <a:pos x="78" y="306"/>
                </a:cxn>
                <a:cxn ang="0">
                  <a:pos x="59" y="276"/>
                </a:cxn>
                <a:cxn ang="0">
                  <a:pos x="47" y="241"/>
                </a:cxn>
                <a:cxn ang="0">
                  <a:pos x="42" y="204"/>
                </a:cxn>
              </a:cxnLst>
              <a:rect l="0" t="0" r="r" b="b"/>
              <a:pathLst>
                <a:path w="411" h="409">
                  <a:moveTo>
                    <a:pt x="0" y="204"/>
                  </a:moveTo>
                  <a:lnTo>
                    <a:pt x="5" y="246"/>
                  </a:lnTo>
                  <a:lnTo>
                    <a:pt x="17" y="285"/>
                  </a:lnTo>
                  <a:lnTo>
                    <a:pt x="36" y="319"/>
                  </a:lnTo>
                  <a:lnTo>
                    <a:pt x="60" y="349"/>
                  </a:lnTo>
                  <a:lnTo>
                    <a:pt x="92" y="375"/>
                  </a:lnTo>
                  <a:lnTo>
                    <a:pt x="126" y="393"/>
                  </a:lnTo>
                  <a:lnTo>
                    <a:pt x="165" y="405"/>
                  </a:lnTo>
                  <a:lnTo>
                    <a:pt x="206" y="409"/>
                  </a:lnTo>
                  <a:lnTo>
                    <a:pt x="248" y="405"/>
                  </a:lnTo>
                  <a:lnTo>
                    <a:pt x="285" y="393"/>
                  </a:lnTo>
                  <a:lnTo>
                    <a:pt x="321" y="375"/>
                  </a:lnTo>
                  <a:lnTo>
                    <a:pt x="351" y="349"/>
                  </a:lnTo>
                  <a:lnTo>
                    <a:pt x="375" y="319"/>
                  </a:lnTo>
                  <a:lnTo>
                    <a:pt x="395" y="285"/>
                  </a:lnTo>
                  <a:lnTo>
                    <a:pt x="407" y="246"/>
                  </a:lnTo>
                  <a:lnTo>
                    <a:pt x="411" y="204"/>
                  </a:lnTo>
                  <a:lnTo>
                    <a:pt x="407" y="163"/>
                  </a:lnTo>
                  <a:lnTo>
                    <a:pt x="395" y="124"/>
                  </a:lnTo>
                  <a:lnTo>
                    <a:pt x="375" y="90"/>
                  </a:lnTo>
                  <a:lnTo>
                    <a:pt x="351" y="60"/>
                  </a:lnTo>
                  <a:lnTo>
                    <a:pt x="321" y="34"/>
                  </a:lnTo>
                  <a:lnTo>
                    <a:pt x="285" y="15"/>
                  </a:lnTo>
                  <a:lnTo>
                    <a:pt x="248" y="3"/>
                  </a:lnTo>
                  <a:lnTo>
                    <a:pt x="206" y="0"/>
                  </a:lnTo>
                  <a:lnTo>
                    <a:pt x="165" y="3"/>
                  </a:lnTo>
                  <a:lnTo>
                    <a:pt x="126" y="15"/>
                  </a:lnTo>
                  <a:lnTo>
                    <a:pt x="92" y="34"/>
                  </a:lnTo>
                  <a:lnTo>
                    <a:pt x="60" y="60"/>
                  </a:lnTo>
                  <a:lnTo>
                    <a:pt x="36" y="90"/>
                  </a:lnTo>
                  <a:lnTo>
                    <a:pt x="17" y="124"/>
                  </a:lnTo>
                  <a:lnTo>
                    <a:pt x="5" y="163"/>
                  </a:lnTo>
                  <a:lnTo>
                    <a:pt x="0" y="204"/>
                  </a:lnTo>
                  <a:close/>
                  <a:moveTo>
                    <a:pt x="42" y="204"/>
                  </a:moveTo>
                  <a:lnTo>
                    <a:pt x="47" y="166"/>
                  </a:lnTo>
                  <a:lnTo>
                    <a:pt x="59" y="133"/>
                  </a:lnTo>
                  <a:lnTo>
                    <a:pt x="78" y="102"/>
                  </a:lnTo>
                  <a:lnTo>
                    <a:pt x="104" y="76"/>
                  </a:lnTo>
                  <a:lnTo>
                    <a:pt x="134" y="58"/>
                  </a:lnTo>
                  <a:lnTo>
                    <a:pt x="168" y="45"/>
                  </a:lnTo>
                  <a:lnTo>
                    <a:pt x="206" y="42"/>
                  </a:lnTo>
                  <a:lnTo>
                    <a:pt x="243" y="45"/>
                  </a:lnTo>
                  <a:lnTo>
                    <a:pt x="278" y="58"/>
                  </a:lnTo>
                  <a:lnTo>
                    <a:pt x="308" y="76"/>
                  </a:lnTo>
                  <a:lnTo>
                    <a:pt x="333" y="102"/>
                  </a:lnTo>
                  <a:lnTo>
                    <a:pt x="353" y="133"/>
                  </a:lnTo>
                  <a:lnTo>
                    <a:pt x="365" y="166"/>
                  </a:lnTo>
                  <a:lnTo>
                    <a:pt x="369" y="204"/>
                  </a:lnTo>
                  <a:lnTo>
                    <a:pt x="365" y="241"/>
                  </a:lnTo>
                  <a:lnTo>
                    <a:pt x="353" y="276"/>
                  </a:lnTo>
                  <a:lnTo>
                    <a:pt x="333" y="306"/>
                  </a:lnTo>
                  <a:lnTo>
                    <a:pt x="308" y="331"/>
                  </a:lnTo>
                  <a:lnTo>
                    <a:pt x="278" y="351"/>
                  </a:lnTo>
                  <a:lnTo>
                    <a:pt x="243" y="363"/>
                  </a:lnTo>
                  <a:lnTo>
                    <a:pt x="206" y="367"/>
                  </a:lnTo>
                  <a:lnTo>
                    <a:pt x="168" y="363"/>
                  </a:lnTo>
                  <a:lnTo>
                    <a:pt x="134" y="351"/>
                  </a:lnTo>
                  <a:lnTo>
                    <a:pt x="104" y="331"/>
                  </a:lnTo>
                  <a:lnTo>
                    <a:pt x="78" y="306"/>
                  </a:lnTo>
                  <a:lnTo>
                    <a:pt x="59" y="276"/>
                  </a:lnTo>
                  <a:lnTo>
                    <a:pt x="47" y="241"/>
                  </a:lnTo>
                  <a:lnTo>
                    <a:pt x="42" y="204"/>
                  </a:lnTo>
                  <a:close/>
                </a:path>
              </a:pathLst>
            </a:custGeom>
            <a:solidFill>
              <a:srgbClr val="F8F8F8"/>
            </a:solidFill>
            <a:ln w="19050" cmpd="sng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275" name="Freeform 27"/>
            <p:cNvSpPr/>
            <p:nvPr/>
          </p:nvSpPr>
          <p:spPr bwMode="gray">
            <a:xfrm>
              <a:off x="2064" y="3269"/>
              <a:ext cx="141" cy="229"/>
            </a:xfrm>
            <a:custGeom>
              <a:avLst/>
              <a:gdLst/>
              <a:ahLst/>
              <a:cxnLst>
                <a:cxn ang="0">
                  <a:pos x="32" y="229"/>
                </a:cxn>
                <a:cxn ang="0">
                  <a:pos x="24" y="229"/>
                </a:cxn>
                <a:cxn ang="0">
                  <a:pos x="18" y="228"/>
                </a:cxn>
                <a:cxn ang="0">
                  <a:pos x="12" y="225"/>
                </a:cxn>
                <a:cxn ang="0">
                  <a:pos x="8" y="222"/>
                </a:cxn>
                <a:cxn ang="0">
                  <a:pos x="5" y="217"/>
                </a:cxn>
                <a:cxn ang="0">
                  <a:pos x="3" y="213"/>
                </a:cxn>
                <a:cxn ang="0">
                  <a:pos x="2" y="207"/>
                </a:cxn>
                <a:cxn ang="0">
                  <a:pos x="0" y="199"/>
                </a:cxn>
                <a:cxn ang="0">
                  <a:pos x="2" y="190"/>
                </a:cxn>
                <a:cxn ang="0">
                  <a:pos x="5" y="181"/>
                </a:cxn>
                <a:cxn ang="0">
                  <a:pos x="11" y="172"/>
                </a:cxn>
                <a:cxn ang="0">
                  <a:pos x="18" y="162"/>
                </a:cxn>
                <a:cxn ang="0">
                  <a:pos x="80" y="88"/>
                </a:cxn>
                <a:cxn ang="0">
                  <a:pos x="83" y="84"/>
                </a:cxn>
                <a:cxn ang="0">
                  <a:pos x="86" y="79"/>
                </a:cxn>
                <a:cxn ang="0">
                  <a:pos x="87" y="73"/>
                </a:cxn>
                <a:cxn ang="0">
                  <a:pos x="89" y="69"/>
                </a:cxn>
                <a:cxn ang="0">
                  <a:pos x="87" y="63"/>
                </a:cxn>
                <a:cxn ang="0">
                  <a:pos x="86" y="58"/>
                </a:cxn>
                <a:cxn ang="0">
                  <a:pos x="83" y="55"/>
                </a:cxn>
                <a:cxn ang="0">
                  <a:pos x="78" y="51"/>
                </a:cxn>
                <a:cxn ang="0">
                  <a:pos x="74" y="49"/>
                </a:cxn>
                <a:cxn ang="0">
                  <a:pos x="68" y="49"/>
                </a:cxn>
                <a:cxn ang="0">
                  <a:pos x="63" y="49"/>
                </a:cxn>
                <a:cxn ang="0">
                  <a:pos x="59" y="51"/>
                </a:cxn>
                <a:cxn ang="0">
                  <a:pos x="56" y="55"/>
                </a:cxn>
                <a:cxn ang="0">
                  <a:pos x="53" y="58"/>
                </a:cxn>
                <a:cxn ang="0">
                  <a:pos x="51" y="64"/>
                </a:cxn>
                <a:cxn ang="0">
                  <a:pos x="50" y="69"/>
                </a:cxn>
                <a:cxn ang="0">
                  <a:pos x="51" y="75"/>
                </a:cxn>
                <a:cxn ang="0">
                  <a:pos x="53" y="81"/>
                </a:cxn>
                <a:cxn ang="0">
                  <a:pos x="56" y="85"/>
                </a:cxn>
                <a:cxn ang="0">
                  <a:pos x="62" y="91"/>
                </a:cxn>
                <a:cxn ang="0">
                  <a:pos x="30" y="129"/>
                </a:cxn>
                <a:cxn ang="0">
                  <a:pos x="17" y="115"/>
                </a:cxn>
                <a:cxn ang="0">
                  <a:pos x="9" y="102"/>
                </a:cxn>
                <a:cxn ang="0">
                  <a:pos x="3" y="87"/>
                </a:cxn>
                <a:cxn ang="0">
                  <a:pos x="2" y="70"/>
                </a:cxn>
                <a:cxn ang="0">
                  <a:pos x="5" y="51"/>
                </a:cxn>
                <a:cxn ang="0">
                  <a:pos x="11" y="34"/>
                </a:cxn>
                <a:cxn ang="0">
                  <a:pos x="21" y="19"/>
                </a:cxn>
                <a:cxn ang="0">
                  <a:pos x="35" y="9"/>
                </a:cxn>
                <a:cxn ang="0">
                  <a:pos x="51" y="1"/>
                </a:cxn>
                <a:cxn ang="0">
                  <a:pos x="71" y="0"/>
                </a:cxn>
                <a:cxn ang="0">
                  <a:pos x="89" y="1"/>
                </a:cxn>
                <a:cxn ang="0">
                  <a:pos x="105" y="7"/>
                </a:cxn>
                <a:cxn ang="0">
                  <a:pos x="119" y="19"/>
                </a:cxn>
                <a:cxn ang="0">
                  <a:pos x="129" y="33"/>
                </a:cxn>
                <a:cxn ang="0">
                  <a:pos x="135" y="49"/>
                </a:cxn>
                <a:cxn ang="0">
                  <a:pos x="137" y="69"/>
                </a:cxn>
                <a:cxn ang="0">
                  <a:pos x="134" y="91"/>
                </a:cxn>
                <a:cxn ang="0">
                  <a:pos x="122" y="115"/>
                </a:cxn>
                <a:cxn ang="0">
                  <a:pos x="101" y="139"/>
                </a:cxn>
                <a:cxn ang="0">
                  <a:pos x="99" y="142"/>
                </a:cxn>
                <a:cxn ang="0">
                  <a:pos x="66" y="177"/>
                </a:cxn>
                <a:cxn ang="0">
                  <a:pos x="141" y="177"/>
                </a:cxn>
                <a:cxn ang="0">
                  <a:pos x="141" y="229"/>
                </a:cxn>
                <a:cxn ang="0">
                  <a:pos x="32" y="229"/>
                </a:cxn>
              </a:cxnLst>
              <a:rect l="0" t="0" r="r" b="b"/>
              <a:pathLst>
                <a:path w="141" h="229">
                  <a:moveTo>
                    <a:pt x="32" y="229"/>
                  </a:moveTo>
                  <a:lnTo>
                    <a:pt x="24" y="229"/>
                  </a:lnTo>
                  <a:lnTo>
                    <a:pt x="18" y="228"/>
                  </a:lnTo>
                  <a:lnTo>
                    <a:pt x="12" y="225"/>
                  </a:lnTo>
                  <a:lnTo>
                    <a:pt x="8" y="222"/>
                  </a:lnTo>
                  <a:lnTo>
                    <a:pt x="5" y="217"/>
                  </a:lnTo>
                  <a:lnTo>
                    <a:pt x="3" y="213"/>
                  </a:lnTo>
                  <a:lnTo>
                    <a:pt x="2" y="207"/>
                  </a:lnTo>
                  <a:lnTo>
                    <a:pt x="0" y="199"/>
                  </a:lnTo>
                  <a:lnTo>
                    <a:pt x="2" y="190"/>
                  </a:lnTo>
                  <a:lnTo>
                    <a:pt x="5" y="181"/>
                  </a:lnTo>
                  <a:lnTo>
                    <a:pt x="11" y="172"/>
                  </a:lnTo>
                  <a:lnTo>
                    <a:pt x="18" y="162"/>
                  </a:lnTo>
                  <a:lnTo>
                    <a:pt x="80" y="88"/>
                  </a:lnTo>
                  <a:lnTo>
                    <a:pt x="83" y="84"/>
                  </a:lnTo>
                  <a:lnTo>
                    <a:pt x="86" y="79"/>
                  </a:lnTo>
                  <a:lnTo>
                    <a:pt x="87" y="73"/>
                  </a:lnTo>
                  <a:lnTo>
                    <a:pt x="89" y="69"/>
                  </a:lnTo>
                  <a:lnTo>
                    <a:pt x="87" y="63"/>
                  </a:lnTo>
                  <a:lnTo>
                    <a:pt x="86" y="58"/>
                  </a:lnTo>
                  <a:lnTo>
                    <a:pt x="83" y="55"/>
                  </a:lnTo>
                  <a:lnTo>
                    <a:pt x="78" y="51"/>
                  </a:lnTo>
                  <a:lnTo>
                    <a:pt x="74" y="49"/>
                  </a:lnTo>
                  <a:lnTo>
                    <a:pt x="68" y="49"/>
                  </a:lnTo>
                  <a:lnTo>
                    <a:pt x="63" y="49"/>
                  </a:lnTo>
                  <a:lnTo>
                    <a:pt x="59" y="51"/>
                  </a:lnTo>
                  <a:lnTo>
                    <a:pt x="56" y="55"/>
                  </a:lnTo>
                  <a:lnTo>
                    <a:pt x="53" y="58"/>
                  </a:lnTo>
                  <a:lnTo>
                    <a:pt x="51" y="64"/>
                  </a:lnTo>
                  <a:lnTo>
                    <a:pt x="50" y="69"/>
                  </a:lnTo>
                  <a:lnTo>
                    <a:pt x="51" y="75"/>
                  </a:lnTo>
                  <a:lnTo>
                    <a:pt x="53" y="81"/>
                  </a:lnTo>
                  <a:lnTo>
                    <a:pt x="56" y="85"/>
                  </a:lnTo>
                  <a:lnTo>
                    <a:pt x="62" y="91"/>
                  </a:lnTo>
                  <a:lnTo>
                    <a:pt x="30" y="129"/>
                  </a:lnTo>
                  <a:lnTo>
                    <a:pt x="17" y="115"/>
                  </a:lnTo>
                  <a:lnTo>
                    <a:pt x="9" y="102"/>
                  </a:lnTo>
                  <a:lnTo>
                    <a:pt x="3" y="87"/>
                  </a:lnTo>
                  <a:lnTo>
                    <a:pt x="2" y="70"/>
                  </a:lnTo>
                  <a:lnTo>
                    <a:pt x="5" y="51"/>
                  </a:lnTo>
                  <a:lnTo>
                    <a:pt x="11" y="34"/>
                  </a:lnTo>
                  <a:lnTo>
                    <a:pt x="21" y="19"/>
                  </a:lnTo>
                  <a:lnTo>
                    <a:pt x="35" y="9"/>
                  </a:lnTo>
                  <a:lnTo>
                    <a:pt x="51" y="1"/>
                  </a:lnTo>
                  <a:lnTo>
                    <a:pt x="71" y="0"/>
                  </a:lnTo>
                  <a:lnTo>
                    <a:pt x="89" y="1"/>
                  </a:lnTo>
                  <a:lnTo>
                    <a:pt x="105" y="7"/>
                  </a:lnTo>
                  <a:lnTo>
                    <a:pt x="119" y="19"/>
                  </a:lnTo>
                  <a:lnTo>
                    <a:pt x="129" y="33"/>
                  </a:lnTo>
                  <a:lnTo>
                    <a:pt x="135" y="49"/>
                  </a:lnTo>
                  <a:lnTo>
                    <a:pt x="137" y="69"/>
                  </a:lnTo>
                  <a:lnTo>
                    <a:pt x="134" y="91"/>
                  </a:lnTo>
                  <a:lnTo>
                    <a:pt x="122" y="115"/>
                  </a:lnTo>
                  <a:lnTo>
                    <a:pt x="101" y="139"/>
                  </a:lnTo>
                  <a:lnTo>
                    <a:pt x="99" y="142"/>
                  </a:lnTo>
                  <a:lnTo>
                    <a:pt x="66" y="177"/>
                  </a:lnTo>
                  <a:lnTo>
                    <a:pt x="141" y="177"/>
                  </a:lnTo>
                  <a:lnTo>
                    <a:pt x="141" y="229"/>
                  </a:lnTo>
                  <a:lnTo>
                    <a:pt x="32" y="229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276" name="Freeform 28"/>
            <p:cNvSpPr/>
            <p:nvPr/>
          </p:nvSpPr>
          <p:spPr bwMode="gray">
            <a:xfrm>
              <a:off x="1946" y="3333"/>
              <a:ext cx="102" cy="113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33" y="54"/>
                </a:cxn>
                <a:cxn ang="0">
                  <a:pos x="3" y="0"/>
                </a:cxn>
                <a:cxn ang="0">
                  <a:pos x="33" y="0"/>
                </a:cxn>
                <a:cxn ang="0">
                  <a:pos x="51" y="33"/>
                </a:cxn>
                <a:cxn ang="0">
                  <a:pos x="70" y="0"/>
                </a:cxn>
                <a:cxn ang="0">
                  <a:pos x="99" y="0"/>
                </a:cxn>
                <a:cxn ang="0">
                  <a:pos x="69" y="54"/>
                </a:cxn>
                <a:cxn ang="0">
                  <a:pos x="102" y="113"/>
                </a:cxn>
                <a:cxn ang="0">
                  <a:pos x="72" y="113"/>
                </a:cxn>
                <a:cxn ang="0">
                  <a:pos x="51" y="75"/>
                </a:cxn>
                <a:cxn ang="0">
                  <a:pos x="30" y="113"/>
                </a:cxn>
                <a:cxn ang="0">
                  <a:pos x="0" y="113"/>
                </a:cxn>
              </a:cxnLst>
              <a:rect l="0" t="0" r="r" b="b"/>
              <a:pathLst>
                <a:path w="102" h="113">
                  <a:moveTo>
                    <a:pt x="0" y="113"/>
                  </a:moveTo>
                  <a:lnTo>
                    <a:pt x="33" y="54"/>
                  </a:lnTo>
                  <a:lnTo>
                    <a:pt x="3" y="0"/>
                  </a:lnTo>
                  <a:lnTo>
                    <a:pt x="33" y="0"/>
                  </a:lnTo>
                  <a:lnTo>
                    <a:pt x="51" y="33"/>
                  </a:lnTo>
                  <a:lnTo>
                    <a:pt x="70" y="0"/>
                  </a:lnTo>
                  <a:lnTo>
                    <a:pt x="99" y="0"/>
                  </a:lnTo>
                  <a:lnTo>
                    <a:pt x="69" y="54"/>
                  </a:lnTo>
                  <a:lnTo>
                    <a:pt x="102" y="113"/>
                  </a:lnTo>
                  <a:lnTo>
                    <a:pt x="72" y="113"/>
                  </a:lnTo>
                  <a:lnTo>
                    <a:pt x="51" y="75"/>
                  </a:lnTo>
                  <a:lnTo>
                    <a:pt x="30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9715" name="Group 29"/>
          <p:cNvGrpSpPr/>
          <p:nvPr/>
        </p:nvGrpSpPr>
        <p:grpSpPr>
          <a:xfrm>
            <a:off x="4919663" y="2516188"/>
            <a:ext cx="741362" cy="741362"/>
            <a:chOff x="3349" y="3250"/>
            <a:chExt cx="380" cy="380"/>
          </a:xfrm>
        </p:grpSpPr>
        <p:sp>
          <p:nvSpPr>
            <p:cNvPr id="53278" name="Freeform 30"/>
            <p:cNvSpPr/>
            <p:nvPr/>
          </p:nvSpPr>
          <p:spPr bwMode="gray">
            <a:xfrm>
              <a:off x="3349" y="3250"/>
              <a:ext cx="380" cy="190"/>
            </a:xfrm>
            <a:custGeom>
              <a:avLst/>
              <a:gdLst/>
              <a:ahLst/>
              <a:cxnLst>
                <a:cxn ang="0">
                  <a:pos x="204" y="0"/>
                </a:cxn>
                <a:cxn ang="0">
                  <a:pos x="246" y="5"/>
                </a:cxn>
                <a:cxn ang="0">
                  <a:pos x="285" y="17"/>
                </a:cxn>
                <a:cxn ang="0">
                  <a:pos x="319" y="36"/>
                </a:cxn>
                <a:cxn ang="0">
                  <a:pos x="349" y="60"/>
                </a:cxn>
                <a:cxn ang="0">
                  <a:pos x="375" y="92"/>
                </a:cxn>
                <a:cxn ang="0">
                  <a:pos x="393" y="126"/>
                </a:cxn>
                <a:cxn ang="0">
                  <a:pos x="405" y="164"/>
                </a:cxn>
                <a:cxn ang="0">
                  <a:pos x="409" y="206"/>
                </a:cxn>
                <a:cxn ang="0">
                  <a:pos x="409" y="207"/>
                </a:cxn>
                <a:cxn ang="0">
                  <a:pos x="409" y="207"/>
                </a:cxn>
                <a:cxn ang="0">
                  <a:pos x="358" y="207"/>
                </a:cxn>
                <a:cxn ang="0">
                  <a:pos x="270" y="69"/>
                </a:cxn>
                <a:cxn ang="0">
                  <a:pos x="270" y="108"/>
                </a:cxn>
                <a:cxn ang="0">
                  <a:pos x="204" y="108"/>
                </a:cxn>
                <a:cxn ang="0">
                  <a:pos x="204" y="42"/>
                </a:cxn>
                <a:cxn ang="0">
                  <a:pos x="168" y="47"/>
                </a:cxn>
                <a:cxn ang="0">
                  <a:pos x="133" y="59"/>
                </a:cxn>
                <a:cxn ang="0">
                  <a:pos x="102" y="78"/>
                </a:cxn>
                <a:cxn ang="0">
                  <a:pos x="78" y="104"/>
                </a:cxn>
                <a:cxn ang="0">
                  <a:pos x="58" y="134"/>
                </a:cxn>
                <a:cxn ang="0">
                  <a:pos x="46" y="168"/>
                </a:cxn>
                <a:cxn ang="0">
                  <a:pos x="42" y="206"/>
                </a:cxn>
                <a:cxn ang="0">
                  <a:pos x="42" y="207"/>
                </a:cxn>
                <a:cxn ang="0">
                  <a:pos x="42" y="207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06"/>
                </a:cxn>
                <a:cxn ang="0">
                  <a:pos x="3" y="164"/>
                </a:cxn>
                <a:cxn ang="0">
                  <a:pos x="15" y="126"/>
                </a:cxn>
                <a:cxn ang="0">
                  <a:pos x="34" y="92"/>
                </a:cxn>
                <a:cxn ang="0">
                  <a:pos x="60" y="60"/>
                </a:cxn>
                <a:cxn ang="0">
                  <a:pos x="90" y="36"/>
                </a:cxn>
                <a:cxn ang="0">
                  <a:pos x="124" y="17"/>
                </a:cxn>
                <a:cxn ang="0">
                  <a:pos x="163" y="5"/>
                </a:cxn>
                <a:cxn ang="0">
                  <a:pos x="204" y="0"/>
                </a:cxn>
              </a:cxnLst>
              <a:rect l="0" t="0" r="r" b="b"/>
              <a:pathLst>
                <a:path w="409" h="207">
                  <a:moveTo>
                    <a:pt x="204" y="0"/>
                  </a:moveTo>
                  <a:lnTo>
                    <a:pt x="246" y="5"/>
                  </a:lnTo>
                  <a:lnTo>
                    <a:pt x="285" y="17"/>
                  </a:lnTo>
                  <a:lnTo>
                    <a:pt x="319" y="36"/>
                  </a:lnTo>
                  <a:lnTo>
                    <a:pt x="349" y="60"/>
                  </a:lnTo>
                  <a:lnTo>
                    <a:pt x="375" y="92"/>
                  </a:lnTo>
                  <a:lnTo>
                    <a:pt x="393" y="126"/>
                  </a:lnTo>
                  <a:lnTo>
                    <a:pt x="405" y="164"/>
                  </a:lnTo>
                  <a:lnTo>
                    <a:pt x="409" y="206"/>
                  </a:lnTo>
                  <a:lnTo>
                    <a:pt x="409" y="207"/>
                  </a:lnTo>
                  <a:lnTo>
                    <a:pt x="409" y="207"/>
                  </a:lnTo>
                  <a:lnTo>
                    <a:pt x="358" y="207"/>
                  </a:lnTo>
                  <a:lnTo>
                    <a:pt x="270" y="69"/>
                  </a:lnTo>
                  <a:lnTo>
                    <a:pt x="270" y="108"/>
                  </a:lnTo>
                  <a:lnTo>
                    <a:pt x="204" y="108"/>
                  </a:lnTo>
                  <a:lnTo>
                    <a:pt x="204" y="42"/>
                  </a:lnTo>
                  <a:lnTo>
                    <a:pt x="168" y="47"/>
                  </a:lnTo>
                  <a:lnTo>
                    <a:pt x="133" y="59"/>
                  </a:lnTo>
                  <a:lnTo>
                    <a:pt x="102" y="78"/>
                  </a:lnTo>
                  <a:lnTo>
                    <a:pt x="78" y="104"/>
                  </a:lnTo>
                  <a:lnTo>
                    <a:pt x="58" y="134"/>
                  </a:lnTo>
                  <a:lnTo>
                    <a:pt x="46" y="168"/>
                  </a:lnTo>
                  <a:lnTo>
                    <a:pt x="42" y="206"/>
                  </a:lnTo>
                  <a:lnTo>
                    <a:pt x="42" y="207"/>
                  </a:lnTo>
                  <a:lnTo>
                    <a:pt x="42" y="207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6"/>
                  </a:lnTo>
                  <a:lnTo>
                    <a:pt x="3" y="164"/>
                  </a:lnTo>
                  <a:lnTo>
                    <a:pt x="15" y="126"/>
                  </a:lnTo>
                  <a:lnTo>
                    <a:pt x="34" y="92"/>
                  </a:lnTo>
                  <a:lnTo>
                    <a:pt x="60" y="60"/>
                  </a:lnTo>
                  <a:lnTo>
                    <a:pt x="90" y="36"/>
                  </a:lnTo>
                  <a:lnTo>
                    <a:pt x="124" y="17"/>
                  </a:lnTo>
                  <a:lnTo>
                    <a:pt x="163" y="5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279" name="Freeform 31"/>
            <p:cNvSpPr/>
            <p:nvPr/>
          </p:nvSpPr>
          <p:spPr bwMode="gray">
            <a:xfrm>
              <a:off x="3396" y="3313"/>
              <a:ext cx="143" cy="255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88" y="237"/>
                </a:cxn>
                <a:cxn ang="0">
                  <a:pos x="153" y="237"/>
                </a:cxn>
                <a:cxn ang="0">
                  <a:pos x="153" y="39"/>
                </a:cxn>
                <a:cxn ang="0">
                  <a:pos x="88" y="39"/>
                </a:cxn>
                <a:cxn ang="0">
                  <a:pos x="88" y="0"/>
                </a:cxn>
                <a:cxn ang="0">
                  <a:pos x="0" y="138"/>
                </a:cxn>
                <a:cxn ang="0">
                  <a:pos x="88" y="276"/>
                </a:cxn>
              </a:cxnLst>
              <a:rect l="0" t="0" r="r" b="b"/>
              <a:pathLst>
                <a:path w="153" h="276">
                  <a:moveTo>
                    <a:pt x="88" y="276"/>
                  </a:moveTo>
                  <a:lnTo>
                    <a:pt x="88" y="237"/>
                  </a:lnTo>
                  <a:lnTo>
                    <a:pt x="153" y="237"/>
                  </a:lnTo>
                  <a:lnTo>
                    <a:pt x="153" y="39"/>
                  </a:lnTo>
                  <a:lnTo>
                    <a:pt x="88" y="39"/>
                  </a:lnTo>
                  <a:lnTo>
                    <a:pt x="88" y="0"/>
                  </a:lnTo>
                  <a:lnTo>
                    <a:pt x="0" y="138"/>
                  </a:lnTo>
                  <a:lnTo>
                    <a:pt x="88" y="276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280" name="Freeform 32"/>
            <p:cNvSpPr/>
            <p:nvPr/>
          </p:nvSpPr>
          <p:spPr bwMode="gray">
            <a:xfrm>
              <a:off x="3349" y="3440"/>
              <a:ext cx="380" cy="190"/>
            </a:xfrm>
            <a:custGeom>
              <a:avLst/>
              <a:gdLst/>
              <a:ahLst/>
              <a:cxnLst>
                <a:cxn ang="0">
                  <a:pos x="204" y="207"/>
                </a:cxn>
                <a:cxn ang="0">
                  <a:pos x="246" y="203"/>
                </a:cxn>
                <a:cxn ang="0">
                  <a:pos x="285" y="191"/>
                </a:cxn>
                <a:cxn ang="0">
                  <a:pos x="319" y="173"/>
                </a:cxn>
                <a:cxn ang="0">
                  <a:pos x="349" y="147"/>
                </a:cxn>
                <a:cxn ang="0">
                  <a:pos x="375" y="117"/>
                </a:cxn>
                <a:cxn ang="0">
                  <a:pos x="393" y="83"/>
                </a:cxn>
                <a:cxn ang="0">
                  <a:pos x="405" y="44"/>
                </a:cxn>
                <a:cxn ang="0">
                  <a:pos x="409" y="2"/>
                </a:cxn>
                <a:cxn ang="0">
                  <a:pos x="409" y="2"/>
                </a:cxn>
                <a:cxn ang="0">
                  <a:pos x="409" y="0"/>
                </a:cxn>
                <a:cxn ang="0">
                  <a:pos x="358" y="0"/>
                </a:cxn>
                <a:cxn ang="0">
                  <a:pos x="270" y="138"/>
                </a:cxn>
                <a:cxn ang="0">
                  <a:pos x="270" y="99"/>
                </a:cxn>
                <a:cxn ang="0">
                  <a:pos x="204" y="99"/>
                </a:cxn>
                <a:cxn ang="0">
                  <a:pos x="204" y="165"/>
                </a:cxn>
                <a:cxn ang="0">
                  <a:pos x="168" y="161"/>
                </a:cxn>
                <a:cxn ang="0">
                  <a:pos x="133" y="149"/>
                </a:cxn>
                <a:cxn ang="0">
                  <a:pos x="102" y="129"/>
                </a:cxn>
                <a:cxn ang="0">
                  <a:pos x="78" y="104"/>
                </a:cxn>
                <a:cxn ang="0">
                  <a:pos x="58" y="74"/>
                </a:cxn>
                <a:cxn ang="0">
                  <a:pos x="46" y="39"/>
                </a:cxn>
                <a:cxn ang="0">
                  <a:pos x="42" y="2"/>
                </a:cxn>
                <a:cxn ang="0">
                  <a:pos x="42" y="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3" y="44"/>
                </a:cxn>
                <a:cxn ang="0">
                  <a:pos x="15" y="83"/>
                </a:cxn>
                <a:cxn ang="0">
                  <a:pos x="34" y="117"/>
                </a:cxn>
                <a:cxn ang="0">
                  <a:pos x="60" y="147"/>
                </a:cxn>
                <a:cxn ang="0">
                  <a:pos x="90" y="173"/>
                </a:cxn>
                <a:cxn ang="0">
                  <a:pos x="124" y="191"/>
                </a:cxn>
                <a:cxn ang="0">
                  <a:pos x="163" y="203"/>
                </a:cxn>
                <a:cxn ang="0">
                  <a:pos x="204" y="207"/>
                </a:cxn>
              </a:cxnLst>
              <a:rect l="0" t="0" r="r" b="b"/>
              <a:pathLst>
                <a:path w="409" h="207">
                  <a:moveTo>
                    <a:pt x="204" y="207"/>
                  </a:moveTo>
                  <a:lnTo>
                    <a:pt x="246" y="203"/>
                  </a:lnTo>
                  <a:lnTo>
                    <a:pt x="285" y="191"/>
                  </a:lnTo>
                  <a:lnTo>
                    <a:pt x="319" y="173"/>
                  </a:lnTo>
                  <a:lnTo>
                    <a:pt x="349" y="147"/>
                  </a:lnTo>
                  <a:lnTo>
                    <a:pt x="375" y="117"/>
                  </a:lnTo>
                  <a:lnTo>
                    <a:pt x="393" y="83"/>
                  </a:lnTo>
                  <a:lnTo>
                    <a:pt x="405" y="44"/>
                  </a:lnTo>
                  <a:lnTo>
                    <a:pt x="409" y="2"/>
                  </a:lnTo>
                  <a:lnTo>
                    <a:pt x="409" y="2"/>
                  </a:lnTo>
                  <a:lnTo>
                    <a:pt x="409" y="0"/>
                  </a:lnTo>
                  <a:lnTo>
                    <a:pt x="358" y="0"/>
                  </a:lnTo>
                  <a:lnTo>
                    <a:pt x="270" y="138"/>
                  </a:lnTo>
                  <a:lnTo>
                    <a:pt x="270" y="99"/>
                  </a:lnTo>
                  <a:lnTo>
                    <a:pt x="204" y="99"/>
                  </a:lnTo>
                  <a:lnTo>
                    <a:pt x="204" y="165"/>
                  </a:lnTo>
                  <a:lnTo>
                    <a:pt x="168" y="161"/>
                  </a:lnTo>
                  <a:lnTo>
                    <a:pt x="133" y="149"/>
                  </a:lnTo>
                  <a:lnTo>
                    <a:pt x="102" y="129"/>
                  </a:lnTo>
                  <a:lnTo>
                    <a:pt x="78" y="104"/>
                  </a:lnTo>
                  <a:lnTo>
                    <a:pt x="58" y="74"/>
                  </a:lnTo>
                  <a:lnTo>
                    <a:pt x="46" y="39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3" y="44"/>
                  </a:lnTo>
                  <a:lnTo>
                    <a:pt x="15" y="83"/>
                  </a:lnTo>
                  <a:lnTo>
                    <a:pt x="34" y="117"/>
                  </a:lnTo>
                  <a:lnTo>
                    <a:pt x="60" y="147"/>
                  </a:lnTo>
                  <a:lnTo>
                    <a:pt x="90" y="173"/>
                  </a:lnTo>
                  <a:lnTo>
                    <a:pt x="124" y="191"/>
                  </a:lnTo>
                  <a:lnTo>
                    <a:pt x="163" y="203"/>
                  </a:lnTo>
                  <a:lnTo>
                    <a:pt x="204" y="207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9716" name="Text Box 33"/>
          <p:cNvSpPr txBox="1"/>
          <p:nvPr/>
        </p:nvSpPr>
        <p:spPr>
          <a:xfrm>
            <a:off x="1385888" y="5743575"/>
            <a:ext cx="6226175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/>
            <a:r>
              <a:rPr lang="en-US" altLang="zh-CN" sz="1600" b="1" err="1"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0722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54275" name="Freeform 3"/>
          <p:cNvSpPr/>
          <p:nvPr/>
        </p:nvSpPr>
        <p:spPr bwMode="gray">
          <a:xfrm flipH="1" flipV="1">
            <a:off x="722313" y="4151313"/>
            <a:ext cx="7607300" cy="1944688"/>
          </a:xfrm>
          <a:custGeom>
            <a:avLst/>
            <a:gdLst/>
            <a:ahLst/>
            <a:cxnLst>
              <a:cxn ang="0">
                <a:pos x="3724" y="288"/>
              </a:cxn>
              <a:cxn ang="0">
                <a:pos x="1346" y="290"/>
              </a:cxn>
              <a:cxn ang="0">
                <a:pos x="1246" y="258"/>
              </a:cxn>
              <a:cxn ang="0">
                <a:pos x="1066" y="79"/>
              </a:cxn>
              <a:cxn ang="0">
                <a:pos x="923" y="4"/>
              </a:cxn>
              <a:cxn ang="0">
                <a:pos x="103" y="4"/>
              </a:cxn>
              <a:cxn ang="0">
                <a:pos x="2" y="88"/>
              </a:cxn>
              <a:cxn ang="0">
                <a:pos x="2" y="729"/>
              </a:cxn>
              <a:cxn ang="0">
                <a:pos x="103" y="804"/>
              </a:cxn>
              <a:cxn ang="0">
                <a:pos x="3688" y="804"/>
              </a:cxn>
              <a:cxn ang="0">
                <a:pos x="3790" y="716"/>
              </a:cxn>
              <a:cxn ang="0">
                <a:pos x="3790" y="356"/>
              </a:cxn>
              <a:cxn ang="0">
                <a:pos x="3724" y="288"/>
              </a:cxn>
            </a:cxnLst>
            <a:rect l="0" t="0" r="r" b="b"/>
            <a:pathLst>
              <a:path w="3796" h="816">
                <a:moveTo>
                  <a:pt x="3724" y="288"/>
                </a:moveTo>
                <a:cubicBezTo>
                  <a:pt x="2535" y="289"/>
                  <a:pt x="1346" y="290"/>
                  <a:pt x="1346" y="290"/>
                </a:cubicBezTo>
                <a:cubicBezTo>
                  <a:pt x="1304" y="288"/>
                  <a:pt x="1272" y="282"/>
                  <a:pt x="1246" y="258"/>
                </a:cubicBezTo>
                <a:cubicBezTo>
                  <a:pt x="1156" y="168"/>
                  <a:pt x="1066" y="79"/>
                  <a:pt x="1066" y="79"/>
                </a:cubicBezTo>
                <a:cubicBezTo>
                  <a:pt x="1034" y="48"/>
                  <a:pt x="1002" y="0"/>
                  <a:pt x="923" y="4"/>
                </a:cubicBezTo>
                <a:cubicBezTo>
                  <a:pt x="513" y="4"/>
                  <a:pt x="103" y="4"/>
                  <a:pt x="103" y="4"/>
                </a:cubicBezTo>
                <a:cubicBezTo>
                  <a:pt x="38" y="4"/>
                  <a:pt x="0" y="42"/>
                  <a:pt x="2" y="88"/>
                </a:cubicBezTo>
                <a:cubicBezTo>
                  <a:pt x="2" y="410"/>
                  <a:pt x="2" y="729"/>
                  <a:pt x="2" y="729"/>
                </a:cubicBezTo>
                <a:cubicBezTo>
                  <a:pt x="0" y="812"/>
                  <a:pt x="103" y="804"/>
                  <a:pt x="103" y="804"/>
                </a:cubicBezTo>
                <a:cubicBezTo>
                  <a:pt x="1895" y="804"/>
                  <a:pt x="3688" y="804"/>
                  <a:pt x="3688" y="804"/>
                </a:cubicBezTo>
                <a:cubicBezTo>
                  <a:pt x="3688" y="804"/>
                  <a:pt x="3794" y="816"/>
                  <a:pt x="3790" y="716"/>
                </a:cubicBezTo>
                <a:cubicBezTo>
                  <a:pt x="3790" y="536"/>
                  <a:pt x="3790" y="356"/>
                  <a:pt x="3790" y="356"/>
                </a:cubicBezTo>
                <a:cubicBezTo>
                  <a:pt x="3790" y="356"/>
                  <a:pt x="3796" y="288"/>
                  <a:pt x="3724" y="288"/>
                </a:cubicBez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276" name="Freeform 4"/>
          <p:cNvSpPr/>
          <p:nvPr/>
        </p:nvSpPr>
        <p:spPr bwMode="gray">
          <a:xfrm>
            <a:off x="708025" y="1981200"/>
            <a:ext cx="7607300" cy="2117725"/>
          </a:xfrm>
          <a:custGeom>
            <a:avLst/>
            <a:gdLst/>
            <a:ahLst/>
            <a:cxnLst>
              <a:cxn ang="0">
                <a:pos x="3724" y="288"/>
              </a:cxn>
              <a:cxn ang="0">
                <a:pos x="1346" y="290"/>
              </a:cxn>
              <a:cxn ang="0">
                <a:pos x="1246" y="258"/>
              </a:cxn>
              <a:cxn ang="0">
                <a:pos x="1066" y="79"/>
              </a:cxn>
              <a:cxn ang="0">
                <a:pos x="923" y="4"/>
              </a:cxn>
              <a:cxn ang="0">
                <a:pos x="103" y="4"/>
              </a:cxn>
              <a:cxn ang="0">
                <a:pos x="2" y="88"/>
              </a:cxn>
              <a:cxn ang="0">
                <a:pos x="2" y="729"/>
              </a:cxn>
              <a:cxn ang="0">
                <a:pos x="103" y="804"/>
              </a:cxn>
              <a:cxn ang="0">
                <a:pos x="3688" y="804"/>
              </a:cxn>
              <a:cxn ang="0">
                <a:pos x="3790" y="716"/>
              </a:cxn>
              <a:cxn ang="0">
                <a:pos x="3790" y="356"/>
              </a:cxn>
              <a:cxn ang="0">
                <a:pos x="3724" y="288"/>
              </a:cxn>
            </a:cxnLst>
            <a:rect l="0" t="0" r="r" b="b"/>
            <a:pathLst>
              <a:path w="3796" h="816">
                <a:moveTo>
                  <a:pt x="3724" y="288"/>
                </a:moveTo>
                <a:cubicBezTo>
                  <a:pt x="2535" y="289"/>
                  <a:pt x="1346" y="290"/>
                  <a:pt x="1346" y="290"/>
                </a:cubicBezTo>
                <a:cubicBezTo>
                  <a:pt x="1304" y="288"/>
                  <a:pt x="1272" y="282"/>
                  <a:pt x="1246" y="258"/>
                </a:cubicBezTo>
                <a:cubicBezTo>
                  <a:pt x="1156" y="168"/>
                  <a:pt x="1066" y="79"/>
                  <a:pt x="1066" y="79"/>
                </a:cubicBezTo>
                <a:cubicBezTo>
                  <a:pt x="1034" y="48"/>
                  <a:pt x="1002" y="0"/>
                  <a:pt x="923" y="4"/>
                </a:cubicBezTo>
                <a:cubicBezTo>
                  <a:pt x="513" y="4"/>
                  <a:pt x="103" y="4"/>
                  <a:pt x="103" y="4"/>
                </a:cubicBezTo>
                <a:cubicBezTo>
                  <a:pt x="38" y="4"/>
                  <a:pt x="0" y="42"/>
                  <a:pt x="2" y="88"/>
                </a:cubicBezTo>
                <a:cubicBezTo>
                  <a:pt x="2" y="410"/>
                  <a:pt x="2" y="729"/>
                  <a:pt x="2" y="729"/>
                </a:cubicBezTo>
                <a:cubicBezTo>
                  <a:pt x="0" y="812"/>
                  <a:pt x="103" y="804"/>
                  <a:pt x="103" y="804"/>
                </a:cubicBezTo>
                <a:cubicBezTo>
                  <a:pt x="1895" y="804"/>
                  <a:pt x="3688" y="804"/>
                  <a:pt x="3688" y="804"/>
                </a:cubicBezTo>
                <a:cubicBezTo>
                  <a:pt x="3688" y="804"/>
                  <a:pt x="3794" y="816"/>
                  <a:pt x="3790" y="716"/>
                </a:cubicBezTo>
                <a:cubicBezTo>
                  <a:pt x="3790" y="536"/>
                  <a:pt x="3790" y="356"/>
                  <a:pt x="3790" y="356"/>
                </a:cubicBezTo>
                <a:cubicBezTo>
                  <a:pt x="3790" y="356"/>
                  <a:pt x="3796" y="288"/>
                  <a:pt x="3724" y="288"/>
                </a:cubicBez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</a:ln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gray">
          <a:xfrm>
            <a:off x="928688" y="3260725"/>
            <a:ext cx="1643063" cy="1639888"/>
          </a:xfrm>
          <a:prstGeom prst="rect">
            <a:avLst/>
          </a:prstGeom>
          <a:gradFill rotWithShape="1">
            <a:gsLst>
              <a:gs pos="0">
                <a:srgbClr val="DAE9FA">
                  <a:gamma/>
                  <a:tint val="0"/>
                  <a:invGamma/>
                </a:srgbClr>
              </a:gs>
              <a:gs pos="100000">
                <a:srgbClr val="DAE9FA"/>
              </a:gs>
            </a:gsLst>
            <a:lin ang="5400000" scaled="1"/>
          </a:gradFill>
          <a:ln w="9525">
            <a:solidFill>
              <a:srgbClr val="F8F8F8"/>
            </a:solidFill>
            <a:miter lim="800000"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gray">
          <a:xfrm>
            <a:off x="2770188" y="3260725"/>
            <a:ext cx="1643063" cy="1639888"/>
          </a:xfrm>
          <a:prstGeom prst="rect">
            <a:avLst/>
          </a:prstGeom>
          <a:gradFill rotWithShape="1">
            <a:gsLst>
              <a:gs pos="0">
                <a:srgbClr val="DAE9FA">
                  <a:gamma/>
                  <a:tint val="0"/>
                  <a:invGamma/>
                </a:srgbClr>
              </a:gs>
              <a:gs pos="100000">
                <a:srgbClr val="DAE9FA"/>
              </a:gs>
            </a:gsLst>
            <a:lin ang="5400000" scaled="1"/>
          </a:gradFill>
          <a:ln w="9525">
            <a:solidFill>
              <a:srgbClr val="F8F8F8"/>
            </a:solidFill>
            <a:miter lim="800000"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279" name="Rectangle 7"/>
          <p:cNvSpPr>
            <a:spLocks noChangeArrowheads="1"/>
          </p:cNvSpPr>
          <p:nvPr/>
        </p:nvSpPr>
        <p:spPr bwMode="gray">
          <a:xfrm>
            <a:off x="4600575" y="3260725"/>
            <a:ext cx="1643063" cy="1639888"/>
          </a:xfrm>
          <a:prstGeom prst="rect">
            <a:avLst/>
          </a:prstGeom>
          <a:gradFill rotWithShape="1">
            <a:gsLst>
              <a:gs pos="0">
                <a:srgbClr val="DAE9FA">
                  <a:gamma/>
                  <a:tint val="0"/>
                  <a:invGamma/>
                </a:srgbClr>
              </a:gs>
              <a:gs pos="100000">
                <a:srgbClr val="DAE9FA"/>
              </a:gs>
            </a:gsLst>
            <a:lin ang="5400000" scaled="1"/>
          </a:gradFill>
          <a:ln w="9525">
            <a:solidFill>
              <a:srgbClr val="F8F8F8"/>
            </a:solidFill>
            <a:miter lim="800000"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gray">
          <a:xfrm>
            <a:off x="6442075" y="3260725"/>
            <a:ext cx="1643063" cy="1639888"/>
          </a:xfrm>
          <a:prstGeom prst="rect">
            <a:avLst/>
          </a:prstGeom>
          <a:gradFill rotWithShape="1">
            <a:gsLst>
              <a:gs pos="0">
                <a:srgbClr val="DAE9FA">
                  <a:gamma/>
                  <a:tint val="0"/>
                  <a:invGamma/>
                </a:srgbClr>
              </a:gs>
              <a:gs pos="100000">
                <a:srgbClr val="DAE9FA"/>
              </a:gs>
            </a:gsLst>
            <a:lin ang="5400000" scaled="1"/>
          </a:gradFill>
          <a:ln w="9525">
            <a:solidFill>
              <a:srgbClr val="F8F8F8"/>
            </a:solidFill>
            <a:miter lim="800000"/>
          </a:ln>
          <a:effectLst>
            <a:outerShdw dist="35921" dir="2700000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4281" name="Rectangle 9"/>
          <p:cNvSpPr>
            <a:spLocks noChangeArrowheads="1"/>
          </p:cNvSpPr>
          <p:nvPr/>
        </p:nvSpPr>
        <p:spPr bwMode="white">
          <a:xfrm>
            <a:off x="749300" y="2109788"/>
            <a:ext cx="2219325" cy="457200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1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Title in here</a:t>
            </a:r>
            <a:endParaRPr kumimoji="0" lang="en-US" altLang="zh-CN" sz="2400" b="1" i="1" u="none" strike="noStrike" kern="1200" cap="none" spc="0" normalizeH="0" baseline="0" noProof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30" name="Rectangle 10"/>
          <p:cNvSpPr/>
          <p:nvPr/>
        </p:nvSpPr>
        <p:spPr>
          <a:xfrm>
            <a:off x="950913" y="3816350"/>
            <a:ext cx="1635125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283" name="Rectangle 11"/>
          <p:cNvSpPr>
            <a:spLocks noChangeArrowheads="1"/>
          </p:cNvSpPr>
          <p:nvPr/>
        </p:nvSpPr>
        <p:spPr bwMode="white">
          <a:xfrm>
            <a:off x="6040438" y="5638800"/>
            <a:ext cx="2219325" cy="366713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1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Text in here</a:t>
            </a:r>
            <a:endParaRPr kumimoji="0" lang="en-US" altLang="zh-CN" sz="1800" b="1" i="1" u="none" strike="noStrike" kern="1200" cap="none" spc="0" normalizeH="0" baseline="0" noProof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32" name="Rectangle 12"/>
          <p:cNvSpPr/>
          <p:nvPr/>
        </p:nvSpPr>
        <p:spPr>
          <a:xfrm>
            <a:off x="3121025" y="2806700"/>
            <a:ext cx="2590800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6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0733" name="AutoShape 13"/>
          <p:cNvCxnSpPr>
            <a:stCxn id="54277" idx="0"/>
            <a:endCxn id="30732" idx="1"/>
          </p:cNvCxnSpPr>
          <p:nvPr/>
        </p:nvCxnSpPr>
        <p:spPr>
          <a:xfrm rot="-5400000">
            <a:off x="2292350" y="2432050"/>
            <a:ext cx="285750" cy="1370013"/>
          </a:xfrm>
          <a:prstGeom prst="bentConnector2">
            <a:avLst/>
          </a:prstGeom>
          <a:ln w="9525" cap="flat" cmpd="sng">
            <a:solidFill>
              <a:srgbClr val="EAEAEA"/>
            </a:solidFill>
            <a:prstDash val="solid"/>
            <a:miter/>
            <a:headEnd type="none" w="med" len="med"/>
            <a:tailEnd type="triangle" w="med" len="med"/>
          </a:ln>
        </p:spPr>
      </p:cxnSp>
      <p:cxnSp>
        <p:nvCxnSpPr>
          <p:cNvPr id="30734" name="AutoShape 14"/>
          <p:cNvCxnSpPr>
            <a:stCxn id="54280" idx="0"/>
            <a:endCxn id="30732" idx="3"/>
          </p:cNvCxnSpPr>
          <p:nvPr/>
        </p:nvCxnSpPr>
        <p:spPr>
          <a:xfrm rot="5400000" flipH="1">
            <a:off x="6345238" y="2341563"/>
            <a:ext cx="285750" cy="1552575"/>
          </a:xfrm>
          <a:prstGeom prst="bentConnector2">
            <a:avLst/>
          </a:prstGeom>
          <a:ln w="9525" cap="flat" cmpd="sng">
            <a:solidFill>
              <a:srgbClr val="EAEAEA"/>
            </a:solidFill>
            <a:prstDash val="solid"/>
            <a:miter/>
            <a:headEnd type="none" w="med" len="med"/>
            <a:tailEnd type="triangle" w="med" len="med"/>
          </a:ln>
        </p:spPr>
      </p:cxnSp>
      <p:cxnSp>
        <p:nvCxnSpPr>
          <p:cNvPr id="30735" name="AutoShape 15"/>
          <p:cNvCxnSpPr>
            <a:stCxn id="54277" idx="2"/>
            <a:endCxn id="54278" idx="2"/>
          </p:cNvCxnSpPr>
          <p:nvPr/>
        </p:nvCxnSpPr>
        <p:spPr>
          <a:xfrm rot="-5400000" flipH="1">
            <a:off x="2670175" y="3979863"/>
            <a:ext cx="1588" cy="1841500"/>
          </a:xfrm>
          <a:prstGeom prst="bentConnector3">
            <a:avLst>
              <a:gd name="adj1" fmla="val 14300005"/>
            </a:avLst>
          </a:prstGeom>
          <a:ln w="9525" cap="flat" cmpd="sng">
            <a:solidFill>
              <a:srgbClr val="EAEAEA"/>
            </a:solidFill>
            <a:prstDash val="solid"/>
            <a:miter/>
            <a:headEnd type="triangle" w="med" len="med"/>
            <a:tailEnd type="triangle" w="med" len="med"/>
          </a:ln>
        </p:spPr>
      </p:cxnSp>
      <p:cxnSp>
        <p:nvCxnSpPr>
          <p:cNvPr id="30736" name="AutoShape 16"/>
          <p:cNvCxnSpPr>
            <a:stCxn id="54279" idx="2"/>
            <a:endCxn id="54280" idx="2"/>
          </p:cNvCxnSpPr>
          <p:nvPr/>
        </p:nvCxnSpPr>
        <p:spPr>
          <a:xfrm rot="-5400000" flipH="1">
            <a:off x="6342063" y="3979863"/>
            <a:ext cx="1587" cy="1841500"/>
          </a:xfrm>
          <a:prstGeom prst="bentConnector3">
            <a:avLst>
              <a:gd name="adj1" fmla="val 14300005"/>
            </a:avLst>
          </a:prstGeom>
          <a:ln w="9525" cap="flat" cmpd="sng">
            <a:solidFill>
              <a:srgbClr val="EAEAEA"/>
            </a:solidFill>
            <a:prstDash val="solid"/>
            <a:miter/>
            <a:headEnd type="triangle" w="med" len="med"/>
            <a:tailEnd type="triangle" w="med" len="med"/>
          </a:ln>
        </p:spPr>
      </p:cxnSp>
      <p:sp>
        <p:nvSpPr>
          <p:cNvPr id="30737" name="Rectangle 17"/>
          <p:cNvSpPr/>
          <p:nvPr/>
        </p:nvSpPr>
        <p:spPr>
          <a:xfrm>
            <a:off x="2776538" y="3816350"/>
            <a:ext cx="1635125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38" name="Rectangle 18"/>
          <p:cNvSpPr/>
          <p:nvPr/>
        </p:nvSpPr>
        <p:spPr>
          <a:xfrm>
            <a:off x="4605338" y="3816350"/>
            <a:ext cx="1635125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39" name="Rectangle 19"/>
          <p:cNvSpPr/>
          <p:nvPr/>
        </p:nvSpPr>
        <p:spPr>
          <a:xfrm>
            <a:off x="6454775" y="3816350"/>
            <a:ext cx="1635125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40" name="Rectangle 20"/>
          <p:cNvSpPr/>
          <p:nvPr/>
        </p:nvSpPr>
        <p:spPr>
          <a:xfrm>
            <a:off x="1017588" y="3449638"/>
            <a:ext cx="9080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1. Title</a:t>
            </a:r>
            <a:endParaRPr lang="en-US" altLang="zh-CN" b="1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41" name="Rectangle 21"/>
          <p:cNvSpPr/>
          <p:nvPr/>
        </p:nvSpPr>
        <p:spPr>
          <a:xfrm>
            <a:off x="2862263" y="3449638"/>
            <a:ext cx="9080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2. Title</a:t>
            </a:r>
            <a:endParaRPr lang="en-US" altLang="zh-CN" b="1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42" name="Rectangle 22"/>
          <p:cNvSpPr/>
          <p:nvPr/>
        </p:nvSpPr>
        <p:spPr>
          <a:xfrm>
            <a:off x="4692650" y="3449638"/>
            <a:ext cx="9080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3. Title</a:t>
            </a:r>
            <a:endParaRPr lang="en-US" altLang="zh-CN" b="1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43" name="Rectangle 23"/>
          <p:cNvSpPr/>
          <p:nvPr/>
        </p:nvSpPr>
        <p:spPr>
          <a:xfrm>
            <a:off x="6530975" y="3449638"/>
            <a:ext cx="9080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4. Title</a:t>
            </a:r>
            <a:endParaRPr lang="en-US" altLang="zh-CN" b="1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44" name="AutoShape 24"/>
          <p:cNvSpPr/>
          <p:nvPr/>
        </p:nvSpPr>
        <p:spPr>
          <a:xfrm rot="5400000">
            <a:off x="1643063" y="4549775"/>
            <a:ext cx="177800" cy="152400"/>
          </a:xfrm>
          <a:prstGeom prst="triangle">
            <a:avLst>
              <a:gd name="adj" fmla="val 50000"/>
            </a:avLst>
          </a:prstGeom>
          <a:solidFill>
            <a:srgbClr val="FF3300"/>
          </a:solidFill>
          <a:ln w="9525">
            <a:noFill/>
          </a:ln>
          <a:effectLst>
            <a:outerShdw dist="35921" dir="2699999" algn="ctr" rotWithShape="0">
              <a:schemeClr val="bg2"/>
            </a:outerShdw>
          </a:effectLst>
        </p:spPr>
        <p:txBody>
          <a:bodyPr rot="10800000" vert="eaVert" wrap="none" anchor="ctr"/>
          <a:p>
            <a:pPr lvl="0" algn="ctr" eaLnBrk="1" hangingPunct="1"/>
            <a:endParaRPr lang="zh-CN" altLang="zh-CN" dirty="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45" name="AutoShape 25"/>
          <p:cNvSpPr/>
          <p:nvPr/>
        </p:nvSpPr>
        <p:spPr>
          <a:xfrm rot="5400000">
            <a:off x="3460750" y="4549775"/>
            <a:ext cx="177800" cy="152400"/>
          </a:xfrm>
          <a:prstGeom prst="triangle">
            <a:avLst>
              <a:gd name="adj" fmla="val 50000"/>
            </a:avLst>
          </a:prstGeom>
          <a:solidFill>
            <a:srgbClr val="FF3300"/>
          </a:solidFill>
          <a:ln w="9525">
            <a:noFill/>
          </a:ln>
          <a:effectLst>
            <a:outerShdw dist="35921" dir="2699999" algn="ctr" rotWithShape="0">
              <a:schemeClr val="bg2"/>
            </a:outerShdw>
          </a:effectLst>
        </p:spPr>
        <p:txBody>
          <a:bodyPr rot="10800000" vert="eaVert" wrap="none" anchor="ctr"/>
          <a:p>
            <a:pPr lvl="0" algn="ctr" eaLnBrk="1" hangingPunct="1"/>
            <a:endParaRPr lang="zh-CN" altLang="zh-CN" dirty="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46" name="AutoShape 26"/>
          <p:cNvSpPr/>
          <p:nvPr/>
        </p:nvSpPr>
        <p:spPr>
          <a:xfrm rot="5400000">
            <a:off x="5365750" y="4549775"/>
            <a:ext cx="177800" cy="152400"/>
          </a:xfrm>
          <a:prstGeom prst="triangle">
            <a:avLst>
              <a:gd name="adj" fmla="val 50000"/>
            </a:avLst>
          </a:prstGeom>
          <a:solidFill>
            <a:srgbClr val="FF3300"/>
          </a:solidFill>
          <a:ln w="9525">
            <a:noFill/>
          </a:ln>
          <a:effectLst>
            <a:outerShdw dist="35921" dir="2699999" algn="ctr" rotWithShape="0">
              <a:schemeClr val="bg2"/>
            </a:outerShdw>
          </a:effectLst>
        </p:spPr>
        <p:txBody>
          <a:bodyPr rot="10800000" vert="eaVert" wrap="none" anchor="ctr"/>
          <a:p>
            <a:pPr lvl="0" algn="ctr" eaLnBrk="1" hangingPunct="1"/>
            <a:endParaRPr lang="zh-CN" altLang="zh-CN" dirty="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47" name="Rectangle 27"/>
          <p:cNvSpPr/>
          <p:nvPr/>
        </p:nvSpPr>
        <p:spPr>
          <a:xfrm rot="5400000">
            <a:off x="7170738" y="4549775"/>
            <a:ext cx="177800" cy="152400"/>
          </a:xfrm>
          <a:prstGeom prst="rect">
            <a:avLst/>
          </a:prstGeom>
          <a:solidFill>
            <a:srgbClr val="FF3300"/>
          </a:solidFill>
          <a:ln w="9525">
            <a:noFill/>
          </a:ln>
          <a:effectLst>
            <a:outerShdw dist="35921" dir="2699999" algn="ctr" rotWithShape="0">
              <a:schemeClr val="bg2"/>
            </a:outerShdw>
          </a:effectLst>
        </p:spPr>
        <p:txBody>
          <a:bodyPr rot="10800000" vert="eaVert" wrap="none" anchor="ctr"/>
          <a:p>
            <a:pPr lvl="0" algn="ctr" eaLnBrk="1" hangingPunct="1"/>
            <a:endParaRPr lang="zh-CN" altLang="zh-CN" dirty="0">
              <a:effectLst>
                <a:outerShdw blurRad="38100" dist="38100" dir="2700000">
                  <a:srgbClr val="FFFFFF"/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48" name="Rectangle 28"/>
          <p:cNvSpPr/>
          <p:nvPr/>
        </p:nvSpPr>
        <p:spPr>
          <a:xfrm>
            <a:off x="5527675" y="2320925"/>
            <a:ext cx="2727325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r" eaLnBrk="1" hangingPunct="1"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* Description of the contents</a:t>
            </a:r>
            <a:endParaRPr lang="en-US" altLang="zh-CN" sz="1600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49" name="Rectangle 29"/>
          <p:cNvSpPr/>
          <p:nvPr/>
        </p:nvSpPr>
        <p:spPr>
          <a:xfrm>
            <a:off x="798513" y="5454650"/>
            <a:ext cx="2727325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600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* Description of the contents</a:t>
            </a:r>
            <a:endParaRPr lang="en-US" altLang="zh-CN" sz="1600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1746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55299" name="Freeform 3"/>
          <p:cNvSpPr/>
          <p:nvPr/>
        </p:nvSpPr>
        <p:spPr bwMode="gray">
          <a:xfrm>
            <a:off x="5619750" y="3219450"/>
            <a:ext cx="1965325" cy="2638425"/>
          </a:xfrm>
          <a:custGeom>
            <a:avLst/>
            <a:gdLst/>
            <a:ahLst/>
            <a:cxnLst>
              <a:cxn ang="0">
                <a:pos x="1226" y="0"/>
              </a:cxn>
              <a:cxn ang="0">
                <a:pos x="1238" y="1662"/>
              </a:cxn>
              <a:cxn ang="0">
                <a:pos x="0" y="1662"/>
              </a:cxn>
              <a:cxn ang="0">
                <a:pos x="4" y="416"/>
              </a:cxn>
            </a:cxnLst>
            <a:rect l="0" t="0" r="r" b="b"/>
            <a:pathLst>
              <a:path w="1238" h="1662">
                <a:moveTo>
                  <a:pt x="1226" y="0"/>
                </a:moveTo>
                <a:lnTo>
                  <a:pt x="1238" y="1662"/>
                </a:lnTo>
                <a:lnTo>
                  <a:pt x="0" y="1662"/>
                </a:lnTo>
                <a:lnTo>
                  <a:pt x="4" y="416"/>
                </a:lnTo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300" name="Freeform 4"/>
          <p:cNvSpPr/>
          <p:nvPr/>
        </p:nvSpPr>
        <p:spPr bwMode="gray">
          <a:xfrm>
            <a:off x="3514725" y="3475038"/>
            <a:ext cx="1981200" cy="2641600"/>
          </a:xfrm>
          <a:custGeom>
            <a:avLst/>
            <a:gdLst/>
            <a:ahLst/>
            <a:cxnLst>
              <a:cxn ang="0">
                <a:pos x="1158" y="0"/>
              </a:cxn>
              <a:cxn ang="0">
                <a:pos x="1248" y="288"/>
              </a:cxn>
              <a:cxn ang="0">
                <a:pos x="1248" y="1645"/>
              </a:cxn>
              <a:cxn ang="0">
                <a:pos x="0" y="1664"/>
              </a:cxn>
              <a:cxn ang="0">
                <a:pos x="0" y="391"/>
              </a:cxn>
            </a:cxnLst>
            <a:rect l="0" t="0" r="r" b="b"/>
            <a:pathLst>
              <a:path w="1248" h="1664">
                <a:moveTo>
                  <a:pt x="1158" y="0"/>
                </a:moveTo>
                <a:lnTo>
                  <a:pt x="1248" y="288"/>
                </a:lnTo>
                <a:lnTo>
                  <a:pt x="1248" y="1645"/>
                </a:lnTo>
                <a:lnTo>
                  <a:pt x="0" y="1664"/>
                </a:lnTo>
                <a:lnTo>
                  <a:pt x="0" y="391"/>
                </a:lnTo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301" name="Freeform 5"/>
          <p:cNvSpPr/>
          <p:nvPr/>
        </p:nvSpPr>
        <p:spPr bwMode="gray">
          <a:xfrm>
            <a:off x="1390650" y="3706813"/>
            <a:ext cx="1981200" cy="2465388"/>
          </a:xfrm>
          <a:custGeom>
            <a:avLst/>
            <a:gdLst/>
            <a:ahLst/>
            <a:cxnLst>
              <a:cxn ang="0">
                <a:pos x="1158" y="0"/>
              </a:cxn>
              <a:cxn ang="0">
                <a:pos x="1248" y="351"/>
              </a:cxn>
              <a:cxn ang="0">
                <a:pos x="1248" y="1553"/>
              </a:cxn>
              <a:cxn ang="0">
                <a:pos x="0" y="1553"/>
              </a:cxn>
              <a:cxn ang="0">
                <a:pos x="4" y="417"/>
              </a:cxn>
            </a:cxnLst>
            <a:rect l="0" t="0" r="r" b="b"/>
            <a:pathLst>
              <a:path w="1248" h="1553">
                <a:moveTo>
                  <a:pt x="1158" y="0"/>
                </a:moveTo>
                <a:lnTo>
                  <a:pt x="1248" y="351"/>
                </a:lnTo>
                <a:lnTo>
                  <a:pt x="1248" y="1553"/>
                </a:lnTo>
                <a:lnTo>
                  <a:pt x="0" y="1553"/>
                </a:lnTo>
                <a:lnTo>
                  <a:pt x="4" y="417"/>
                </a:lnTo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1750" name="Line 6"/>
          <p:cNvSpPr/>
          <p:nvPr/>
        </p:nvSpPr>
        <p:spPr>
          <a:xfrm>
            <a:off x="3446463" y="3665538"/>
            <a:ext cx="0" cy="2497137"/>
          </a:xfrm>
          <a:prstGeom prst="line">
            <a:avLst/>
          </a:prstGeom>
          <a:ln w="9525" cap="flat" cmpd="sng">
            <a:solidFill>
              <a:srgbClr val="1C1C1C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31751" name="Line 7"/>
          <p:cNvSpPr/>
          <p:nvPr/>
        </p:nvSpPr>
        <p:spPr>
          <a:xfrm>
            <a:off x="5557838" y="3665538"/>
            <a:ext cx="0" cy="2497137"/>
          </a:xfrm>
          <a:prstGeom prst="line">
            <a:avLst/>
          </a:prstGeom>
          <a:ln w="9525" cap="flat" cmpd="sng">
            <a:solidFill>
              <a:srgbClr val="1C1C1C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31752" name="Line 8"/>
          <p:cNvSpPr/>
          <p:nvPr/>
        </p:nvSpPr>
        <p:spPr>
          <a:xfrm>
            <a:off x="7642225" y="3359150"/>
            <a:ext cx="0" cy="2803525"/>
          </a:xfrm>
          <a:prstGeom prst="line">
            <a:avLst/>
          </a:prstGeom>
          <a:ln w="9525" cap="flat" cmpd="sng">
            <a:solidFill>
              <a:srgbClr val="1C1C1C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31753" name="Freeform 9"/>
          <p:cNvSpPr/>
          <p:nvPr/>
        </p:nvSpPr>
        <p:spPr>
          <a:xfrm>
            <a:off x="1366838" y="2438400"/>
            <a:ext cx="6938962" cy="1692275"/>
          </a:xfrm>
          <a:custGeom>
            <a:avLst/>
            <a:gdLst>
              <a:gd name="txL" fmla="*/ 0 w 4371"/>
              <a:gd name="txT" fmla="*/ 0 h 1066"/>
              <a:gd name="txR" fmla="*/ 4371 w 4371"/>
              <a:gd name="txB" fmla="*/ 1066 h 1066"/>
            </a:gdLst>
            <a:ahLst/>
            <a:cxnLst>
              <a:cxn ang="0">
                <a:pos x="0" y="1341437"/>
              </a:cxn>
              <a:cxn ang="0">
                <a:pos x="2417762" y="496887"/>
              </a:cxn>
              <a:cxn ang="0">
                <a:pos x="2555874" y="979487"/>
              </a:cxn>
              <a:cxn ang="0">
                <a:pos x="4317999" y="385762"/>
              </a:cxn>
              <a:cxn ang="0">
                <a:pos x="4419599" y="854075"/>
              </a:cxn>
              <a:cxn ang="0">
                <a:pos x="6162673" y="422275"/>
              </a:cxn>
              <a:cxn ang="0">
                <a:pos x="6024561" y="0"/>
              </a:cxn>
              <a:cxn ang="0">
                <a:pos x="6938962" y="427037"/>
              </a:cxn>
              <a:cxn ang="0">
                <a:pos x="6288086" y="1320800"/>
              </a:cxn>
              <a:cxn ang="0">
                <a:pos x="6210298" y="860425"/>
              </a:cxn>
              <a:cxn ang="0">
                <a:pos x="4117974" y="1462087"/>
              </a:cxn>
              <a:cxn ang="0">
                <a:pos x="3983037" y="984250"/>
              </a:cxn>
              <a:cxn ang="0">
                <a:pos x="2133600" y="1536700"/>
              </a:cxn>
              <a:cxn ang="0">
                <a:pos x="2032000" y="1057275"/>
              </a:cxn>
              <a:cxn ang="0">
                <a:pos x="106362" y="1692275"/>
              </a:cxn>
              <a:cxn ang="0">
                <a:pos x="0" y="1341437"/>
              </a:cxn>
            </a:cxnLst>
            <a:rect l="txL" t="txT" r="txR" b="txB"/>
            <a:pathLst>
              <a:path w="4371" h="1066">
                <a:moveTo>
                  <a:pt x="0" y="845"/>
                </a:moveTo>
                <a:lnTo>
                  <a:pt x="1523" y="313"/>
                </a:lnTo>
                <a:lnTo>
                  <a:pt x="1610" y="617"/>
                </a:lnTo>
                <a:lnTo>
                  <a:pt x="2720" y="243"/>
                </a:lnTo>
                <a:lnTo>
                  <a:pt x="2784" y="538"/>
                </a:lnTo>
                <a:lnTo>
                  <a:pt x="3882" y="266"/>
                </a:lnTo>
                <a:lnTo>
                  <a:pt x="3795" y="0"/>
                </a:lnTo>
                <a:lnTo>
                  <a:pt x="4371" y="269"/>
                </a:lnTo>
                <a:lnTo>
                  <a:pt x="3961" y="832"/>
                </a:lnTo>
                <a:lnTo>
                  <a:pt x="3912" y="542"/>
                </a:lnTo>
                <a:lnTo>
                  <a:pt x="2594" y="921"/>
                </a:lnTo>
                <a:lnTo>
                  <a:pt x="2509" y="620"/>
                </a:lnTo>
                <a:lnTo>
                  <a:pt x="1344" y="968"/>
                </a:lnTo>
                <a:lnTo>
                  <a:pt x="1280" y="666"/>
                </a:lnTo>
                <a:lnTo>
                  <a:pt x="67" y="1066"/>
                </a:lnTo>
                <a:lnTo>
                  <a:pt x="0" y="845"/>
                </a:lnTo>
                <a:close/>
              </a:path>
            </a:pathLst>
          </a:custGeom>
          <a:gradFill rotWithShape="1">
            <a:gsLst>
              <a:gs pos="0">
                <a:srgbClr val="990000">
                  <a:alpha val="100000"/>
                </a:srgbClr>
              </a:gs>
              <a:gs pos="100000">
                <a:srgbClr val="FF9933">
                  <a:alpha val="100000"/>
                </a:srgbClr>
              </a:gs>
            </a:gsLst>
            <a:lin ang="0" scaled="1"/>
            <a:tileRect/>
          </a:gradFill>
          <a:ln w="9525" cap="flat" cmpd="sng">
            <a:prstDash val="solid"/>
            <a:headEnd type="none" w="med" len="med"/>
            <a:tailEnd type="none" w="med" len="med"/>
          </a:ln>
          <a:scene3d>
            <a:camera prst="legacyPerspectiveTopRight">
              <a:rot lat="600000" lon="2100000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rgbClr val="FF9933"/>
            </a:extrusionClr>
          </a:sp3d>
        </p:spPr>
        <p:txBody>
          <a:bodyPr/>
          <a:p>
            <a:endParaRPr lang="zh-CN" altLang="en-US"/>
          </a:p>
        </p:txBody>
      </p:sp>
      <p:sp>
        <p:nvSpPr>
          <p:cNvPr id="31754" name="AutoShape 10"/>
          <p:cNvSpPr/>
          <p:nvPr/>
        </p:nvSpPr>
        <p:spPr>
          <a:xfrm>
            <a:off x="5705475" y="5837238"/>
            <a:ext cx="1781175" cy="314325"/>
          </a:xfrm>
          <a:prstGeom prst="bevel">
            <a:avLst>
              <a:gd name="adj" fmla="val 5949"/>
            </a:avLst>
          </a:prstGeom>
          <a:solidFill>
            <a:schemeClr val="hlink"/>
          </a:solidFill>
          <a:ln w="9525">
            <a:noFill/>
          </a:ln>
        </p:spPr>
        <p:txBody>
          <a:bodyPr wrap="none" anchor="ctr"/>
          <a:p>
            <a:pPr lvl="0" algn="ctr" eaLnBrk="1" hangingPunct="1"/>
            <a:endParaRPr lang="zh-CN" altLang="zh-CN" sz="1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5" name="Text Box 11"/>
          <p:cNvSpPr txBox="1"/>
          <p:nvPr/>
        </p:nvSpPr>
        <p:spPr>
          <a:xfrm>
            <a:off x="1525588" y="4591050"/>
            <a:ext cx="1884362" cy="1004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120650" lvl="0" indent="-120650" eaLnBrk="1" hangingPunct="1">
              <a:spcBef>
                <a:spcPct val="50000"/>
              </a:spcBef>
              <a:buClr>
                <a:srgbClr val="1F3F5F"/>
              </a:buClr>
            </a:pPr>
            <a:r>
              <a:rPr lang="en-US" altLang="zh-CN" sz="14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Add your text in here</a:t>
            </a:r>
            <a:endParaRPr lang="en-US" altLang="zh-CN" sz="14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120650" lvl="0" indent="-120650"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Char char="-"/>
            </a:pPr>
            <a:r>
              <a:rPr lang="en-US" altLang="zh-CN" sz="14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Your text in here</a:t>
            </a:r>
            <a:endParaRPr lang="en-US" altLang="zh-CN" sz="14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120650" lvl="0" indent="-120650"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Char char="-"/>
            </a:pPr>
            <a:r>
              <a:rPr lang="en-US" altLang="zh-CN" sz="14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Your text in here</a:t>
            </a:r>
            <a:endParaRPr lang="en-US" altLang="zh-CN" sz="14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120650" lvl="0" indent="-120650"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en-US" altLang="zh-CN" sz="14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6" name="AutoShape 12"/>
          <p:cNvSpPr/>
          <p:nvPr/>
        </p:nvSpPr>
        <p:spPr>
          <a:xfrm>
            <a:off x="3619500" y="5837238"/>
            <a:ext cx="1781175" cy="314325"/>
          </a:xfrm>
          <a:prstGeom prst="bevel">
            <a:avLst>
              <a:gd name="adj" fmla="val 5949"/>
            </a:avLst>
          </a:prstGeom>
          <a:solidFill>
            <a:schemeClr val="hlink"/>
          </a:solidFill>
          <a:ln w="9525">
            <a:noFill/>
          </a:ln>
        </p:spPr>
        <p:txBody>
          <a:bodyPr wrap="none" anchor="ctr"/>
          <a:p>
            <a:pPr lvl="0" algn="ctr" eaLnBrk="1" hangingPunct="1"/>
            <a:endParaRPr lang="zh-CN" altLang="zh-CN" sz="1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7" name="AutoShape 13"/>
          <p:cNvSpPr/>
          <p:nvPr/>
        </p:nvSpPr>
        <p:spPr>
          <a:xfrm>
            <a:off x="1466850" y="5837238"/>
            <a:ext cx="1781175" cy="314325"/>
          </a:xfrm>
          <a:prstGeom prst="bevel">
            <a:avLst>
              <a:gd name="adj" fmla="val 5949"/>
            </a:avLst>
          </a:prstGeom>
          <a:solidFill>
            <a:schemeClr val="hlink"/>
          </a:solidFill>
          <a:ln w="9525">
            <a:noFill/>
          </a:ln>
        </p:spPr>
        <p:txBody>
          <a:bodyPr wrap="none" anchor="ctr"/>
          <a:p>
            <a:pPr lvl="0" algn="ctr" eaLnBrk="1" hangingPunct="1"/>
            <a:endParaRPr lang="zh-CN" altLang="zh-CN" sz="1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8" name="Text Box 14"/>
          <p:cNvSpPr txBox="1"/>
          <p:nvPr/>
        </p:nvSpPr>
        <p:spPr>
          <a:xfrm>
            <a:off x="3495675" y="4618038"/>
            <a:ext cx="1884363" cy="1004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120650" lvl="0" indent="-120650" eaLnBrk="1" hangingPunct="1">
              <a:spcBef>
                <a:spcPct val="50000"/>
              </a:spcBef>
              <a:buClr>
                <a:srgbClr val="1F3F5F"/>
              </a:buClr>
            </a:pPr>
            <a:r>
              <a:rPr lang="en-US" altLang="zh-CN" sz="14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Add your text in here</a:t>
            </a:r>
            <a:endParaRPr lang="en-US" altLang="zh-CN" sz="14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120650" lvl="0" indent="-120650"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Char char="-"/>
            </a:pPr>
            <a:r>
              <a:rPr lang="en-US" altLang="zh-CN" sz="14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Your text in here</a:t>
            </a:r>
            <a:endParaRPr lang="en-US" altLang="zh-CN" sz="14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120650" lvl="0" indent="-120650"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Char char="-"/>
            </a:pPr>
            <a:r>
              <a:rPr lang="en-US" altLang="zh-CN" sz="14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Your text in here</a:t>
            </a:r>
            <a:endParaRPr lang="en-US" altLang="zh-CN" sz="14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120650" lvl="0" indent="-120650"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en-US" altLang="zh-CN" sz="14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59" name="Text Box 15"/>
          <p:cNvSpPr txBox="1"/>
          <p:nvPr/>
        </p:nvSpPr>
        <p:spPr>
          <a:xfrm>
            <a:off x="5629275" y="4603750"/>
            <a:ext cx="1884363" cy="1004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120650" lvl="0" indent="-120650" eaLnBrk="1" hangingPunct="1">
              <a:spcBef>
                <a:spcPct val="50000"/>
              </a:spcBef>
              <a:buClr>
                <a:srgbClr val="1F3F5F"/>
              </a:buClr>
            </a:pPr>
            <a:r>
              <a:rPr lang="en-US" altLang="zh-CN" sz="14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Add your text in here</a:t>
            </a:r>
            <a:endParaRPr lang="en-US" altLang="zh-CN" sz="14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120650" lvl="0" indent="-120650"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Char char="-"/>
            </a:pPr>
            <a:r>
              <a:rPr lang="en-US" altLang="zh-CN" sz="14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Your text in here</a:t>
            </a:r>
            <a:endParaRPr lang="en-US" altLang="zh-CN" sz="14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120650" lvl="0" indent="-120650"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  <a:buChar char="-"/>
            </a:pPr>
            <a:r>
              <a:rPr lang="en-US" altLang="zh-CN" sz="14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Your text in here</a:t>
            </a:r>
            <a:endParaRPr lang="en-US" altLang="zh-CN" sz="14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120650" lvl="0" indent="-120650" eaLnBrk="1" hangingPunct="1">
              <a:lnSpc>
                <a:spcPct val="60000"/>
              </a:lnSpc>
              <a:spcBef>
                <a:spcPct val="50000"/>
              </a:spcBef>
              <a:buClr>
                <a:srgbClr val="1F3F5F"/>
              </a:buClr>
            </a:pPr>
            <a:endParaRPr lang="en-US" altLang="zh-CN" sz="14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60" name="Rectangle 16"/>
          <p:cNvSpPr/>
          <p:nvPr/>
        </p:nvSpPr>
        <p:spPr>
          <a:xfrm>
            <a:off x="1219200" y="2057400"/>
            <a:ext cx="5105400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600" err="1"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61" name="Text Box 17"/>
          <p:cNvSpPr txBox="1"/>
          <p:nvPr/>
        </p:nvSpPr>
        <p:spPr>
          <a:xfrm>
            <a:off x="1514475" y="5829300"/>
            <a:ext cx="1697038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62" name="Text Box 18"/>
          <p:cNvSpPr txBox="1"/>
          <p:nvPr/>
        </p:nvSpPr>
        <p:spPr>
          <a:xfrm>
            <a:off x="3657600" y="5829300"/>
            <a:ext cx="1697038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63" name="Text Box 19"/>
          <p:cNvSpPr txBox="1"/>
          <p:nvPr/>
        </p:nvSpPr>
        <p:spPr>
          <a:xfrm>
            <a:off x="5753100" y="5829300"/>
            <a:ext cx="1697038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56457" name="AutoShape 137"/>
          <p:cNvSpPr>
            <a:spLocks noChangeArrowheads="1"/>
          </p:cNvSpPr>
          <p:nvPr/>
        </p:nvSpPr>
        <p:spPr bwMode="gray">
          <a:xfrm>
            <a:off x="609600" y="2874963"/>
            <a:ext cx="4041775" cy="3678238"/>
          </a:xfrm>
          <a:custGeom>
            <a:avLst/>
            <a:gdLst>
              <a:gd name="G0" fmla="+- 6050 0 0"/>
              <a:gd name="G1" fmla="+- 11775378 0 0"/>
              <a:gd name="G2" fmla="+- 0 0 11775378"/>
              <a:gd name="T0" fmla="*/ 0 256 1"/>
              <a:gd name="T1" fmla="*/ 180 256 1"/>
              <a:gd name="G3" fmla="+- 11775378 T0 T1"/>
              <a:gd name="T2" fmla="*/ 0 256 1"/>
              <a:gd name="T3" fmla="*/ 90 256 1"/>
              <a:gd name="G4" fmla="+- 11775378 T2 T3"/>
              <a:gd name="G5" fmla="*/ G4 2 1"/>
              <a:gd name="T4" fmla="*/ 90 256 1"/>
              <a:gd name="T5" fmla="*/ 0 256 1"/>
              <a:gd name="G6" fmla="+- 11775378 T4 T5"/>
              <a:gd name="G7" fmla="*/ G6 2 1"/>
              <a:gd name="G8" fmla="abs 11775378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6050"/>
              <a:gd name="G18" fmla="*/ 6050 1 2"/>
              <a:gd name="G19" fmla="+- G18 5400 0"/>
              <a:gd name="G20" fmla="cos G19 11775378"/>
              <a:gd name="G21" fmla="sin G19 11775378"/>
              <a:gd name="G22" fmla="+- G20 10800 0"/>
              <a:gd name="G23" fmla="+- G21 10800 0"/>
              <a:gd name="G24" fmla="+- 10800 0 G20"/>
              <a:gd name="G25" fmla="+- 6050 10800 0"/>
              <a:gd name="G26" fmla="?: G9 G17 G25"/>
              <a:gd name="G27" fmla="?: G9 0 21600"/>
              <a:gd name="G28" fmla="cos 10800 11775378"/>
              <a:gd name="G29" fmla="sin 10800 11775378"/>
              <a:gd name="G30" fmla="sin 6050 11775378"/>
              <a:gd name="G31" fmla="+- G28 10800 0"/>
              <a:gd name="G32" fmla="+- G29 10800 0"/>
              <a:gd name="G33" fmla="+- G30 10800 0"/>
              <a:gd name="G34" fmla="?: G4 0 G31"/>
              <a:gd name="G35" fmla="?: 11775378 G34 0"/>
              <a:gd name="G36" fmla="?: G6 G35 G31"/>
              <a:gd name="G37" fmla="+- 21600 0 G36"/>
              <a:gd name="G38" fmla="?: G4 0 G33"/>
              <a:gd name="G39" fmla="?: 11775378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375 w 21600"/>
              <a:gd name="T15" fmla="*/ 10847 h 21600"/>
              <a:gd name="T16" fmla="*/ 10800 w 21600"/>
              <a:gd name="T17" fmla="*/ 4750 h 21600"/>
              <a:gd name="T18" fmla="*/ 19225 w 21600"/>
              <a:gd name="T19" fmla="*/ 1084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750" y="10833"/>
                </a:moveTo>
                <a:cubicBezTo>
                  <a:pt x="4750" y="10822"/>
                  <a:pt x="4750" y="10811"/>
                  <a:pt x="4750" y="10800"/>
                </a:cubicBezTo>
                <a:cubicBezTo>
                  <a:pt x="4750" y="7458"/>
                  <a:pt x="7458" y="4750"/>
                  <a:pt x="10800" y="4750"/>
                </a:cubicBezTo>
                <a:cubicBezTo>
                  <a:pt x="14141" y="4750"/>
                  <a:pt x="16850" y="7458"/>
                  <a:pt x="16850" y="10800"/>
                </a:cubicBezTo>
                <a:cubicBezTo>
                  <a:pt x="16850" y="10811"/>
                  <a:pt x="16849" y="10822"/>
                  <a:pt x="16849" y="10833"/>
                </a:cubicBezTo>
                <a:lnTo>
                  <a:pt x="21599" y="10860"/>
                </a:lnTo>
                <a:cubicBezTo>
                  <a:pt x="21599" y="10840"/>
                  <a:pt x="21600" y="10820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20"/>
                  <a:pt x="0" y="10840"/>
                  <a:pt x="0" y="10860"/>
                </a:cubicBez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63529"/>
                  <a:invGamma/>
                </a:schemeClr>
              </a:gs>
            </a:gsLst>
            <a:path path="rect">
              <a:fillToRect l="100000" t="100000"/>
            </a:path>
          </a:gradFill>
          <a:ln w="28575" algn="ctr">
            <a:solidFill>
              <a:srgbClr val="FFFFFF">
                <a:alpha val="50000"/>
              </a:srgbClr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6458" name="AutoShape 138"/>
          <p:cNvSpPr>
            <a:spLocks noChangeArrowheads="1"/>
          </p:cNvSpPr>
          <p:nvPr/>
        </p:nvSpPr>
        <p:spPr bwMode="ltGray">
          <a:xfrm>
            <a:off x="1147763" y="3438525"/>
            <a:ext cx="2986088" cy="2717800"/>
          </a:xfrm>
          <a:custGeom>
            <a:avLst/>
            <a:gdLst>
              <a:gd name="G0" fmla="+- 6050 0 0"/>
              <a:gd name="G1" fmla="+- 11775378 0 0"/>
              <a:gd name="G2" fmla="+- 0 0 11775378"/>
              <a:gd name="T0" fmla="*/ 0 256 1"/>
              <a:gd name="T1" fmla="*/ 180 256 1"/>
              <a:gd name="G3" fmla="+- 11775378 T0 T1"/>
              <a:gd name="T2" fmla="*/ 0 256 1"/>
              <a:gd name="T3" fmla="*/ 90 256 1"/>
              <a:gd name="G4" fmla="+- 11775378 T2 T3"/>
              <a:gd name="G5" fmla="*/ G4 2 1"/>
              <a:gd name="T4" fmla="*/ 90 256 1"/>
              <a:gd name="T5" fmla="*/ 0 256 1"/>
              <a:gd name="G6" fmla="+- 11775378 T4 T5"/>
              <a:gd name="G7" fmla="*/ G6 2 1"/>
              <a:gd name="G8" fmla="abs 11775378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6050"/>
              <a:gd name="G18" fmla="*/ 6050 1 2"/>
              <a:gd name="G19" fmla="+- G18 5400 0"/>
              <a:gd name="G20" fmla="cos G19 11775378"/>
              <a:gd name="G21" fmla="sin G19 11775378"/>
              <a:gd name="G22" fmla="+- G20 10800 0"/>
              <a:gd name="G23" fmla="+- G21 10800 0"/>
              <a:gd name="G24" fmla="+- 10800 0 G20"/>
              <a:gd name="G25" fmla="+- 6050 10800 0"/>
              <a:gd name="G26" fmla="?: G9 G17 G25"/>
              <a:gd name="G27" fmla="?: G9 0 21600"/>
              <a:gd name="G28" fmla="cos 10800 11775378"/>
              <a:gd name="G29" fmla="sin 10800 11775378"/>
              <a:gd name="G30" fmla="sin 6050 11775378"/>
              <a:gd name="G31" fmla="+- G28 10800 0"/>
              <a:gd name="G32" fmla="+- G29 10800 0"/>
              <a:gd name="G33" fmla="+- G30 10800 0"/>
              <a:gd name="G34" fmla="?: G4 0 G31"/>
              <a:gd name="G35" fmla="?: 11775378 G34 0"/>
              <a:gd name="G36" fmla="?: G6 G35 G31"/>
              <a:gd name="G37" fmla="+- 21600 0 G36"/>
              <a:gd name="G38" fmla="?: G4 0 G33"/>
              <a:gd name="G39" fmla="?: 11775378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375 w 21600"/>
              <a:gd name="T15" fmla="*/ 10847 h 21600"/>
              <a:gd name="T16" fmla="*/ 10800 w 21600"/>
              <a:gd name="T17" fmla="*/ 4750 h 21600"/>
              <a:gd name="T18" fmla="*/ 19225 w 21600"/>
              <a:gd name="T19" fmla="*/ 1084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750" y="10833"/>
                </a:moveTo>
                <a:cubicBezTo>
                  <a:pt x="4750" y="10822"/>
                  <a:pt x="4750" y="10811"/>
                  <a:pt x="4750" y="10800"/>
                </a:cubicBezTo>
                <a:cubicBezTo>
                  <a:pt x="4750" y="7458"/>
                  <a:pt x="7458" y="4750"/>
                  <a:pt x="10800" y="4750"/>
                </a:cubicBezTo>
                <a:cubicBezTo>
                  <a:pt x="14141" y="4750"/>
                  <a:pt x="16850" y="7458"/>
                  <a:pt x="16850" y="10800"/>
                </a:cubicBezTo>
                <a:cubicBezTo>
                  <a:pt x="16850" y="10811"/>
                  <a:pt x="16849" y="10822"/>
                  <a:pt x="16849" y="10833"/>
                </a:cubicBezTo>
                <a:lnTo>
                  <a:pt x="21599" y="10860"/>
                </a:lnTo>
                <a:cubicBezTo>
                  <a:pt x="21599" y="10840"/>
                  <a:pt x="21600" y="10820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20"/>
                  <a:pt x="0" y="10840"/>
                  <a:pt x="0" y="10860"/>
                </a:cubicBez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3529"/>
                  <a:invGamma/>
                </a:schemeClr>
              </a:gs>
            </a:gsLst>
            <a:path path="rect">
              <a:fillToRect l="100000" t="100000"/>
            </a:path>
          </a:gradFill>
          <a:ln w="28575" algn="ctr">
            <a:solidFill>
              <a:srgbClr val="FFFFFF">
                <a:alpha val="50000"/>
              </a:srgbClr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6459" name="AutoShape 139"/>
          <p:cNvSpPr>
            <a:spLocks noChangeArrowheads="1"/>
          </p:cNvSpPr>
          <p:nvPr/>
        </p:nvSpPr>
        <p:spPr bwMode="gray">
          <a:xfrm>
            <a:off x="1485900" y="3862388"/>
            <a:ext cx="2206625" cy="2006600"/>
          </a:xfrm>
          <a:custGeom>
            <a:avLst/>
            <a:gdLst>
              <a:gd name="G0" fmla="+- 6050 0 0"/>
              <a:gd name="G1" fmla="+- 11775378 0 0"/>
              <a:gd name="G2" fmla="+- 0 0 11775378"/>
              <a:gd name="T0" fmla="*/ 0 256 1"/>
              <a:gd name="T1" fmla="*/ 180 256 1"/>
              <a:gd name="G3" fmla="+- 11775378 T0 T1"/>
              <a:gd name="T2" fmla="*/ 0 256 1"/>
              <a:gd name="T3" fmla="*/ 90 256 1"/>
              <a:gd name="G4" fmla="+- 11775378 T2 T3"/>
              <a:gd name="G5" fmla="*/ G4 2 1"/>
              <a:gd name="T4" fmla="*/ 90 256 1"/>
              <a:gd name="T5" fmla="*/ 0 256 1"/>
              <a:gd name="G6" fmla="+- 11775378 T4 T5"/>
              <a:gd name="G7" fmla="*/ G6 2 1"/>
              <a:gd name="G8" fmla="abs 11775378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6050"/>
              <a:gd name="G18" fmla="*/ 6050 1 2"/>
              <a:gd name="G19" fmla="+- G18 5400 0"/>
              <a:gd name="G20" fmla="cos G19 11775378"/>
              <a:gd name="G21" fmla="sin G19 11775378"/>
              <a:gd name="G22" fmla="+- G20 10800 0"/>
              <a:gd name="G23" fmla="+- G21 10800 0"/>
              <a:gd name="G24" fmla="+- 10800 0 G20"/>
              <a:gd name="G25" fmla="+- 6050 10800 0"/>
              <a:gd name="G26" fmla="?: G9 G17 G25"/>
              <a:gd name="G27" fmla="?: G9 0 21600"/>
              <a:gd name="G28" fmla="cos 10800 11775378"/>
              <a:gd name="G29" fmla="sin 10800 11775378"/>
              <a:gd name="G30" fmla="sin 6050 11775378"/>
              <a:gd name="G31" fmla="+- G28 10800 0"/>
              <a:gd name="G32" fmla="+- G29 10800 0"/>
              <a:gd name="G33" fmla="+- G30 10800 0"/>
              <a:gd name="G34" fmla="?: G4 0 G31"/>
              <a:gd name="G35" fmla="?: 11775378 G34 0"/>
              <a:gd name="G36" fmla="?: G6 G35 G31"/>
              <a:gd name="G37" fmla="+- 21600 0 G36"/>
              <a:gd name="G38" fmla="?: G4 0 G33"/>
              <a:gd name="G39" fmla="?: 11775378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375 w 21600"/>
              <a:gd name="T15" fmla="*/ 10847 h 21600"/>
              <a:gd name="T16" fmla="*/ 10800 w 21600"/>
              <a:gd name="T17" fmla="*/ 4750 h 21600"/>
              <a:gd name="T18" fmla="*/ 19225 w 21600"/>
              <a:gd name="T19" fmla="*/ 1084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750" y="10833"/>
                </a:moveTo>
                <a:cubicBezTo>
                  <a:pt x="4750" y="10822"/>
                  <a:pt x="4750" y="10811"/>
                  <a:pt x="4750" y="10800"/>
                </a:cubicBezTo>
                <a:cubicBezTo>
                  <a:pt x="4750" y="7458"/>
                  <a:pt x="7458" y="4750"/>
                  <a:pt x="10800" y="4750"/>
                </a:cubicBezTo>
                <a:cubicBezTo>
                  <a:pt x="14141" y="4750"/>
                  <a:pt x="16850" y="7458"/>
                  <a:pt x="16850" y="10800"/>
                </a:cubicBezTo>
                <a:cubicBezTo>
                  <a:pt x="16850" y="10811"/>
                  <a:pt x="16849" y="10822"/>
                  <a:pt x="16849" y="10833"/>
                </a:cubicBezTo>
                <a:lnTo>
                  <a:pt x="21599" y="10860"/>
                </a:lnTo>
                <a:cubicBezTo>
                  <a:pt x="21599" y="10840"/>
                  <a:pt x="21600" y="10820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20"/>
                  <a:pt x="0" y="10840"/>
                  <a:pt x="0" y="10860"/>
                </a:cubicBez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path path="rect">
              <a:fillToRect l="100000" t="100000"/>
            </a:path>
          </a:gradFill>
          <a:ln w="28575" algn="ctr">
            <a:solidFill>
              <a:srgbClr val="FFFFFF">
                <a:alpha val="50000"/>
              </a:srgbClr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6460" name="AutoShape 140"/>
          <p:cNvSpPr>
            <a:spLocks noChangeArrowheads="1"/>
          </p:cNvSpPr>
          <p:nvPr/>
        </p:nvSpPr>
        <p:spPr bwMode="gray">
          <a:xfrm>
            <a:off x="1770063" y="4202113"/>
            <a:ext cx="1592263" cy="1446213"/>
          </a:xfrm>
          <a:custGeom>
            <a:avLst/>
            <a:gdLst>
              <a:gd name="G0" fmla="+- 6050 0 0"/>
              <a:gd name="G1" fmla="+- 11775378 0 0"/>
              <a:gd name="G2" fmla="+- 0 0 11775378"/>
              <a:gd name="T0" fmla="*/ 0 256 1"/>
              <a:gd name="T1" fmla="*/ 180 256 1"/>
              <a:gd name="G3" fmla="+- 11775378 T0 T1"/>
              <a:gd name="T2" fmla="*/ 0 256 1"/>
              <a:gd name="T3" fmla="*/ 90 256 1"/>
              <a:gd name="G4" fmla="+- 11775378 T2 T3"/>
              <a:gd name="G5" fmla="*/ G4 2 1"/>
              <a:gd name="T4" fmla="*/ 90 256 1"/>
              <a:gd name="T5" fmla="*/ 0 256 1"/>
              <a:gd name="G6" fmla="+- 11775378 T4 T5"/>
              <a:gd name="G7" fmla="*/ G6 2 1"/>
              <a:gd name="G8" fmla="abs 11775378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6050"/>
              <a:gd name="G18" fmla="*/ 6050 1 2"/>
              <a:gd name="G19" fmla="+- G18 5400 0"/>
              <a:gd name="G20" fmla="cos G19 11775378"/>
              <a:gd name="G21" fmla="sin G19 11775378"/>
              <a:gd name="G22" fmla="+- G20 10800 0"/>
              <a:gd name="G23" fmla="+- G21 10800 0"/>
              <a:gd name="G24" fmla="+- 10800 0 G20"/>
              <a:gd name="G25" fmla="+- 6050 10800 0"/>
              <a:gd name="G26" fmla="?: G9 G17 G25"/>
              <a:gd name="G27" fmla="?: G9 0 21600"/>
              <a:gd name="G28" fmla="cos 10800 11775378"/>
              <a:gd name="G29" fmla="sin 10800 11775378"/>
              <a:gd name="G30" fmla="sin 6050 11775378"/>
              <a:gd name="G31" fmla="+- G28 10800 0"/>
              <a:gd name="G32" fmla="+- G29 10800 0"/>
              <a:gd name="G33" fmla="+- G30 10800 0"/>
              <a:gd name="G34" fmla="?: G4 0 G31"/>
              <a:gd name="G35" fmla="?: 11775378 G34 0"/>
              <a:gd name="G36" fmla="?: G6 G35 G31"/>
              <a:gd name="G37" fmla="+- 21600 0 G36"/>
              <a:gd name="G38" fmla="?: G4 0 G33"/>
              <a:gd name="G39" fmla="?: 11775378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375 w 21600"/>
              <a:gd name="T15" fmla="*/ 10847 h 21600"/>
              <a:gd name="T16" fmla="*/ 10800 w 21600"/>
              <a:gd name="T17" fmla="*/ 4750 h 21600"/>
              <a:gd name="T18" fmla="*/ 19225 w 21600"/>
              <a:gd name="T19" fmla="*/ 1084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4750" y="10833"/>
                </a:moveTo>
                <a:cubicBezTo>
                  <a:pt x="4750" y="10822"/>
                  <a:pt x="4750" y="10811"/>
                  <a:pt x="4750" y="10800"/>
                </a:cubicBezTo>
                <a:cubicBezTo>
                  <a:pt x="4750" y="7458"/>
                  <a:pt x="7458" y="4750"/>
                  <a:pt x="10800" y="4750"/>
                </a:cubicBezTo>
                <a:cubicBezTo>
                  <a:pt x="14141" y="4750"/>
                  <a:pt x="16850" y="7458"/>
                  <a:pt x="16850" y="10800"/>
                </a:cubicBezTo>
                <a:cubicBezTo>
                  <a:pt x="16850" y="10811"/>
                  <a:pt x="16849" y="10822"/>
                  <a:pt x="16849" y="10833"/>
                </a:cubicBezTo>
                <a:lnTo>
                  <a:pt x="21599" y="10860"/>
                </a:lnTo>
                <a:cubicBezTo>
                  <a:pt x="21599" y="10840"/>
                  <a:pt x="21600" y="10820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20"/>
                  <a:pt x="0" y="10840"/>
                  <a:pt x="0" y="10860"/>
                </a:cubicBez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3529"/>
                  <a:invGamma/>
                </a:schemeClr>
              </a:gs>
            </a:gsLst>
            <a:path path="rect">
              <a:fillToRect l="100000" t="100000"/>
            </a:path>
          </a:gradFill>
          <a:ln w="28575" algn="ctr">
            <a:solidFill>
              <a:srgbClr val="FFFFFF">
                <a:alpha val="50000"/>
              </a:srgbClr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775" name="AutoShape 141"/>
          <p:cNvSpPr/>
          <p:nvPr/>
        </p:nvSpPr>
        <p:spPr>
          <a:xfrm>
            <a:off x="5226050" y="4284663"/>
            <a:ext cx="3565525" cy="536575"/>
          </a:xfrm>
          <a:prstGeom prst="accentCallout2">
            <a:avLst>
              <a:gd name="adj1" fmla="val 21301"/>
              <a:gd name="adj2" fmla="val -2139"/>
              <a:gd name="adj3" fmla="val 21301"/>
              <a:gd name="adj4" fmla="val -9616"/>
              <a:gd name="adj5" fmla="val 104440"/>
              <a:gd name="adj6" fmla="val -56991"/>
            </a:avLst>
          </a:prstGeom>
          <a:noFill/>
          <a:ln w="9525" cap="flat" cmpd="sng">
            <a:solidFill>
              <a:srgbClr val="1C1C1C"/>
            </a:solidFill>
            <a:prstDash val="solid"/>
            <a:miter/>
            <a:headEnd type="diamond" w="med" len="med"/>
            <a:tailEnd type="diamond" w="med" len="med"/>
          </a:ln>
        </p:spPr>
        <p:txBody>
          <a:bodyPr anchor="ctr"/>
          <a:p>
            <a:pPr lvl="0" eaLnBrk="0" hangingPunct="0"/>
            <a:r>
              <a:rPr lang="en-US" altLang="zh-CN" sz="1400" err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6" name="AutoShape 142"/>
          <p:cNvSpPr/>
          <p:nvPr/>
        </p:nvSpPr>
        <p:spPr>
          <a:xfrm>
            <a:off x="4887913" y="3475038"/>
            <a:ext cx="3849687" cy="538162"/>
          </a:xfrm>
          <a:prstGeom prst="accentCallout2">
            <a:avLst>
              <a:gd name="adj1" fmla="val 21241"/>
              <a:gd name="adj2" fmla="val -1981"/>
              <a:gd name="adj3" fmla="val 21241"/>
              <a:gd name="adj4" fmla="val -10681"/>
              <a:gd name="adj5" fmla="val 148968"/>
              <a:gd name="adj6" fmla="val -45403"/>
            </a:avLst>
          </a:prstGeom>
          <a:noFill/>
          <a:ln w="9525" cap="flat" cmpd="sng">
            <a:solidFill>
              <a:srgbClr val="1C1C1C"/>
            </a:solidFill>
            <a:prstDash val="solid"/>
            <a:miter/>
            <a:headEnd type="diamond" w="med" len="med"/>
            <a:tailEnd type="diamond" w="med" len="med"/>
          </a:ln>
        </p:spPr>
        <p:txBody>
          <a:bodyPr anchor="ctr"/>
          <a:p>
            <a:pPr lvl="0" eaLnBrk="0" hangingPunct="0"/>
            <a:r>
              <a:rPr lang="en-US" altLang="zh-CN" sz="1400" err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7" name="AutoShape 143"/>
          <p:cNvSpPr/>
          <p:nvPr/>
        </p:nvSpPr>
        <p:spPr>
          <a:xfrm>
            <a:off x="4424363" y="2741613"/>
            <a:ext cx="3835400" cy="536575"/>
          </a:xfrm>
          <a:prstGeom prst="accentCallout2">
            <a:avLst>
              <a:gd name="adj1" fmla="val 21301"/>
              <a:gd name="adj2" fmla="val -1986"/>
              <a:gd name="adj3" fmla="val 21301"/>
              <a:gd name="adj4" fmla="val -11630"/>
              <a:gd name="adj5" fmla="val 179588"/>
              <a:gd name="adj6" fmla="val -38454"/>
            </a:avLst>
          </a:prstGeom>
          <a:noFill/>
          <a:ln w="9525" cap="flat" cmpd="sng">
            <a:solidFill>
              <a:srgbClr val="1C1C1C"/>
            </a:solidFill>
            <a:prstDash val="solid"/>
            <a:miter/>
            <a:headEnd type="diamond" w="med" len="med"/>
            <a:tailEnd type="diamond" w="med" len="med"/>
          </a:ln>
        </p:spPr>
        <p:txBody>
          <a:bodyPr anchor="ctr"/>
          <a:p>
            <a:pPr lvl="0" eaLnBrk="0" hangingPunct="0"/>
            <a:r>
              <a:rPr lang="en-US" altLang="zh-CN" sz="1400" err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8" name="AutoShape 144"/>
          <p:cNvSpPr/>
          <p:nvPr/>
        </p:nvSpPr>
        <p:spPr>
          <a:xfrm>
            <a:off x="3805238" y="2020888"/>
            <a:ext cx="3814762" cy="536575"/>
          </a:xfrm>
          <a:prstGeom prst="accentCallout2">
            <a:avLst>
              <a:gd name="adj1" fmla="val 21301"/>
              <a:gd name="adj2" fmla="val -1995"/>
              <a:gd name="adj3" fmla="val 21301"/>
              <a:gd name="adj4" fmla="val -11736"/>
              <a:gd name="adj5" fmla="val 204731"/>
              <a:gd name="adj6" fmla="val -32917"/>
            </a:avLst>
          </a:prstGeom>
          <a:noFill/>
          <a:ln w="9525" cap="flat" cmpd="sng">
            <a:solidFill>
              <a:srgbClr val="1C1C1C"/>
            </a:solidFill>
            <a:prstDash val="solid"/>
            <a:miter/>
            <a:headEnd type="diamond" w="med" len="med"/>
            <a:tailEnd type="diamond" w="med" len="med"/>
          </a:ln>
        </p:spPr>
        <p:txBody>
          <a:bodyPr anchor="ctr"/>
          <a:p>
            <a:pPr lvl="0" eaLnBrk="0" hangingPunct="0"/>
            <a:r>
              <a:rPr lang="en-US" altLang="zh-CN" sz="1400" err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465" name="AutoShape 145"/>
          <p:cNvSpPr>
            <a:spLocks noChangeArrowheads="1"/>
          </p:cNvSpPr>
          <p:nvPr/>
        </p:nvSpPr>
        <p:spPr bwMode="gray">
          <a:xfrm>
            <a:off x="6197600" y="5060950"/>
            <a:ext cx="2032000" cy="768350"/>
          </a:xfrm>
          <a:prstGeom prst="chevron">
            <a:avLst>
              <a:gd name="adj" fmla="val 34539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6466" name="AutoShape 146"/>
          <p:cNvSpPr>
            <a:spLocks noChangeArrowheads="1"/>
          </p:cNvSpPr>
          <p:nvPr/>
        </p:nvSpPr>
        <p:spPr bwMode="ltGray">
          <a:xfrm>
            <a:off x="4373563" y="5056188"/>
            <a:ext cx="2049463" cy="768350"/>
          </a:xfrm>
          <a:prstGeom prst="chevron">
            <a:avLst>
              <a:gd name="adj" fmla="val 35083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6467" name="AutoShape 147"/>
          <p:cNvSpPr>
            <a:spLocks noChangeArrowheads="1"/>
          </p:cNvSpPr>
          <p:nvPr/>
        </p:nvSpPr>
        <p:spPr bwMode="gray">
          <a:xfrm>
            <a:off x="2590800" y="5049838"/>
            <a:ext cx="1997075" cy="768350"/>
          </a:xfrm>
          <a:prstGeom prst="chevron">
            <a:avLst>
              <a:gd name="adj" fmla="val 33308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6468" name="AutoShape 148"/>
          <p:cNvSpPr>
            <a:spLocks noChangeArrowheads="1"/>
          </p:cNvSpPr>
          <p:nvPr/>
        </p:nvSpPr>
        <p:spPr bwMode="gray">
          <a:xfrm>
            <a:off x="736600" y="5049838"/>
            <a:ext cx="2051050" cy="768350"/>
          </a:xfrm>
          <a:prstGeom prst="chevron">
            <a:avLst>
              <a:gd name="adj" fmla="val 334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</a:ln>
          <a:effectLst/>
          <a:scene3d>
            <a:camera prst="legacyObliqu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2783" name="Text Box 149"/>
          <p:cNvSpPr txBox="1"/>
          <p:nvPr/>
        </p:nvSpPr>
        <p:spPr>
          <a:xfrm>
            <a:off x="990600" y="5284788"/>
            <a:ext cx="1600200" cy="304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0" hangingPunct="0"/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4" name="Text Box 150"/>
          <p:cNvSpPr txBox="1"/>
          <p:nvPr/>
        </p:nvSpPr>
        <p:spPr>
          <a:xfrm>
            <a:off x="2787650" y="5295900"/>
            <a:ext cx="1600200" cy="304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0" hangingPunct="0"/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5" name="Text Box 151"/>
          <p:cNvSpPr txBox="1"/>
          <p:nvPr/>
        </p:nvSpPr>
        <p:spPr>
          <a:xfrm>
            <a:off x="4648200" y="5295900"/>
            <a:ext cx="1600200" cy="304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0" hangingPunct="0"/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6" name="Text Box 152"/>
          <p:cNvSpPr txBox="1"/>
          <p:nvPr/>
        </p:nvSpPr>
        <p:spPr>
          <a:xfrm>
            <a:off x="6477000" y="5295900"/>
            <a:ext cx="1600200" cy="304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0" hangingPunct="0"/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grpSp>
        <p:nvGrpSpPr>
          <p:cNvPr id="33795" name="Group 3"/>
          <p:cNvGrpSpPr/>
          <p:nvPr/>
        </p:nvGrpSpPr>
        <p:grpSpPr>
          <a:xfrm>
            <a:off x="4054475" y="2916238"/>
            <a:ext cx="1711325" cy="536575"/>
            <a:chOff x="3964" y="2071"/>
            <a:chExt cx="1484" cy="330"/>
          </a:xfrm>
        </p:grpSpPr>
        <p:sp>
          <p:nvSpPr>
            <p:cNvPr id="33834" name="AutoShape 4"/>
            <p:cNvSpPr/>
            <p:nvPr/>
          </p:nvSpPr>
          <p:spPr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835" name="AutoShape 5"/>
            <p:cNvSpPr/>
            <p:nvPr/>
          </p:nvSpPr>
          <p:spPr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7350" name="Rectangle 6"/>
          <p:cNvSpPr>
            <a:spLocks noChangeArrowheads="1"/>
          </p:cNvSpPr>
          <p:nvPr/>
        </p:nvSpPr>
        <p:spPr bwMode="gray">
          <a:xfrm>
            <a:off x="7232650" y="4779963"/>
            <a:ext cx="1085850" cy="12636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</a:ln>
          <a:effectLst>
            <a:outerShdw sy="50000" kx="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gray">
          <a:xfrm>
            <a:off x="6069013" y="4779963"/>
            <a:ext cx="1085850" cy="126365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</a:ln>
          <a:effectLst>
            <a:outerShdw sy="50000" kx="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3798" name="Group 8"/>
          <p:cNvGrpSpPr/>
          <p:nvPr/>
        </p:nvGrpSpPr>
        <p:grpSpPr>
          <a:xfrm>
            <a:off x="1006475" y="4092575"/>
            <a:ext cx="2273300" cy="536575"/>
            <a:chOff x="3964" y="2071"/>
            <a:chExt cx="1484" cy="330"/>
          </a:xfrm>
        </p:grpSpPr>
        <p:sp>
          <p:nvSpPr>
            <p:cNvPr id="33832" name="AutoShape 9"/>
            <p:cNvSpPr/>
            <p:nvPr/>
          </p:nvSpPr>
          <p:spPr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12700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833" name="AutoShape 10"/>
            <p:cNvSpPr/>
            <p:nvPr/>
          </p:nvSpPr>
          <p:spPr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3799" name="Group 11"/>
          <p:cNvGrpSpPr/>
          <p:nvPr/>
        </p:nvGrpSpPr>
        <p:grpSpPr>
          <a:xfrm>
            <a:off x="6051550" y="4092575"/>
            <a:ext cx="2273300" cy="536575"/>
            <a:chOff x="3964" y="2071"/>
            <a:chExt cx="1484" cy="330"/>
          </a:xfrm>
        </p:grpSpPr>
        <p:sp>
          <p:nvSpPr>
            <p:cNvPr id="33830" name="AutoShape 12"/>
            <p:cNvSpPr/>
            <p:nvPr/>
          </p:nvSpPr>
          <p:spPr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831" name="AutoShape 13"/>
            <p:cNvSpPr/>
            <p:nvPr/>
          </p:nvSpPr>
          <p:spPr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3800" name="Group 14"/>
          <p:cNvGrpSpPr/>
          <p:nvPr/>
        </p:nvGrpSpPr>
        <p:grpSpPr>
          <a:xfrm>
            <a:off x="3525838" y="4102100"/>
            <a:ext cx="2273300" cy="536575"/>
            <a:chOff x="3964" y="2071"/>
            <a:chExt cx="1484" cy="330"/>
          </a:xfrm>
        </p:grpSpPr>
        <p:sp>
          <p:nvSpPr>
            <p:cNvPr id="33828" name="AutoShape 15"/>
            <p:cNvSpPr/>
            <p:nvPr/>
          </p:nvSpPr>
          <p:spPr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829" name="AutoShape 16"/>
            <p:cNvSpPr/>
            <p:nvPr/>
          </p:nvSpPr>
          <p:spPr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1">
                    <a:alpha val="70000"/>
                  </a:scheme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3801" name="Group 17"/>
          <p:cNvGrpSpPr/>
          <p:nvPr/>
        </p:nvGrpSpPr>
        <p:grpSpPr>
          <a:xfrm>
            <a:off x="1881188" y="2916238"/>
            <a:ext cx="1711325" cy="536575"/>
            <a:chOff x="3964" y="2071"/>
            <a:chExt cx="1484" cy="330"/>
          </a:xfrm>
        </p:grpSpPr>
        <p:sp>
          <p:nvSpPr>
            <p:cNvPr id="33826" name="AutoShape 18"/>
            <p:cNvSpPr/>
            <p:nvPr/>
          </p:nvSpPr>
          <p:spPr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827" name="AutoShape 19"/>
            <p:cNvSpPr/>
            <p:nvPr/>
          </p:nvSpPr>
          <p:spPr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3802" name="Group 20"/>
          <p:cNvGrpSpPr/>
          <p:nvPr/>
        </p:nvGrpSpPr>
        <p:grpSpPr>
          <a:xfrm>
            <a:off x="1939925" y="2057400"/>
            <a:ext cx="1597025" cy="536575"/>
            <a:chOff x="3964" y="2071"/>
            <a:chExt cx="1484" cy="330"/>
          </a:xfrm>
        </p:grpSpPr>
        <p:sp>
          <p:nvSpPr>
            <p:cNvPr id="33824" name="AutoShape 21"/>
            <p:cNvSpPr/>
            <p:nvPr/>
          </p:nvSpPr>
          <p:spPr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825" name="AutoShape 22"/>
            <p:cNvSpPr/>
            <p:nvPr/>
          </p:nvSpPr>
          <p:spPr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7367" name="Rectangle 23"/>
          <p:cNvSpPr>
            <a:spLocks noChangeArrowheads="1"/>
          </p:cNvSpPr>
          <p:nvPr/>
        </p:nvSpPr>
        <p:spPr bwMode="ltGray">
          <a:xfrm>
            <a:off x="1025525" y="4779963"/>
            <a:ext cx="1085850" cy="126365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</a:ln>
          <a:effectLst>
            <a:outerShdw sy="50000" kx="-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68" name="Rectangle 24"/>
          <p:cNvSpPr>
            <a:spLocks noChangeArrowheads="1"/>
          </p:cNvSpPr>
          <p:nvPr/>
        </p:nvSpPr>
        <p:spPr bwMode="ltGray">
          <a:xfrm>
            <a:off x="2189163" y="4779963"/>
            <a:ext cx="1085850" cy="126365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</a:ln>
          <a:effectLst>
            <a:outerShdw sy="50000" kx="-2453608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33805" name="AutoShape 25"/>
          <p:cNvCxnSpPr/>
          <p:nvPr/>
        </p:nvCxnSpPr>
        <p:spPr>
          <a:xfrm flipH="1">
            <a:off x="3611563" y="3157538"/>
            <a:ext cx="430212" cy="0"/>
          </a:xfrm>
          <a:prstGeom prst="straightConnector1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3806" name="AutoShape 26"/>
          <p:cNvCxnSpPr>
            <a:stCxn id="33832" idx="0"/>
            <a:endCxn id="33826" idx="2"/>
          </p:cNvCxnSpPr>
          <p:nvPr/>
        </p:nvCxnSpPr>
        <p:spPr>
          <a:xfrm rot="-5400000">
            <a:off x="2119313" y="3475038"/>
            <a:ext cx="639762" cy="593725"/>
          </a:xfrm>
          <a:prstGeom prst="bentConnector3">
            <a:avLst>
              <a:gd name="adj1" fmla="val 49875"/>
            </a:avLst>
          </a:prstGeom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3807" name="AutoShape 27"/>
          <p:cNvCxnSpPr>
            <a:stCxn id="33830" idx="0"/>
            <a:endCxn id="33826" idx="2"/>
          </p:cNvCxnSpPr>
          <p:nvPr/>
        </p:nvCxnSpPr>
        <p:spPr>
          <a:xfrm rot="5400000" flipH="1">
            <a:off x="4641850" y="1546225"/>
            <a:ext cx="639763" cy="4451350"/>
          </a:xfrm>
          <a:prstGeom prst="bentConnector3">
            <a:avLst>
              <a:gd name="adj1" fmla="val 49875"/>
            </a:avLst>
          </a:prstGeom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57372" name="Text Box 28"/>
          <p:cNvSpPr txBox="1">
            <a:spLocks noChangeArrowheads="1"/>
          </p:cNvSpPr>
          <p:nvPr/>
        </p:nvSpPr>
        <p:spPr bwMode="black">
          <a:xfrm>
            <a:off x="2235200" y="2138363"/>
            <a:ext cx="1000125" cy="3667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CEO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CC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809" name="Text Box 29"/>
          <p:cNvSpPr txBox="1"/>
          <p:nvPr/>
        </p:nvSpPr>
        <p:spPr>
          <a:xfrm>
            <a:off x="4064000" y="3016250"/>
            <a:ext cx="168910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Sub Department</a:t>
            </a:r>
            <a:endParaRPr lang="en-US" altLang="zh-CN" sz="16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74" name="Text Box 30"/>
          <p:cNvSpPr txBox="1">
            <a:spLocks noChangeArrowheads="1"/>
          </p:cNvSpPr>
          <p:nvPr/>
        </p:nvSpPr>
        <p:spPr bwMode="black">
          <a:xfrm>
            <a:off x="6092825" y="4183063"/>
            <a:ext cx="2200275" cy="366713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Sub Department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75" name="Text Box 31"/>
          <p:cNvSpPr txBox="1">
            <a:spLocks noChangeArrowheads="1"/>
          </p:cNvSpPr>
          <p:nvPr/>
        </p:nvSpPr>
        <p:spPr bwMode="black">
          <a:xfrm>
            <a:off x="1033463" y="4173538"/>
            <a:ext cx="2200275" cy="366713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Sub Department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76" name="Text Box 32"/>
          <p:cNvSpPr txBox="1">
            <a:spLocks noChangeArrowheads="1"/>
          </p:cNvSpPr>
          <p:nvPr/>
        </p:nvSpPr>
        <p:spPr bwMode="black">
          <a:xfrm>
            <a:off x="925513" y="5114925"/>
            <a:ext cx="1308100" cy="623888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182326"/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Sub 01</a:t>
            </a: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Department</a:t>
            </a: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77" name="Text Box 33"/>
          <p:cNvSpPr txBox="1">
            <a:spLocks noChangeArrowheads="1"/>
          </p:cNvSpPr>
          <p:nvPr/>
        </p:nvSpPr>
        <p:spPr bwMode="black">
          <a:xfrm>
            <a:off x="2084388" y="5114925"/>
            <a:ext cx="1308100" cy="623888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182326"/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Sub 01</a:t>
            </a: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Department</a:t>
            </a: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78" name="Text Box 34"/>
          <p:cNvSpPr txBox="1">
            <a:spLocks noChangeArrowheads="1"/>
          </p:cNvSpPr>
          <p:nvPr/>
        </p:nvSpPr>
        <p:spPr bwMode="black">
          <a:xfrm>
            <a:off x="3556000" y="4179888"/>
            <a:ext cx="2200275" cy="366713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Sub Department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79" name="Rectangle 35"/>
          <p:cNvSpPr>
            <a:spLocks noChangeArrowheads="1"/>
          </p:cNvSpPr>
          <p:nvPr/>
        </p:nvSpPr>
        <p:spPr bwMode="ltGray">
          <a:xfrm>
            <a:off x="3543300" y="4779963"/>
            <a:ext cx="1085850" cy="126365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80" name="Rectangle 36"/>
          <p:cNvSpPr>
            <a:spLocks noChangeArrowheads="1"/>
          </p:cNvSpPr>
          <p:nvPr/>
        </p:nvSpPr>
        <p:spPr bwMode="ltGray">
          <a:xfrm>
            <a:off x="4706938" y="4779963"/>
            <a:ext cx="1085850" cy="126365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2549"/>
                  <a:invGamma/>
                </a:schemeClr>
              </a:gs>
            </a:gsLst>
            <a:lin ang="5400000" scaled="1"/>
          </a:gradFill>
          <a:ln w="9525" algn="ctr">
            <a:solidFill>
              <a:srgbClr val="FFFFFF"/>
            </a:solidFill>
            <a:miter lim="800000"/>
          </a:ln>
          <a:effectLst>
            <a:outerShdw sy="50000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81" name="Text Box 37"/>
          <p:cNvSpPr txBox="1">
            <a:spLocks noChangeArrowheads="1"/>
          </p:cNvSpPr>
          <p:nvPr/>
        </p:nvSpPr>
        <p:spPr bwMode="black">
          <a:xfrm>
            <a:off x="3443288" y="5114925"/>
            <a:ext cx="1308100" cy="623888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182326"/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Sub 02</a:t>
            </a: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Department</a:t>
            </a: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82" name="Text Box 38"/>
          <p:cNvSpPr txBox="1">
            <a:spLocks noChangeArrowheads="1"/>
          </p:cNvSpPr>
          <p:nvPr/>
        </p:nvSpPr>
        <p:spPr bwMode="black">
          <a:xfrm>
            <a:off x="4602163" y="5114925"/>
            <a:ext cx="1308100" cy="623888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182326"/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Sub 02</a:t>
            </a: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Department</a:t>
            </a: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83" name="Text Box 39"/>
          <p:cNvSpPr txBox="1">
            <a:spLocks noChangeArrowheads="1"/>
          </p:cNvSpPr>
          <p:nvPr/>
        </p:nvSpPr>
        <p:spPr bwMode="black">
          <a:xfrm>
            <a:off x="5969000" y="5114925"/>
            <a:ext cx="1308100" cy="623888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182326"/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Sub 03</a:t>
            </a: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Department</a:t>
            </a: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84" name="Text Box 40"/>
          <p:cNvSpPr txBox="1">
            <a:spLocks noChangeArrowheads="1"/>
          </p:cNvSpPr>
          <p:nvPr/>
        </p:nvSpPr>
        <p:spPr bwMode="black">
          <a:xfrm>
            <a:off x="7127875" y="5114925"/>
            <a:ext cx="1308100" cy="623888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182326"/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Sub 03</a:t>
            </a: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Department</a:t>
            </a:r>
            <a:endParaRPr kumimoji="0" lang="en-US" altLang="zh-CN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3821" name="Text Box 41"/>
          <p:cNvSpPr txBox="1"/>
          <p:nvPr/>
        </p:nvSpPr>
        <p:spPr>
          <a:xfrm>
            <a:off x="2011363" y="2992438"/>
            <a:ext cx="146050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Department</a:t>
            </a:r>
            <a:endParaRPr lang="en-US" altLang="zh-CN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3822" name="AutoShape 42"/>
          <p:cNvCxnSpPr>
            <a:stCxn id="33824" idx="2"/>
            <a:endCxn id="33826" idx="0"/>
          </p:cNvCxnSpPr>
          <p:nvPr/>
        </p:nvCxnSpPr>
        <p:spPr>
          <a:xfrm flipH="1">
            <a:off x="2736850" y="2593975"/>
            <a:ext cx="1588" cy="322263"/>
          </a:xfrm>
          <a:prstGeom prst="straightConnector1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3823" name="AutoShape 43"/>
          <p:cNvCxnSpPr>
            <a:stCxn id="33826" idx="2"/>
            <a:endCxn id="33828" idx="0"/>
          </p:cNvCxnSpPr>
          <p:nvPr/>
        </p:nvCxnSpPr>
        <p:spPr>
          <a:xfrm rot="-5400000" flipH="1">
            <a:off x="3375025" y="2814638"/>
            <a:ext cx="649288" cy="1925637"/>
          </a:xfrm>
          <a:prstGeom prst="bentConnector3">
            <a:avLst>
              <a:gd name="adj1" fmla="val 49880"/>
            </a:avLst>
          </a:prstGeom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Hot Tip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8195" name="Rectangle 3"/>
          <p:cNvSpPr>
            <a:spLocks noGrp="1"/>
          </p:cNvSpPr>
          <p:nvPr>
            <p:ph type="body" sz="half"/>
          </p:nvPr>
        </p:nvSpPr>
        <p:spPr>
          <a:xfrm>
            <a:off x="685800" y="1617663"/>
            <a:ext cx="7467600" cy="3633787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>
              <a:defRPr sz="2800"/>
            </a:lvl1pPr>
            <a:lvl2pPr lvl="1">
              <a:defRPr sz="2400"/>
            </a:lvl2pPr>
            <a:lvl3pPr lvl="2">
              <a:defRPr sz="2000"/>
            </a:lvl3pPr>
            <a:lvl4pPr lvl="3">
              <a:defRPr sz="1800"/>
            </a:lvl4pPr>
            <a:lvl5pPr lvl="4">
              <a:defRPr sz="1800"/>
            </a:lvl5pPr>
          </a:lstStyle>
          <a:p>
            <a:pPr lvl="0" eaLnBrk="1" hangingPunct="1">
              <a:buSzPct val="90000"/>
            </a:pPr>
            <a:r>
              <a:rPr lang="en-US" altLang="zh-CN" sz="3000" b="1">
                <a:ea typeface="宋体" panose="02010600030101010101" pitchFamily="2" charset="-122"/>
              </a:rPr>
              <a:t> </a:t>
            </a:r>
            <a:r>
              <a:rPr lang="en-US" altLang="zh-CN" b="1">
                <a:ea typeface="宋体" panose="02010600030101010101" pitchFamily="2" charset="-122"/>
              </a:rPr>
              <a:t>How do I incorporate my logo to a slide that will apply to all the other slides?</a:t>
            </a:r>
            <a:r>
              <a:rPr lang="en-US" altLang="zh-CN" sz="3000" b="1">
                <a:solidFill>
                  <a:schemeClr val="tx2"/>
                </a:solidFill>
                <a:ea typeface="宋体" panose="02010600030101010101" pitchFamily="2" charset="-122"/>
              </a:rPr>
              <a:t> </a:t>
            </a:r>
            <a:endParaRPr lang="en-US" altLang="zh-CN" sz="3000" b="1">
              <a:solidFill>
                <a:schemeClr val="tx2"/>
              </a:solidFill>
              <a:ea typeface="宋体" panose="02010600030101010101" pitchFamily="2" charset="-122"/>
            </a:endParaRPr>
          </a:p>
          <a:p>
            <a:pPr lvl="0" eaLnBrk="1" hangingPunct="1"/>
            <a:endParaRPr lang="en-US" altLang="zh-CN" sz="3000" b="1">
              <a:solidFill>
                <a:schemeClr val="tx2"/>
              </a:solidFill>
              <a:ea typeface="宋体" panose="02010600030101010101" pitchFamily="2" charset="-122"/>
            </a:endParaRPr>
          </a:p>
          <a:p>
            <a:pPr lvl="1" eaLnBrk="1" hangingPunct="1"/>
            <a:r>
              <a:rPr lang="en-US" altLang="zh-CN" sz="2000">
                <a:ea typeface="宋体" panose="02010600030101010101" pitchFamily="2" charset="-122"/>
              </a:rPr>
              <a:t>On the </a:t>
            </a:r>
            <a:r>
              <a:rPr lang="en-US" altLang="zh-CN" sz="2000">
                <a:solidFill>
                  <a:schemeClr val="tx2"/>
                </a:solidFill>
                <a:ea typeface="宋体" panose="02010600030101010101" pitchFamily="2" charset="-122"/>
              </a:rPr>
              <a:t>[View]</a:t>
            </a:r>
            <a:r>
              <a:rPr lang="en-US" altLang="zh-CN" sz="2000">
                <a:ea typeface="宋体" panose="02010600030101010101" pitchFamily="2" charset="-122"/>
              </a:rPr>
              <a:t> menu, point to </a:t>
            </a:r>
            <a:r>
              <a:rPr lang="en-US" altLang="zh-CN" sz="2000">
                <a:solidFill>
                  <a:schemeClr val="tx2"/>
                </a:solidFill>
                <a:ea typeface="宋体" panose="02010600030101010101" pitchFamily="2" charset="-122"/>
              </a:rPr>
              <a:t>[Master],</a:t>
            </a:r>
            <a:r>
              <a:rPr lang="en-US" altLang="zh-CN" sz="2000">
                <a:ea typeface="宋体" panose="02010600030101010101" pitchFamily="2" charset="-122"/>
              </a:rPr>
              <a:t> and then click </a:t>
            </a:r>
            <a:r>
              <a:rPr lang="en-US" altLang="zh-CN" sz="2000">
                <a:solidFill>
                  <a:schemeClr val="tx2"/>
                </a:solidFill>
                <a:ea typeface="宋体" panose="02010600030101010101" pitchFamily="2" charset="-122"/>
              </a:rPr>
              <a:t>[Slide Master]</a:t>
            </a:r>
            <a:r>
              <a:rPr lang="en-US" altLang="zh-CN" sz="2000">
                <a:ea typeface="宋体" panose="02010600030101010101" pitchFamily="2" charset="-122"/>
              </a:rPr>
              <a:t> or </a:t>
            </a:r>
            <a:r>
              <a:rPr lang="en-US" altLang="zh-CN" sz="2000">
                <a:solidFill>
                  <a:schemeClr val="tx2"/>
                </a:solidFill>
                <a:ea typeface="宋体" panose="02010600030101010101" pitchFamily="2" charset="-122"/>
              </a:rPr>
              <a:t>[Notes Master].</a:t>
            </a:r>
            <a:r>
              <a:rPr lang="en-US" altLang="zh-CN" sz="2000">
                <a:ea typeface="宋体" panose="02010600030101010101" pitchFamily="2" charset="-122"/>
              </a:rPr>
              <a:t> Change images to the one you like, then it will apply to all the other slides. </a:t>
            </a:r>
            <a:endParaRPr lang="en-US" altLang="zh-CN" sz="2000">
              <a:ea typeface="宋体" panose="02010600030101010101" pitchFamily="2" charset="-122"/>
            </a:endParaRPr>
          </a:p>
        </p:txBody>
      </p:sp>
      <p:sp>
        <p:nvSpPr>
          <p:cNvPr id="8196" name="Rectangle 4"/>
          <p:cNvSpPr/>
          <p:nvPr/>
        </p:nvSpPr>
        <p:spPr>
          <a:xfrm>
            <a:off x="1447800" y="4876800"/>
            <a:ext cx="6324600" cy="793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1000" b="1">
                <a:latin typeface="Arial" panose="020B0604020202020204" pitchFamily="34" charset="0"/>
                <a:ea typeface="宋体" panose="02010600030101010101" pitchFamily="2" charset="-122"/>
              </a:rPr>
              <a:t>[ Image information in product ]</a:t>
            </a:r>
            <a:endParaRPr lang="en-US" altLang="zh-CN" sz="10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altLang="zh-CN" sz="1000">
                <a:latin typeface="Arial" panose="020B0604020202020204" pitchFamily="34" charset="0"/>
                <a:ea typeface="宋体" panose="02010600030101010101" pitchFamily="2" charset="-122"/>
              </a:rPr>
              <a:t> Image : </a:t>
            </a:r>
            <a:r>
              <a:rPr lang="en-US" altLang="zh-CN" sz="1000" err="1">
                <a:latin typeface="Arial" panose="020B0604020202020204" pitchFamily="34" charset="0"/>
                <a:ea typeface="宋体" panose="02010600030101010101" pitchFamily="2" charset="-122"/>
              </a:rPr>
              <a:t>www.openas.com</a:t>
            </a:r>
            <a:r>
              <a:rPr lang="en-US" altLang="zh-CN" sz="1000">
                <a:latin typeface="Arial" panose="020B0604020202020204" pitchFamily="34" charset="0"/>
                <a:ea typeface="宋体" panose="02010600030101010101" pitchFamily="2" charset="-122"/>
              </a:rPr>
              <a:t>, </a:t>
            </a:r>
            <a:r>
              <a:rPr lang="en-US" altLang="zh-CN" sz="1000" err="1">
                <a:latin typeface="Arial" panose="020B0604020202020204" pitchFamily="34" charset="0"/>
                <a:ea typeface="宋体" panose="02010600030101010101" pitchFamily="2" charset="-122"/>
              </a:rPr>
              <a:t>www.themegallery.com</a:t>
            </a:r>
            <a:endParaRPr lang="en-US" altLang="zh-CN" sz="10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altLang="zh-CN" sz="1000">
                <a:latin typeface="Arial" panose="020B0604020202020204" pitchFamily="34" charset="0"/>
                <a:ea typeface="宋体" panose="02010600030101010101" pitchFamily="2" charset="-122"/>
              </a:rPr>
              <a:t> Note to customers : This image has been licensed to be used within this PowerPoint template only. </a:t>
            </a:r>
            <a:endParaRPr lang="en-US" altLang="zh-CN" sz="10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en-US" altLang="zh-CN" sz="1000">
                <a:latin typeface="Arial" panose="020B0604020202020204" pitchFamily="34" charset="0"/>
                <a:ea typeface="宋体" panose="02010600030101010101" pitchFamily="2" charset="-122"/>
              </a:rPr>
              <a:t>                                   You may not extract the image for any other use. </a:t>
            </a:r>
            <a:endParaRPr lang="en-US" altLang="zh-CN" sz="1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4818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34819" name="AutoShape 3"/>
          <p:cNvSpPr/>
          <p:nvPr/>
        </p:nvSpPr>
        <p:spPr>
          <a:xfrm>
            <a:off x="2581275" y="4422775"/>
            <a:ext cx="1860550" cy="2114550"/>
          </a:xfrm>
          <a:prstGeom prst="roundRect">
            <a:avLst>
              <a:gd name="adj" fmla="val 5329"/>
            </a:avLst>
          </a:prstGeom>
          <a:solidFill>
            <a:schemeClr val="folHlink">
              <a:alpha val="50195"/>
            </a:schemeClr>
          </a:solidFill>
          <a:ln w="38100" cap="flat" cmpd="dbl">
            <a:solidFill>
              <a:srgbClr val="F8F8F8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4820" name="Group 4"/>
          <p:cNvGrpSpPr/>
          <p:nvPr/>
        </p:nvGrpSpPr>
        <p:grpSpPr>
          <a:xfrm>
            <a:off x="2624138" y="4203700"/>
            <a:ext cx="1770062" cy="407988"/>
            <a:chOff x="602" y="1625"/>
            <a:chExt cx="1096" cy="210"/>
          </a:xfrm>
        </p:grpSpPr>
        <p:sp>
          <p:nvSpPr>
            <p:cNvPr id="46" name="AutoShape 5"/>
            <p:cNvSpPr>
              <a:spLocks noChangeArrowheads="1"/>
            </p:cNvSpPr>
            <p:nvPr/>
          </p:nvSpPr>
          <p:spPr bwMode="gray">
            <a:xfrm>
              <a:off x="602" y="1625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7059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4954" name="Group 6"/>
            <p:cNvGrpSpPr/>
            <p:nvPr/>
          </p:nvGrpSpPr>
          <p:grpSpPr>
            <a:xfrm>
              <a:off x="606" y="1656"/>
              <a:ext cx="45" cy="163"/>
              <a:chOff x="1016" y="1768"/>
              <a:chExt cx="68" cy="198"/>
            </a:xfrm>
          </p:grpSpPr>
          <p:sp>
            <p:nvSpPr>
              <p:cNvPr id="34960" name="AutoShape 7"/>
              <p:cNvSpPr/>
              <p:nvPr/>
            </p:nvSpPr>
            <p:spPr>
              <a:xfrm rot="-267535" flipV="1">
                <a:off x="1016" y="1768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61" name="AutoShape 8"/>
              <p:cNvSpPr/>
              <p:nvPr/>
            </p:nvSpPr>
            <p:spPr>
              <a:xfrm rot="-267535" flipV="1">
                <a:off x="1020" y="1783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62" name="AutoShape 9"/>
              <p:cNvSpPr/>
              <p:nvPr/>
            </p:nvSpPr>
            <p:spPr>
              <a:xfrm rot="-267535" flipV="1">
                <a:off x="1018" y="1805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4955" name="Group 10"/>
            <p:cNvGrpSpPr/>
            <p:nvPr/>
          </p:nvGrpSpPr>
          <p:grpSpPr>
            <a:xfrm>
              <a:off x="1649" y="1654"/>
              <a:ext cx="49" cy="172"/>
              <a:chOff x="2619" y="1771"/>
              <a:chExt cx="68" cy="198"/>
            </a:xfrm>
          </p:grpSpPr>
          <p:sp>
            <p:nvSpPr>
              <p:cNvPr id="34957" name="AutoShape 11"/>
              <p:cNvSpPr/>
              <p:nvPr/>
            </p:nvSpPr>
            <p:spPr>
              <a:xfrm rot="267535" flipH="1" flipV="1">
                <a:off x="2619" y="1771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58" name="AutoShape 12"/>
              <p:cNvSpPr/>
              <p:nvPr/>
            </p:nvSpPr>
            <p:spPr>
              <a:xfrm rot="267535" flipH="1" flipV="1">
                <a:off x="2641" y="1786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59" name="AutoShape 13"/>
              <p:cNvSpPr/>
              <p:nvPr/>
            </p:nvSpPr>
            <p:spPr>
              <a:xfrm rot="267535" flipH="1" flipV="1">
                <a:off x="2658" y="1808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pic>
          <p:nvPicPr>
            <p:cNvPr id="34956" name="Picture 14" descr="high_line01"/>
            <p:cNvPicPr>
              <a:picLocks noChangeAspect="1"/>
            </p:cNvPicPr>
            <p:nvPr/>
          </p:nvPicPr>
          <p:blipFill>
            <a:blip r:embed="rId1"/>
            <a:srcRect t="8891" r="58304" b="12320"/>
            <a:stretch>
              <a:fillRect/>
            </a:stretch>
          </p:blipFill>
          <p:spPr>
            <a:xfrm rot="-5400000">
              <a:off x="1079" y="1194"/>
              <a:ext cx="13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4821" name="AutoShape 15"/>
          <p:cNvSpPr/>
          <p:nvPr/>
        </p:nvSpPr>
        <p:spPr>
          <a:xfrm>
            <a:off x="6670675" y="4422775"/>
            <a:ext cx="1860550" cy="2114550"/>
          </a:xfrm>
          <a:prstGeom prst="roundRect">
            <a:avLst>
              <a:gd name="adj" fmla="val 5329"/>
            </a:avLst>
          </a:prstGeom>
          <a:solidFill>
            <a:schemeClr val="hlink">
              <a:alpha val="50195"/>
            </a:schemeClr>
          </a:solidFill>
          <a:ln w="38100" cap="flat" cmpd="dbl">
            <a:solidFill>
              <a:srgbClr val="F8F8F8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2" name="AutoShape 16"/>
          <p:cNvSpPr/>
          <p:nvPr/>
        </p:nvSpPr>
        <p:spPr>
          <a:xfrm>
            <a:off x="6769100" y="4799013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3" name="AutoShape 17"/>
          <p:cNvSpPr/>
          <p:nvPr/>
        </p:nvSpPr>
        <p:spPr>
          <a:xfrm>
            <a:off x="6769100" y="5200650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4" name="AutoShape 18"/>
          <p:cNvSpPr/>
          <p:nvPr/>
        </p:nvSpPr>
        <p:spPr>
          <a:xfrm>
            <a:off x="6769100" y="5602288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5" name="AutoShape 19"/>
          <p:cNvSpPr/>
          <p:nvPr/>
        </p:nvSpPr>
        <p:spPr>
          <a:xfrm>
            <a:off x="6769100" y="6005513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6" name="AutoShape 20"/>
          <p:cNvSpPr/>
          <p:nvPr/>
        </p:nvSpPr>
        <p:spPr>
          <a:xfrm>
            <a:off x="4699000" y="4422775"/>
            <a:ext cx="1860550" cy="2114550"/>
          </a:xfrm>
          <a:prstGeom prst="roundRect">
            <a:avLst>
              <a:gd name="adj" fmla="val 5329"/>
            </a:avLst>
          </a:prstGeom>
          <a:solidFill>
            <a:schemeClr val="hlink">
              <a:alpha val="50195"/>
            </a:schemeClr>
          </a:solidFill>
          <a:ln w="38100" cap="flat" cmpd="dbl">
            <a:solidFill>
              <a:srgbClr val="F8F8F8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7" name="AutoShape 21"/>
          <p:cNvSpPr/>
          <p:nvPr/>
        </p:nvSpPr>
        <p:spPr>
          <a:xfrm>
            <a:off x="4797425" y="4799013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8" name="AutoShape 22"/>
          <p:cNvSpPr/>
          <p:nvPr/>
        </p:nvSpPr>
        <p:spPr>
          <a:xfrm>
            <a:off x="4797425" y="5200650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9" name="AutoShape 23"/>
          <p:cNvSpPr/>
          <p:nvPr/>
        </p:nvSpPr>
        <p:spPr>
          <a:xfrm>
            <a:off x="4797425" y="5602288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30" name="AutoShape 24"/>
          <p:cNvSpPr/>
          <p:nvPr/>
        </p:nvSpPr>
        <p:spPr>
          <a:xfrm>
            <a:off x="4797425" y="6005513"/>
            <a:ext cx="1658938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31" name="AutoShape 25"/>
          <p:cNvSpPr/>
          <p:nvPr/>
        </p:nvSpPr>
        <p:spPr>
          <a:xfrm>
            <a:off x="2678113" y="4799013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fol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32" name="AutoShape 26"/>
          <p:cNvSpPr/>
          <p:nvPr/>
        </p:nvSpPr>
        <p:spPr>
          <a:xfrm>
            <a:off x="2678113" y="5200650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fol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33" name="AutoShape 27"/>
          <p:cNvSpPr/>
          <p:nvPr/>
        </p:nvSpPr>
        <p:spPr>
          <a:xfrm>
            <a:off x="2678113" y="5602288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fol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34" name="AutoShape 28"/>
          <p:cNvSpPr/>
          <p:nvPr/>
        </p:nvSpPr>
        <p:spPr>
          <a:xfrm>
            <a:off x="2678113" y="6005513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fol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35" name="AutoShape 29"/>
          <p:cNvSpPr/>
          <p:nvPr/>
        </p:nvSpPr>
        <p:spPr>
          <a:xfrm>
            <a:off x="609600" y="4422775"/>
            <a:ext cx="1860550" cy="2114550"/>
          </a:xfrm>
          <a:prstGeom prst="roundRect">
            <a:avLst>
              <a:gd name="adj" fmla="val 5329"/>
            </a:avLst>
          </a:prstGeom>
          <a:solidFill>
            <a:schemeClr val="folHlink">
              <a:alpha val="50195"/>
            </a:schemeClr>
          </a:solidFill>
          <a:ln w="38100" cap="flat" cmpd="dbl">
            <a:solidFill>
              <a:srgbClr val="F8F8F8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4836" name="Group 30"/>
          <p:cNvGrpSpPr/>
          <p:nvPr/>
        </p:nvGrpSpPr>
        <p:grpSpPr>
          <a:xfrm>
            <a:off x="660400" y="4203700"/>
            <a:ext cx="1770063" cy="407988"/>
            <a:chOff x="602" y="1625"/>
            <a:chExt cx="1096" cy="210"/>
          </a:xfrm>
        </p:grpSpPr>
        <p:sp>
          <p:nvSpPr>
            <p:cNvPr id="72" name="AutoShape 31"/>
            <p:cNvSpPr>
              <a:spLocks noChangeArrowheads="1"/>
            </p:cNvSpPr>
            <p:nvPr/>
          </p:nvSpPr>
          <p:spPr bwMode="gray">
            <a:xfrm>
              <a:off x="602" y="1625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7059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4944" name="Group 32"/>
            <p:cNvGrpSpPr/>
            <p:nvPr/>
          </p:nvGrpSpPr>
          <p:grpSpPr>
            <a:xfrm>
              <a:off x="606" y="1656"/>
              <a:ext cx="45" cy="163"/>
              <a:chOff x="1016" y="1768"/>
              <a:chExt cx="68" cy="198"/>
            </a:xfrm>
          </p:grpSpPr>
          <p:sp>
            <p:nvSpPr>
              <p:cNvPr id="34950" name="AutoShape 33"/>
              <p:cNvSpPr/>
              <p:nvPr/>
            </p:nvSpPr>
            <p:spPr>
              <a:xfrm rot="-267535" flipV="1">
                <a:off x="1016" y="1768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51" name="AutoShape 34"/>
              <p:cNvSpPr/>
              <p:nvPr/>
            </p:nvSpPr>
            <p:spPr>
              <a:xfrm rot="-267535" flipV="1">
                <a:off x="1020" y="1783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52" name="AutoShape 35"/>
              <p:cNvSpPr/>
              <p:nvPr/>
            </p:nvSpPr>
            <p:spPr>
              <a:xfrm rot="-267535" flipV="1">
                <a:off x="1018" y="1805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4945" name="Group 36"/>
            <p:cNvGrpSpPr/>
            <p:nvPr/>
          </p:nvGrpSpPr>
          <p:grpSpPr>
            <a:xfrm>
              <a:off x="1649" y="1654"/>
              <a:ext cx="49" cy="172"/>
              <a:chOff x="2619" y="1771"/>
              <a:chExt cx="68" cy="198"/>
            </a:xfrm>
          </p:grpSpPr>
          <p:sp>
            <p:nvSpPr>
              <p:cNvPr id="34947" name="AutoShape 37"/>
              <p:cNvSpPr/>
              <p:nvPr/>
            </p:nvSpPr>
            <p:spPr>
              <a:xfrm rot="267535" flipH="1" flipV="1">
                <a:off x="2619" y="1771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48" name="AutoShape 38"/>
              <p:cNvSpPr/>
              <p:nvPr/>
            </p:nvSpPr>
            <p:spPr>
              <a:xfrm rot="267535" flipH="1" flipV="1">
                <a:off x="2641" y="1786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49" name="AutoShape 39"/>
              <p:cNvSpPr/>
              <p:nvPr/>
            </p:nvSpPr>
            <p:spPr>
              <a:xfrm rot="267535" flipH="1" flipV="1">
                <a:off x="2658" y="1808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pic>
          <p:nvPicPr>
            <p:cNvPr id="34946" name="Picture 40" descr="high_line01"/>
            <p:cNvPicPr>
              <a:picLocks noChangeAspect="1"/>
            </p:cNvPicPr>
            <p:nvPr/>
          </p:nvPicPr>
          <p:blipFill>
            <a:blip r:embed="rId1"/>
            <a:srcRect t="8891" r="58304" b="12320"/>
            <a:stretch>
              <a:fillRect/>
            </a:stretch>
          </p:blipFill>
          <p:spPr>
            <a:xfrm rot="-5400000">
              <a:off x="1079" y="1194"/>
              <a:ext cx="13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4837" name="Group 41"/>
          <p:cNvGrpSpPr/>
          <p:nvPr/>
        </p:nvGrpSpPr>
        <p:grpSpPr>
          <a:xfrm>
            <a:off x="4745038" y="4203700"/>
            <a:ext cx="1768475" cy="407988"/>
            <a:chOff x="602" y="1625"/>
            <a:chExt cx="1096" cy="210"/>
          </a:xfrm>
        </p:grpSpPr>
        <p:sp>
          <p:nvSpPr>
            <p:cNvPr id="83" name="AutoShape 42"/>
            <p:cNvSpPr>
              <a:spLocks noChangeArrowheads="1"/>
            </p:cNvSpPr>
            <p:nvPr/>
          </p:nvSpPr>
          <p:spPr bwMode="gray">
            <a:xfrm>
              <a:off x="602" y="1625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725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4934" name="Group 43"/>
            <p:cNvGrpSpPr/>
            <p:nvPr/>
          </p:nvGrpSpPr>
          <p:grpSpPr>
            <a:xfrm>
              <a:off x="606" y="1656"/>
              <a:ext cx="45" cy="163"/>
              <a:chOff x="1016" y="1768"/>
              <a:chExt cx="68" cy="198"/>
            </a:xfrm>
          </p:grpSpPr>
          <p:sp>
            <p:nvSpPr>
              <p:cNvPr id="34940" name="AutoShape 44"/>
              <p:cNvSpPr/>
              <p:nvPr/>
            </p:nvSpPr>
            <p:spPr>
              <a:xfrm rot="-267535" flipV="1">
                <a:off x="1016" y="1768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41" name="AutoShape 45"/>
              <p:cNvSpPr/>
              <p:nvPr/>
            </p:nvSpPr>
            <p:spPr>
              <a:xfrm rot="-267535" flipV="1">
                <a:off x="1020" y="1783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42" name="AutoShape 46"/>
              <p:cNvSpPr/>
              <p:nvPr/>
            </p:nvSpPr>
            <p:spPr>
              <a:xfrm rot="-267535" flipV="1">
                <a:off x="1018" y="1805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4935" name="Group 47"/>
            <p:cNvGrpSpPr/>
            <p:nvPr/>
          </p:nvGrpSpPr>
          <p:grpSpPr>
            <a:xfrm>
              <a:off x="1649" y="1654"/>
              <a:ext cx="49" cy="172"/>
              <a:chOff x="2619" y="1771"/>
              <a:chExt cx="68" cy="198"/>
            </a:xfrm>
          </p:grpSpPr>
          <p:sp>
            <p:nvSpPr>
              <p:cNvPr id="34937" name="AutoShape 48"/>
              <p:cNvSpPr/>
              <p:nvPr/>
            </p:nvSpPr>
            <p:spPr>
              <a:xfrm rot="267535" flipH="1" flipV="1">
                <a:off x="2619" y="1771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38" name="AutoShape 49"/>
              <p:cNvSpPr/>
              <p:nvPr/>
            </p:nvSpPr>
            <p:spPr>
              <a:xfrm rot="267535" flipH="1" flipV="1">
                <a:off x="2641" y="1786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39" name="AutoShape 50"/>
              <p:cNvSpPr/>
              <p:nvPr/>
            </p:nvSpPr>
            <p:spPr>
              <a:xfrm rot="267535" flipH="1" flipV="1">
                <a:off x="2658" y="1808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pic>
          <p:nvPicPr>
            <p:cNvPr id="34936" name="Picture 51" descr="high_line01"/>
            <p:cNvPicPr>
              <a:picLocks noChangeAspect="1"/>
            </p:cNvPicPr>
            <p:nvPr/>
          </p:nvPicPr>
          <p:blipFill>
            <a:blip r:embed="rId1"/>
            <a:srcRect t="8891" r="58304" b="12320"/>
            <a:stretch>
              <a:fillRect/>
            </a:stretch>
          </p:blipFill>
          <p:spPr>
            <a:xfrm rot="-5400000">
              <a:off x="1079" y="1194"/>
              <a:ext cx="13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4838" name="Group 52"/>
          <p:cNvGrpSpPr/>
          <p:nvPr/>
        </p:nvGrpSpPr>
        <p:grpSpPr>
          <a:xfrm>
            <a:off x="6700838" y="4203700"/>
            <a:ext cx="1770062" cy="407988"/>
            <a:chOff x="602" y="1625"/>
            <a:chExt cx="1096" cy="210"/>
          </a:xfrm>
        </p:grpSpPr>
        <p:sp>
          <p:nvSpPr>
            <p:cNvPr id="94" name="AutoShape 53"/>
            <p:cNvSpPr>
              <a:spLocks noChangeArrowheads="1"/>
            </p:cNvSpPr>
            <p:nvPr/>
          </p:nvSpPr>
          <p:spPr bwMode="gray">
            <a:xfrm>
              <a:off x="602" y="1625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725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4924" name="Group 54"/>
            <p:cNvGrpSpPr/>
            <p:nvPr/>
          </p:nvGrpSpPr>
          <p:grpSpPr>
            <a:xfrm>
              <a:off x="606" y="1656"/>
              <a:ext cx="45" cy="163"/>
              <a:chOff x="1016" y="1768"/>
              <a:chExt cx="68" cy="198"/>
            </a:xfrm>
          </p:grpSpPr>
          <p:sp>
            <p:nvSpPr>
              <p:cNvPr id="34930" name="AutoShape 55"/>
              <p:cNvSpPr/>
              <p:nvPr/>
            </p:nvSpPr>
            <p:spPr>
              <a:xfrm rot="-267535" flipV="1">
                <a:off x="1016" y="1768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31" name="AutoShape 56"/>
              <p:cNvSpPr/>
              <p:nvPr/>
            </p:nvSpPr>
            <p:spPr>
              <a:xfrm rot="-267535" flipV="1">
                <a:off x="1020" y="1783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32" name="AutoShape 57"/>
              <p:cNvSpPr/>
              <p:nvPr/>
            </p:nvSpPr>
            <p:spPr>
              <a:xfrm rot="-267535" flipV="1">
                <a:off x="1018" y="1805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4925" name="Group 58"/>
            <p:cNvGrpSpPr/>
            <p:nvPr/>
          </p:nvGrpSpPr>
          <p:grpSpPr>
            <a:xfrm>
              <a:off x="1649" y="1654"/>
              <a:ext cx="49" cy="172"/>
              <a:chOff x="2619" y="1771"/>
              <a:chExt cx="68" cy="198"/>
            </a:xfrm>
          </p:grpSpPr>
          <p:sp>
            <p:nvSpPr>
              <p:cNvPr id="34927" name="AutoShape 59"/>
              <p:cNvSpPr/>
              <p:nvPr/>
            </p:nvSpPr>
            <p:spPr>
              <a:xfrm rot="267535" flipH="1" flipV="1">
                <a:off x="2619" y="1771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28" name="AutoShape 60"/>
              <p:cNvSpPr/>
              <p:nvPr/>
            </p:nvSpPr>
            <p:spPr>
              <a:xfrm rot="267535" flipH="1" flipV="1">
                <a:off x="2641" y="1786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29" name="AutoShape 61"/>
              <p:cNvSpPr/>
              <p:nvPr/>
            </p:nvSpPr>
            <p:spPr>
              <a:xfrm rot="267535" flipH="1" flipV="1">
                <a:off x="2658" y="1808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pic>
          <p:nvPicPr>
            <p:cNvPr id="34926" name="Picture 62" descr="high_line01"/>
            <p:cNvPicPr>
              <a:picLocks noChangeAspect="1"/>
            </p:cNvPicPr>
            <p:nvPr/>
          </p:nvPicPr>
          <p:blipFill>
            <a:blip r:embed="rId1"/>
            <a:srcRect t="8891" r="58304" b="12320"/>
            <a:stretch>
              <a:fillRect/>
            </a:stretch>
          </p:blipFill>
          <p:spPr>
            <a:xfrm rot="-5400000">
              <a:off x="1079" y="1194"/>
              <a:ext cx="13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  <p:cxnSp>
        <p:nvCxnSpPr>
          <p:cNvPr id="34839" name="AutoShape 63"/>
          <p:cNvCxnSpPr/>
          <p:nvPr/>
        </p:nvCxnSpPr>
        <p:spPr>
          <a:xfrm rot="5400000">
            <a:off x="3168650" y="1933575"/>
            <a:ext cx="679450" cy="2082800"/>
          </a:xfrm>
          <a:prstGeom prst="bentConnector3">
            <a:avLst>
              <a:gd name="adj1" fmla="val 49532"/>
            </a:avLst>
          </a:prstGeom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4840" name="AutoShape 64"/>
          <p:cNvCxnSpPr/>
          <p:nvPr/>
        </p:nvCxnSpPr>
        <p:spPr>
          <a:xfrm rot="-5400000" flipH="1">
            <a:off x="5230813" y="1954213"/>
            <a:ext cx="677862" cy="2039937"/>
          </a:xfrm>
          <a:prstGeom prst="bentConnector3">
            <a:avLst>
              <a:gd name="adj1" fmla="val 49648"/>
            </a:avLst>
          </a:prstGeom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cxnSp>
      <p:grpSp>
        <p:nvGrpSpPr>
          <p:cNvPr id="34841" name="Group 65"/>
          <p:cNvGrpSpPr/>
          <p:nvPr/>
        </p:nvGrpSpPr>
        <p:grpSpPr>
          <a:xfrm>
            <a:off x="6237288" y="1828800"/>
            <a:ext cx="1466850" cy="366713"/>
            <a:chOff x="602" y="1625"/>
            <a:chExt cx="1096" cy="210"/>
          </a:xfrm>
        </p:grpSpPr>
        <p:sp>
          <p:nvSpPr>
            <p:cNvPr id="34913" name="AutoShape 66"/>
            <p:cNvSpPr/>
            <p:nvPr/>
          </p:nvSpPr>
          <p:spPr>
            <a:xfrm>
              <a:off x="602" y="1625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7F7F7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4914" name="Group 67"/>
            <p:cNvGrpSpPr/>
            <p:nvPr/>
          </p:nvGrpSpPr>
          <p:grpSpPr>
            <a:xfrm>
              <a:off x="606" y="1656"/>
              <a:ext cx="45" cy="163"/>
              <a:chOff x="1016" y="1768"/>
              <a:chExt cx="68" cy="198"/>
            </a:xfrm>
          </p:grpSpPr>
          <p:sp>
            <p:nvSpPr>
              <p:cNvPr id="34920" name="AutoShape 68"/>
              <p:cNvSpPr/>
              <p:nvPr/>
            </p:nvSpPr>
            <p:spPr>
              <a:xfrm rot="-267535" flipV="1">
                <a:off x="1016" y="1768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21" name="AutoShape 69"/>
              <p:cNvSpPr/>
              <p:nvPr/>
            </p:nvSpPr>
            <p:spPr>
              <a:xfrm rot="-267535" flipV="1">
                <a:off x="1020" y="1783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22" name="AutoShape 70"/>
              <p:cNvSpPr/>
              <p:nvPr/>
            </p:nvSpPr>
            <p:spPr>
              <a:xfrm rot="-267535" flipV="1">
                <a:off x="1018" y="1805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4915" name="Group 71"/>
            <p:cNvGrpSpPr/>
            <p:nvPr/>
          </p:nvGrpSpPr>
          <p:grpSpPr>
            <a:xfrm>
              <a:off x="1649" y="1654"/>
              <a:ext cx="49" cy="172"/>
              <a:chOff x="2619" y="1771"/>
              <a:chExt cx="68" cy="198"/>
            </a:xfrm>
          </p:grpSpPr>
          <p:sp>
            <p:nvSpPr>
              <p:cNvPr id="34917" name="AutoShape 72"/>
              <p:cNvSpPr/>
              <p:nvPr/>
            </p:nvSpPr>
            <p:spPr>
              <a:xfrm rot="267535" flipH="1" flipV="1">
                <a:off x="2619" y="1771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18" name="AutoShape 73"/>
              <p:cNvSpPr/>
              <p:nvPr/>
            </p:nvSpPr>
            <p:spPr>
              <a:xfrm rot="267535" flipH="1" flipV="1">
                <a:off x="2641" y="1786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19" name="AutoShape 74"/>
              <p:cNvSpPr/>
              <p:nvPr/>
            </p:nvSpPr>
            <p:spPr>
              <a:xfrm rot="267535" flipH="1" flipV="1">
                <a:off x="2658" y="1808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pic>
          <p:nvPicPr>
            <p:cNvPr id="34916" name="Picture 75" descr="high_line01"/>
            <p:cNvPicPr>
              <a:picLocks noChangeAspect="1"/>
            </p:cNvPicPr>
            <p:nvPr/>
          </p:nvPicPr>
          <p:blipFill>
            <a:blip r:embed="rId1"/>
            <a:srcRect t="8891" r="58304" b="12320"/>
            <a:stretch>
              <a:fillRect/>
            </a:stretch>
          </p:blipFill>
          <p:spPr>
            <a:xfrm rot="-5400000">
              <a:off x="1079" y="1194"/>
              <a:ext cx="13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4842" name="Group 76"/>
          <p:cNvGrpSpPr/>
          <p:nvPr/>
        </p:nvGrpSpPr>
        <p:grpSpPr>
          <a:xfrm>
            <a:off x="6237288" y="2435225"/>
            <a:ext cx="1466850" cy="366713"/>
            <a:chOff x="602" y="1625"/>
            <a:chExt cx="1096" cy="210"/>
          </a:xfrm>
        </p:grpSpPr>
        <p:sp>
          <p:nvSpPr>
            <p:cNvPr id="34903" name="AutoShape 77"/>
            <p:cNvSpPr/>
            <p:nvPr/>
          </p:nvSpPr>
          <p:spPr>
            <a:xfrm>
              <a:off x="602" y="1625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rgbClr val="DDDDDD"/>
                </a:gs>
                <a:gs pos="100000">
                  <a:srgbClr val="7F7F7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4904" name="Group 78"/>
            <p:cNvGrpSpPr/>
            <p:nvPr/>
          </p:nvGrpSpPr>
          <p:grpSpPr>
            <a:xfrm>
              <a:off x="606" y="1656"/>
              <a:ext cx="45" cy="163"/>
              <a:chOff x="1016" y="1768"/>
              <a:chExt cx="68" cy="198"/>
            </a:xfrm>
          </p:grpSpPr>
          <p:sp>
            <p:nvSpPr>
              <p:cNvPr id="34910" name="AutoShape 79"/>
              <p:cNvSpPr/>
              <p:nvPr/>
            </p:nvSpPr>
            <p:spPr>
              <a:xfrm rot="-267535" flipV="1">
                <a:off x="1016" y="1768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11" name="AutoShape 80"/>
              <p:cNvSpPr/>
              <p:nvPr/>
            </p:nvSpPr>
            <p:spPr>
              <a:xfrm rot="-267535" flipV="1">
                <a:off x="1020" y="1783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12" name="AutoShape 81"/>
              <p:cNvSpPr/>
              <p:nvPr/>
            </p:nvSpPr>
            <p:spPr>
              <a:xfrm rot="-267535" flipV="1">
                <a:off x="1018" y="1805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4905" name="Group 82"/>
            <p:cNvGrpSpPr/>
            <p:nvPr/>
          </p:nvGrpSpPr>
          <p:grpSpPr>
            <a:xfrm>
              <a:off x="1649" y="1654"/>
              <a:ext cx="49" cy="172"/>
              <a:chOff x="2619" y="1771"/>
              <a:chExt cx="68" cy="198"/>
            </a:xfrm>
          </p:grpSpPr>
          <p:sp>
            <p:nvSpPr>
              <p:cNvPr id="34907" name="AutoShape 83"/>
              <p:cNvSpPr/>
              <p:nvPr/>
            </p:nvSpPr>
            <p:spPr>
              <a:xfrm rot="267535" flipH="1" flipV="1">
                <a:off x="2619" y="1771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08" name="AutoShape 84"/>
              <p:cNvSpPr/>
              <p:nvPr/>
            </p:nvSpPr>
            <p:spPr>
              <a:xfrm rot="267535" flipH="1" flipV="1">
                <a:off x="2641" y="1786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09" name="AutoShape 85"/>
              <p:cNvSpPr/>
              <p:nvPr/>
            </p:nvSpPr>
            <p:spPr>
              <a:xfrm rot="267535" flipH="1" flipV="1">
                <a:off x="2658" y="1808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pic>
          <p:nvPicPr>
            <p:cNvPr id="34906" name="Picture 86" descr="high_line01"/>
            <p:cNvPicPr>
              <a:picLocks noChangeAspect="1"/>
            </p:cNvPicPr>
            <p:nvPr/>
          </p:nvPicPr>
          <p:blipFill>
            <a:blip r:embed="rId1"/>
            <a:srcRect t="8891" r="58304" b="12320"/>
            <a:stretch>
              <a:fillRect/>
            </a:stretch>
          </p:blipFill>
          <p:spPr>
            <a:xfrm rot="-5400000">
              <a:off x="1079" y="1194"/>
              <a:ext cx="13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  <p:cxnSp>
        <p:nvCxnSpPr>
          <p:cNvPr id="34843" name="AutoShape 87"/>
          <p:cNvCxnSpPr/>
          <p:nvPr/>
        </p:nvCxnSpPr>
        <p:spPr>
          <a:xfrm rot="5400000">
            <a:off x="1719263" y="3471863"/>
            <a:ext cx="558800" cy="925512"/>
          </a:xfrm>
          <a:prstGeom prst="bentConnector3">
            <a:avLst>
              <a:gd name="adj1" fmla="val 49593"/>
            </a:avLst>
          </a:prstGeom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4844" name="AutoShape 88"/>
          <p:cNvCxnSpPr/>
          <p:nvPr/>
        </p:nvCxnSpPr>
        <p:spPr>
          <a:xfrm rot="-5400000" flipH="1">
            <a:off x="2695575" y="3417888"/>
            <a:ext cx="558800" cy="1030287"/>
          </a:xfrm>
          <a:prstGeom prst="bentConnector3">
            <a:avLst>
              <a:gd name="adj1" fmla="val 49593"/>
            </a:avLst>
          </a:prstGeom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cxnSp>
      <p:grpSp>
        <p:nvGrpSpPr>
          <p:cNvPr id="34845" name="Group 89"/>
          <p:cNvGrpSpPr/>
          <p:nvPr/>
        </p:nvGrpSpPr>
        <p:grpSpPr>
          <a:xfrm>
            <a:off x="1460500" y="3305175"/>
            <a:ext cx="2033588" cy="365125"/>
            <a:chOff x="602" y="1625"/>
            <a:chExt cx="1096" cy="210"/>
          </a:xfrm>
        </p:grpSpPr>
        <p:sp>
          <p:nvSpPr>
            <p:cNvPr id="131" name="AutoShape 90"/>
            <p:cNvSpPr>
              <a:spLocks noChangeArrowheads="1"/>
            </p:cNvSpPr>
            <p:nvPr/>
          </p:nvSpPr>
          <p:spPr bwMode="gray">
            <a:xfrm>
              <a:off x="602" y="1625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47059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4894" name="Group 91"/>
            <p:cNvGrpSpPr/>
            <p:nvPr/>
          </p:nvGrpSpPr>
          <p:grpSpPr>
            <a:xfrm>
              <a:off x="606" y="1656"/>
              <a:ext cx="45" cy="163"/>
              <a:chOff x="1016" y="1768"/>
              <a:chExt cx="68" cy="198"/>
            </a:xfrm>
          </p:grpSpPr>
          <p:sp>
            <p:nvSpPr>
              <p:cNvPr id="34900" name="AutoShape 92"/>
              <p:cNvSpPr/>
              <p:nvPr/>
            </p:nvSpPr>
            <p:spPr>
              <a:xfrm rot="-267535" flipV="1">
                <a:off x="1016" y="1768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01" name="AutoShape 93"/>
              <p:cNvSpPr/>
              <p:nvPr/>
            </p:nvSpPr>
            <p:spPr>
              <a:xfrm rot="-267535" flipV="1">
                <a:off x="1020" y="1783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902" name="AutoShape 94"/>
              <p:cNvSpPr/>
              <p:nvPr/>
            </p:nvSpPr>
            <p:spPr>
              <a:xfrm rot="-267535" flipV="1">
                <a:off x="1018" y="1805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4895" name="Group 95"/>
            <p:cNvGrpSpPr/>
            <p:nvPr/>
          </p:nvGrpSpPr>
          <p:grpSpPr>
            <a:xfrm>
              <a:off x="1649" y="1654"/>
              <a:ext cx="49" cy="172"/>
              <a:chOff x="2619" y="1771"/>
              <a:chExt cx="68" cy="198"/>
            </a:xfrm>
          </p:grpSpPr>
          <p:sp>
            <p:nvSpPr>
              <p:cNvPr id="34897" name="AutoShape 96"/>
              <p:cNvSpPr/>
              <p:nvPr/>
            </p:nvSpPr>
            <p:spPr>
              <a:xfrm rot="267535" flipH="1" flipV="1">
                <a:off x="2619" y="1771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898" name="AutoShape 97"/>
              <p:cNvSpPr/>
              <p:nvPr/>
            </p:nvSpPr>
            <p:spPr>
              <a:xfrm rot="267535" flipH="1" flipV="1">
                <a:off x="2641" y="1786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899" name="AutoShape 98"/>
              <p:cNvSpPr/>
              <p:nvPr/>
            </p:nvSpPr>
            <p:spPr>
              <a:xfrm rot="267535" flipH="1" flipV="1">
                <a:off x="2658" y="1808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pic>
          <p:nvPicPr>
            <p:cNvPr id="34896" name="Picture 99" descr="high_line01"/>
            <p:cNvPicPr>
              <a:picLocks noChangeAspect="1"/>
            </p:cNvPicPr>
            <p:nvPr/>
          </p:nvPicPr>
          <p:blipFill>
            <a:blip r:embed="rId1"/>
            <a:srcRect t="8891" r="58304" b="12320"/>
            <a:stretch>
              <a:fillRect/>
            </a:stretch>
          </p:blipFill>
          <p:spPr>
            <a:xfrm rot="-5400000">
              <a:off x="1079" y="1194"/>
              <a:ext cx="13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  <p:cxnSp>
        <p:nvCxnSpPr>
          <p:cNvPr id="34846" name="AutoShape 100"/>
          <p:cNvCxnSpPr/>
          <p:nvPr/>
        </p:nvCxnSpPr>
        <p:spPr>
          <a:xfrm rot="5400000">
            <a:off x="5821363" y="3451225"/>
            <a:ext cx="560387" cy="962025"/>
          </a:xfrm>
          <a:prstGeom prst="bentConnector3">
            <a:avLst>
              <a:gd name="adj1" fmla="val 49458"/>
            </a:avLst>
          </a:prstGeom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4847" name="AutoShape 101"/>
          <p:cNvCxnSpPr/>
          <p:nvPr/>
        </p:nvCxnSpPr>
        <p:spPr>
          <a:xfrm rot="-5400000" flipH="1">
            <a:off x="6799263" y="3436938"/>
            <a:ext cx="560387" cy="995362"/>
          </a:xfrm>
          <a:prstGeom prst="bentConnector3">
            <a:avLst>
              <a:gd name="adj1" fmla="val 49458"/>
            </a:avLst>
          </a:prstGeom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4848" name="AutoShape 102"/>
          <p:cNvCxnSpPr/>
          <p:nvPr/>
        </p:nvCxnSpPr>
        <p:spPr>
          <a:xfrm flipV="1">
            <a:off x="5264150" y="2027238"/>
            <a:ext cx="977900" cy="282575"/>
          </a:xfrm>
          <a:prstGeom prst="bentConnector3">
            <a:avLst>
              <a:gd name="adj1" fmla="val 49352"/>
            </a:avLst>
          </a:prstGeom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34849" name="AutoShape 103"/>
          <p:cNvCxnSpPr/>
          <p:nvPr/>
        </p:nvCxnSpPr>
        <p:spPr>
          <a:xfrm>
            <a:off x="5264150" y="2309813"/>
            <a:ext cx="977900" cy="323850"/>
          </a:xfrm>
          <a:prstGeom prst="bentConnector3">
            <a:avLst>
              <a:gd name="adj1" fmla="val 49352"/>
            </a:avLst>
          </a:prstGeom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</p:cxnSp>
      <p:grpSp>
        <p:nvGrpSpPr>
          <p:cNvPr id="34850" name="Group 104"/>
          <p:cNvGrpSpPr/>
          <p:nvPr/>
        </p:nvGrpSpPr>
        <p:grpSpPr>
          <a:xfrm>
            <a:off x="5581650" y="3305175"/>
            <a:ext cx="2035175" cy="365125"/>
            <a:chOff x="602" y="1625"/>
            <a:chExt cx="1096" cy="210"/>
          </a:xfrm>
        </p:grpSpPr>
        <p:sp>
          <p:nvSpPr>
            <p:cNvPr id="146" name="AutoShape 105"/>
            <p:cNvSpPr>
              <a:spLocks noChangeArrowheads="1"/>
            </p:cNvSpPr>
            <p:nvPr/>
          </p:nvSpPr>
          <p:spPr bwMode="gray">
            <a:xfrm>
              <a:off x="602" y="1625"/>
              <a:ext cx="1094" cy="210"/>
            </a:xfrm>
            <a:prstGeom prst="roundRect">
              <a:avLst>
                <a:gd name="adj" fmla="val 41602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725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35921" dir="2700000" algn="ctr" rotWithShape="0">
                <a:srgbClr val="1C1C1C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34884" name="Group 106"/>
            <p:cNvGrpSpPr/>
            <p:nvPr/>
          </p:nvGrpSpPr>
          <p:grpSpPr>
            <a:xfrm>
              <a:off x="606" y="1656"/>
              <a:ext cx="45" cy="163"/>
              <a:chOff x="1016" y="1768"/>
              <a:chExt cx="68" cy="198"/>
            </a:xfrm>
          </p:grpSpPr>
          <p:sp>
            <p:nvSpPr>
              <p:cNvPr id="34890" name="AutoShape 107"/>
              <p:cNvSpPr/>
              <p:nvPr/>
            </p:nvSpPr>
            <p:spPr>
              <a:xfrm rot="-267535" flipV="1">
                <a:off x="1016" y="1768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891" name="AutoShape 108"/>
              <p:cNvSpPr/>
              <p:nvPr/>
            </p:nvSpPr>
            <p:spPr>
              <a:xfrm rot="-267535" flipV="1">
                <a:off x="1020" y="1783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892" name="AutoShape 109"/>
              <p:cNvSpPr/>
              <p:nvPr/>
            </p:nvSpPr>
            <p:spPr>
              <a:xfrm rot="-267535" flipV="1">
                <a:off x="1018" y="1805"/>
                <a:ext cx="27" cy="123"/>
              </a:xfrm>
              <a:prstGeom prst="moon">
                <a:avLst>
                  <a:gd name="adj" fmla="val 20051"/>
                </a:avLst>
              </a:prstGeom>
              <a:solidFill>
                <a:srgbClr val="FFFFFF">
                  <a:alpha val="3999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34885" name="Group 110"/>
            <p:cNvGrpSpPr/>
            <p:nvPr/>
          </p:nvGrpSpPr>
          <p:grpSpPr>
            <a:xfrm>
              <a:off x="1649" y="1654"/>
              <a:ext cx="49" cy="172"/>
              <a:chOff x="2619" y="1771"/>
              <a:chExt cx="68" cy="198"/>
            </a:xfrm>
          </p:grpSpPr>
          <p:sp>
            <p:nvSpPr>
              <p:cNvPr id="34887" name="AutoShape 111"/>
              <p:cNvSpPr/>
              <p:nvPr/>
            </p:nvSpPr>
            <p:spPr>
              <a:xfrm rot="267535" flipH="1" flipV="1">
                <a:off x="2619" y="1771"/>
                <a:ext cx="68" cy="198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888" name="AutoShape 112"/>
              <p:cNvSpPr/>
              <p:nvPr/>
            </p:nvSpPr>
            <p:spPr>
              <a:xfrm rot="267535" flipH="1" flipV="1">
                <a:off x="2641" y="1786"/>
                <a:ext cx="42" cy="167"/>
              </a:xfrm>
              <a:prstGeom prst="moon">
                <a:avLst>
                  <a:gd name="adj" fmla="val 20051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4889" name="AutoShape 113"/>
              <p:cNvSpPr/>
              <p:nvPr/>
            </p:nvSpPr>
            <p:spPr>
              <a:xfrm rot="267535" flipH="1" flipV="1">
                <a:off x="2658" y="1808"/>
                <a:ext cx="27" cy="123"/>
              </a:xfrm>
              <a:prstGeom prst="moon">
                <a:avLst>
                  <a:gd name="adj" fmla="val 29657"/>
                </a:avLst>
              </a:prstGeom>
              <a:solidFill>
                <a:srgbClr val="333333">
                  <a:alpha val="20000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pic>
          <p:nvPicPr>
            <p:cNvPr id="34886" name="Picture 114" descr="high_line01"/>
            <p:cNvPicPr>
              <a:picLocks noChangeAspect="1"/>
            </p:cNvPicPr>
            <p:nvPr/>
          </p:nvPicPr>
          <p:blipFill>
            <a:blip r:embed="rId1"/>
            <a:srcRect t="8891" r="58304" b="12320"/>
            <a:stretch>
              <a:fillRect/>
            </a:stretch>
          </p:blipFill>
          <p:spPr>
            <a:xfrm rot="-5400000">
              <a:off x="1079" y="1194"/>
              <a:ext cx="130" cy="100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4851" name="AutoShape 115"/>
          <p:cNvSpPr/>
          <p:nvPr/>
        </p:nvSpPr>
        <p:spPr>
          <a:xfrm>
            <a:off x="706438" y="4799013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fol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52" name="AutoShape 116"/>
          <p:cNvSpPr/>
          <p:nvPr/>
        </p:nvSpPr>
        <p:spPr>
          <a:xfrm>
            <a:off x="706438" y="5200650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fol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53" name="AutoShape 117"/>
          <p:cNvSpPr/>
          <p:nvPr/>
        </p:nvSpPr>
        <p:spPr>
          <a:xfrm>
            <a:off x="706438" y="5602288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fol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54" name="AutoShape 118"/>
          <p:cNvSpPr/>
          <p:nvPr/>
        </p:nvSpPr>
        <p:spPr>
          <a:xfrm>
            <a:off x="706438" y="6005513"/>
            <a:ext cx="1660525" cy="336550"/>
          </a:xfrm>
          <a:prstGeom prst="roundRect">
            <a:avLst>
              <a:gd name="adj" fmla="val 32838"/>
            </a:avLst>
          </a:prstGeom>
          <a:solidFill>
            <a:srgbClr val="F8F8F8"/>
          </a:solidFill>
          <a:ln w="9525" cap="flat" cmpd="sng">
            <a:solidFill>
              <a:schemeClr val="folHlink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4855" name="Group 119"/>
          <p:cNvGrpSpPr/>
          <p:nvPr/>
        </p:nvGrpSpPr>
        <p:grpSpPr>
          <a:xfrm>
            <a:off x="3833813" y="1982788"/>
            <a:ext cx="1430337" cy="652462"/>
            <a:chOff x="2155" y="986"/>
            <a:chExt cx="1332" cy="607"/>
          </a:xfrm>
        </p:grpSpPr>
        <p:sp>
          <p:nvSpPr>
            <p:cNvPr id="161" name="AutoShape 120"/>
            <p:cNvSpPr>
              <a:spLocks noChangeArrowheads="1"/>
            </p:cNvSpPr>
            <p:nvPr/>
          </p:nvSpPr>
          <p:spPr bwMode="gray">
            <a:xfrm>
              <a:off x="2155" y="986"/>
              <a:ext cx="1332" cy="607"/>
            </a:xfrm>
            <a:prstGeom prst="roundRect">
              <a:avLst>
                <a:gd name="adj" fmla="val 1318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5725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>
              <a:outerShdw dist="35921" dir="2700000" algn="ctr" rotWithShape="0">
                <a:srgbClr val="1C1C1C"/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34882" name="Picture 121" descr="high_line01"/>
            <p:cNvPicPr>
              <a:picLocks noChangeAspect="1"/>
            </p:cNvPicPr>
            <p:nvPr/>
          </p:nvPicPr>
          <p:blipFill>
            <a:blip r:embed="rId1"/>
            <a:srcRect t="8891" r="58304" b="12320"/>
            <a:stretch>
              <a:fillRect/>
            </a:stretch>
          </p:blipFill>
          <p:spPr>
            <a:xfrm rot="-5400000">
              <a:off x="2720" y="460"/>
              <a:ext cx="218" cy="129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4856" name="Rectangle 122"/>
          <p:cNvSpPr/>
          <p:nvPr/>
        </p:nvSpPr>
        <p:spPr>
          <a:xfrm>
            <a:off x="4208463" y="2112963"/>
            <a:ext cx="735012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2000" b="1">
                <a:solidFill>
                  <a:srgbClr val="FE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CEO</a:t>
            </a:r>
            <a:endParaRPr lang="en-US" altLang="zh-CN" sz="2000" b="1">
              <a:solidFill>
                <a:srgbClr val="FE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57" name="Rectangle 123"/>
          <p:cNvSpPr/>
          <p:nvPr/>
        </p:nvSpPr>
        <p:spPr>
          <a:xfrm>
            <a:off x="6294438" y="1841500"/>
            <a:ext cx="1325562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58" name="Rectangle 124"/>
          <p:cNvSpPr/>
          <p:nvPr/>
        </p:nvSpPr>
        <p:spPr>
          <a:xfrm>
            <a:off x="6315075" y="2446338"/>
            <a:ext cx="1325563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59" name="Rectangle 125"/>
          <p:cNvSpPr/>
          <p:nvPr/>
        </p:nvSpPr>
        <p:spPr>
          <a:xfrm>
            <a:off x="1733550" y="3290888"/>
            <a:ext cx="14668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b="1">
                <a:solidFill>
                  <a:srgbClr val="FE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b="1">
              <a:solidFill>
                <a:srgbClr val="FE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0" name="Rectangle 126"/>
          <p:cNvSpPr/>
          <p:nvPr/>
        </p:nvSpPr>
        <p:spPr>
          <a:xfrm>
            <a:off x="5853113" y="3290888"/>
            <a:ext cx="14668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b="1">
                <a:solidFill>
                  <a:srgbClr val="FE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b="1">
              <a:solidFill>
                <a:srgbClr val="FE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1" name="Rectangle 127"/>
          <p:cNvSpPr/>
          <p:nvPr/>
        </p:nvSpPr>
        <p:spPr>
          <a:xfrm>
            <a:off x="793750" y="4216400"/>
            <a:ext cx="14668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b="1">
                <a:solidFill>
                  <a:srgbClr val="FE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b="1">
              <a:solidFill>
                <a:srgbClr val="FE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2" name="Rectangle 128"/>
          <p:cNvSpPr/>
          <p:nvPr/>
        </p:nvSpPr>
        <p:spPr>
          <a:xfrm>
            <a:off x="2747963" y="4216400"/>
            <a:ext cx="14668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b="1">
                <a:solidFill>
                  <a:srgbClr val="FE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b="1">
              <a:solidFill>
                <a:srgbClr val="FE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3" name="Rectangle 129"/>
          <p:cNvSpPr/>
          <p:nvPr/>
        </p:nvSpPr>
        <p:spPr>
          <a:xfrm>
            <a:off x="4881563" y="4216400"/>
            <a:ext cx="14668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b="1">
                <a:solidFill>
                  <a:srgbClr val="FE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b="1">
              <a:solidFill>
                <a:srgbClr val="FE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4" name="Rectangle 130"/>
          <p:cNvSpPr/>
          <p:nvPr/>
        </p:nvSpPr>
        <p:spPr>
          <a:xfrm>
            <a:off x="6843713" y="4216400"/>
            <a:ext cx="14668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b="1">
                <a:solidFill>
                  <a:srgbClr val="FE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b="1">
              <a:solidFill>
                <a:srgbClr val="FE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5" name="Rectangle 131"/>
          <p:cNvSpPr/>
          <p:nvPr/>
        </p:nvSpPr>
        <p:spPr>
          <a:xfrm>
            <a:off x="876300" y="4794250"/>
            <a:ext cx="1325563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6" name="Rectangle 132"/>
          <p:cNvSpPr/>
          <p:nvPr/>
        </p:nvSpPr>
        <p:spPr>
          <a:xfrm>
            <a:off x="876300" y="5202238"/>
            <a:ext cx="1325563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7" name="Rectangle 133"/>
          <p:cNvSpPr/>
          <p:nvPr/>
        </p:nvSpPr>
        <p:spPr>
          <a:xfrm>
            <a:off x="876300" y="5592763"/>
            <a:ext cx="1325563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8" name="Rectangle 134"/>
          <p:cNvSpPr/>
          <p:nvPr/>
        </p:nvSpPr>
        <p:spPr>
          <a:xfrm>
            <a:off x="876300" y="6011863"/>
            <a:ext cx="1325563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9" name="Rectangle 135"/>
          <p:cNvSpPr/>
          <p:nvPr/>
        </p:nvSpPr>
        <p:spPr>
          <a:xfrm>
            <a:off x="2833688" y="4794250"/>
            <a:ext cx="1325562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70" name="Rectangle 136"/>
          <p:cNvSpPr/>
          <p:nvPr/>
        </p:nvSpPr>
        <p:spPr>
          <a:xfrm>
            <a:off x="2833688" y="5202238"/>
            <a:ext cx="1325562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71" name="Rectangle 137"/>
          <p:cNvSpPr/>
          <p:nvPr/>
        </p:nvSpPr>
        <p:spPr>
          <a:xfrm>
            <a:off x="2833688" y="5592763"/>
            <a:ext cx="1325562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72" name="Rectangle 138"/>
          <p:cNvSpPr/>
          <p:nvPr/>
        </p:nvSpPr>
        <p:spPr>
          <a:xfrm>
            <a:off x="2833688" y="6011863"/>
            <a:ext cx="1325562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73" name="Rectangle 139"/>
          <p:cNvSpPr/>
          <p:nvPr/>
        </p:nvSpPr>
        <p:spPr>
          <a:xfrm>
            <a:off x="4986338" y="4794250"/>
            <a:ext cx="1325562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74" name="Rectangle 140"/>
          <p:cNvSpPr/>
          <p:nvPr/>
        </p:nvSpPr>
        <p:spPr>
          <a:xfrm>
            <a:off x="4986338" y="5202238"/>
            <a:ext cx="1325562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75" name="Rectangle 141"/>
          <p:cNvSpPr/>
          <p:nvPr/>
        </p:nvSpPr>
        <p:spPr>
          <a:xfrm>
            <a:off x="4986338" y="5592763"/>
            <a:ext cx="1325562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76" name="Rectangle 142"/>
          <p:cNvSpPr/>
          <p:nvPr/>
        </p:nvSpPr>
        <p:spPr>
          <a:xfrm>
            <a:off x="4986338" y="6011863"/>
            <a:ext cx="1325562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77" name="Rectangle 143"/>
          <p:cNvSpPr/>
          <p:nvPr/>
        </p:nvSpPr>
        <p:spPr>
          <a:xfrm>
            <a:off x="6948488" y="4794250"/>
            <a:ext cx="1325562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78" name="Rectangle 144"/>
          <p:cNvSpPr/>
          <p:nvPr/>
        </p:nvSpPr>
        <p:spPr>
          <a:xfrm>
            <a:off x="6948488" y="5202238"/>
            <a:ext cx="1325562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79" name="Rectangle 145"/>
          <p:cNvSpPr/>
          <p:nvPr/>
        </p:nvSpPr>
        <p:spPr>
          <a:xfrm>
            <a:off x="6948488" y="5592763"/>
            <a:ext cx="1325562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80" name="Rectangle 146"/>
          <p:cNvSpPr/>
          <p:nvPr/>
        </p:nvSpPr>
        <p:spPr>
          <a:xfrm>
            <a:off x="6948488" y="6011863"/>
            <a:ext cx="1325562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5842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gray">
          <a:xfrm flipV="1">
            <a:off x="1839913" y="4198938"/>
            <a:ext cx="2655888" cy="1830388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0980"/>
                  <a:invGamma/>
                </a:schemeClr>
              </a:gs>
            </a:gsLst>
            <a:lin ang="18900000" scaled="1"/>
          </a:gradFill>
          <a:ln w="28575" algn="ctr">
            <a:solidFill>
              <a:srgbClr val="FFFFFF"/>
            </a:solidFill>
            <a:miter lim="800000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gray">
          <a:xfrm>
            <a:off x="4633913" y="2322513"/>
            <a:ext cx="2655888" cy="1830388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82353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 w="28575" algn="ctr">
            <a:solidFill>
              <a:srgbClr val="FFFFFF"/>
            </a:solidFill>
            <a:miter lim="800000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gray">
          <a:xfrm>
            <a:off x="1841500" y="2322513"/>
            <a:ext cx="2655888" cy="1830388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76078"/>
                  <a:invGamma/>
                </a:schemeClr>
              </a:gs>
            </a:gsLst>
            <a:lin ang="2700000" scaled="1"/>
          </a:gradFill>
          <a:ln w="28575" algn="ctr">
            <a:solidFill>
              <a:srgbClr val="FFFFFF"/>
            </a:solidFill>
            <a:miter lim="800000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gray">
          <a:xfrm flipV="1">
            <a:off x="3240088" y="2319338"/>
            <a:ext cx="2655888" cy="1830388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hlink">
                  <a:gamma/>
                  <a:shade val="60392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28575" algn="ctr">
            <a:solidFill>
              <a:srgbClr val="FFFFFF"/>
            </a:solidFill>
            <a:miter lim="800000"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gray">
          <a:xfrm>
            <a:off x="3235325" y="4195763"/>
            <a:ext cx="2655888" cy="1830388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shade val="76078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28575" algn="ctr">
            <a:solidFill>
              <a:srgbClr val="FFFFFF"/>
            </a:solidFill>
            <a:miter lim="800000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gray">
          <a:xfrm flipV="1">
            <a:off x="4630738" y="4198938"/>
            <a:ext cx="2654300" cy="1830388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accent1">
                  <a:gamma/>
                  <a:shade val="72941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28575" algn="ctr">
            <a:solidFill>
              <a:srgbClr val="FFFFFF"/>
            </a:solidFill>
            <a:miter lim="800000"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849" name="Rectangle 8"/>
          <p:cNvSpPr/>
          <p:nvPr/>
        </p:nvSpPr>
        <p:spPr>
          <a:xfrm>
            <a:off x="3843338" y="2425700"/>
            <a:ext cx="14319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/>
            <a:r>
              <a:rPr lang="en-US" altLang="zh-CN" sz="20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20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0" name="Rectangle 9"/>
          <p:cNvSpPr/>
          <p:nvPr/>
        </p:nvSpPr>
        <p:spPr>
          <a:xfrm>
            <a:off x="2454275" y="4464050"/>
            <a:ext cx="14319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/>
            <a:r>
              <a:rPr lang="en-US" altLang="zh-CN" sz="20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20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1" name="Rectangle 10"/>
          <p:cNvSpPr/>
          <p:nvPr/>
        </p:nvSpPr>
        <p:spPr>
          <a:xfrm>
            <a:off x="5194300" y="4464050"/>
            <a:ext cx="14319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/>
            <a:r>
              <a:rPr lang="en-US" altLang="zh-CN" sz="20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20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2" name="Rectangle 11"/>
          <p:cNvSpPr/>
          <p:nvPr/>
        </p:nvSpPr>
        <p:spPr>
          <a:xfrm>
            <a:off x="3843338" y="5149850"/>
            <a:ext cx="14319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/>
            <a:r>
              <a:rPr lang="en-US" altLang="zh-CN" sz="20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20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3" name="Rectangle 12"/>
          <p:cNvSpPr/>
          <p:nvPr/>
        </p:nvSpPr>
        <p:spPr>
          <a:xfrm>
            <a:off x="860425" y="2786063"/>
            <a:ext cx="16621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4" name="Rectangle 13"/>
          <p:cNvSpPr/>
          <p:nvPr/>
        </p:nvSpPr>
        <p:spPr>
          <a:xfrm>
            <a:off x="6734175" y="2786063"/>
            <a:ext cx="16621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5" name="Rectangle 14"/>
          <p:cNvSpPr/>
          <p:nvPr/>
        </p:nvSpPr>
        <p:spPr>
          <a:xfrm>
            <a:off x="838200" y="4921250"/>
            <a:ext cx="16621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6" name="Rectangle 15"/>
          <p:cNvSpPr/>
          <p:nvPr/>
        </p:nvSpPr>
        <p:spPr>
          <a:xfrm>
            <a:off x="6789738" y="4921250"/>
            <a:ext cx="166211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7" name="Rectangle 16"/>
          <p:cNvSpPr/>
          <p:nvPr/>
        </p:nvSpPr>
        <p:spPr>
          <a:xfrm>
            <a:off x="3578225" y="1612900"/>
            <a:ext cx="2006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</a:t>
            </a:r>
            <a:endParaRPr lang="en-US" altLang="zh-CN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ctr" eaLnBrk="1" hangingPunct="1"/>
            <a:r>
              <a:rPr lang="en-US" altLang="zh-CN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 contents</a:t>
            </a:r>
            <a:endParaRPr lang="en-US" altLang="zh-CN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8" name="Rectangle 17"/>
          <p:cNvSpPr/>
          <p:nvPr/>
        </p:nvSpPr>
        <p:spPr>
          <a:xfrm>
            <a:off x="3578225" y="6140450"/>
            <a:ext cx="2006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</a:t>
            </a:r>
            <a:endParaRPr lang="en-US" altLang="zh-CN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ctr" eaLnBrk="1" hangingPunct="1"/>
            <a:r>
              <a:rPr lang="en-US" altLang="zh-CN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 contents</a:t>
            </a:r>
            <a:endParaRPr lang="en-US" altLang="zh-CN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9" name="Rectangle 18"/>
          <p:cNvSpPr/>
          <p:nvPr/>
        </p:nvSpPr>
        <p:spPr>
          <a:xfrm>
            <a:off x="2454275" y="3105150"/>
            <a:ext cx="14319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/>
            <a:r>
              <a:rPr lang="en-US" altLang="zh-CN" sz="20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20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60" name="Rectangle 19"/>
          <p:cNvSpPr/>
          <p:nvPr/>
        </p:nvSpPr>
        <p:spPr>
          <a:xfrm>
            <a:off x="5194300" y="3105150"/>
            <a:ext cx="14319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/>
            <a:r>
              <a:rPr lang="en-US" altLang="zh-CN" sz="20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20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5861" name="Group 20"/>
          <p:cNvGrpSpPr/>
          <p:nvPr/>
        </p:nvGrpSpPr>
        <p:grpSpPr>
          <a:xfrm>
            <a:off x="3578225" y="3519488"/>
            <a:ext cx="1920875" cy="1289050"/>
            <a:chOff x="2363" y="2075"/>
            <a:chExt cx="1210" cy="812"/>
          </a:xfrm>
        </p:grpSpPr>
        <p:sp>
          <p:nvSpPr>
            <p:cNvPr id="35863" name="AutoShape 21"/>
            <p:cNvSpPr/>
            <p:nvPr/>
          </p:nvSpPr>
          <p:spPr>
            <a:xfrm>
              <a:off x="2363" y="2075"/>
              <a:ext cx="1210" cy="812"/>
            </a:xfrm>
            <a:prstGeom prst="hexagon">
              <a:avLst>
                <a:gd name="adj" fmla="val 37253"/>
                <a:gd name="vf" fmla="val 115470"/>
              </a:avLst>
            </a:prstGeom>
            <a:solidFill>
              <a:srgbClr val="F8F8F8">
                <a:alpha val="50195"/>
              </a:srgbClr>
            </a:solidFill>
            <a:ln w="19050" cap="flat" cmpd="sng">
              <a:solidFill>
                <a:srgbClr val="F8F8F8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64" name="AutoShape 22"/>
            <p:cNvSpPr/>
            <p:nvPr/>
          </p:nvSpPr>
          <p:spPr>
            <a:xfrm>
              <a:off x="2395" y="2095"/>
              <a:ext cx="1138" cy="764"/>
            </a:xfrm>
            <a:prstGeom prst="hexagon">
              <a:avLst>
                <a:gd name="adj" fmla="val 37238"/>
                <a:gd name="vf" fmla="val 115470"/>
              </a:avLst>
            </a:prstGeom>
            <a:solidFill>
              <a:srgbClr val="F8F8F8"/>
            </a:solidFill>
            <a:ln w="19050" cap="flat" cmpd="sng">
              <a:solidFill>
                <a:srgbClr val="F8F8F8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3892550" y="3730625"/>
            <a:ext cx="1289050" cy="8858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Title in here</a:t>
            </a:r>
            <a:endParaRPr kumimoji="0" lang="en-US" altLang="zh-CN" sz="2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36867" name="Rectangle 3"/>
          <p:cNvSpPr/>
          <p:nvPr/>
        </p:nvSpPr>
        <p:spPr>
          <a:xfrm>
            <a:off x="914400" y="1814513"/>
            <a:ext cx="752633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defTabSz="0" eaLnBrk="1" hangingPunct="1">
              <a:buClr>
                <a:srgbClr val="D7181F"/>
              </a:buClr>
              <a:buFont typeface="Wingdings" panose="05000000000000000000" pitchFamily="2" charset="2"/>
              <a:buChar char="v"/>
              <a:tabLst>
                <a:tab pos="4460875" algn="l"/>
              </a:tabLst>
            </a:pPr>
            <a:r>
              <a:rPr lang="en-US" altLang="zh-CN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b="1" err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is a Design Digital Content &amp; Contents mall developed by Guild Design Inc.</a:t>
            </a:r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1038225" y="2728913"/>
            <a:ext cx="3098800" cy="3671888"/>
          </a:xfrm>
          <a:prstGeom prst="roundRect">
            <a:avLst>
              <a:gd name="adj" fmla="val 9481"/>
            </a:avLst>
          </a:prstGeom>
          <a:gradFill rotWithShape="1">
            <a:gsLst>
              <a:gs pos="0">
                <a:srgbClr val="DFDFDF"/>
              </a:gs>
              <a:gs pos="50000">
                <a:srgbClr val="DFDFDF">
                  <a:gamma/>
                  <a:tint val="24314"/>
                  <a:invGamma/>
                </a:srgbClr>
              </a:gs>
              <a:gs pos="100000">
                <a:srgbClr val="DFDFDF"/>
              </a:gs>
            </a:gsLst>
            <a:lin ang="5400000" scaled="1"/>
          </a:gradFill>
          <a:ln w="19050">
            <a:solidFill>
              <a:srgbClr val="C0C0C0"/>
            </a:solidFill>
            <a:rou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869" name="AutoShape 5"/>
          <p:cNvSpPr/>
          <p:nvPr/>
        </p:nvSpPr>
        <p:spPr>
          <a:xfrm rot="-5400000">
            <a:off x="152400" y="4106863"/>
            <a:ext cx="2687638" cy="498475"/>
          </a:xfrm>
          <a:prstGeom prst="roundRect">
            <a:avLst>
              <a:gd name="adj" fmla="val 50000"/>
            </a:avLst>
          </a:prstGeom>
          <a:solidFill>
            <a:srgbClr val="5F5F5F"/>
          </a:solidFill>
          <a:ln w="28575" cap="flat" cmpd="sng">
            <a:solidFill>
              <a:srgbClr val="EAEAEA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0" name="AutoShape 6"/>
          <p:cNvSpPr/>
          <p:nvPr/>
        </p:nvSpPr>
        <p:spPr>
          <a:xfrm rot="-5400000">
            <a:off x="919163" y="4106863"/>
            <a:ext cx="2687637" cy="498475"/>
          </a:xfrm>
          <a:prstGeom prst="roundRect">
            <a:avLst>
              <a:gd name="adj" fmla="val 50000"/>
            </a:avLst>
          </a:prstGeom>
          <a:solidFill>
            <a:srgbClr val="5F5F5F"/>
          </a:solidFill>
          <a:ln w="28575" cap="flat" cmpd="sng">
            <a:solidFill>
              <a:srgbClr val="EAEAEA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1" name="AutoShape 7"/>
          <p:cNvSpPr/>
          <p:nvPr/>
        </p:nvSpPr>
        <p:spPr>
          <a:xfrm rot="-5400000">
            <a:off x="1665288" y="4106863"/>
            <a:ext cx="2687637" cy="498475"/>
          </a:xfrm>
          <a:prstGeom prst="roundRect">
            <a:avLst>
              <a:gd name="adj" fmla="val 50000"/>
            </a:avLst>
          </a:prstGeom>
          <a:solidFill>
            <a:srgbClr val="5F5F5F"/>
          </a:solidFill>
          <a:ln w="28575" cap="flat" cmpd="sng">
            <a:solidFill>
              <a:srgbClr val="EAEAEA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2" name="AutoShape 8"/>
          <p:cNvSpPr/>
          <p:nvPr/>
        </p:nvSpPr>
        <p:spPr>
          <a:xfrm rot="-5400000">
            <a:off x="2374900" y="4106863"/>
            <a:ext cx="2687638" cy="498475"/>
          </a:xfrm>
          <a:prstGeom prst="roundRect">
            <a:avLst>
              <a:gd name="adj" fmla="val 50000"/>
            </a:avLst>
          </a:prstGeom>
          <a:solidFill>
            <a:srgbClr val="5F5F5F"/>
          </a:solidFill>
          <a:ln w="28575" cap="flat" cmpd="sng">
            <a:solidFill>
              <a:srgbClr val="EAEAEA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6873" name="Group 9"/>
          <p:cNvGrpSpPr/>
          <p:nvPr/>
        </p:nvGrpSpPr>
        <p:grpSpPr>
          <a:xfrm>
            <a:off x="1284288" y="3746500"/>
            <a:ext cx="423862" cy="1925638"/>
            <a:chOff x="870" y="1960"/>
            <a:chExt cx="267" cy="1213"/>
          </a:xfrm>
        </p:grpSpPr>
        <p:sp>
          <p:nvSpPr>
            <p:cNvPr id="36920" name="AutoShape 10"/>
            <p:cNvSpPr/>
            <p:nvPr/>
          </p:nvSpPr>
          <p:spPr>
            <a:xfrm rot="-5400000">
              <a:off x="397" y="243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hlink"/>
            </a:solidFill>
            <a:ln w="2857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gray">
            <a:xfrm rot="-5400000">
              <a:off x="454" y="2471"/>
              <a:ext cx="1165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2857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6874" name="Group 12"/>
          <p:cNvGrpSpPr/>
          <p:nvPr/>
        </p:nvGrpSpPr>
        <p:grpSpPr>
          <a:xfrm>
            <a:off x="2052638" y="3336925"/>
            <a:ext cx="423862" cy="2328863"/>
            <a:chOff x="870" y="1960"/>
            <a:chExt cx="267" cy="1213"/>
          </a:xfrm>
        </p:grpSpPr>
        <p:sp>
          <p:nvSpPr>
            <p:cNvPr id="36918" name="AutoShape 13"/>
            <p:cNvSpPr/>
            <p:nvPr/>
          </p:nvSpPr>
          <p:spPr>
            <a:xfrm rot="-5400000">
              <a:off x="397" y="243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folHlink"/>
            </a:solidFill>
            <a:ln w="2857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AutoShape 14"/>
            <p:cNvSpPr>
              <a:spLocks noChangeArrowheads="1"/>
            </p:cNvSpPr>
            <p:nvPr/>
          </p:nvSpPr>
          <p:spPr bwMode="blackGray">
            <a:xfrm rot="-5400000">
              <a:off x="454" y="2471"/>
              <a:ext cx="1165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2857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6875" name="Group 15"/>
          <p:cNvGrpSpPr/>
          <p:nvPr/>
        </p:nvGrpSpPr>
        <p:grpSpPr>
          <a:xfrm>
            <a:off x="2800350" y="4881563"/>
            <a:ext cx="423863" cy="787400"/>
            <a:chOff x="870" y="1960"/>
            <a:chExt cx="267" cy="1213"/>
          </a:xfrm>
        </p:grpSpPr>
        <p:sp>
          <p:nvSpPr>
            <p:cNvPr id="36916" name="AutoShape 16"/>
            <p:cNvSpPr/>
            <p:nvPr/>
          </p:nvSpPr>
          <p:spPr>
            <a:xfrm rot="-5400000">
              <a:off x="397" y="243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857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" name="AutoShape 17"/>
            <p:cNvSpPr>
              <a:spLocks noChangeArrowheads="1"/>
            </p:cNvSpPr>
            <p:nvPr/>
          </p:nvSpPr>
          <p:spPr bwMode="gray">
            <a:xfrm rot="-5400000">
              <a:off x="453" y="2471"/>
              <a:ext cx="1167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2857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6876" name="Group 18"/>
          <p:cNvGrpSpPr/>
          <p:nvPr/>
        </p:nvGrpSpPr>
        <p:grpSpPr>
          <a:xfrm>
            <a:off x="3506788" y="4194175"/>
            <a:ext cx="423862" cy="1468438"/>
            <a:chOff x="870" y="1960"/>
            <a:chExt cx="267" cy="1213"/>
          </a:xfrm>
        </p:grpSpPr>
        <p:sp>
          <p:nvSpPr>
            <p:cNvPr id="36914" name="AutoShape 19"/>
            <p:cNvSpPr/>
            <p:nvPr/>
          </p:nvSpPr>
          <p:spPr>
            <a:xfrm rot="-5400000">
              <a:off x="397" y="2433"/>
              <a:ext cx="1213" cy="26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2857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AutoShape 20"/>
            <p:cNvSpPr>
              <a:spLocks noChangeArrowheads="1"/>
            </p:cNvSpPr>
            <p:nvPr/>
          </p:nvSpPr>
          <p:spPr bwMode="ltGray">
            <a:xfrm rot="-5400000">
              <a:off x="454" y="2472"/>
              <a:ext cx="1164" cy="18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2857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1" name="Text Box 21"/>
          <p:cNvSpPr txBox="1">
            <a:spLocks noChangeArrowheads="1"/>
          </p:cNvSpPr>
          <p:nvPr/>
        </p:nvSpPr>
        <p:spPr bwMode="gray">
          <a:xfrm>
            <a:off x="1320800" y="5895975"/>
            <a:ext cx="2813050" cy="427038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2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A       B       C       D</a:t>
            </a:r>
            <a:endParaRPr kumimoji="0" lang="en-US" altLang="zh-CN" sz="22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878" name="Rectangle 22"/>
          <p:cNvSpPr/>
          <p:nvPr/>
        </p:nvSpPr>
        <p:spPr>
          <a:xfrm>
            <a:off x="1222375" y="3359150"/>
            <a:ext cx="539750" cy="304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80%</a:t>
            </a:r>
            <a:endParaRPr lang="en-US" altLang="zh-CN" sz="14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9" name="Rectangle 23"/>
          <p:cNvSpPr/>
          <p:nvPr/>
        </p:nvSpPr>
        <p:spPr>
          <a:xfrm>
            <a:off x="1992313" y="3086100"/>
            <a:ext cx="539750" cy="304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90%</a:t>
            </a:r>
            <a:endParaRPr lang="en-US" altLang="zh-CN" sz="14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80" name="Rectangle 24"/>
          <p:cNvSpPr/>
          <p:nvPr/>
        </p:nvSpPr>
        <p:spPr>
          <a:xfrm>
            <a:off x="2751138" y="4535488"/>
            <a:ext cx="539750" cy="304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30%</a:t>
            </a:r>
            <a:endParaRPr lang="en-US" altLang="zh-CN" sz="14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81" name="Rectangle 25"/>
          <p:cNvSpPr/>
          <p:nvPr/>
        </p:nvSpPr>
        <p:spPr>
          <a:xfrm>
            <a:off x="3467100" y="3859213"/>
            <a:ext cx="539750" cy="304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55%</a:t>
            </a:r>
            <a:endParaRPr lang="en-US" altLang="zh-CN" sz="14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82" name="AutoShape 26"/>
          <p:cNvSpPr/>
          <p:nvPr/>
        </p:nvSpPr>
        <p:spPr>
          <a:xfrm>
            <a:off x="4527550" y="3246438"/>
            <a:ext cx="4038600" cy="592137"/>
          </a:xfrm>
          <a:prstGeom prst="roundRect">
            <a:avLst>
              <a:gd name="adj" fmla="val 50000"/>
            </a:avLst>
          </a:prstGeom>
          <a:solidFill>
            <a:srgbClr val="777777"/>
          </a:solidFill>
          <a:ln w="28575" cap="flat" cmpd="sng">
            <a:solidFill>
              <a:srgbClr val="EAEAEA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6883" name="Group 27"/>
          <p:cNvGrpSpPr/>
          <p:nvPr/>
        </p:nvGrpSpPr>
        <p:grpSpPr>
          <a:xfrm>
            <a:off x="4484688" y="3265488"/>
            <a:ext cx="552450" cy="584200"/>
            <a:chOff x="2959" y="1568"/>
            <a:chExt cx="454" cy="480"/>
          </a:xfrm>
        </p:grpSpPr>
        <p:grpSp>
          <p:nvGrpSpPr>
            <p:cNvPr id="36909" name="Group 28"/>
            <p:cNvGrpSpPr/>
            <p:nvPr/>
          </p:nvGrpSpPr>
          <p:grpSpPr>
            <a:xfrm>
              <a:off x="2959" y="1571"/>
              <a:ext cx="454" cy="482"/>
              <a:chOff x="192" y="1917"/>
              <a:chExt cx="1042" cy="1102"/>
            </a:xfrm>
          </p:grpSpPr>
          <p:pic>
            <p:nvPicPr>
              <p:cNvPr id="36911" name="Picture 29" descr="light_shadow"/>
              <p:cNvPicPr>
                <a:picLocks noChangeAspect="1"/>
              </p:cNvPicPr>
              <p:nvPr/>
            </p:nvPicPr>
            <p:blipFill>
              <a:blip r:embed="rId1">
                <a:lum bright="-78000" contrast="-78000"/>
              </a:blip>
              <a:stretch>
                <a:fillRect/>
              </a:stretch>
            </p:blipFill>
            <p:spPr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36912" name="Picture 30" descr="circuler_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2" name="Oval 31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6" cy="101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hlink">
                      <a:alpha val="55000"/>
                    </a:schemeClr>
                  </a:gs>
                  <a:gs pos="100000">
                    <a:schemeClr val="hlink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36910" name="Picture 32" descr="Picture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04" y="1572"/>
              <a:ext cx="359" cy="15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6884" name="Rectangle 33"/>
          <p:cNvSpPr/>
          <p:nvPr/>
        </p:nvSpPr>
        <p:spPr>
          <a:xfrm>
            <a:off x="5140325" y="3348038"/>
            <a:ext cx="32448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A.</a:t>
            </a:r>
            <a:r>
              <a:rPr lang="en-US" altLang="zh-CN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 the contents</a:t>
            </a:r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85" name="AutoShape 34"/>
          <p:cNvSpPr/>
          <p:nvPr/>
        </p:nvSpPr>
        <p:spPr>
          <a:xfrm>
            <a:off x="4527550" y="4014788"/>
            <a:ext cx="4038600" cy="592137"/>
          </a:xfrm>
          <a:prstGeom prst="roundRect">
            <a:avLst>
              <a:gd name="adj" fmla="val 50000"/>
            </a:avLst>
          </a:prstGeom>
          <a:solidFill>
            <a:srgbClr val="777777"/>
          </a:solidFill>
          <a:ln w="28575" cap="flat" cmpd="sng">
            <a:solidFill>
              <a:srgbClr val="EAEAEA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6886" name="Group 35"/>
          <p:cNvGrpSpPr/>
          <p:nvPr/>
        </p:nvGrpSpPr>
        <p:grpSpPr>
          <a:xfrm>
            <a:off x="4484688" y="4033838"/>
            <a:ext cx="552450" cy="584200"/>
            <a:chOff x="2959" y="1568"/>
            <a:chExt cx="454" cy="480"/>
          </a:xfrm>
        </p:grpSpPr>
        <p:grpSp>
          <p:nvGrpSpPr>
            <p:cNvPr id="36904" name="Group 36"/>
            <p:cNvGrpSpPr/>
            <p:nvPr/>
          </p:nvGrpSpPr>
          <p:grpSpPr>
            <a:xfrm>
              <a:off x="2959" y="1571"/>
              <a:ext cx="454" cy="482"/>
              <a:chOff x="192" y="1917"/>
              <a:chExt cx="1042" cy="1102"/>
            </a:xfrm>
          </p:grpSpPr>
          <p:pic>
            <p:nvPicPr>
              <p:cNvPr id="36906" name="Picture 37" descr="light_shadow"/>
              <p:cNvPicPr>
                <a:picLocks noChangeAspect="1"/>
              </p:cNvPicPr>
              <p:nvPr/>
            </p:nvPicPr>
            <p:blipFill>
              <a:blip r:embed="rId1">
                <a:lum bright="-78000" contrast="-78000"/>
              </a:blip>
              <a:stretch>
                <a:fillRect/>
              </a:stretch>
            </p:blipFill>
            <p:spPr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36907" name="Picture 38" descr="circuler_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0" name="Oval 39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6" cy="101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folHlink">
                      <a:alpha val="55000"/>
                    </a:schemeClr>
                  </a:gs>
                  <a:gs pos="100000">
                    <a:schemeClr val="folHlink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36905" name="Picture 40" descr="Picture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04" y="1572"/>
              <a:ext cx="359" cy="15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6887" name="Rectangle 41"/>
          <p:cNvSpPr/>
          <p:nvPr/>
        </p:nvSpPr>
        <p:spPr>
          <a:xfrm>
            <a:off x="5140325" y="4116388"/>
            <a:ext cx="32448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B.</a:t>
            </a:r>
            <a:r>
              <a:rPr lang="en-US" altLang="zh-CN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 the contents</a:t>
            </a:r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88" name="AutoShape 42"/>
          <p:cNvSpPr/>
          <p:nvPr/>
        </p:nvSpPr>
        <p:spPr>
          <a:xfrm>
            <a:off x="4527550" y="4791075"/>
            <a:ext cx="4038600" cy="592138"/>
          </a:xfrm>
          <a:prstGeom prst="roundRect">
            <a:avLst>
              <a:gd name="adj" fmla="val 50000"/>
            </a:avLst>
          </a:prstGeom>
          <a:solidFill>
            <a:srgbClr val="777777"/>
          </a:solidFill>
          <a:ln w="28575" cap="flat" cmpd="sng">
            <a:solidFill>
              <a:srgbClr val="EAEAEA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6889" name="Group 43"/>
          <p:cNvGrpSpPr/>
          <p:nvPr/>
        </p:nvGrpSpPr>
        <p:grpSpPr>
          <a:xfrm>
            <a:off x="4484688" y="4810125"/>
            <a:ext cx="552450" cy="584200"/>
            <a:chOff x="2959" y="1568"/>
            <a:chExt cx="454" cy="480"/>
          </a:xfrm>
        </p:grpSpPr>
        <p:grpSp>
          <p:nvGrpSpPr>
            <p:cNvPr id="36899" name="Group 44"/>
            <p:cNvGrpSpPr/>
            <p:nvPr/>
          </p:nvGrpSpPr>
          <p:grpSpPr>
            <a:xfrm>
              <a:off x="2959" y="1571"/>
              <a:ext cx="454" cy="482"/>
              <a:chOff x="192" y="1917"/>
              <a:chExt cx="1042" cy="1102"/>
            </a:xfrm>
          </p:grpSpPr>
          <p:pic>
            <p:nvPicPr>
              <p:cNvPr id="36901" name="Picture 45" descr="light_shadow"/>
              <p:cNvPicPr>
                <a:picLocks noChangeAspect="1"/>
              </p:cNvPicPr>
              <p:nvPr/>
            </p:nvPicPr>
            <p:blipFill>
              <a:blip r:embed="rId1">
                <a:lum bright="-78000" contrast="-78000"/>
              </a:blip>
              <a:stretch>
                <a:fillRect/>
              </a:stretch>
            </p:blipFill>
            <p:spPr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36902" name="Picture 46" descr="circuler_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8" name="Oval 47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6" cy="1018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accent2">
                      <a:alpha val="55000"/>
                    </a:schemeClr>
                  </a:gs>
                  <a:gs pos="100000">
                    <a:schemeClr val="accent2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36900" name="Picture 48" descr="Picture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04" y="1572"/>
              <a:ext cx="359" cy="15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6890" name="Rectangle 49"/>
          <p:cNvSpPr/>
          <p:nvPr/>
        </p:nvSpPr>
        <p:spPr>
          <a:xfrm>
            <a:off x="5140325" y="4892675"/>
            <a:ext cx="32448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C.</a:t>
            </a:r>
            <a:r>
              <a:rPr lang="en-US" altLang="zh-CN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 the contents</a:t>
            </a:r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91" name="AutoShape 50"/>
          <p:cNvSpPr/>
          <p:nvPr/>
        </p:nvSpPr>
        <p:spPr>
          <a:xfrm>
            <a:off x="4527550" y="5527675"/>
            <a:ext cx="4038600" cy="592138"/>
          </a:xfrm>
          <a:prstGeom prst="roundRect">
            <a:avLst>
              <a:gd name="adj" fmla="val 50000"/>
            </a:avLst>
          </a:prstGeom>
          <a:solidFill>
            <a:srgbClr val="777777"/>
          </a:solidFill>
          <a:ln w="28575" cap="flat" cmpd="sng">
            <a:solidFill>
              <a:srgbClr val="EAEAEA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6892" name="Group 51"/>
          <p:cNvGrpSpPr/>
          <p:nvPr/>
        </p:nvGrpSpPr>
        <p:grpSpPr>
          <a:xfrm>
            <a:off x="4484688" y="5546725"/>
            <a:ext cx="552450" cy="584200"/>
            <a:chOff x="2959" y="1568"/>
            <a:chExt cx="454" cy="480"/>
          </a:xfrm>
        </p:grpSpPr>
        <p:grpSp>
          <p:nvGrpSpPr>
            <p:cNvPr id="36894" name="Group 52"/>
            <p:cNvGrpSpPr/>
            <p:nvPr/>
          </p:nvGrpSpPr>
          <p:grpSpPr>
            <a:xfrm>
              <a:off x="2959" y="1571"/>
              <a:ext cx="454" cy="482"/>
              <a:chOff x="192" y="1917"/>
              <a:chExt cx="1042" cy="1102"/>
            </a:xfrm>
          </p:grpSpPr>
          <p:pic>
            <p:nvPicPr>
              <p:cNvPr id="36896" name="Picture 53" descr="light_shadow"/>
              <p:cNvPicPr>
                <a:picLocks noChangeAspect="1"/>
              </p:cNvPicPr>
              <p:nvPr/>
            </p:nvPicPr>
            <p:blipFill>
              <a:blip r:embed="rId1">
                <a:lum bright="-78000" contrast="-78000"/>
              </a:blip>
              <a:stretch>
                <a:fillRect/>
              </a:stretch>
            </p:blipFill>
            <p:spPr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36897" name="Picture 54" descr="circuler_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56" name="Oval 55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6" cy="1018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accent1">
                      <a:alpha val="55000"/>
                    </a:schemeClr>
                  </a:gs>
                  <a:gs pos="100000">
                    <a:schemeClr val="accent1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36895" name="Picture 56" descr="Picture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04" y="1572"/>
              <a:ext cx="359" cy="15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6893" name="Rectangle 57"/>
          <p:cNvSpPr/>
          <p:nvPr/>
        </p:nvSpPr>
        <p:spPr>
          <a:xfrm>
            <a:off x="5140325" y="5629275"/>
            <a:ext cx="32448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D.</a:t>
            </a:r>
            <a:r>
              <a:rPr lang="en-US" altLang="zh-CN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 the contents</a:t>
            </a:r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7890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37891" name="Rectangle 2"/>
          <p:cNvSpPr/>
          <p:nvPr/>
        </p:nvSpPr>
        <p:spPr>
          <a:xfrm>
            <a:off x="738188" y="1909763"/>
            <a:ext cx="3652837" cy="1503362"/>
          </a:xfrm>
          <a:prstGeom prst="rect">
            <a:avLst/>
          </a:prstGeom>
          <a:solidFill>
            <a:schemeClr val="accent2"/>
          </a:solidFill>
          <a:ln w="9525" cap="flat" cmpd="sng">
            <a:prstDash val="solid"/>
            <a:miter/>
            <a:headEnd type="none" w="med" len="med"/>
            <a:tailEnd type="none" w="med" len="med"/>
          </a:ln>
          <a:scene3d>
            <a:camera prst="legacyPerspectiveBottomRight">
              <a:rot lat="0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2" name="Rectangle 3"/>
          <p:cNvSpPr/>
          <p:nvPr/>
        </p:nvSpPr>
        <p:spPr>
          <a:xfrm>
            <a:off x="2627313" y="2049463"/>
            <a:ext cx="1220787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buClr>
                <a:srgbClr val="FF0066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Contents</a:t>
            </a:r>
            <a:endParaRPr lang="en-US" altLang="zh-CN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3" name="Rectangle 4"/>
          <p:cNvSpPr/>
          <p:nvPr/>
        </p:nvSpPr>
        <p:spPr>
          <a:xfrm>
            <a:off x="4662488" y="1905000"/>
            <a:ext cx="3786187" cy="1503363"/>
          </a:xfrm>
          <a:prstGeom prst="rect">
            <a:avLst/>
          </a:prstGeom>
          <a:solidFill>
            <a:schemeClr val="folHlink"/>
          </a:solidFill>
          <a:ln w="9525" cap="flat" cmpd="sng">
            <a:prstDash val="solid"/>
            <a:miter/>
            <a:headEnd type="none" w="med" len="med"/>
            <a:tailEnd type="none" w="med" len="med"/>
          </a:ln>
          <a:scene3d>
            <a:camera prst="legacyPerspectiveBottomLeft">
              <a:rot lat="0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4" name="Rectangle 5"/>
          <p:cNvSpPr/>
          <p:nvPr/>
        </p:nvSpPr>
        <p:spPr>
          <a:xfrm>
            <a:off x="5192713" y="2025650"/>
            <a:ext cx="12192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buClr>
                <a:srgbClr val="FF0066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Contents</a:t>
            </a:r>
            <a:endParaRPr lang="en-US" altLang="zh-CN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5" name="Rectangle 6"/>
          <p:cNvSpPr/>
          <p:nvPr/>
        </p:nvSpPr>
        <p:spPr>
          <a:xfrm>
            <a:off x="736600" y="3700463"/>
            <a:ext cx="3652838" cy="1503362"/>
          </a:xfrm>
          <a:prstGeom prst="rect">
            <a:avLst/>
          </a:prstGeom>
          <a:solidFill>
            <a:schemeClr val="accent1"/>
          </a:solidFill>
          <a:ln w="9525" cap="flat" cmpd="sng">
            <a:prstDash val="solid"/>
            <a:miter/>
            <a:headEnd type="none" w="med" len="med"/>
            <a:tailEnd type="none" w="med" len="med"/>
          </a:ln>
          <a:scene3d>
            <a:camera prst="legacyPerspectiveTopRight">
              <a:rot lat="0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6" name="Rectangle 7"/>
          <p:cNvSpPr/>
          <p:nvPr/>
        </p:nvSpPr>
        <p:spPr>
          <a:xfrm>
            <a:off x="2597150" y="4795838"/>
            <a:ext cx="121920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buClr>
                <a:srgbClr val="FF0066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Contents</a:t>
            </a:r>
            <a:endParaRPr lang="en-US" altLang="zh-CN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7" name="Rectangle 8"/>
          <p:cNvSpPr/>
          <p:nvPr/>
        </p:nvSpPr>
        <p:spPr>
          <a:xfrm>
            <a:off x="4667250" y="3702050"/>
            <a:ext cx="3790950" cy="1493838"/>
          </a:xfrm>
          <a:prstGeom prst="rect">
            <a:avLst/>
          </a:prstGeom>
          <a:solidFill>
            <a:schemeClr val="hlink"/>
          </a:solidFill>
          <a:ln w="9525" cap="flat" cmpd="sng">
            <a:prstDash val="solid"/>
            <a:miter/>
            <a:headEnd type="none" w="med" len="med"/>
            <a:tailEnd type="none" w="med" len="med"/>
          </a:ln>
          <a:scene3d>
            <a:camera prst="legacyPerspectiveTopLeft">
              <a:rot lat="0" lon="0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8" name="Rectangle 9"/>
          <p:cNvSpPr/>
          <p:nvPr/>
        </p:nvSpPr>
        <p:spPr>
          <a:xfrm>
            <a:off x="5195888" y="4779963"/>
            <a:ext cx="1220787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buClr>
                <a:srgbClr val="FF0066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Contents</a:t>
            </a:r>
            <a:endParaRPr lang="en-US" altLang="zh-CN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9" name="Text Box 10"/>
          <p:cNvSpPr txBox="1"/>
          <p:nvPr/>
        </p:nvSpPr>
        <p:spPr>
          <a:xfrm>
            <a:off x="785813" y="3879850"/>
            <a:ext cx="1773237" cy="1155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400" err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0" name="Text Box 11"/>
          <p:cNvSpPr txBox="1"/>
          <p:nvPr/>
        </p:nvSpPr>
        <p:spPr>
          <a:xfrm>
            <a:off x="800100" y="2028825"/>
            <a:ext cx="1701800" cy="1196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lnSpc>
                <a:spcPct val="130000"/>
              </a:lnSpc>
              <a:buChar char="-"/>
            </a:pPr>
            <a:r>
              <a:rPr lang="en-US" altLang="zh-CN" sz="14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30000"/>
              </a:lnSpc>
              <a:buChar char="-"/>
            </a:pPr>
            <a:r>
              <a:rPr lang="en-US" altLang="zh-CN" sz="14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30000"/>
              </a:lnSpc>
              <a:buChar char="-"/>
            </a:pPr>
            <a:r>
              <a:rPr lang="en-US" altLang="zh-CN" sz="14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30000"/>
              </a:lnSpc>
              <a:buChar char="-"/>
            </a:pPr>
            <a:r>
              <a:rPr lang="en-US" altLang="zh-CN" sz="14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1" name="Text Box 12"/>
          <p:cNvSpPr txBox="1"/>
          <p:nvPr/>
        </p:nvSpPr>
        <p:spPr>
          <a:xfrm>
            <a:off x="6594475" y="2071688"/>
            <a:ext cx="1773238" cy="1155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400" err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2" name="Text Box 13"/>
          <p:cNvSpPr txBox="1"/>
          <p:nvPr/>
        </p:nvSpPr>
        <p:spPr>
          <a:xfrm>
            <a:off x="6659563" y="3922713"/>
            <a:ext cx="1701800" cy="920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lnSpc>
                <a:spcPct val="130000"/>
              </a:lnSpc>
              <a:buChar char="-"/>
            </a:pPr>
            <a:r>
              <a:rPr lang="en-US" altLang="zh-CN" sz="14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30000"/>
              </a:lnSpc>
              <a:buChar char="-"/>
            </a:pPr>
            <a:r>
              <a:rPr lang="en-US" altLang="zh-CN" sz="14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30000"/>
              </a:lnSpc>
              <a:buChar char="-"/>
            </a:pPr>
            <a:r>
              <a:rPr lang="en-US" altLang="zh-CN" sz="1400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Click to add Text</a:t>
            </a:r>
            <a:endParaRPr lang="en-US" altLang="zh-CN" sz="1400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7903" name="Group 14"/>
          <p:cNvGrpSpPr/>
          <p:nvPr/>
        </p:nvGrpSpPr>
        <p:grpSpPr>
          <a:xfrm>
            <a:off x="5383213" y="3862388"/>
            <a:ext cx="812800" cy="812800"/>
            <a:chOff x="2430" y="1692"/>
            <a:chExt cx="339" cy="339"/>
          </a:xfrm>
        </p:grpSpPr>
        <p:sp>
          <p:nvSpPr>
            <p:cNvPr id="16" name="Freeform 15"/>
            <p:cNvSpPr>
              <a:spLocks noEditPoints="1"/>
            </p:cNvSpPr>
            <p:nvPr/>
          </p:nvSpPr>
          <p:spPr bwMode="gray">
            <a:xfrm>
              <a:off x="2430" y="1692"/>
              <a:ext cx="339" cy="339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131" y="5"/>
                </a:cxn>
                <a:cxn ang="0">
                  <a:pos x="95" y="17"/>
                </a:cxn>
                <a:cxn ang="0">
                  <a:pos x="63" y="38"/>
                </a:cxn>
                <a:cxn ang="0">
                  <a:pos x="38" y="63"/>
                </a:cxn>
                <a:cxn ang="0">
                  <a:pos x="18" y="95"/>
                </a:cxn>
                <a:cxn ang="0">
                  <a:pos x="5" y="131"/>
                </a:cxn>
                <a:cxn ang="0">
                  <a:pos x="0" y="170"/>
                </a:cxn>
                <a:cxn ang="0">
                  <a:pos x="5" y="209"/>
                </a:cxn>
                <a:cxn ang="0">
                  <a:pos x="18" y="245"/>
                </a:cxn>
                <a:cxn ang="0">
                  <a:pos x="38" y="276"/>
                </a:cxn>
                <a:cxn ang="0">
                  <a:pos x="63" y="302"/>
                </a:cxn>
                <a:cxn ang="0">
                  <a:pos x="95" y="323"/>
                </a:cxn>
                <a:cxn ang="0">
                  <a:pos x="131" y="335"/>
                </a:cxn>
                <a:cxn ang="0">
                  <a:pos x="170" y="339"/>
                </a:cxn>
                <a:cxn ang="0">
                  <a:pos x="209" y="335"/>
                </a:cxn>
                <a:cxn ang="0">
                  <a:pos x="245" y="323"/>
                </a:cxn>
                <a:cxn ang="0">
                  <a:pos x="276" y="302"/>
                </a:cxn>
                <a:cxn ang="0">
                  <a:pos x="303" y="276"/>
                </a:cxn>
                <a:cxn ang="0">
                  <a:pos x="323" y="245"/>
                </a:cxn>
                <a:cxn ang="0">
                  <a:pos x="335" y="209"/>
                </a:cxn>
                <a:cxn ang="0">
                  <a:pos x="339" y="170"/>
                </a:cxn>
                <a:cxn ang="0">
                  <a:pos x="335" y="131"/>
                </a:cxn>
                <a:cxn ang="0">
                  <a:pos x="323" y="95"/>
                </a:cxn>
                <a:cxn ang="0">
                  <a:pos x="303" y="63"/>
                </a:cxn>
                <a:cxn ang="0">
                  <a:pos x="276" y="38"/>
                </a:cxn>
                <a:cxn ang="0">
                  <a:pos x="245" y="17"/>
                </a:cxn>
                <a:cxn ang="0">
                  <a:pos x="209" y="5"/>
                </a:cxn>
                <a:cxn ang="0">
                  <a:pos x="170" y="0"/>
                </a:cxn>
                <a:cxn ang="0">
                  <a:pos x="170" y="294"/>
                </a:cxn>
                <a:cxn ang="0">
                  <a:pos x="137" y="291"/>
                </a:cxn>
                <a:cxn ang="0">
                  <a:pos x="107" y="278"/>
                </a:cxn>
                <a:cxn ang="0">
                  <a:pos x="81" y="258"/>
                </a:cxn>
                <a:cxn ang="0">
                  <a:pos x="62" y="233"/>
                </a:cxn>
                <a:cxn ang="0">
                  <a:pos x="50" y="203"/>
                </a:cxn>
                <a:cxn ang="0">
                  <a:pos x="45" y="170"/>
                </a:cxn>
                <a:cxn ang="0">
                  <a:pos x="50" y="137"/>
                </a:cxn>
                <a:cxn ang="0">
                  <a:pos x="62" y="107"/>
                </a:cxn>
                <a:cxn ang="0">
                  <a:pos x="81" y="81"/>
                </a:cxn>
                <a:cxn ang="0">
                  <a:pos x="107" y="62"/>
                </a:cxn>
                <a:cxn ang="0">
                  <a:pos x="137" y="48"/>
                </a:cxn>
                <a:cxn ang="0">
                  <a:pos x="170" y="44"/>
                </a:cxn>
                <a:cxn ang="0">
                  <a:pos x="203" y="48"/>
                </a:cxn>
                <a:cxn ang="0">
                  <a:pos x="233" y="62"/>
                </a:cxn>
                <a:cxn ang="0">
                  <a:pos x="258" y="81"/>
                </a:cxn>
                <a:cxn ang="0">
                  <a:pos x="278" y="107"/>
                </a:cxn>
                <a:cxn ang="0">
                  <a:pos x="291" y="137"/>
                </a:cxn>
                <a:cxn ang="0">
                  <a:pos x="296" y="170"/>
                </a:cxn>
                <a:cxn ang="0">
                  <a:pos x="291" y="203"/>
                </a:cxn>
                <a:cxn ang="0">
                  <a:pos x="278" y="233"/>
                </a:cxn>
                <a:cxn ang="0">
                  <a:pos x="258" y="258"/>
                </a:cxn>
                <a:cxn ang="0">
                  <a:pos x="233" y="278"/>
                </a:cxn>
                <a:cxn ang="0">
                  <a:pos x="203" y="291"/>
                </a:cxn>
                <a:cxn ang="0">
                  <a:pos x="170" y="294"/>
                </a:cxn>
              </a:cxnLst>
              <a:rect l="0" t="0" r="r" b="b"/>
              <a:pathLst>
                <a:path w="339" h="339">
                  <a:moveTo>
                    <a:pt x="170" y="0"/>
                  </a:moveTo>
                  <a:lnTo>
                    <a:pt x="131" y="5"/>
                  </a:lnTo>
                  <a:lnTo>
                    <a:pt x="95" y="17"/>
                  </a:lnTo>
                  <a:lnTo>
                    <a:pt x="63" y="38"/>
                  </a:lnTo>
                  <a:lnTo>
                    <a:pt x="38" y="63"/>
                  </a:lnTo>
                  <a:lnTo>
                    <a:pt x="18" y="95"/>
                  </a:lnTo>
                  <a:lnTo>
                    <a:pt x="5" y="131"/>
                  </a:lnTo>
                  <a:lnTo>
                    <a:pt x="0" y="170"/>
                  </a:lnTo>
                  <a:lnTo>
                    <a:pt x="5" y="209"/>
                  </a:lnTo>
                  <a:lnTo>
                    <a:pt x="18" y="245"/>
                  </a:lnTo>
                  <a:lnTo>
                    <a:pt x="38" y="276"/>
                  </a:lnTo>
                  <a:lnTo>
                    <a:pt x="63" y="302"/>
                  </a:lnTo>
                  <a:lnTo>
                    <a:pt x="95" y="323"/>
                  </a:lnTo>
                  <a:lnTo>
                    <a:pt x="131" y="335"/>
                  </a:lnTo>
                  <a:lnTo>
                    <a:pt x="170" y="339"/>
                  </a:lnTo>
                  <a:lnTo>
                    <a:pt x="209" y="335"/>
                  </a:lnTo>
                  <a:lnTo>
                    <a:pt x="245" y="323"/>
                  </a:lnTo>
                  <a:lnTo>
                    <a:pt x="276" y="302"/>
                  </a:lnTo>
                  <a:lnTo>
                    <a:pt x="303" y="276"/>
                  </a:lnTo>
                  <a:lnTo>
                    <a:pt x="323" y="245"/>
                  </a:lnTo>
                  <a:lnTo>
                    <a:pt x="335" y="209"/>
                  </a:lnTo>
                  <a:lnTo>
                    <a:pt x="339" y="170"/>
                  </a:lnTo>
                  <a:lnTo>
                    <a:pt x="335" y="131"/>
                  </a:lnTo>
                  <a:lnTo>
                    <a:pt x="323" y="95"/>
                  </a:lnTo>
                  <a:lnTo>
                    <a:pt x="303" y="63"/>
                  </a:lnTo>
                  <a:lnTo>
                    <a:pt x="276" y="38"/>
                  </a:lnTo>
                  <a:lnTo>
                    <a:pt x="245" y="17"/>
                  </a:lnTo>
                  <a:lnTo>
                    <a:pt x="209" y="5"/>
                  </a:lnTo>
                  <a:lnTo>
                    <a:pt x="170" y="0"/>
                  </a:lnTo>
                  <a:close/>
                  <a:moveTo>
                    <a:pt x="170" y="294"/>
                  </a:moveTo>
                  <a:lnTo>
                    <a:pt x="137" y="291"/>
                  </a:lnTo>
                  <a:lnTo>
                    <a:pt x="107" y="278"/>
                  </a:lnTo>
                  <a:lnTo>
                    <a:pt x="81" y="258"/>
                  </a:lnTo>
                  <a:lnTo>
                    <a:pt x="62" y="233"/>
                  </a:lnTo>
                  <a:lnTo>
                    <a:pt x="50" y="203"/>
                  </a:lnTo>
                  <a:lnTo>
                    <a:pt x="45" y="170"/>
                  </a:lnTo>
                  <a:lnTo>
                    <a:pt x="50" y="137"/>
                  </a:lnTo>
                  <a:lnTo>
                    <a:pt x="62" y="107"/>
                  </a:lnTo>
                  <a:lnTo>
                    <a:pt x="81" y="81"/>
                  </a:lnTo>
                  <a:lnTo>
                    <a:pt x="107" y="62"/>
                  </a:lnTo>
                  <a:lnTo>
                    <a:pt x="137" y="48"/>
                  </a:lnTo>
                  <a:lnTo>
                    <a:pt x="170" y="44"/>
                  </a:lnTo>
                  <a:lnTo>
                    <a:pt x="203" y="48"/>
                  </a:lnTo>
                  <a:lnTo>
                    <a:pt x="233" y="62"/>
                  </a:lnTo>
                  <a:lnTo>
                    <a:pt x="258" y="81"/>
                  </a:lnTo>
                  <a:lnTo>
                    <a:pt x="278" y="107"/>
                  </a:lnTo>
                  <a:lnTo>
                    <a:pt x="291" y="137"/>
                  </a:lnTo>
                  <a:lnTo>
                    <a:pt x="296" y="170"/>
                  </a:lnTo>
                  <a:lnTo>
                    <a:pt x="291" y="203"/>
                  </a:lnTo>
                  <a:lnTo>
                    <a:pt x="278" y="233"/>
                  </a:lnTo>
                  <a:lnTo>
                    <a:pt x="258" y="258"/>
                  </a:lnTo>
                  <a:lnTo>
                    <a:pt x="233" y="278"/>
                  </a:lnTo>
                  <a:lnTo>
                    <a:pt x="203" y="291"/>
                  </a:lnTo>
                  <a:lnTo>
                    <a:pt x="170" y="294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gray">
            <a:xfrm>
              <a:off x="2516" y="1799"/>
              <a:ext cx="168" cy="157"/>
            </a:xfrm>
            <a:custGeom>
              <a:avLst/>
              <a:gdLst/>
              <a:ahLst/>
              <a:cxnLst>
                <a:cxn ang="0">
                  <a:pos x="12" y="76"/>
                </a:cxn>
                <a:cxn ang="0">
                  <a:pos x="30" y="114"/>
                </a:cxn>
                <a:cxn ang="0">
                  <a:pos x="63" y="132"/>
                </a:cxn>
                <a:cxn ang="0">
                  <a:pos x="106" y="132"/>
                </a:cxn>
                <a:cxn ang="0">
                  <a:pos x="139" y="114"/>
                </a:cxn>
                <a:cxn ang="0">
                  <a:pos x="157" y="76"/>
                </a:cxn>
                <a:cxn ang="0">
                  <a:pos x="163" y="100"/>
                </a:cxn>
                <a:cxn ang="0">
                  <a:pos x="142" y="136"/>
                </a:cxn>
                <a:cxn ang="0">
                  <a:pos x="106" y="156"/>
                </a:cxn>
                <a:cxn ang="0">
                  <a:pos x="61" y="156"/>
                </a:cxn>
                <a:cxn ang="0">
                  <a:pos x="27" y="136"/>
                </a:cxn>
                <a:cxn ang="0">
                  <a:pos x="4" y="100"/>
                </a:cxn>
                <a:cxn ang="0">
                  <a:pos x="39" y="45"/>
                </a:cxn>
                <a:cxn ang="0">
                  <a:pos x="27" y="42"/>
                </a:cxn>
                <a:cxn ang="0">
                  <a:pos x="19" y="34"/>
                </a:cxn>
                <a:cxn ang="0">
                  <a:pos x="16" y="22"/>
                </a:cxn>
                <a:cxn ang="0">
                  <a:pos x="19" y="12"/>
                </a:cxn>
                <a:cxn ang="0">
                  <a:pos x="27" y="3"/>
                </a:cxn>
                <a:cxn ang="0">
                  <a:pos x="39" y="0"/>
                </a:cxn>
                <a:cxn ang="0">
                  <a:pos x="49" y="3"/>
                </a:cxn>
                <a:cxn ang="0">
                  <a:pos x="58" y="12"/>
                </a:cxn>
                <a:cxn ang="0">
                  <a:pos x="61" y="22"/>
                </a:cxn>
                <a:cxn ang="0">
                  <a:pos x="58" y="34"/>
                </a:cxn>
                <a:cxn ang="0">
                  <a:pos x="49" y="42"/>
                </a:cxn>
                <a:cxn ang="0">
                  <a:pos x="39" y="45"/>
                </a:cxn>
                <a:cxn ang="0">
                  <a:pos x="124" y="45"/>
                </a:cxn>
                <a:cxn ang="0">
                  <a:pos x="114" y="39"/>
                </a:cxn>
                <a:cxn ang="0">
                  <a:pos x="108" y="28"/>
                </a:cxn>
                <a:cxn ang="0">
                  <a:pos x="108" y="16"/>
                </a:cxn>
                <a:cxn ang="0">
                  <a:pos x="114" y="6"/>
                </a:cxn>
                <a:cxn ang="0">
                  <a:pos x="124" y="1"/>
                </a:cxn>
                <a:cxn ang="0">
                  <a:pos x="136" y="1"/>
                </a:cxn>
                <a:cxn ang="0">
                  <a:pos x="145" y="6"/>
                </a:cxn>
                <a:cxn ang="0">
                  <a:pos x="151" y="16"/>
                </a:cxn>
                <a:cxn ang="0">
                  <a:pos x="151" y="28"/>
                </a:cxn>
                <a:cxn ang="0">
                  <a:pos x="145" y="39"/>
                </a:cxn>
                <a:cxn ang="0">
                  <a:pos x="136" y="45"/>
                </a:cxn>
              </a:cxnLst>
              <a:rect l="0" t="0" r="r" b="b"/>
              <a:pathLst>
                <a:path w="168" h="157">
                  <a:moveTo>
                    <a:pt x="0" y="76"/>
                  </a:moveTo>
                  <a:lnTo>
                    <a:pt x="12" y="76"/>
                  </a:lnTo>
                  <a:lnTo>
                    <a:pt x="18" y="97"/>
                  </a:lnTo>
                  <a:lnTo>
                    <a:pt x="30" y="114"/>
                  </a:lnTo>
                  <a:lnTo>
                    <a:pt x="43" y="126"/>
                  </a:lnTo>
                  <a:lnTo>
                    <a:pt x="63" y="132"/>
                  </a:lnTo>
                  <a:lnTo>
                    <a:pt x="84" y="135"/>
                  </a:lnTo>
                  <a:lnTo>
                    <a:pt x="106" y="132"/>
                  </a:lnTo>
                  <a:lnTo>
                    <a:pt x="124" y="126"/>
                  </a:lnTo>
                  <a:lnTo>
                    <a:pt x="139" y="114"/>
                  </a:lnTo>
                  <a:lnTo>
                    <a:pt x="150" y="97"/>
                  </a:lnTo>
                  <a:lnTo>
                    <a:pt x="157" y="76"/>
                  </a:lnTo>
                  <a:lnTo>
                    <a:pt x="168" y="76"/>
                  </a:lnTo>
                  <a:lnTo>
                    <a:pt x="163" y="100"/>
                  </a:lnTo>
                  <a:lnTo>
                    <a:pt x="154" y="120"/>
                  </a:lnTo>
                  <a:lnTo>
                    <a:pt x="142" y="136"/>
                  </a:lnTo>
                  <a:lnTo>
                    <a:pt x="126" y="148"/>
                  </a:lnTo>
                  <a:lnTo>
                    <a:pt x="106" y="156"/>
                  </a:lnTo>
                  <a:lnTo>
                    <a:pt x="84" y="157"/>
                  </a:lnTo>
                  <a:lnTo>
                    <a:pt x="61" y="156"/>
                  </a:lnTo>
                  <a:lnTo>
                    <a:pt x="43" y="148"/>
                  </a:lnTo>
                  <a:lnTo>
                    <a:pt x="27" y="136"/>
                  </a:lnTo>
                  <a:lnTo>
                    <a:pt x="13" y="120"/>
                  </a:lnTo>
                  <a:lnTo>
                    <a:pt x="4" y="100"/>
                  </a:lnTo>
                  <a:lnTo>
                    <a:pt x="0" y="76"/>
                  </a:lnTo>
                  <a:close/>
                  <a:moveTo>
                    <a:pt x="39" y="45"/>
                  </a:moveTo>
                  <a:lnTo>
                    <a:pt x="33" y="45"/>
                  </a:lnTo>
                  <a:lnTo>
                    <a:pt x="27" y="42"/>
                  </a:lnTo>
                  <a:lnTo>
                    <a:pt x="22" y="39"/>
                  </a:lnTo>
                  <a:lnTo>
                    <a:pt x="19" y="34"/>
                  </a:lnTo>
                  <a:lnTo>
                    <a:pt x="16" y="28"/>
                  </a:lnTo>
                  <a:lnTo>
                    <a:pt x="16" y="22"/>
                  </a:lnTo>
                  <a:lnTo>
                    <a:pt x="16" y="16"/>
                  </a:lnTo>
                  <a:lnTo>
                    <a:pt x="19" y="12"/>
                  </a:lnTo>
                  <a:lnTo>
                    <a:pt x="22" y="6"/>
                  </a:lnTo>
                  <a:lnTo>
                    <a:pt x="27" y="3"/>
                  </a:lnTo>
                  <a:lnTo>
                    <a:pt x="33" y="1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49" y="3"/>
                  </a:lnTo>
                  <a:lnTo>
                    <a:pt x="55" y="6"/>
                  </a:lnTo>
                  <a:lnTo>
                    <a:pt x="58" y="12"/>
                  </a:lnTo>
                  <a:lnTo>
                    <a:pt x="61" y="16"/>
                  </a:lnTo>
                  <a:lnTo>
                    <a:pt x="61" y="22"/>
                  </a:lnTo>
                  <a:lnTo>
                    <a:pt x="61" y="28"/>
                  </a:lnTo>
                  <a:lnTo>
                    <a:pt x="58" y="34"/>
                  </a:lnTo>
                  <a:lnTo>
                    <a:pt x="55" y="39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39" y="45"/>
                  </a:lnTo>
                  <a:close/>
                  <a:moveTo>
                    <a:pt x="130" y="45"/>
                  </a:moveTo>
                  <a:lnTo>
                    <a:pt x="124" y="45"/>
                  </a:lnTo>
                  <a:lnTo>
                    <a:pt x="118" y="42"/>
                  </a:lnTo>
                  <a:lnTo>
                    <a:pt x="114" y="39"/>
                  </a:lnTo>
                  <a:lnTo>
                    <a:pt x="109" y="34"/>
                  </a:lnTo>
                  <a:lnTo>
                    <a:pt x="108" y="28"/>
                  </a:lnTo>
                  <a:lnTo>
                    <a:pt x="106" y="22"/>
                  </a:lnTo>
                  <a:lnTo>
                    <a:pt x="108" y="16"/>
                  </a:lnTo>
                  <a:lnTo>
                    <a:pt x="109" y="12"/>
                  </a:lnTo>
                  <a:lnTo>
                    <a:pt x="114" y="6"/>
                  </a:lnTo>
                  <a:lnTo>
                    <a:pt x="118" y="3"/>
                  </a:lnTo>
                  <a:lnTo>
                    <a:pt x="124" y="1"/>
                  </a:lnTo>
                  <a:lnTo>
                    <a:pt x="130" y="0"/>
                  </a:lnTo>
                  <a:lnTo>
                    <a:pt x="136" y="1"/>
                  </a:lnTo>
                  <a:lnTo>
                    <a:pt x="141" y="3"/>
                  </a:lnTo>
                  <a:lnTo>
                    <a:pt x="145" y="6"/>
                  </a:lnTo>
                  <a:lnTo>
                    <a:pt x="150" y="12"/>
                  </a:lnTo>
                  <a:lnTo>
                    <a:pt x="151" y="16"/>
                  </a:lnTo>
                  <a:lnTo>
                    <a:pt x="153" y="22"/>
                  </a:lnTo>
                  <a:lnTo>
                    <a:pt x="151" y="28"/>
                  </a:lnTo>
                  <a:lnTo>
                    <a:pt x="150" y="34"/>
                  </a:lnTo>
                  <a:lnTo>
                    <a:pt x="145" y="39"/>
                  </a:lnTo>
                  <a:lnTo>
                    <a:pt x="141" y="42"/>
                  </a:lnTo>
                  <a:lnTo>
                    <a:pt x="136" y="45"/>
                  </a:lnTo>
                  <a:lnTo>
                    <a:pt x="130" y="45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7904" name="Group 17"/>
          <p:cNvGrpSpPr/>
          <p:nvPr/>
        </p:nvGrpSpPr>
        <p:grpSpPr>
          <a:xfrm>
            <a:off x="2789238" y="2479675"/>
            <a:ext cx="835025" cy="819150"/>
            <a:chOff x="866" y="2169"/>
            <a:chExt cx="406" cy="405"/>
          </a:xfrm>
        </p:grpSpPr>
        <p:sp>
          <p:nvSpPr>
            <p:cNvPr id="19" name="Freeform 18"/>
            <p:cNvSpPr/>
            <p:nvPr/>
          </p:nvSpPr>
          <p:spPr bwMode="gray">
            <a:xfrm>
              <a:off x="1073" y="2181"/>
              <a:ext cx="190" cy="152"/>
            </a:xfrm>
            <a:custGeom>
              <a:avLst/>
              <a:gdLst/>
              <a:ahLst/>
              <a:cxnLst>
                <a:cxn ang="0">
                  <a:pos x="34" y="15"/>
                </a:cxn>
                <a:cxn ang="0">
                  <a:pos x="40" y="17"/>
                </a:cxn>
                <a:cxn ang="0">
                  <a:pos x="46" y="18"/>
                </a:cxn>
                <a:cxn ang="0">
                  <a:pos x="51" y="23"/>
                </a:cxn>
                <a:cxn ang="0">
                  <a:pos x="55" y="27"/>
                </a:cxn>
                <a:cxn ang="0">
                  <a:pos x="57" y="33"/>
                </a:cxn>
                <a:cxn ang="0">
                  <a:pos x="58" y="39"/>
                </a:cxn>
                <a:cxn ang="0">
                  <a:pos x="58" y="51"/>
                </a:cxn>
                <a:cxn ang="0">
                  <a:pos x="58" y="57"/>
                </a:cxn>
                <a:cxn ang="0">
                  <a:pos x="55" y="62"/>
                </a:cxn>
                <a:cxn ang="0">
                  <a:pos x="54" y="66"/>
                </a:cxn>
                <a:cxn ang="0">
                  <a:pos x="60" y="69"/>
                </a:cxn>
                <a:cxn ang="0">
                  <a:pos x="66" y="72"/>
                </a:cxn>
                <a:cxn ang="0">
                  <a:pos x="70" y="72"/>
                </a:cxn>
                <a:cxn ang="0">
                  <a:pos x="73" y="72"/>
                </a:cxn>
                <a:cxn ang="0">
                  <a:pos x="75" y="72"/>
                </a:cxn>
                <a:cxn ang="0">
                  <a:pos x="82" y="72"/>
                </a:cxn>
                <a:cxn ang="0">
                  <a:pos x="87" y="75"/>
                </a:cxn>
                <a:cxn ang="0">
                  <a:pos x="93" y="78"/>
                </a:cxn>
                <a:cxn ang="0">
                  <a:pos x="96" y="83"/>
                </a:cxn>
                <a:cxn ang="0">
                  <a:pos x="99" y="89"/>
                </a:cxn>
                <a:cxn ang="0">
                  <a:pos x="99" y="95"/>
                </a:cxn>
                <a:cxn ang="0">
                  <a:pos x="99" y="96"/>
                </a:cxn>
                <a:cxn ang="0">
                  <a:pos x="118" y="119"/>
                </a:cxn>
                <a:cxn ang="0">
                  <a:pos x="132" y="146"/>
                </a:cxn>
                <a:cxn ang="0">
                  <a:pos x="145" y="146"/>
                </a:cxn>
                <a:cxn ang="0">
                  <a:pos x="156" y="146"/>
                </a:cxn>
                <a:cxn ang="0">
                  <a:pos x="160" y="146"/>
                </a:cxn>
                <a:cxn ang="0">
                  <a:pos x="160" y="146"/>
                </a:cxn>
                <a:cxn ang="0">
                  <a:pos x="160" y="146"/>
                </a:cxn>
                <a:cxn ang="0">
                  <a:pos x="175" y="147"/>
                </a:cxn>
                <a:cxn ang="0">
                  <a:pos x="190" y="152"/>
                </a:cxn>
                <a:cxn ang="0">
                  <a:pos x="180" y="116"/>
                </a:cxn>
                <a:cxn ang="0">
                  <a:pos x="162" y="84"/>
                </a:cxn>
                <a:cxn ang="0">
                  <a:pos x="139" y="56"/>
                </a:cxn>
                <a:cxn ang="0">
                  <a:pos x="111" y="33"/>
                </a:cxn>
                <a:cxn ang="0">
                  <a:pos x="79" y="15"/>
                </a:cxn>
                <a:cxn ang="0">
                  <a:pos x="43" y="5"/>
                </a:cxn>
                <a:cxn ang="0">
                  <a:pos x="6" y="0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4" y="8"/>
                </a:cxn>
                <a:cxn ang="0">
                  <a:pos x="9" y="15"/>
                </a:cxn>
                <a:cxn ang="0">
                  <a:pos x="19" y="15"/>
                </a:cxn>
                <a:cxn ang="0">
                  <a:pos x="30" y="15"/>
                </a:cxn>
                <a:cxn ang="0">
                  <a:pos x="34" y="15"/>
                </a:cxn>
              </a:cxnLst>
              <a:rect l="0" t="0" r="r" b="b"/>
              <a:pathLst>
                <a:path w="190" h="152">
                  <a:moveTo>
                    <a:pt x="34" y="15"/>
                  </a:moveTo>
                  <a:lnTo>
                    <a:pt x="40" y="17"/>
                  </a:lnTo>
                  <a:lnTo>
                    <a:pt x="46" y="18"/>
                  </a:lnTo>
                  <a:lnTo>
                    <a:pt x="51" y="23"/>
                  </a:lnTo>
                  <a:lnTo>
                    <a:pt x="55" y="27"/>
                  </a:lnTo>
                  <a:lnTo>
                    <a:pt x="57" y="33"/>
                  </a:lnTo>
                  <a:lnTo>
                    <a:pt x="58" y="39"/>
                  </a:lnTo>
                  <a:lnTo>
                    <a:pt x="58" y="51"/>
                  </a:lnTo>
                  <a:lnTo>
                    <a:pt x="58" y="57"/>
                  </a:lnTo>
                  <a:lnTo>
                    <a:pt x="55" y="62"/>
                  </a:lnTo>
                  <a:lnTo>
                    <a:pt x="54" y="66"/>
                  </a:lnTo>
                  <a:lnTo>
                    <a:pt x="60" y="69"/>
                  </a:lnTo>
                  <a:lnTo>
                    <a:pt x="66" y="72"/>
                  </a:lnTo>
                  <a:lnTo>
                    <a:pt x="70" y="72"/>
                  </a:lnTo>
                  <a:lnTo>
                    <a:pt x="73" y="72"/>
                  </a:lnTo>
                  <a:lnTo>
                    <a:pt x="75" y="72"/>
                  </a:lnTo>
                  <a:lnTo>
                    <a:pt x="82" y="72"/>
                  </a:lnTo>
                  <a:lnTo>
                    <a:pt x="87" y="75"/>
                  </a:lnTo>
                  <a:lnTo>
                    <a:pt x="93" y="78"/>
                  </a:lnTo>
                  <a:lnTo>
                    <a:pt x="96" y="83"/>
                  </a:lnTo>
                  <a:lnTo>
                    <a:pt x="99" y="89"/>
                  </a:lnTo>
                  <a:lnTo>
                    <a:pt x="99" y="95"/>
                  </a:lnTo>
                  <a:lnTo>
                    <a:pt x="99" y="96"/>
                  </a:lnTo>
                  <a:lnTo>
                    <a:pt x="118" y="119"/>
                  </a:lnTo>
                  <a:lnTo>
                    <a:pt x="132" y="146"/>
                  </a:lnTo>
                  <a:lnTo>
                    <a:pt x="145" y="146"/>
                  </a:lnTo>
                  <a:lnTo>
                    <a:pt x="156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75" y="147"/>
                  </a:lnTo>
                  <a:lnTo>
                    <a:pt x="190" y="152"/>
                  </a:lnTo>
                  <a:lnTo>
                    <a:pt x="180" y="116"/>
                  </a:lnTo>
                  <a:lnTo>
                    <a:pt x="162" y="84"/>
                  </a:lnTo>
                  <a:lnTo>
                    <a:pt x="139" y="56"/>
                  </a:lnTo>
                  <a:lnTo>
                    <a:pt x="111" y="33"/>
                  </a:lnTo>
                  <a:lnTo>
                    <a:pt x="79" y="15"/>
                  </a:lnTo>
                  <a:lnTo>
                    <a:pt x="43" y="5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2"/>
                  </a:lnTo>
                  <a:lnTo>
                    <a:pt x="4" y="8"/>
                  </a:lnTo>
                  <a:lnTo>
                    <a:pt x="9" y="15"/>
                  </a:lnTo>
                  <a:lnTo>
                    <a:pt x="19" y="15"/>
                  </a:lnTo>
                  <a:lnTo>
                    <a:pt x="30" y="15"/>
                  </a:lnTo>
                  <a:lnTo>
                    <a:pt x="34" y="15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19"/>
            <p:cNvSpPr/>
            <p:nvPr/>
          </p:nvSpPr>
          <p:spPr bwMode="gray">
            <a:xfrm>
              <a:off x="911" y="2415"/>
              <a:ext cx="110" cy="131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33" y="11"/>
                </a:cxn>
                <a:cxn ang="0">
                  <a:pos x="25" y="21"/>
                </a:cxn>
                <a:cxn ang="0">
                  <a:pos x="16" y="32"/>
                </a:cxn>
                <a:cxn ang="0">
                  <a:pos x="12" y="39"/>
                </a:cxn>
                <a:cxn ang="0">
                  <a:pos x="9" y="41"/>
                </a:cxn>
                <a:cxn ang="0">
                  <a:pos x="7" y="44"/>
                </a:cxn>
                <a:cxn ang="0">
                  <a:pos x="3" y="45"/>
                </a:cxn>
                <a:cxn ang="0">
                  <a:pos x="0" y="47"/>
                </a:cxn>
                <a:cxn ang="0">
                  <a:pos x="18" y="74"/>
                </a:cxn>
                <a:cxn ang="0">
                  <a:pos x="39" y="96"/>
                </a:cxn>
                <a:cxn ang="0">
                  <a:pos x="63" y="116"/>
                </a:cxn>
                <a:cxn ang="0">
                  <a:pos x="90" y="131"/>
                </a:cxn>
                <a:cxn ang="0">
                  <a:pos x="100" y="104"/>
                </a:cxn>
                <a:cxn ang="0">
                  <a:pos x="109" y="77"/>
                </a:cxn>
                <a:cxn ang="0">
                  <a:pos x="87" y="63"/>
                </a:cxn>
                <a:cxn ang="0">
                  <a:pos x="67" y="45"/>
                </a:cxn>
                <a:cxn ang="0">
                  <a:pos x="52" y="24"/>
                </a:cxn>
                <a:cxn ang="0">
                  <a:pos x="40" y="0"/>
                </a:cxn>
              </a:cxnLst>
              <a:rect l="0" t="0" r="r" b="b"/>
              <a:pathLst>
                <a:path w="109" h="131">
                  <a:moveTo>
                    <a:pt x="40" y="0"/>
                  </a:moveTo>
                  <a:lnTo>
                    <a:pt x="33" y="11"/>
                  </a:lnTo>
                  <a:lnTo>
                    <a:pt x="25" y="21"/>
                  </a:lnTo>
                  <a:lnTo>
                    <a:pt x="16" y="32"/>
                  </a:lnTo>
                  <a:lnTo>
                    <a:pt x="12" y="39"/>
                  </a:lnTo>
                  <a:lnTo>
                    <a:pt x="9" y="41"/>
                  </a:lnTo>
                  <a:lnTo>
                    <a:pt x="7" y="44"/>
                  </a:lnTo>
                  <a:lnTo>
                    <a:pt x="3" y="45"/>
                  </a:lnTo>
                  <a:lnTo>
                    <a:pt x="0" y="47"/>
                  </a:lnTo>
                  <a:lnTo>
                    <a:pt x="18" y="74"/>
                  </a:lnTo>
                  <a:lnTo>
                    <a:pt x="39" y="96"/>
                  </a:lnTo>
                  <a:lnTo>
                    <a:pt x="63" y="116"/>
                  </a:lnTo>
                  <a:lnTo>
                    <a:pt x="90" y="131"/>
                  </a:lnTo>
                  <a:lnTo>
                    <a:pt x="100" y="104"/>
                  </a:lnTo>
                  <a:lnTo>
                    <a:pt x="109" y="77"/>
                  </a:lnTo>
                  <a:lnTo>
                    <a:pt x="87" y="63"/>
                  </a:lnTo>
                  <a:lnTo>
                    <a:pt x="67" y="45"/>
                  </a:lnTo>
                  <a:lnTo>
                    <a:pt x="52" y="2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20"/>
            <p:cNvSpPr/>
            <p:nvPr/>
          </p:nvSpPr>
          <p:spPr bwMode="gray">
            <a:xfrm>
              <a:off x="911" y="2198"/>
              <a:ext cx="110" cy="130"/>
            </a:xfrm>
            <a:custGeom>
              <a:avLst/>
              <a:gdLst/>
              <a:ahLst/>
              <a:cxnLst>
                <a:cxn ang="0">
                  <a:pos x="9" y="90"/>
                </a:cxn>
                <a:cxn ang="0">
                  <a:pos x="12" y="93"/>
                </a:cxn>
                <a:cxn ang="0">
                  <a:pos x="16" y="99"/>
                </a:cxn>
                <a:cxn ang="0">
                  <a:pos x="25" y="109"/>
                </a:cxn>
                <a:cxn ang="0">
                  <a:pos x="33" y="120"/>
                </a:cxn>
                <a:cxn ang="0">
                  <a:pos x="40" y="130"/>
                </a:cxn>
                <a:cxn ang="0">
                  <a:pos x="52" y="106"/>
                </a:cxn>
                <a:cxn ang="0">
                  <a:pos x="67" y="85"/>
                </a:cxn>
                <a:cxn ang="0">
                  <a:pos x="87" y="67"/>
                </a:cxn>
                <a:cxn ang="0">
                  <a:pos x="109" y="54"/>
                </a:cxn>
                <a:cxn ang="0">
                  <a:pos x="100" y="27"/>
                </a:cxn>
                <a:cxn ang="0">
                  <a:pos x="90" y="0"/>
                </a:cxn>
                <a:cxn ang="0">
                  <a:pos x="63" y="15"/>
                </a:cxn>
                <a:cxn ang="0">
                  <a:pos x="39" y="34"/>
                </a:cxn>
                <a:cxn ang="0">
                  <a:pos x="18" y="57"/>
                </a:cxn>
                <a:cxn ang="0">
                  <a:pos x="0" y="84"/>
                </a:cxn>
                <a:cxn ang="0">
                  <a:pos x="6" y="85"/>
                </a:cxn>
                <a:cxn ang="0">
                  <a:pos x="9" y="90"/>
                </a:cxn>
              </a:cxnLst>
              <a:rect l="0" t="0" r="r" b="b"/>
              <a:pathLst>
                <a:path w="109" h="130">
                  <a:moveTo>
                    <a:pt x="9" y="90"/>
                  </a:moveTo>
                  <a:lnTo>
                    <a:pt x="12" y="93"/>
                  </a:lnTo>
                  <a:lnTo>
                    <a:pt x="16" y="99"/>
                  </a:lnTo>
                  <a:lnTo>
                    <a:pt x="25" y="109"/>
                  </a:lnTo>
                  <a:lnTo>
                    <a:pt x="33" y="120"/>
                  </a:lnTo>
                  <a:lnTo>
                    <a:pt x="40" y="130"/>
                  </a:lnTo>
                  <a:lnTo>
                    <a:pt x="52" y="106"/>
                  </a:lnTo>
                  <a:lnTo>
                    <a:pt x="67" y="85"/>
                  </a:lnTo>
                  <a:lnTo>
                    <a:pt x="87" y="67"/>
                  </a:lnTo>
                  <a:lnTo>
                    <a:pt x="109" y="54"/>
                  </a:lnTo>
                  <a:lnTo>
                    <a:pt x="100" y="27"/>
                  </a:lnTo>
                  <a:lnTo>
                    <a:pt x="90" y="0"/>
                  </a:lnTo>
                  <a:lnTo>
                    <a:pt x="63" y="15"/>
                  </a:lnTo>
                  <a:lnTo>
                    <a:pt x="39" y="34"/>
                  </a:lnTo>
                  <a:lnTo>
                    <a:pt x="18" y="57"/>
                  </a:lnTo>
                  <a:lnTo>
                    <a:pt x="0" y="84"/>
                  </a:lnTo>
                  <a:lnTo>
                    <a:pt x="6" y="85"/>
                  </a:lnTo>
                  <a:lnTo>
                    <a:pt x="9" y="90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Freeform 21"/>
            <p:cNvSpPr/>
            <p:nvPr/>
          </p:nvSpPr>
          <p:spPr bwMode="gray">
            <a:xfrm>
              <a:off x="1073" y="2411"/>
              <a:ext cx="190" cy="151"/>
            </a:xfrm>
            <a:custGeom>
              <a:avLst/>
              <a:gdLst/>
              <a:ahLst/>
              <a:cxnLst>
                <a:cxn ang="0">
                  <a:pos x="132" y="6"/>
                </a:cxn>
                <a:cxn ang="0">
                  <a:pos x="118" y="33"/>
                </a:cxn>
                <a:cxn ang="0">
                  <a:pos x="99" y="55"/>
                </a:cxn>
                <a:cxn ang="0">
                  <a:pos x="99" y="57"/>
                </a:cxn>
                <a:cxn ang="0">
                  <a:pos x="99" y="63"/>
                </a:cxn>
                <a:cxn ang="0">
                  <a:pos x="96" y="69"/>
                </a:cxn>
                <a:cxn ang="0">
                  <a:pos x="93" y="73"/>
                </a:cxn>
                <a:cxn ang="0">
                  <a:pos x="87" y="76"/>
                </a:cxn>
                <a:cxn ang="0">
                  <a:pos x="82" y="79"/>
                </a:cxn>
                <a:cxn ang="0">
                  <a:pos x="75" y="81"/>
                </a:cxn>
                <a:cxn ang="0">
                  <a:pos x="73" y="81"/>
                </a:cxn>
                <a:cxn ang="0">
                  <a:pos x="70" y="81"/>
                </a:cxn>
                <a:cxn ang="0">
                  <a:pos x="66" y="81"/>
                </a:cxn>
                <a:cxn ang="0">
                  <a:pos x="60" y="82"/>
                </a:cxn>
                <a:cxn ang="0">
                  <a:pos x="54" y="85"/>
                </a:cxn>
                <a:cxn ang="0">
                  <a:pos x="55" y="90"/>
                </a:cxn>
                <a:cxn ang="0">
                  <a:pos x="58" y="94"/>
                </a:cxn>
                <a:cxn ang="0">
                  <a:pos x="58" y="100"/>
                </a:cxn>
                <a:cxn ang="0">
                  <a:pos x="58" y="112"/>
                </a:cxn>
                <a:cxn ang="0">
                  <a:pos x="57" y="118"/>
                </a:cxn>
                <a:cxn ang="0">
                  <a:pos x="55" y="124"/>
                </a:cxn>
                <a:cxn ang="0">
                  <a:pos x="51" y="129"/>
                </a:cxn>
                <a:cxn ang="0">
                  <a:pos x="46" y="133"/>
                </a:cxn>
                <a:cxn ang="0">
                  <a:pos x="40" y="135"/>
                </a:cxn>
                <a:cxn ang="0">
                  <a:pos x="34" y="136"/>
                </a:cxn>
                <a:cxn ang="0">
                  <a:pos x="30" y="136"/>
                </a:cxn>
                <a:cxn ang="0">
                  <a:pos x="19" y="136"/>
                </a:cxn>
                <a:cxn ang="0">
                  <a:pos x="9" y="136"/>
                </a:cxn>
                <a:cxn ang="0">
                  <a:pos x="4" y="144"/>
                </a:cxn>
                <a:cxn ang="0">
                  <a:pos x="0" y="150"/>
                </a:cxn>
                <a:cxn ang="0">
                  <a:pos x="3" y="151"/>
                </a:cxn>
                <a:cxn ang="0">
                  <a:pos x="6" y="151"/>
                </a:cxn>
                <a:cxn ang="0">
                  <a:pos x="43" y="147"/>
                </a:cxn>
                <a:cxn ang="0">
                  <a:pos x="79" y="136"/>
                </a:cxn>
                <a:cxn ang="0">
                  <a:pos x="111" y="118"/>
                </a:cxn>
                <a:cxn ang="0">
                  <a:pos x="139" y="96"/>
                </a:cxn>
                <a:cxn ang="0">
                  <a:pos x="162" y="67"/>
                </a:cxn>
                <a:cxn ang="0">
                  <a:pos x="180" y="36"/>
                </a:cxn>
                <a:cxn ang="0">
                  <a:pos x="190" y="0"/>
                </a:cxn>
                <a:cxn ang="0">
                  <a:pos x="175" y="4"/>
                </a:cxn>
                <a:cxn ang="0">
                  <a:pos x="160" y="6"/>
                </a:cxn>
                <a:cxn ang="0">
                  <a:pos x="156" y="6"/>
                </a:cxn>
                <a:cxn ang="0">
                  <a:pos x="145" y="6"/>
                </a:cxn>
                <a:cxn ang="0">
                  <a:pos x="132" y="6"/>
                </a:cxn>
              </a:cxnLst>
              <a:rect l="0" t="0" r="r" b="b"/>
              <a:pathLst>
                <a:path w="190" h="151">
                  <a:moveTo>
                    <a:pt x="132" y="6"/>
                  </a:moveTo>
                  <a:lnTo>
                    <a:pt x="118" y="33"/>
                  </a:lnTo>
                  <a:lnTo>
                    <a:pt x="99" y="55"/>
                  </a:lnTo>
                  <a:lnTo>
                    <a:pt x="99" y="57"/>
                  </a:lnTo>
                  <a:lnTo>
                    <a:pt x="99" y="63"/>
                  </a:lnTo>
                  <a:lnTo>
                    <a:pt x="96" y="69"/>
                  </a:lnTo>
                  <a:lnTo>
                    <a:pt x="93" y="73"/>
                  </a:lnTo>
                  <a:lnTo>
                    <a:pt x="87" y="76"/>
                  </a:lnTo>
                  <a:lnTo>
                    <a:pt x="82" y="79"/>
                  </a:lnTo>
                  <a:lnTo>
                    <a:pt x="75" y="81"/>
                  </a:lnTo>
                  <a:lnTo>
                    <a:pt x="73" y="81"/>
                  </a:lnTo>
                  <a:lnTo>
                    <a:pt x="70" y="81"/>
                  </a:lnTo>
                  <a:lnTo>
                    <a:pt x="66" y="81"/>
                  </a:lnTo>
                  <a:lnTo>
                    <a:pt x="60" y="82"/>
                  </a:lnTo>
                  <a:lnTo>
                    <a:pt x="54" y="85"/>
                  </a:lnTo>
                  <a:lnTo>
                    <a:pt x="55" y="90"/>
                  </a:lnTo>
                  <a:lnTo>
                    <a:pt x="58" y="94"/>
                  </a:lnTo>
                  <a:lnTo>
                    <a:pt x="58" y="100"/>
                  </a:lnTo>
                  <a:lnTo>
                    <a:pt x="58" y="112"/>
                  </a:lnTo>
                  <a:lnTo>
                    <a:pt x="57" y="118"/>
                  </a:lnTo>
                  <a:lnTo>
                    <a:pt x="55" y="124"/>
                  </a:lnTo>
                  <a:lnTo>
                    <a:pt x="51" y="129"/>
                  </a:lnTo>
                  <a:lnTo>
                    <a:pt x="46" y="133"/>
                  </a:lnTo>
                  <a:lnTo>
                    <a:pt x="40" y="135"/>
                  </a:lnTo>
                  <a:lnTo>
                    <a:pt x="34" y="136"/>
                  </a:lnTo>
                  <a:lnTo>
                    <a:pt x="30" y="136"/>
                  </a:lnTo>
                  <a:lnTo>
                    <a:pt x="19" y="136"/>
                  </a:lnTo>
                  <a:lnTo>
                    <a:pt x="9" y="136"/>
                  </a:lnTo>
                  <a:lnTo>
                    <a:pt x="4" y="144"/>
                  </a:lnTo>
                  <a:lnTo>
                    <a:pt x="0" y="150"/>
                  </a:lnTo>
                  <a:lnTo>
                    <a:pt x="3" y="151"/>
                  </a:lnTo>
                  <a:lnTo>
                    <a:pt x="6" y="151"/>
                  </a:lnTo>
                  <a:lnTo>
                    <a:pt x="43" y="147"/>
                  </a:lnTo>
                  <a:lnTo>
                    <a:pt x="79" y="136"/>
                  </a:lnTo>
                  <a:lnTo>
                    <a:pt x="111" y="118"/>
                  </a:lnTo>
                  <a:lnTo>
                    <a:pt x="139" y="96"/>
                  </a:lnTo>
                  <a:lnTo>
                    <a:pt x="162" y="67"/>
                  </a:lnTo>
                  <a:lnTo>
                    <a:pt x="180" y="36"/>
                  </a:lnTo>
                  <a:lnTo>
                    <a:pt x="190" y="0"/>
                  </a:lnTo>
                  <a:lnTo>
                    <a:pt x="175" y="4"/>
                  </a:lnTo>
                  <a:lnTo>
                    <a:pt x="160" y="6"/>
                  </a:lnTo>
                  <a:lnTo>
                    <a:pt x="156" y="6"/>
                  </a:lnTo>
                  <a:lnTo>
                    <a:pt x="145" y="6"/>
                  </a:lnTo>
                  <a:lnTo>
                    <a:pt x="132" y="6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 bwMode="gray">
            <a:xfrm>
              <a:off x="866" y="2169"/>
              <a:ext cx="406" cy="405"/>
            </a:xfrm>
            <a:custGeom>
              <a:avLst/>
              <a:gdLst/>
              <a:ahLst/>
              <a:cxnLst>
                <a:cxn ang="0">
                  <a:pos x="259" y="129"/>
                </a:cxn>
                <a:cxn ang="0">
                  <a:pos x="280" y="126"/>
                </a:cxn>
                <a:cxn ang="0">
                  <a:pos x="282" y="107"/>
                </a:cxn>
                <a:cxn ang="0">
                  <a:pos x="277" y="99"/>
                </a:cxn>
                <a:cxn ang="0">
                  <a:pos x="220" y="72"/>
                </a:cxn>
                <a:cxn ang="0">
                  <a:pos x="238" y="69"/>
                </a:cxn>
                <a:cxn ang="0">
                  <a:pos x="241" y="51"/>
                </a:cxn>
                <a:cxn ang="0">
                  <a:pos x="235" y="44"/>
                </a:cxn>
                <a:cxn ang="0">
                  <a:pos x="195" y="35"/>
                </a:cxn>
                <a:cxn ang="0">
                  <a:pos x="175" y="9"/>
                </a:cxn>
                <a:cxn ang="0">
                  <a:pos x="165" y="2"/>
                </a:cxn>
                <a:cxn ang="0">
                  <a:pos x="151" y="0"/>
                </a:cxn>
                <a:cxn ang="0">
                  <a:pos x="138" y="15"/>
                </a:cxn>
                <a:cxn ang="0">
                  <a:pos x="157" y="69"/>
                </a:cxn>
                <a:cxn ang="0">
                  <a:pos x="180" y="132"/>
                </a:cxn>
                <a:cxn ang="0">
                  <a:pos x="190" y="165"/>
                </a:cxn>
                <a:cxn ang="0">
                  <a:pos x="160" y="177"/>
                </a:cxn>
                <a:cxn ang="0">
                  <a:pos x="106" y="182"/>
                </a:cxn>
                <a:cxn ang="0">
                  <a:pos x="76" y="183"/>
                </a:cxn>
                <a:cxn ang="0">
                  <a:pos x="21" y="192"/>
                </a:cxn>
                <a:cxn ang="0">
                  <a:pos x="4" y="278"/>
                </a:cxn>
                <a:cxn ang="0">
                  <a:pos x="81" y="222"/>
                </a:cxn>
                <a:cxn ang="0">
                  <a:pos x="124" y="224"/>
                </a:cxn>
                <a:cxn ang="0">
                  <a:pos x="175" y="231"/>
                </a:cxn>
                <a:cxn ang="0">
                  <a:pos x="189" y="246"/>
                </a:cxn>
                <a:cxn ang="0">
                  <a:pos x="172" y="293"/>
                </a:cxn>
                <a:cxn ang="0">
                  <a:pos x="150" y="357"/>
                </a:cxn>
                <a:cxn ang="0">
                  <a:pos x="135" y="401"/>
                </a:cxn>
                <a:cxn ang="0">
                  <a:pos x="156" y="405"/>
                </a:cxn>
                <a:cxn ang="0">
                  <a:pos x="169" y="404"/>
                </a:cxn>
                <a:cxn ang="0">
                  <a:pos x="181" y="389"/>
                </a:cxn>
                <a:cxn ang="0">
                  <a:pos x="199" y="363"/>
                </a:cxn>
                <a:cxn ang="0">
                  <a:pos x="238" y="360"/>
                </a:cxn>
                <a:cxn ang="0">
                  <a:pos x="241" y="342"/>
                </a:cxn>
                <a:cxn ang="0">
                  <a:pos x="235" y="333"/>
                </a:cxn>
                <a:cxn ang="0">
                  <a:pos x="238" y="306"/>
                </a:cxn>
                <a:cxn ang="0">
                  <a:pos x="280" y="305"/>
                </a:cxn>
                <a:cxn ang="0">
                  <a:pos x="282" y="285"/>
                </a:cxn>
                <a:cxn ang="0">
                  <a:pos x="277" y="278"/>
                </a:cxn>
                <a:cxn ang="0">
                  <a:pos x="294" y="233"/>
                </a:cxn>
                <a:cxn ang="0">
                  <a:pos x="376" y="230"/>
                </a:cxn>
                <a:cxn ang="0">
                  <a:pos x="403" y="213"/>
                </a:cxn>
                <a:cxn ang="0">
                  <a:pos x="397" y="185"/>
                </a:cxn>
                <a:cxn ang="0">
                  <a:pos x="367" y="174"/>
                </a:cxn>
              </a:cxnLst>
              <a:rect l="0" t="0" r="r" b="b"/>
              <a:pathLst>
                <a:path w="406" h="405">
                  <a:moveTo>
                    <a:pt x="360" y="174"/>
                  </a:moveTo>
                  <a:lnTo>
                    <a:pt x="294" y="173"/>
                  </a:lnTo>
                  <a:lnTo>
                    <a:pt x="259" y="129"/>
                  </a:lnTo>
                  <a:lnTo>
                    <a:pt x="274" y="129"/>
                  </a:lnTo>
                  <a:lnTo>
                    <a:pt x="277" y="128"/>
                  </a:lnTo>
                  <a:lnTo>
                    <a:pt x="280" y="126"/>
                  </a:lnTo>
                  <a:lnTo>
                    <a:pt x="282" y="123"/>
                  </a:lnTo>
                  <a:lnTo>
                    <a:pt x="282" y="120"/>
                  </a:lnTo>
                  <a:lnTo>
                    <a:pt x="282" y="107"/>
                  </a:lnTo>
                  <a:lnTo>
                    <a:pt x="282" y="104"/>
                  </a:lnTo>
                  <a:lnTo>
                    <a:pt x="280" y="101"/>
                  </a:lnTo>
                  <a:lnTo>
                    <a:pt x="277" y="99"/>
                  </a:lnTo>
                  <a:lnTo>
                    <a:pt x="274" y="99"/>
                  </a:lnTo>
                  <a:lnTo>
                    <a:pt x="238" y="99"/>
                  </a:lnTo>
                  <a:lnTo>
                    <a:pt x="220" y="72"/>
                  </a:lnTo>
                  <a:lnTo>
                    <a:pt x="232" y="72"/>
                  </a:lnTo>
                  <a:lnTo>
                    <a:pt x="235" y="72"/>
                  </a:lnTo>
                  <a:lnTo>
                    <a:pt x="238" y="69"/>
                  </a:lnTo>
                  <a:lnTo>
                    <a:pt x="241" y="68"/>
                  </a:lnTo>
                  <a:lnTo>
                    <a:pt x="241" y="63"/>
                  </a:lnTo>
                  <a:lnTo>
                    <a:pt x="241" y="51"/>
                  </a:lnTo>
                  <a:lnTo>
                    <a:pt x="241" y="48"/>
                  </a:lnTo>
                  <a:lnTo>
                    <a:pt x="238" y="45"/>
                  </a:lnTo>
                  <a:lnTo>
                    <a:pt x="235" y="44"/>
                  </a:lnTo>
                  <a:lnTo>
                    <a:pt x="232" y="42"/>
                  </a:lnTo>
                  <a:lnTo>
                    <a:pt x="199" y="42"/>
                  </a:lnTo>
                  <a:lnTo>
                    <a:pt x="195" y="35"/>
                  </a:lnTo>
                  <a:lnTo>
                    <a:pt x="189" y="26"/>
                  </a:lnTo>
                  <a:lnTo>
                    <a:pt x="181" y="17"/>
                  </a:lnTo>
                  <a:lnTo>
                    <a:pt x="175" y="9"/>
                  </a:lnTo>
                  <a:lnTo>
                    <a:pt x="172" y="5"/>
                  </a:lnTo>
                  <a:lnTo>
                    <a:pt x="169" y="3"/>
                  </a:lnTo>
                  <a:lnTo>
                    <a:pt x="165" y="2"/>
                  </a:lnTo>
                  <a:lnTo>
                    <a:pt x="160" y="0"/>
                  </a:lnTo>
                  <a:lnTo>
                    <a:pt x="156" y="0"/>
                  </a:lnTo>
                  <a:lnTo>
                    <a:pt x="151" y="0"/>
                  </a:lnTo>
                  <a:lnTo>
                    <a:pt x="133" y="0"/>
                  </a:lnTo>
                  <a:lnTo>
                    <a:pt x="135" y="5"/>
                  </a:lnTo>
                  <a:lnTo>
                    <a:pt x="138" y="15"/>
                  </a:lnTo>
                  <a:lnTo>
                    <a:pt x="144" y="30"/>
                  </a:lnTo>
                  <a:lnTo>
                    <a:pt x="150" y="48"/>
                  </a:lnTo>
                  <a:lnTo>
                    <a:pt x="157" y="69"/>
                  </a:lnTo>
                  <a:lnTo>
                    <a:pt x="165" y="92"/>
                  </a:lnTo>
                  <a:lnTo>
                    <a:pt x="172" y="113"/>
                  </a:lnTo>
                  <a:lnTo>
                    <a:pt x="180" y="132"/>
                  </a:lnTo>
                  <a:lnTo>
                    <a:pt x="184" y="149"/>
                  </a:lnTo>
                  <a:lnTo>
                    <a:pt x="189" y="159"/>
                  </a:lnTo>
                  <a:lnTo>
                    <a:pt x="190" y="165"/>
                  </a:lnTo>
                  <a:lnTo>
                    <a:pt x="186" y="170"/>
                  </a:lnTo>
                  <a:lnTo>
                    <a:pt x="175" y="174"/>
                  </a:lnTo>
                  <a:lnTo>
                    <a:pt x="160" y="177"/>
                  </a:lnTo>
                  <a:lnTo>
                    <a:pt x="142" y="180"/>
                  </a:lnTo>
                  <a:lnTo>
                    <a:pt x="124" y="182"/>
                  </a:lnTo>
                  <a:lnTo>
                    <a:pt x="106" y="182"/>
                  </a:lnTo>
                  <a:lnTo>
                    <a:pt x="91" y="183"/>
                  </a:lnTo>
                  <a:lnTo>
                    <a:pt x="81" y="183"/>
                  </a:lnTo>
                  <a:lnTo>
                    <a:pt x="76" y="183"/>
                  </a:lnTo>
                  <a:lnTo>
                    <a:pt x="33" y="128"/>
                  </a:lnTo>
                  <a:lnTo>
                    <a:pt x="4" y="128"/>
                  </a:lnTo>
                  <a:lnTo>
                    <a:pt x="21" y="192"/>
                  </a:lnTo>
                  <a:lnTo>
                    <a:pt x="0" y="203"/>
                  </a:lnTo>
                  <a:lnTo>
                    <a:pt x="21" y="213"/>
                  </a:lnTo>
                  <a:lnTo>
                    <a:pt x="4" y="278"/>
                  </a:lnTo>
                  <a:lnTo>
                    <a:pt x="33" y="278"/>
                  </a:lnTo>
                  <a:lnTo>
                    <a:pt x="76" y="222"/>
                  </a:lnTo>
                  <a:lnTo>
                    <a:pt x="81" y="222"/>
                  </a:lnTo>
                  <a:lnTo>
                    <a:pt x="91" y="222"/>
                  </a:lnTo>
                  <a:lnTo>
                    <a:pt x="106" y="224"/>
                  </a:lnTo>
                  <a:lnTo>
                    <a:pt x="124" y="224"/>
                  </a:lnTo>
                  <a:lnTo>
                    <a:pt x="142" y="225"/>
                  </a:lnTo>
                  <a:lnTo>
                    <a:pt x="160" y="228"/>
                  </a:lnTo>
                  <a:lnTo>
                    <a:pt x="175" y="231"/>
                  </a:lnTo>
                  <a:lnTo>
                    <a:pt x="186" y="236"/>
                  </a:lnTo>
                  <a:lnTo>
                    <a:pt x="190" y="240"/>
                  </a:lnTo>
                  <a:lnTo>
                    <a:pt x="189" y="246"/>
                  </a:lnTo>
                  <a:lnTo>
                    <a:pt x="184" y="257"/>
                  </a:lnTo>
                  <a:lnTo>
                    <a:pt x="180" y="273"/>
                  </a:lnTo>
                  <a:lnTo>
                    <a:pt x="172" y="293"/>
                  </a:lnTo>
                  <a:lnTo>
                    <a:pt x="165" y="314"/>
                  </a:lnTo>
                  <a:lnTo>
                    <a:pt x="157" y="336"/>
                  </a:lnTo>
                  <a:lnTo>
                    <a:pt x="150" y="357"/>
                  </a:lnTo>
                  <a:lnTo>
                    <a:pt x="144" y="375"/>
                  </a:lnTo>
                  <a:lnTo>
                    <a:pt x="138" y="390"/>
                  </a:lnTo>
                  <a:lnTo>
                    <a:pt x="135" y="401"/>
                  </a:lnTo>
                  <a:lnTo>
                    <a:pt x="133" y="405"/>
                  </a:lnTo>
                  <a:lnTo>
                    <a:pt x="151" y="405"/>
                  </a:lnTo>
                  <a:lnTo>
                    <a:pt x="156" y="405"/>
                  </a:lnTo>
                  <a:lnTo>
                    <a:pt x="160" y="405"/>
                  </a:lnTo>
                  <a:lnTo>
                    <a:pt x="165" y="404"/>
                  </a:lnTo>
                  <a:lnTo>
                    <a:pt x="169" y="404"/>
                  </a:lnTo>
                  <a:lnTo>
                    <a:pt x="172" y="401"/>
                  </a:lnTo>
                  <a:lnTo>
                    <a:pt x="175" y="396"/>
                  </a:lnTo>
                  <a:lnTo>
                    <a:pt x="181" y="389"/>
                  </a:lnTo>
                  <a:lnTo>
                    <a:pt x="189" y="380"/>
                  </a:lnTo>
                  <a:lnTo>
                    <a:pt x="195" y="371"/>
                  </a:lnTo>
                  <a:lnTo>
                    <a:pt x="199" y="363"/>
                  </a:lnTo>
                  <a:lnTo>
                    <a:pt x="232" y="363"/>
                  </a:lnTo>
                  <a:lnTo>
                    <a:pt x="235" y="362"/>
                  </a:lnTo>
                  <a:lnTo>
                    <a:pt x="238" y="360"/>
                  </a:lnTo>
                  <a:lnTo>
                    <a:pt x="241" y="357"/>
                  </a:lnTo>
                  <a:lnTo>
                    <a:pt x="241" y="354"/>
                  </a:lnTo>
                  <a:lnTo>
                    <a:pt x="241" y="342"/>
                  </a:lnTo>
                  <a:lnTo>
                    <a:pt x="241" y="338"/>
                  </a:lnTo>
                  <a:lnTo>
                    <a:pt x="238" y="336"/>
                  </a:lnTo>
                  <a:lnTo>
                    <a:pt x="235" y="333"/>
                  </a:lnTo>
                  <a:lnTo>
                    <a:pt x="232" y="333"/>
                  </a:lnTo>
                  <a:lnTo>
                    <a:pt x="220" y="333"/>
                  </a:lnTo>
                  <a:lnTo>
                    <a:pt x="238" y="306"/>
                  </a:lnTo>
                  <a:lnTo>
                    <a:pt x="274" y="306"/>
                  </a:lnTo>
                  <a:lnTo>
                    <a:pt x="277" y="306"/>
                  </a:lnTo>
                  <a:lnTo>
                    <a:pt x="280" y="305"/>
                  </a:lnTo>
                  <a:lnTo>
                    <a:pt x="282" y="302"/>
                  </a:lnTo>
                  <a:lnTo>
                    <a:pt x="282" y="299"/>
                  </a:lnTo>
                  <a:lnTo>
                    <a:pt x="282" y="285"/>
                  </a:lnTo>
                  <a:lnTo>
                    <a:pt x="282" y="282"/>
                  </a:lnTo>
                  <a:lnTo>
                    <a:pt x="280" y="279"/>
                  </a:lnTo>
                  <a:lnTo>
                    <a:pt x="277" y="278"/>
                  </a:lnTo>
                  <a:lnTo>
                    <a:pt x="274" y="276"/>
                  </a:lnTo>
                  <a:lnTo>
                    <a:pt x="259" y="276"/>
                  </a:lnTo>
                  <a:lnTo>
                    <a:pt x="294" y="233"/>
                  </a:lnTo>
                  <a:lnTo>
                    <a:pt x="360" y="233"/>
                  </a:lnTo>
                  <a:lnTo>
                    <a:pt x="367" y="231"/>
                  </a:lnTo>
                  <a:lnTo>
                    <a:pt x="376" y="230"/>
                  </a:lnTo>
                  <a:lnTo>
                    <a:pt x="387" y="227"/>
                  </a:lnTo>
                  <a:lnTo>
                    <a:pt x="397" y="221"/>
                  </a:lnTo>
                  <a:lnTo>
                    <a:pt x="403" y="213"/>
                  </a:lnTo>
                  <a:lnTo>
                    <a:pt x="406" y="203"/>
                  </a:lnTo>
                  <a:lnTo>
                    <a:pt x="403" y="192"/>
                  </a:lnTo>
                  <a:lnTo>
                    <a:pt x="397" y="185"/>
                  </a:lnTo>
                  <a:lnTo>
                    <a:pt x="387" y="179"/>
                  </a:lnTo>
                  <a:lnTo>
                    <a:pt x="376" y="176"/>
                  </a:lnTo>
                  <a:lnTo>
                    <a:pt x="367" y="174"/>
                  </a:lnTo>
                  <a:lnTo>
                    <a:pt x="360" y="174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7905" name="Group 23"/>
          <p:cNvGrpSpPr/>
          <p:nvPr/>
        </p:nvGrpSpPr>
        <p:grpSpPr>
          <a:xfrm>
            <a:off x="2776538" y="3871913"/>
            <a:ext cx="812800" cy="809625"/>
            <a:chOff x="1884" y="3188"/>
            <a:chExt cx="411" cy="409"/>
          </a:xfrm>
        </p:grpSpPr>
        <p:sp>
          <p:nvSpPr>
            <p:cNvPr id="25" name="Freeform 24"/>
            <p:cNvSpPr>
              <a:spLocks noEditPoints="1"/>
            </p:cNvSpPr>
            <p:nvPr/>
          </p:nvSpPr>
          <p:spPr bwMode="gray">
            <a:xfrm>
              <a:off x="1884" y="3188"/>
              <a:ext cx="411" cy="409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5" y="246"/>
                </a:cxn>
                <a:cxn ang="0">
                  <a:pos x="17" y="285"/>
                </a:cxn>
                <a:cxn ang="0">
                  <a:pos x="36" y="319"/>
                </a:cxn>
                <a:cxn ang="0">
                  <a:pos x="60" y="349"/>
                </a:cxn>
                <a:cxn ang="0">
                  <a:pos x="92" y="375"/>
                </a:cxn>
                <a:cxn ang="0">
                  <a:pos x="126" y="393"/>
                </a:cxn>
                <a:cxn ang="0">
                  <a:pos x="165" y="405"/>
                </a:cxn>
                <a:cxn ang="0">
                  <a:pos x="206" y="409"/>
                </a:cxn>
                <a:cxn ang="0">
                  <a:pos x="248" y="405"/>
                </a:cxn>
                <a:cxn ang="0">
                  <a:pos x="285" y="393"/>
                </a:cxn>
                <a:cxn ang="0">
                  <a:pos x="321" y="375"/>
                </a:cxn>
                <a:cxn ang="0">
                  <a:pos x="351" y="349"/>
                </a:cxn>
                <a:cxn ang="0">
                  <a:pos x="375" y="319"/>
                </a:cxn>
                <a:cxn ang="0">
                  <a:pos x="395" y="285"/>
                </a:cxn>
                <a:cxn ang="0">
                  <a:pos x="407" y="246"/>
                </a:cxn>
                <a:cxn ang="0">
                  <a:pos x="411" y="204"/>
                </a:cxn>
                <a:cxn ang="0">
                  <a:pos x="407" y="163"/>
                </a:cxn>
                <a:cxn ang="0">
                  <a:pos x="395" y="124"/>
                </a:cxn>
                <a:cxn ang="0">
                  <a:pos x="375" y="90"/>
                </a:cxn>
                <a:cxn ang="0">
                  <a:pos x="351" y="60"/>
                </a:cxn>
                <a:cxn ang="0">
                  <a:pos x="321" y="34"/>
                </a:cxn>
                <a:cxn ang="0">
                  <a:pos x="285" y="15"/>
                </a:cxn>
                <a:cxn ang="0">
                  <a:pos x="248" y="3"/>
                </a:cxn>
                <a:cxn ang="0">
                  <a:pos x="206" y="0"/>
                </a:cxn>
                <a:cxn ang="0">
                  <a:pos x="165" y="3"/>
                </a:cxn>
                <a:cxn ang="0">
                  <a:pos x="126" y="15"/>
                </a:cxn>
                <a:cxn ang="0">
                  <a:pos x="92" y="34"/>
                </a:cxn>
                <a:cxn ang="0">
                  <a:pos x="60" y="60"/>
                </a:cxn>
                <a:cxn ang="0">
                  <a:pos x="36" y="90"/>
                </a:cxn>
                <a:cxn ang="0">
                  <a:pos x="17" y="124"/>
                </a:cxn>
                <a:cxn ang="0">
                  <a:pos x="5" y="163"/>
                </a:cxn>
                <a:cxn ang="0">
                  <a:pos x="0" y="204"/>
                </a:cxn>
                <a:cxn ang="0">
                  <a:pos x="42" y="204"/>
                </a:cxn>
                <a:cxn ang="0">
                  <a:pos x="47" y="166"/>
                </a:cxn>
                <a:cxn ang="0">
                  <a:pos x="59" y="133"/>
                </a:cxn>
                <a:cxn ang="0">
                  <a:pos x="78" y="102"/>
                </a:cxn>
                <a:cxn ang="0">
                  <a:pos x="104" y="76"/>
                </a:cxn>
                <a:cxn ang="0">
                  <a:pos x="134" y="58"/>
                </a:cxn>
                <a:cxn ang="0">
                  <a:pos x="168" y="45"/>
                </a:cxn>
                <a:cxn ang="0">
                  <a:pos x="206" y="42"/>
                </a:cxn>
                <a:cxn ang="0">
                  <a:pos x="243" y="45"/>
                </a:cxn>
                <a:cxn ang="0">
                  <a:pos x="278" y="58"/>
                </a:cxn>
                <a:cxn ang="0">
                  <a:pos x="308" y="76"/>
                </a:cxn>
                <a:cxn ang="0">
                  <a:pos x="333" y="102"/>
                </a:cxn>
                <a:cxn ang="0">
                  <a:pos x="353" y="133"/>
                </a:cxn>
                <a:cxn ang="0">
                  <a:pos x="365" y="166"/>
                </a:cxn>
                <a:cxn ang="0">
                  <a:pos x="369" y="204"/>
                </a:cxn>
                <a:cxn ang="0">
                  <a:pos x="365" y="241"/>
                </a:cxn>
                <a:cxn ang="0">
                  <a:pos x="353" y="276"/>
                </a:cxn>
                <a:cxn ang="0">
                  <a:pos x="333" y="306"/>
                </a:cxn>
                <a:cxn ang="0">
                  <a:pos x="308" y="331"/>
                </a:cxn>
                <a:cxn ang="0">
                  <a:pos x="278" y="351"/>
                </a:cxn>
                <a:cxn ang="0">
                  <a:pos x="243" y="363"/>
                </a:cxn>
                <a:cxn ang="0">
                  <a:pos x="206" y="367"/>
                </a:cxn>
                <a:cxn ang="0">
                  <a:pos x="168" y="363"/>
                </a:cxn>
                <a:cxn ang="0">
                  <a:pos x="134" y="351"/>
                </a:cxn>
                <a:cxn ang="0">
                  <a:pos x="104" y="331"/>
                </a:cxn>
                <a:cxn ang="0">
                  <a:pos x="78" y="306"/>
                </a:cxn>
                <a:cxn ang="0">
                  <a:pos x="59" y="276"/>
                </a:cxn>
                <a:cxn ang="0">
                  <a:pos x="47" y="241"/>
                </a:cxn>
                <a:cxn ang="0">
                  <a:pos x="42" y="204"/>
                </a:cxn>
              </a:cxnLst>
              <a:rect l="0" t="0" r="r" b="b"/>
              <a:pathLst>
                <a:path w="411" h="409">
                  <a:moveTo>
                    <a:pt x="0" y="204"/>
                  </a:moveTo>
                  <a:lnTo>
                    <a:pt x="5" y="246"/>
                  </a:lnTo>
                  <a:lnTo>
                    <a:pt x="17" y="285"/>
                  </a:lnTo>
                  <a:lnTo>
                    <a:pt x="36" y="319"/>
                  </a:lnTo>
                  <a:lnTo>
                    <a:pt x="60" y="349"/>
                  </a:lnTo>
                  <a:lnTo>
                    <a:pt x="92" y="375"/>
                  </a:lnTo>
                  <a:lnTo>
                    <a:pt x="126" y="393"/>
                  </a:lnTo>
                  <a:lnTo>
                    <a:pt x="165" y="405"/>
                  </a:lnTo>
                  <a:lnTo>
                    <a:pt x="206" y="409"/>
                  </a:lnTo>
                  <a:lnTo>
                    <a:pt x="248" y="405"/>
                  </a:lnTo>
                  <a:lnTo>
                    <a:pt x="285" y="393"/>
                  </a:lnTo>
                  <a:lnTo>
                    <a:pt x="321" y="375"/>
                  </a:lnTo>
                  <a:lnTo>
                    <a:pt x="351" y="349"/>
                  </a:lnTo>
                  <a:lnTo>
                    <a:pt x="375" y="319"/>
                  </a:lnTo>
                  <a:lnTo>
                    <a:pt x="395" y="285"/>
                  </a:lnTo>
                  <a:lnTo>
                    <a:pt x="407" y="246"/>
                  </a:lnTo>
                  <a:lnTo>
                    <a:pt x="411" y="204"/>
                  </a:lnTo>
                  <a:lnTo>
                    <a:pt x="407" y="163"/>
                  </a:lnTo>
                  <a:lnTo>
                    <a:pt x="395" y="124"/>
                  </a:lnTo>
                  <a:lnTo>
                    <a:pt x="375" y="90"/>
                  </a:lnTo>
                  <a:lnTo>
                    <a:pt x="351" y="60"/>
                  </a:lnTo>
                  <a:lnTo>
                    <a:pt x="321" y="34"/>
                  </a:lnTo>
                  <a:lnTo>
                    <a:pt x="285" y="15"/>
                  </a:lnTo>
                  <a:lnTo>
                    <a:pt x="248" y="3"/>
                  </a:lnTo>
                  <a:lnTo>
                    <a:pt x="206" y="0"/>
                  </a:lnTo>
                  <a:lnTo>
                    <a:pt x="165" y="3"/>
                  </a:lnTo>
                  <a:lnTo>
                    <a:pt x="126" y="15"/>
                  </a:lnTo>
                  <a:lnTo>
                    <a:pt x="92" y="34"/>
                  </a:lnTo>
                  <a:lnTo>
                    <a:pt x="60" y="60"/>
                  </a:lnTo>
                  <a:lnTo>
                    <a:pt x="36" y="90"/>
                  </a:lnTo>
                  <a:lnTo>
                    <a:pt x="17" y="124"/>
                  </a:lnTo>
                  <a:lnTo>
                    <a:pt x="5" y="163"/>
                  </a:lnTo>
                  <a:lnTo>
                    <a:pt x="0" y="204"/>
                  </a:lnTo>
                  <a:close/>
                  <a:moveTo>
                    <a:pt x="42" y="204"/>
                  </a:moveTo>
                  <a:lnTo>
                    <a:pt x="47" y="166"/>
                  </a:lnTo>
                  <a:lnTo>
                    <a:pt x="59" y="133"/>
                  </a:lnTo>
                  <a:lnTo>
                    <a:pt x="78" y="102"/>
                  </a:lnTo>
                  <a:lnTo>
                    <a:pt x="104" y="76"/>
                  </a:lnTo>
                  <a:lnTo>
                    <a:pt x="134" y="58"/>
                  </a:lnTo>
                  <a:lnTo>
                    <a:pt x="168" y="45"/>
                  </a:lnTo>
                  <a:lnTo>
                    <a:pt x="206" y="42"/>
                  </a:lnTo>
                  <a:lnTo>
                    <a:pt x="243" y="45"/>
                  </a:lnTo>
                  <a:lnTo>
                    <a:pt x="278" y="58"/>
                  </a:lnTo>
                  <a:lnTo>
                    <a:pt x="308" y="76"/>
                  </a:lnTo>
                  <a:lnTo>
                    <a:pt x="333" y="102"/>
                  </a:lnTo>
                  <a:lnTo>
                    <a:pt x="353" y="133"/>
                  </a:lnTo>
                  <a:lnTo>
                    <a:pt x="365" y="166"/>
                  </a:lnTo>
                  <a:lnTo>
                    <a:pt x="369" y="204"/>
                  </a:lnTo>
                  <a:lnTo>
                    <a:pt x="365" y="241"/>
                  </a:lnTo>
                  <a:lnTo>
                    <a:pt x="353" y="276"/>
                  </a:lnTo>
                  <a:lnTo>
                    <a:pt x="333" y="306"/>
                  </a:lnTo>
                  <a:lnTo>
                    <a:pt x="308" y="331"/>
                  </a:lnTo>
                  <a:lnTo>
                    <a:pt x="278" y="351"/>
                  </a:lnTo>
                  <a:lnTo>
                    <a:pt x="243" y="363"/>
                  </a:lnTo>
                  <a:lnTo>
                    <a:pt x="206" y="367"/>
                  </a:lnTo>
                  <a:lnTo>
                    <a:pt x="168" y="363"/>
                  </a:lnTo>
                  <a:lnTo>
                    <a:pt x="134" y="351"/>
                  </a:lnTo>
                  <a:lnTo>
                    <a:pt x="104" y="331"/>
                  </a:lnTo>
                  <a:lnTo>
                    <a:pt x="78" y="306"/>
                  </a:lnTo>
                  <a:lnTo>
                    <a:pt x="59" y="276"/>
                  </a:lnTo>
                  <a:lnTo>
                    <a:pt x="47" y="241"/>
                  </a:lnTo>
                  <a:lnTo>
                    <a:pt x="42" y="204"/>
                  </a:lnTo>
                  <a:close/>
                </a:path>
              </a:pathLst>
            </a:custGeom>
            <a:solidFill>
              <a:srgbClr val="F8F8F8"/>
            </a:solidFill>
            <a:ln w="19050" cmpd="sng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Freeform 25"/>
            <p:cNvSpPr/>
            <p:nvPr/>
          </p:nvSpPr>
          <p:spPr bwMode="gray">
            <a:xfrm>
              <a:off x="2064" y="3269"/>
              <a:ext cx="141" cy="229"/>
            </a:xfrm>
            <a:custGeom>
              <a:avLst/>
              <a:gdLst/>
              <a:ahLst/>
              <a:cxnLst>
                <a:cxn ang="0">
                  <a:pos x="32" y="229"/>
                </a:cxn>
                <a:cxn ang="0">
                  <a:pos x="24" y="229"/>
                </a:cxn>
                <a:cxn ang="0">
                  <a:pos x="18" y="228"/>
                </a:cxn>
                <a:cxn ang="0">
                  <a:pos x="12" y="225"/>
                </a:cxn>
                <a:cxn ang="0">
                  <a:pos x="8" y="222"/>
                </a:cxn>
                <a:cxn ang="0">
                  <a:pos x="5" y="217"/>
                </a:cxn>
                <a:cxn ang="0">
                  <a:pos x="3" y="213"/>
                </a:cxn>
                <a:cxn ang="0">
                  <a:pos x="2" y="207"/>
                </a:cxn>
                <a:cxn ang="0">
                  <a:pos x="0" y="199"/>
                </a:cxn>
                <a:cxn ang="0">
                  <a:pos x="2" y="190"/>
                </a:cxn>
                <a:cxn ang="0">
                  <a:pos x="5" y="181"/>
                </a:cxn>
                <a:cxn ang="0">
                  <a:pos x="11" y="172"/>
                </a:cxn>
                <a:cxn ang="0">
                  <a:pos x="18" y="162"/>
                </a:cxn>
                <a:cxn ang="0">
                  <a:pos x="80" y="88"/>
                </a:cxn>
                <a:cxn ang="0">
                  <a:pos x="83" y="84"/>
                </a:cxn>
                <a:cxn ang="0">
                  <a:pos x="86" y="79"/>
                </a:cxn>
                <a:cxn ang="0">
                  <a:pos x="87" y="73"/>
                </a:cxn>
                <a:cxn ang="0">
                  <a:pos x="89" y="69"/>
                </a:cxn>
                <a:cxn ang="0">
                  <a:pos x="87" y="63"/>
                </a:cxn>
                <a:cxn ang="0">
                  <a:pos x="86" y="58"/>
                </a:cxn>
                <a:cxn ang="0">
                  <a:pos x="83" y="55"/>
                </a:cxn>
                <a:cxn ang="0">
                  <a:pos x="78" y="51"/>
                </a:cxn>
                <a:cxn ang="0">
                  <a:pos x="74" y="49"/>
                </a:cxn>
                <a:cxn ang="0">
                  <a:pos x="68" y="49"/>
                </a:cxn>
                <a:cxn ang="0">
                  <a:pos x="63" y="49"/>
                </a:cxn>
                <a:cxn ang="0">
                  <a:pos x="59" y="51"/>
                </a:cxn>
                <a:cxn ang="0">
                  <a:pos x="56" y="55"/>
                </a:cxn>
                <a:cxn ang="0">
                  <a:pos x="53" y="58"/>
                </a:cxn>
                <a:cxn ang="0">
                  <a:pos x="51" y="64"/>
                </a:cxn>
                <a:cxn ang="0">
                  <a:pos x="50" y="69"/>
                </a:cxn>
                <a:cxn ang="0">
                  <a:pos x="51" y="75"/>
                </a:cxn>
                <a:cxn ang="0">
                  <a:pos x="53" y="81"/>
                </a:cxn>
                <a:cxn ang="0">
                  <a:pos x="56" y="85"/>
                </a:cxn>
                <a:cxn ang="0">
                  <a:pos x="62" y="91"/>
                </a:cxn>
                <a:cxn ang="0">
                  <a:pos x="30" y="129"/>
                </a:cxn>
                <a:cxn ang="0">
                  <a:pos x="17" y="115"/>
                </a:cxn>
                <a:cxn ang="0">
                  <a:pos x="9" y="102"/>
                </a:cxn>
                <a:cxn ang="0">
                  <a:pos x="3" y="87"/>
                </a:cxn>
                <a:cxn ang="0">
                  <a:pos x="2" y="70"/>
                </a:cxn>
                <a:cxn ang="0">
                  <a:pos x="5" y="51"/>
                </a:cxn>
                <a:cxn ang="0">
                  <a:pos x="11" y="34"/>
                </a:cxn>
                <a:cxn ang="0">
                  <a:pos x="21" y="19"/>
                </a:cxn>
                <a:cxn ang="0">
                  <a:pos x="35" y="9"/>
                </a:cxn>
                <a:cxn ang="0">
                  <a:pos x="51" y="1"/>
                </a:cxn>
                <a:cxn ang="0">
                  <a:pos x="71" y="0"/>
                </a:cxn>
                <a:cxn ang="0">
                  <a:pos x="89" y="1"/>
                </a:cxn>
                <a:cxn ang="0">
                  <a:pos x="105" y="7"/>
                </a:cxn>
                <a:cxn ang="0">
                  <a:pos x="119" y="19"/>
                </a:cxn>
                <a:cxn ang="0">
                  <a:pos x="129" y="33"/>
                </a:cxn>
                <a:cxn ang="0">
                  <a:pos x="135" y="49"/>
                </a:cxn>
                <a:cxn ang="0">
                  <a:pos x="137" y="69"/>
                </a:cxn>
                <a:cxn ang="0">
                  <a:pos x="134" y="91"/>
                </a:cxn>
                <a:cxn ang="0">
                  <a:pos x="122" y="115"/>
                </a:cxn>
                <a:cxn ang="0">
                  <a:pos x="101" y="139"/>
                </a:cxn>
                <a:cxn ang="0">
                  <a:pos x="99" y="142"/>
                </a:cxn>
                <a:cxn ang="0">
                  <a:pos x="66" y="177"/>
                </a:cxn>
                <a:cxn ang="0">
                  <a:pos x="141" y="177"/>
                </a:cxn>
                <a:cxn ang="0">
                  <a:pos x="141" y="229"/>
                </a:cxn>
                <a:cxn ang="0">
                  <a:pos x="32" y="229"/>
                </a:cxn>
              </a:cxnLst>
              <a:rect l="0" t="0" r="r" b="b"/>
              <a:pathLst>
                <a:path w="141" h="229">
                  <a:moveTo>
                    <a:pt x="32" y="229"/>
                  </a:moveTo>
                  <a:lnTo>
                    <a:pt x="24" y="229"/>
                  </a:lnTo>
                  <a:lnTo>
                    <a:pt x="18" y="228"/>
                  </a:lnTo>
                  <a:lnTo>
                    <a:pt x="12" y="225"/>
                  </a:lnTo>
                  <a:lnTo>
                    <a:pt x="8" y="222"/>
                  </a:lnTo>
                  <a:lnTo>
                    <a:pt x="5" y="217"/>
                  </a:lnTo>
                  <a:lnTo>
                    <a:pt x="3" y="213"/>
                  </a:lnTo>
                  <a:lnTo>
                    <a:pt x="2" y="207"/>
                  </a:lnTo>
                  <a:lnTo>
                    <a:pt x="0" y="199"/>
                  </a:lnTo>
                  <a:lnTo>
                    <a:pt x="2" y="190"/>
                  </a:lnTo>
                  <a:lnTo>
                    <a:pt x="5" y="181"/>
                  </a:lnTo>
                  <a:lnTo>
                    <a:pt x="11" y="172"/>
                  </a:lnTo>
                  <a:lnTo>
                    <a:pt x="18" y="162"/>
                  </a:lnTo>
                  <a:lnTo>
                    <a:pt x="80" y="88"/>
                  </a:lnTo>
                  <a:lnTo>
                    <a:pt x="83" y="84"/>
                  </a:lnTo>
                  <a:lnTo>
                    <a:pt x="86" y="79"/>
                  </a:lnTo>
                  <a:lnTo>
                    <a:pt x="87" y="73"/>
                  </a:lnTo>
                  <a:lnTo>
                    <a:pt x="89" y="69"/>
                  </a:lnTo>
                  <a:lnTo>
                    <a:pt x="87" y="63"/>
                  </a:lnTo>
                  <a:lnTo>
                    <a:pt x="86" y="58"/>
                  </a:lnTo>
                  <a:lnTo>
                    <a:pt x="83" y="55"/>
                  </a:lnTo>
                  <a:lnTo>
                    <a:pt x="78" y="51"/>
                  </a:lnTo>
                  <a:lnTo>
                    <a:pt x="74" y="49"/>
                  </a:lnTo>
                  <a:lnTo>
                    <a:pt x="68" y="49"/>
                  </a:lnTo>
                  <a:lnTo>
                    <a:pt x="63" y="49"/>
                  </a:lnTo>
                  <a:lnTo>
                    <a:pt x="59" y="51"/>
                  </a:lnTo>
                  <a:lnTo>
                    <a:pt x="56" y="55"/>
                  </a:lnTo>
                  <a:lnTo>
                    <a:pt x="53" y="58"/>
                  </a:lnTo>
                  <a:lnTo>
                    <a:pt x="51" y="64"/>
                  </a:lnTo>
                  <a:lnTo>
                    <a:pt x="50" y="69"/>
                  </a:lnTo>
                  <a:lnTo>
                    <a:pt x="51" y="75"/>
                  </a:lnTo>
                  <a:lnTo>
                    <a:pt x="53" y="81"/>
                  </a:lnTo>
                  <a:lnTo>
                    <a:pt x="56" y="85"/>
                  </a:lnTo>
                  <a:lnTo>
                    <a:pt x="62" y="91"/>
                  </a:lnTo>
                  <a:lnTo>
                    <a:pt x="30" y="129"/>
                  </a:lnTo>
                  <a:lnTo>
                    <a:pt x="17" y="115"/>
                  </a:lnTo>
                  <a:lnTo>
                    <a:pt x="9" y="102"/>
                  </a:lnTo>
                  <a:lnTo>
                    <a:pt x="3" y="87"/>
                  </a:lnTo>
                  <a:lnTo>
                    <a:pt x="2" y="70"/>
                  </a:lnTo>
                  <a:lnTo>
                    <a:pt x="5" y="51"/>
                  </a:lnTo>
                  <a:lnTo>
                    <a:pt x="11" y="34"/>
                  </a:lnTo>
                  <a:lnTo>
                    <a:pt x="21" y="19"/>
                  </a:lnTo>
                  <a:lnTo>
                    <a:pt x="35" y="9"/>
                  </a:lnTo>
                  <a:lnTo>
                    <a:pt x="51" y="1"/>
                  </a:lnTo>
                  <a:lnTo>
                    <a:pt x="71" y="0"/>
                  </a:lnTo>
                  <a:lnTo>
                    <a:pt x="89" y="1"/>
                  </a:lnTo>
                  <a:lnTo>
                    <a:pt x="105" y="7"/>
                  </a:lnTo>
                  <a:lnTo>
                    <a:pt x="119" y="19"/>
                  </a:lnTo>
                  <a:lnTo>
                    <a:pt x="129" y="33"/>
                  </a:lnTo>
                  <a:lnTo>
                    <a:pt x="135" y="49"/>
                  </a:lnTo>
                  <a:lnTo>
                    <a:pt x="137" y="69"/>
                  </a:lnTo>
                  <a:lnTo>
                    <a:pt x="134" y="91"/>
                  </a:lnTo>
                  <a:lnTo>
                    <a:pt x="122" y="115"/>
                  </a:lnTo>
                  <a:lnTo>
                    <a:pt x="101" y="139"/>
                  </a:lnTo>
                  <a:lnTo>
                    <a:pt x="99" y="142"/>
                  </a:lnTo>
                  <a:lnTo>
                    <a:pt x="66" y="177"/>
                  </a:lnTo>
                  <a:lnTo>
                    <a:pt x="141" y="177"/>
                  </a:lnTo>
                  <a:lnTo>
                    <a:pt x="141" y="229"/>
                  </a:lnTo>
                  <a:lnTo>
                    <a:pt x="32" y="229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Freeform 26"/>
            <p:cNvSpPr/>
            <p:nvPr/>
          </p:nvSpPr>
          <p:spPr bwMode="gray">
            <a:xfrm>
              <a:off x="1946" y="3333"/>
              <a:ext cx="102" cy="113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33" y="54"/>
                </a:cxn>
                <a:cxn ang="0">
                  <a:pos x="3" y="0"/>
                </a:cxn>
                <a:cxn ang="0">
                  <a:pos x="33" y="0"/>
                </a:cxn>
                <a:cxn ang="0">
                  <a:pos x="51" y="33"/>
                </a:cxn>
                <a:cxn ang="0">
                  <a:pos x="70" y="0"/>
                </a:cxn>
                <a:cxn ang="0">
                  <a:pos x="99" y="0"/>
                </a:cxn>
                <a:cxn ang="0">
                  <a:pos x="69" y="54"/>
                </a:cxn>
                <a:cxn ang="0">
                  <a:pos x="102" y="113"/>
                </a:cxn>
                <a:cxn ang="0">
                  <a:pos x="72" y="113"/>
                </a:cxn>
                <a:cxn ang="0">
                  <a:pos x="51" y="75"/>
                </a:cxn>
                <a:cxn ang="0">
                  <a:pos x="30" y="113"/>
                </a:cxn>
                <a:cxn ang="0">
                  <a:pos x="0" y="113"/>
                </a:cxn>
              </a:cxnLst>
              <a:rect l="0" t="0" r="r" b="b"/>
              <a:pathLst>
                <a:path w="102" h="113">
                  <a:moveTo>
                    <a:pt x="0" y="113"/>
                  </a:moveTo>
                  <a:lnTo>
                    <a:pt x="33" y="54"/>
                  </a:lnTo>
                  <a:lnTo>
                    <a:pt x="3" y="0"/>
                  </a:lnTo>
                  <a:lnTo>
                    <a:pt x="33" y="0"/>
                  </a:lnTo>
                  <a:lnTo>
                    <a:pt x="51" y="33"/>
                  </a:lnTo>
                  <a:lnTo>
                    <a:pt x="70" y="0"/>
                  </a:lnTo>
                  <a:lnTo>
                    <a:pt x="99" y="0"/>
                  </a:lnTo>
                  <a:lnTo>
                    <a:pt x="69" y="54"/>
                  </a:lnTo>
                  <a:lnTo>
                    <a:pt x="102" y="113"/>
                  </a:lnTo>
                  <a:lnTo>
                    <a:pt x="72" y="113"/>
                  </a:lnTo>
                  <a:lnTo>
                    <a:pt x="51" y="75"/>
                  </a:lnTo>
                  <a:lnTo>
                    <a:pt x="30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7906" name="Group 27"/>
          <p:cNvGrpSpPr/>
          <p:nvPr/>
        </p:nvGrpSpPr>
        <p:grpSpPr>
          <a:xfrm>
            <a:off x="5373688" y="2489200"/>
            <a:ext cx="809625" cy="809625"/>
            <a:chOff x="3349" y="3250"/>
            <a:chExt cx="380" cy="380"/>
          </a:xfrm>
        </p:grpSpPr>
        <p:sp>
          <p:nvSpPr>
            <p:cNvPr id="29" name="Freeform 28"/>
            <p:cNvSpPr/>
            <p:nvPr/>
          </p:nvSpPr>
          <p:spPr bwMode="gray">
            <a:xfrm>
              <a:off x="3349" y="3250"/>
              <a:ext cx="380" cy="190"/>
            </a:xfrm>
            <a:custGeom>
              <a:avLst/>
              <a:gdLst/>
              <a:ahLst/>
              <a:cxnLst>
                <a:cxn ang="0">
                  <a:pos x="204" y="0"/>
                </a:cxn>
                <a:cxn ang="0">
                  <a:pos x="246" y="5"/>
                </a:cxn>
                <a:cxn ang="0">
                  <a:pos x="285" y="17"/>
                </a:cxn>
                <a:cxn ang="0">
                  <a:pos x="319" y="36"/>
                </a:cxn>
                <a:cxn ang="0">
                  <a:pos x="349" y="60"/>
                </a:cxn>
                <a:cxn ang="0">
                  <a:pos x="375" y="92"/>
                </a:cxn>
                <a:cxn ang="0">
                  <a:pos x="393" y="126"/>
                </a:cxn>
                <a:cxn ang="0">
                  <a:pos x="405" y="164"/>
                </a:cxn>
                <a:cxn ang="0">
                  <a:pos x="409" y="206"/>
                </a:cxn>
                <a:cxn ang="0">
                  <a:pos x="409" y="207"/>
                </a:cxn>
                <a:cxn ang="0">
                  <a:pos x="409" y="207"/>
                </a:cxn>
                <a:cxn ang="0">
                  <a:pos x="358" y="207"/>
                </a:cxn>
                <a:cxn ang="0">
                  <a:pos x="270" y="69"/>
                </a:cxn>
                <a:cxn ang="0">
                  <a:pos x="270" y="108"/>
                </a:cxn>
                <a:cxn ang="0">
                  <a:pos x="204" y="108"/>
                </a:cxn>
                <a:cxn ang="0">
                  <a:pos x="204" y="42"/>
                </a:cxn>
                <a:cxn ang="0">
                  <a:pos x="168" y="47"/>
                </a:cxn>
                <a:cxn ang="0">
                  <a:pos x="133" y="59"/>
                </a:cxn>
                <a:cxn ang="0">
                  <a:pos x="102" y="78"/>
                </a:cxn>
                <a:cxn ang="0">
                  <a:pos x="78" y="104"/>
                </a:cxn>
                <a:cxn ang="0">
                  <a:pos x="58" y="134"/>
                </a:cxn>
                <a:cxn ang="0">
                  <a:pos x="46" y="168"/>
                </a:cxn>
                <a:cxn ang="0">
                  <a:pos x="42" y="206"/>
                </a:cxn>
                <a:cxn ang="0">
                  <a:pos x="42" y="207"/>
                </a:cxn>
                <a:cxn ang="0">
                  <a:pos x="42" y="207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06"/>
                </a:cxn>
                <a:cxn ang="0">
                  <a:pos x="3" y="164"/>
                </a:cxn>
                <a:cxn ang="0">
                  <a:pos x="15" y="126"/>
                </a:cxn>
                <a:cxn ang="0">
                  <a:pos x="34" y="92"/>
                </a:cxn>
                <a:cxn ang="0">
                  <a:pos x="60" y="60"/>
                </a:cxn>
                <a:cxn ang="0">
                  <a:pos x="90" y="36"/>
                </a:cxn>
                <a:cxn ang="0">
                  <a:pos x="124" y="17"/>
                </a:cxn>
                <a:cxn ang="0">
                  <a:pos x="163" y="5"/>
                </a:cxn>
                <a:cxn ang="0">
                  <a:pos x="204" y="0"/>
                </a:cxn>
              </a:cxnLst>
              <a:rect l="0" t="0" r="r" b="b"/>
              <a:pathLst>
                <a:path w="409" h="207">
                  <a:moveTo>
                    <a:pt x="204" y="0"/>
                  </a:moveTo>
                  <a:lnTo>
                    <a:pt x="246" y="5"/>
                  </a:lnTo>
                  <a:lnTo>
                    <a:pt x="285" y="17"/>
                  </a:lnTo>
                  <a:lnTo>
                    <a:pt x="319" y="36"/>
                  </a:lnTo>
                  <a:lnTo>
                    <a:pt x="349" y="60"/>
                  </a:lnTo>
                  <a:lnTo>
                    <a:pt x="375" y="92"/>
                  </a:lnTo>
                  <a:lnTo>
                    <a:pt x="393" y="126"/>
                  </a:lnTo>
                  <a:lnTo>
                    <a:pt x="405" y="164"/>
                  </a:lnTo>
                  <a:lnTo>
                    <a:pt x="409" y="206"/>
                  </a:lnTo>
                  <a:lnTo>
                    <a:pt x="409" y="207"/>
                  </a:lnTo>
                  <a:lnTo>
                    <a:pt x="409" y="207"/>
                  </a:lnTo>
                  <a:lnTo>
                    <a:pt x="358" y="207"/>
                  </a:lnTo>
                  <a:lnTo>
                    <a:pt x="270" y="69"/>
                  </a:lnTo>
                  <a:lnTo>
                    <a:pt x="270" y="108"/>
                  </a:lnTo>
                  <a:lnTo>
                    <a:pt x="204" y="108"/>
                  </a:lnTo>
                  <a:lnTo>
                    <a:pt x="204" y="42"/>
                  </a:lnTo>
                  <a:lnTo>
                    <a:pt x="168" y="47"/>
                  </a:lnTo>
                  <a:lnTo>
                    <a:pt x="133" y="59"/>
                  </a:lnTo>
                  <a:lnTo>
                    <a:pt x="102" y="78"/>
                  </a:lnTo>
                  <a:lnTo>
                    <a:pt x="78" y="104"/>
                  </a:lnTo>
                  <a:lnTo>
                    <a:pt x="58" y="134"/>
                  </a:lnTo>
                  <a:lnTo>
                    <a:pt x="46" y="168"/>
                  </a:lnTo>
                  <a:lnTo>
                    <a:pt x="42" y="206"/>
                  </a:lnTo>
                  <a:lnTo>
                    <a:pt x="42" y="207"/>
                  </a:lnTo>
                  <a:lnTo>
                    <a:pt x="42" y="207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6"/>
                  </a:lnTo>
                  <a:lnTo>
                    <a:pt x="3" y="164"/>
                  </a:lnTo>
                  <a:lnTo>
                    <a:pt x="15" y="126"/>
                  </a:lnTo>
                  <a:lnTo>
                    <a:pt x="34" y="92"/>
                  </a:lnTo>
                  <a:lnTo>
                    <a:pt x="60" y="60"/>
                  </a:lnTo>
                  <a:lnTo>
                    <a:pt x="90" y="36"/>
                  </a:lnTo>
                  <a:lnTo>
                    <a:pt x="124" y="17"/>
                  </a:lnTo>
                  <a:lnTo>
                    <a:pt x="163" y="5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Freeform 29"/>
            <p:cNvSpPr/>
            <p:nvPr/>
          </p:nvSpPr>
          <p:spPr bwMode="gray">
            <a:xfrm>
              <a:off x="3396" y="3313"/>
              <a:ext cx="143" cy="253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88" y="237"/>
                </a:cxn>
                <a:cxn ang="0">
                  <a:pos x="153" y="237"/>
                </a:cxn>
                <a:cxn ang="0">
                  <a:pos x="153" y="39"/>
                </a:cxn>
                <a:cxn ang="0">
                  <a:pos x="88" y="39"/>
                </a:cxn>
                <a:cxn ang="0">
                  <a:pos x="88" y="0"/>
                </a:cxn>
                <a:cxn ang="0">
                  <a:pos x="0" y="138"/>
                </a:cxn>
                <a:cxn ang="0">
                  <a:pos x="88" y="276"/>
                </a:cxn>
              </a:cxnLst>
              <a:rect l="0" t="0" r="r" b="b"/>
              <a:pathLst>
                <a:path w="153" h="276">
                  <a:moveTo>
                    <a:pt x="88" y="276"/>
                  </a:moveTo>
                  <a:lnTo>
                    <a:pt x="88" y="237"/>
                  </a:lnTo>
                  <a:lnTo>
                    <a:pt x="153" y="237"/>
                  </a:lnTo>
                  <a:lnTo>
                    <a:pt x="153" y="39"/>
                  </a:lnTo>
                  <a:lnTo>
                    <a:pt x="88" y="39"/>
                  </a:lnTo>
                  <a:lnTo>
                    <a:pt x="88" y="0"/>
                  </a:lnTo>
                  <a:lnTo>
                    <a:pt x="0" y="138"/>
                  </a:lnTo>
                  <a:lnTo>
                    <a:pt x="88" y="276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Freeform 30"/>
            <p:cNvSpPr/>
            <p:nvPr/>
          </p:nvSpPr>
          <p:spPr bwMode="gray">
            <a:xfrm>
              <a:off x="3349" y="3440"/>
              <a:ext cx="380" cy="190"/>
            </a:xfrm>
            <a:custGeom>
              <a:avLst/>
              <a:gdLst/>
              <a:ahLst/>
              <a:cxnLst>
                <a:cxn ang="0">
                  <a:pos x="204" y="207"/>
                </a:cxn>
                <a:cxn ang="0">
                  <a:pos x="246" y="203"/>
                </a:cxn>
                <a:cxn ang="0">
                  <a:pos x="285" y="191"/>
                </a:cxn>
                <a:cxn ang="0">
                  <a:pos x="319" y="173"/>
                </a:cxn>
                <a:cxn ang="0">
                  <a:pos x="349" y="147"/>
                </a:cxn>
                <a:cxn ang="0">
                  <a:pos x="375" y="117"/>
                </a:cxn>
                <a:cxn ang="0">
                  <a:pos x="393" y="83"/>
                </a:cxn>
                <a:cxn ang="0">
                  <a:pos x="405" y="44"/>
                </a:cxn>
                <a:cxn ang="0">
                  <a:pos x="409" y="2"/>
                </a:cxn>
                <a:cxn ang="0">
                  <a:pos x="409" y="2"/>
                </a:cxn>
                <a:cxn ang="0">
                  <a:pos x="409" y="0"/>
                </a:cxn>
                <a:cxn ang="0">
                  <a:pos x="358" y="0"/>
                </a:cxn>
                <a:cxn ang="0">
                  <a:pos x="270" y="138"/>
                </a:cxn>
                <a:cxn ang="0">
                  <a:pos x="270" y="99"/>
                </a:cxn>
                <a:cxn ang="0">
                  <a:pos x="204" y="99"/>
                </a:cxn>
                <a:cxn ang="0">
                  <a:pos x="204" y="165"/>
                </a:cxn>
                <a:cxn ang="0">
                  <a:pos x="168" y="161"/>
                </a:cxn>
                <a:cxn ang="0">
                  <a:pos x="133" y="149"/>
                </a:cxn>
                <a:cxn ang="0">
                  <a:pos x="102" y="129"/>
                </a:cxn>
                <a:cxn ang="0">
                  <a:pos x="78" y="104"/>
                </a:cxn>
                <a:cxn ang="0">
                  <a:pos x="58" y="74"/>
                </a:cxn>
                <a:cxn ang="0">
                  <a:pos x="46" y="39"/>
                </a:cxn>
                <a:cxn ang="0">
                  <a:pos x="42" y="2"/>
                </a:cxn>
                <a:cxn ang="0">
                  <a:pos x="42" y="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3" y="44"/>
                </a:cxn>
                <a:cxn ang="0">
                  <a:pos x="15" y="83"/>
                </a:cxn>
                <a:cxn ang="0">
                  <a:pos x="34" y="117"/>
                </a:cxn>
                <a:cxn ang="0">
                  <a:pos x="60" y="147"/>
                </a:cxn>
                <a:cxn ang="0">
                  <a:pos x="90" y="173"/>
                </a:cxn>
                <a:cxn ang="0">
                  <a:pos x="124" y="191"/>
                </a:cxn>
                <a:cxn ang="0">
                  <a:pos x="163" y="203"/>
                </a:cxn>
                <a:cxn ang="0">
                  <a:pos x="204" y="207"/>
                </a:cxn>
              </a:cxnLst>
              <a:rect l="0" t="0" r="r" b="b"/>
              <a:pathLst>
                <a:path w="409" h="207">
                  <a:moveTo>
                    <a:pt x="204" y="207"/>
                  </a:moveTo>
                  <a:lnTo>
                    <a:pt x="246" y="203"/>
                  </a:lnTo>
                  <a:lnTo>
                    <a:pt x="285" y="191"/>
                  </a:lnTo>
                  <a:lnTo>
                    <a:pt x="319" y="173"/>
                  </a:lnTo>
                  <a:lnTo>
                    <a:pt x="349" y="147"/>
                  </a:lnTo>
                  <a:lnTo>
                    <a:pt x="375" y="117"/>
                  </a:lnTo>
                  <a:lnTo>
                    <a:pt x="393" y="83"/>
                  </a:lnTo>
                  <a:lnTo>
                    <a:pt x="405" y="44"/>
                  </a:lnTo>
                  <a:lnTo>
                    <a:pt x="409" y="2"/>
                  </a:lnTo>
                  <a:lnTo>
                    <a:pt x="409" y="2"/>
                  </a:lnTo>
                  <a:lnTo>
                    <a:pt x="409" y="0"/>
                  </a:lnTo>
                  <a:lnTo>
                    <a:pt x="358" y="0"/>
                  </a:lnTo>
                  <a:lnTo>
                    <a:pt x="270" y="138"/>
                  </a:lnTo>
                  <a:lnTo>
                    <a:pt x="270" y="99"/>
                  </a:lnTo>
                  <a:lnTo>
                    <a:pt x="204" y="99"/>
                  </a:lnTo>
                  <a:lnTo>
                    <a:pt x="204" y="165"/>
                  </a:lnTo>
                  <a:lnTo>
                    <a:pt x="168" y="161"/>
                  </a:lnTo>
                  <a:lnTo>
                    <a:pt x="133" y="149"/>
                  </a:lnTo>
                  <a:lnTo>
                    <a:pt x="102" y="129"/>
                  </a:lnTo>
                  <a:lnTo>
                    <a:pt x="78" y="104"/>
                  </a:lnTo>
                  <a:lnTo>
                    <a:pt x="58" y="74"/>
                  </a:lnTo>
                  <a:lnTo>
                    <a:pt x="46" y="39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3" y="44"/>
                  </a:lnTo>
                  <a:lnTo>
                    <a:pt x="15" y="83"/>
                  </a:lnTo>
                  <a:lnTo>
                    <a:pt x="34" y="117"/>
                  </a:lnTo>
                  <a:lnTo>
                    <a:pt x="60" y="147"/>
                  </a:lnTo>
                  <a:lnTo>
                    <a:pt x="90" y="173"/>
                  </a:lnTo>
                  <a:lnTo>
                    <a:pt x="124" y="191"/>
                  </a:lnTo>
                  <a:lnTo>
                    <a:pt x="163" y="203"/>
                  </a:lnTo>
                  <a:lnTo>
                    <a:pt x="204" y="207"/>
                  </a:lnTo>
                  <a:close/>
                </a:path>
              </a:pathLst>
            </a:custGeom>
            <a:solidFill>
              <a:srgbClr val="F8F8F8"/>
            </a:solidFill>
            <a:ln w="0">
              <a:solidFill>
                <a:srgbClr val="F8F8F8"/>
              </a:solidFill>
              <a:prstDash val="solid"/>
              <a:round/>
            </a:ln>
            <a:effectLst>
              <a:outerShdw dist="35921" dir="2700000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7907" name="Text Box 31"/>
          <p:cNvSpPr txBox="1"/>
          <p:nvPr/>
        </p:nvSpPr>
        <p:spPr>
          <a:xfrm>
            <a:off x="1457325" y="5819775"/>
            <a:ext cx="6238875" cy="579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/>
            <a:r>
              <a:rPr lang="en-US" altLang="zh-CN" sz="1600" err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</a:t>
            </a:r>
            <a:endParaRPr lang="en-US" altLang="zh-CN" sz="16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ctr" eaLnBrk="0" hangingPunct="0"/>
            <a:r>
              <a:rPr lang="en-US" altLang="zh-CN" sz="1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亮亮图文旗舰店  https://liangliangtuwen.tmall.com</a:t>
            </a:r>
            <a:endParaRPr lang="en-US" altLang="zh-CN" sz="16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7908" name="Group 32"/>
          <p:cNvGrpSpPr/>
          <p:nvPr/>
        </p:nvGrpSpPr>
        <p:grpSpPr>
          <a:xfrm>
            <a:off x="3709988" y="2806700"/>
            <a:ext cx="1660525" cy="1612900"/>
            <a:chOff x="2457" y="2000"/>
            <a:chExt cx="901" cy="888"/>
          </a:xfrm>
        </p:grpSpPr>
        <p:pic>
          <p:nvPicPr>
            <p:cNvPr id="37910" name="Picture 33" descr="circuler_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457" y="2000"/>
              <a:ext cx="901" cy="88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5" name="Oval 34"/>
            <p:cNvSpPr>
              <a:spLocks noChangeArrowheads="1"/>
            </p:cNvSpPr>
            <p:nvPr/>
          </p:nvSpPr>
          <p:spPr bwMode="gray">
            <a:xfrm>
              <a:off x="2457" y="2000"/>
              <a:ext cx="895" cy="888"/>
            </a:xfrm>
            <a:prstGeom prst="ellipse">
              <a:avLst/>
            </a:prstGeom>
            <a:gradFill rotWithShape="1">
              <a:gsLst>
                <a:gs pos="0">
                  <a:srgbClr val="FFFF99">
                    <a:gamma/>
                    <a:shade val="26275"/>
                    <a:invGamma/>
                    <a:alpha val="89999"/>
                  </a:srgbClr>
                </a:gs>
                <a:gs pos="50000">
                  <a:srgbClr val="FFFF99">
                    <a:alpha val="45000"/>
                  </a:srgbClr>
                </a:gs>
                <a:gs pos="100000">
                  <a:srgbClr val="FFFF99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 w="57150" algn="ctr">
              <a:solidFill>
                <a:srgbClr val="F8F8F8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914" name="Freeform 35"/>
            <p:cNvSpPr/>
            <p:nvPr/>
          </p:nvSpPr>
          <p:spPr>
            <a:xfrm>
              <a:off x="2550" y="2018"/>
              <a:ext cx="703" cy="308"/>
            </a:xfrm>
            <a:custGeom>
              <a:avLst/>
              <a:gdLst>
                <a:gd name="txL" fmla="*/ 0 w 1321"/>
                <a:gd name="txT" fmla="*/ 0 h 712"/>
                <a:gd name="txR" fmla="*/ 1321 w 1321"/>
                <a:gd name="txB" fmla="*/ 712 h 712"/>
              </a:gdLst>
              <a:ahLst/>
              <a:cxnLst>
                <a:cxn ang="0">
                  <a:pos x="692" y="173"/>
                </a:cxn>
                <a:cxn ang="0">
                  <a:pos x="701" y="191"/>
                </a:cxn>
                <a:cxn ang="0">
                  <a:pos x="703" y="208"/>
                </a:cxn>
                <a:cxn ang="0">
                  <a:pos x="700" y="223"/>
                </a:cxn>
                <a:cxn ang="0">
                  <a:pos x="691" y="238"/>
                </a:cxn>
                <a:cxn ang="0">
                  <a:pos x="677" y="250"/>
                </a:cxn>
                <a:cxn ang="0">
                  <a:pos x="659" y="261"/>
                </a:cxn>
                <a:cxn ang="0">
                  <a:pos x="636" y="272"/>
                </a:cxn>
                <a:cxn ang="0">
                  <a:pos x="610" y="281"/>
                </a:cxn>
                <a:cxn ang="0">
                  <a:pos x="581" y="289"/>
                </a:cxn>
                <a:cxn ang="0">
                  <a:pos x="549" y="295"/>
                </a:cxn>
                <a:cxn ang="0">
                  <a:pos x="515" y="300"/>
                </a:cxn>
                <a:cxn ang="0">
                  <a:pos x="477" y="305"/>
                </a:cxn>
                <a:cxn ang="0">
                  <a:pos x="439" y="307"/>
                </a:cxn>
                <a:cxn ang="0">
                  <a:pos x="423" y="308"/>
                </a:cxn>
                <a:cxn ang="0">
                  <a:pos x="253" y="308"/>
                </a:cxn>
                <a:cxn ang="0">
                  <a:pos x="251" y="308"/>
                </a:cxn>
                <a:cxn ang="0">
                  <a:pos x="218" y="306"/>
                </a:cxn>
                <a:cxn ang="0">
                  <a:pos x="185" y="305"/>
                </a:cxn>
                <a:cxn ang="0">
                  <a:pos x="154" y="301"/>
                </a:cxn>
                <a:cxn ang="0">
                  <a:pos x="125" y="298"/>
                </a:cxn>
                <a:cxn ang="0">
                  <a:pos x="99" y="293"/>
                </a:cxn>
                <a:cxn ang="0">
                  <a:pos x="75" y="287"/>
                </a:cxn>
                <a:cxn ang="0">
                  <a:pos x="54" y="280"/>
                </a:cxn>
                <a:cxn ang="0">
                  <a:pos x="36" y="273"/>
                </a:cxn>
                <a:cxn ang="0">
                  <a:pos x="21" y="263"/>
                </a:cxn>
                <a:cxn ang="0">
                  <a:pos x="10" y="252"/>
                </a:cxn>
                <a:cxn ang="0">
                  <a:pos x="3" y="240"/>
                </a:cxn>
                <a:cxn ang="0">
                  <a:pos x="0" y="227"/>
                </a:cxn>
                <a:cxn ang="0">
                  <a:pos x="0" y="225"/>
                </a:cxn>
                <a:cxn ang="0">
                  <a:pos x="2" y="211"/>
                </a:cxn>
                <a:cxn ang="0">
                  <a:pos x="9" y="193"/>
                </a:cxn>
                <a:cxn ang="0">
                  <a:pos x="27" y="160"/>
                </a:cxn>
                <a:cxn ang="0">
                  <a:pos x="50" y="129"/>
                </a:cxn>
                <a:cxn ang="0">
                  <a:pos x="78" y="102"/>
                </a:cxn>
                <a:cxn ang="0">
                  <a:pos x="109" y="76"/>
                </a:cxn>
                <a:cxn ang="0">
                  <a:pos x="144" y="54"/>
                </a:cxn>
                <a:cxn ang="0">
                  <a:pos x="181" y="35"/>
                </a:cxn>
                <a:cxn ang="0">
                  <a:pos x="221" y="20"/>
                </a:cxn>
                <a:cxn ang="0">
                  <a:pos x="264" y="9"/>
                </a:cxn>
                <a:cxn ang="0">
                  <a:pos x="309" y="3"/>
                </a:cxn>
                <a:cxn ang="0">
                  <a:pos x="355" y="0"/>
                </a:cxn>
                <a:cxn ang="0">
                  <a:pos x="355" y="0"/>
                </a:cxn>
                <a:cxn ang="0">
                  <a:pos x="404" y="3"/>
                </a:cxn>
                <a:cxn ang="0">
                  <a:pos x="451" y="10"/>
                </a:cxn>
                <a:cxn ang="0">
                  <a:pos x="496" y="23"/>
                </a:cxn>
                <a:cxn ang="0">
                  <a:pos x="537" y="39"/>
                </a:cxn>
                <a:cxn ang="0">
                  <a:pos x="576" y="59"/>
                </a:cxn>
                <a:cxn ang="0">
                  <a:pos x="611" y="84"/>
                </a:cxn>
                <a:cxn ang="0">
                  <a:pos x="643" y="111"/>
                </a:cxn>
                <a:cxn ang="0">
                  <a:pos x="669" y="141"/>
                </a:cxn>
                <a:cxn ang="0">
                  <a:pos x="692" y="173"/>
                </a:cxn>
                <a:cxn ang="0">
                  <a:pos x="692" y="173"/>
                </a:cxn>
              </a:cxnLst>
              <a:rect l="txL" t="txT" r="txR" b="tx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100000"/>
                  </a:srgbClr>
                </a:gs>
                <a:gs pos="100000">
                  <a:srgbClr val="E2E1B7">
                    <a:alpha val="100000"/>
                  </a:srgbClr>
                </a:gs>
              </a:gsLst>
              <a:lin ang="5400000" scaled="1"/>
              <a:tileRect/>
            </a:gra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37915" name="Group 36"/>
            <p:cNvGrpSpPr/>
            <p:nvPr/>
          </p:nvGrpSpPr>
          <p:grpSpPr>
            <a:xfrm rot="-1297425" flipH="1" flipV="1">
              <a:off x="2521" y="2686"/>
              <a:ext cx="783" cy="182"/>
              <a:chOff x="2528" y="1060"/>
              <a:chExt cx="894" cy="236"/>
            </a:xfrm>
          </p:grpSpPr>
          <p:grpSp>
            <p:nvGrpSpPr>
              <p:cNvPr id="37916" name="Group 37"/>
              <p:cNvGrpSpPr/>
              <p:nvPr/>
            </p:nvGrpSpPr>
            <p:grpSpPr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37922" name="AutoShape 38"/>
                <p:cNvSpPr/>
                <p:nvPr/>
              </p:nvSpPr>
              <p:spPr>
                <a:xfrm rot="5263130">
                  <a:off x="1859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7923" name="AutoShape 39"/>
                <p:cNvSpPr/>
                <p:nvPr/>
              </p:nvSpPr>
              <p:spPr>
                <a:xfrm rot="6078281">
                  <a:off x="1995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7924" name="AutoShape 40"/>
                <p:cNvSpPr/>
                <p:nvPr/>
              </p:nvSpPr>
              <p:spPr>
                <a:xfrm rot="6373927">
                  <a:off x="2071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7925" name="AutoShape 41"/>
                <p:cNvSpPr/>
                <p:nvPr/>
              </p:nvSpPr>
              <p:spPr>
                <a:xfrm rot="6906312">
                  <a:off x="2161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37917" name="Group 42"/>
              <p:cNvGrpSpPr/>
              <p:nvPr/>
            </p:nvGrpSpPr>
            <p:grpSpPr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37918" name="AutoShape 43"/>
                <p:cNvSpPr/>
                <p:nvPr/>
              </p:nvSpPr>
              <p:spPr>
                <a:xfrm rot="5263130">
                  <a:off x="1859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7919" name="AutoShape 44"/>
                <p:cNvSpPr/>
                <p:nvPr/>
              </p:nvSpPr>
              <p:spPr>
                <a:xfrm rot="6078281">
                  <a:off x="1995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7920" name="AutoShape 45"/>
                <p:cNvSpPr/>
                <p:nvPr/>
              </p:nvSpPr>
              <p:spPr>
                <a:xfrm rot="6373927">
                  <a:off x="2071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7921" name="AutoShape 46"/>
                <p:cNvSpPr/>
                <p:nvPr/>
              </p:nvSpPr>
              <p:spPr>
                <a:xfrm rot="6906312">
                  <a:off x="2161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</p:grpSp>
      <p:sp>
        <p:nvSpPr>
          <p:cNvPr id="37909" name="Text Box 47"/>
          <p:cNvSpPr txBox="1"/>
          <p:nvPr/>
        </p:nvSpPr>
        <p:spPr>
          <a:xfrm>
            <a:off x="3889375" y="3302000"/>
            <a:ext cx="12890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/>
            <a:r>
              <a:rPr lang="en-US" altLang="zh-CN" sz="20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20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pic>
        <p:nvPicPr>
          <p:cNvPr id="38915" name="Picture 2" descr="Picture5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63838" y="2182813"/>
            <a:ext cx="3821112" cy="33115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8916" name="Group 3"/>
          <p:cNvGrpSpPr/>
          <p:nvPr/>
        </p:nvGrpSpPr>
        <p:grpSpPr>
          <a:xfrm rot="3394332">
            <a:off x="2451100" y="2032000"/>
            <a:ext cx="4024313" cy="3862388"/>
            <a:chOff x="1352" y="1125"/>
            <a:chExt cx="2727" cy="2618"/>
          </a:xfrm>
        </p:grpSpPr>
        <p:sp>
          <p:nvSpPr>
            <p:cNvPr id="5" name="AutoShape 4"/>
            <p:cNvSpPr>
              <a:spLocks noChangeArrowheads="1"/>
            </p:cNvSpPr>
            <p:nvPr/>
          </p:nvSpPr>
          <p:spPr bwMode="gray">
            <a:xfrm rot="15973147">
              <a:off x="1447" y="1289"/>
              <a:ext cx="2551" cy="2357"/>
            </a:xfrm>
            <a:custGeom>
              <a:avLst/>
              <a:gdLst>
                <a:gd name="G0" fmla="+- 2978742 0 0"/>
                <a:gd name="G1" fmla="+- -2701147 0 0"/>
                <a:gd name="G2" fmla="+- 2978742 0 -2701147"/>
                <a:gd name="G3" fmla="+- 10800 0 0"/>
                <a:gd name="G4" fmla="+- 0 0 2978742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349 0 0"/>
                <a:gd name="G9" fmla="+- 0 0 -2701147"/>
                <a:gd name="G10" fmla="+- 7349 0 2700"/>
                <a:gd name="G11" fmla="cos G10 2978742"/>
                <a:gd name="G12" fmla="sin G10 2978742"/>
                <a:gd name="G13" fmla="cos 13500 2978742"/>
                <a:gd name="G14" fmla="sin 13500 2978742"/>
                <a:gd name="G15" fmla="+- G11 10800 0"/>
                <a:gd name="G16" fmla="+- G12 10800 0"/>
                <a:gd name="G17" fmla="+- G13 10800 0"/>
                <a:gd name="G18" fmla="+- G14 10800 0"/>
                <a:gd name="G19" fmla="*/ 7349 1 2"/>
                <a:gd name="G20" fmla="+- G19 5400 0"/>
                <a:gd name="G21" fmla="cos G20 2978742"/>
                <a:gd name="G22" fmla="sin G20 2978742"/>
                <a:gd name="G23" fmla="+- G21 10800 0"/>
                <a:gd name="G24" fmla="+- G12 G23 G22"/>
                <a:gd name="G25" fmla="+- G22 G23 G11"/>
                <a:gd name="G26" fmla="cos 10800 2978742"/>
                <a:gd name="G27" fmla="sin 10800 2978742"/>
                <a:gd name="G28" fmla="cos 7349 2978742"/>
                <a:gd name="G29" fmla="sin 7349 2978742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2701147"/>
                <a:gd name="G36" fmla="sin G34 -2701147"/>
                <a:gd name="G37" fmla="+/ -2701147 2978742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349 G39"/>
                <a:gd name="G43" fmla="sin 734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592 w 21600"/>
                <a:gd name="T5" fmla="*/ 11199 h 21600"/>
                <a:gd name="T6" fmla="*/ 17626 w 21600"/>
                <a:gd name="T7" fmla="*/ 4820 h 21600"/>
                <a:gd name="T8" fmla="*/ 18143 w 21600"/>
                <a:gd name="T9" fmla="*/ 11071 h 21600"/>
                <a:gd name="T10" fmla="*/ 20270 w 21600"/>
                <a:gd name="T11" fmla="*/ 20420 h 21600"/>
                <a:gd name="T12" fmla="*/ 14012 w 21600"/>
                <a:gd name="T13" fmla="*/ 20372 h 21600"/>
                <a:gd name="T14" fmla="*/ 14061 w 21600"/>
                <a:gd name="T15" fmla="*/ 1411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5955" y="16037"/>
                  </a:moveTo>
                  <a:cubicBezTo>
                    <a:pt x="17358" y="14655"/>
                    <a:pt x="18149" y="12769"/>
                    <a:pt x="18149" y="10800"/>
                  </a:cubicBezTo>
                  <a:cubicBezTo>
                    <a:pt x="18149" y="9018"/>
                    <a:pt x="17501" y="7297"/>
                    <a:pt x="16328" y="5957"/>
                  </a:cubicBezTo>
                  <a:lnTo>
                    <a:pt x="18924" y="3683"/>
                  </a:lnTo>
                  <a:cubicBezTo>
                    <a:pt x="20649" y="5653"/>
                    <a:pt x="21600" y="8182"/>
                    <a:pt x="21600" y="10800"/>
                  </a:cubicBezTo>
                  <a:cubicBezTo>
                    <a:pt x="21600" y="13693"/>
                    <a:pt x="20438" y="16466"/>
                    <a:pt x="18376" y="18496"/>
                  </a:cubicBezTo>
                  <a:lnTo>
                    <a:pt x="20270" y="20420"/>
                  </a:lnTo>
                  <a:lnTo>
                    <a:pt x="14012" y="20372"/>
                  </a:lnTo>
                  <a:lnTo>
                    <a:pt x="14061" y="14113"/>
                  </a:lnTo>
                  <a:lnTo>
                    <a:pt x="15955" y="16037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</a:ln>
            <a:effectLst/>
            <a:scene3d>
              <a:camera prst="legacyPerspectiveFront">
                <a:rot lat="20999999" lon="300000" rev="0"/>
              </a:camera>
              <a:lightRig rig="legacyFlat3" dir="l"/>
            </a:scene3d>
            <a:sp3d extrusionH="227000" prstMaterial="legacyPlastic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gray">
            <a:xfrm rot="23284065">
              <a:off x="1352" y="1140"/>
              <a:ext cx="2551" cy="2357"/>
            </a:xfrm>
            <a:custGeom>
              <a:avLst/>
              <a:gdLst>
                <a:gd name="G0" fmla="+- 2978742 0 0"/>
                <a:gd name="G1" fmla="+- -2701274 0 0"/>
                <a:gd name="G2" fmla="+- 2978742 0 -2701274"/>
                <a:gd name="G3" fmla="+- 10800 0 0"/>
                <a:gd name="G4" fmla="+- 0 0 2978742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349 0 0"/>
                <a:gd name="G9" fmla="+- 0 0 -2701274"/>
                <a:gd name="G10" fmla="+- 7349 0 2700"/>
                <a:gd name="G11" fmla="cos G10 2978742"/>
                <a:gd name="G12" fmla="sin G10 2978742"/>
                <a:gd name="G13" fmla="cos 13500 2978742"/>
                <a:gd name="G14" fmla="sin 13500 2978742"/>
                <a:gd name="G15" fmla="+- G11 10800 0"/>
                <a:gd name="G16" fmla="+- G12 10800 0"/>
                <a:gd name="G17" fmla="+- G13 10800 0"/>
                <a:gd name="G18" fmla="+- G14 10800 0"/>
                <a:gd name="G19" fmla="*/ 7349 1 2"/>
                <a:gd name="G20" fmla="+- G19 5400 0"/>
                <a:gd name="G21" fmla="cos G20 2978742"/>
                <a:gd name="G22" fmla="sin G20 2978742"/>
                <a:gd name="G23" fmla="+- G21 10800 0"/>
                <a:gd name="G24" fmla="+- G12 G23 G22"/>
                <a:gd name="G25" fmla="+- G22 G23 G11"/>
                <a:gd name="G26" fmla="cos 10800 2978742"/>
                <a:gd name="G27" fmla="sin 10800 2978742"/>
                <a:gd name="G28" fmla="cos 7349 2978742"/>
                <a:gd name="G29" fmla="sin 7349 2978742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2701274"/>
                <a:gd name="G36" fmla="sin G34 -2701274"/>
                <a:gd name="G37" fmla="+/ -2701274 2978742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349 G39"/>
                <a:gd name="G43" fmla="sin 734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592 w 21600"/>
                <a:gd name="T5" fmla="*/ 11198 h 21600"/>
                <a:gd name="T6" fmla="*/ 17626 w 21600"/>
                <a:gd name="T7" fmla="*/ 4820 h 21600"/>
                <a:gd name="T8" fmla="*/ 18143 w 21600"/>
                <a:gd name="T9" fmla="*/ 11071 h 21600"/>
                <a:gd name="T10" fmla="*/ 20270 w 21600"/>
                <a:gd name="T11" fmla="*/ 20420 h 21600"/>
                <a:gd name="T12" fmla="*/ 14012 w 21600"/>
                <a:gd name="T13" fmla="*/ 20372 h 21600"/>
                <a:gd name="T14" fmla="*/ 14061 w 21600"/>
                <a:gd name="T15" fmla="*/ 1411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5955" y="16037"/>
                  </a:moveTo>
                  <a:cubicBezTo>
                    <a:pt x="17358" y="14655"/>
                    <a:pt x="18149" y="12769"/>
                    <a:pt x="18149" y="10800"/>
                  </a:cubicBezTo>
                  <a:cubicBezTo>
                    <a:pt x="18149" y="9018"/>
                    <a:pt x="17501" y="7297"/>
                    <a:pt x="16327" y="5957"/>
                  </a:cubicBezTo>
                  <a:lnTo>
                    <a:pt x="18923" y="3683"/>
                  </a:lnTo>
                  <a:cubicBezTo>
                    <a:pt x="20648" y="5652"/>
                    <a:pt x="21600" y="8181"/>
                    <a:pt x="21600" y="10800"/>
                  </a:cubicBezTo>
                  <a:cubicBezTo>
                    <a:pt x="21600" y="13693"/>
                    <a:pt x="20438" y="16466"/>
                    <a:pt x="18376" y="18496"/>
                  </a:cubicBezTo>
                  <a:lnTo>
                    <a:pt x="20270" y="20420"/>
                  </a:lnTo>
                  <a:lnTo>
                    <a:pt x="14012" y="20372"/>
                  </a:lnTo>
                  <a:lnTo>
                    <a:pt x="14061" y="14113"/>
                  </a:lnTo>
                  <a:lnTo>
                    <a:pt x="15955" y="16037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56078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</a:ln>
            <a:effectLst/>
            <a:scene3d>
              <a:camera prst="legacyPerspectiveFront">
                <a:rot lat="20999999" lon="300000" rev="0"/>
              </a:camera>
              <a:lightRig rig="legacyNormal3" dir="r"/>
            </a:scene3d>
            <a:sp3d extrusionH="227000" prstMaterial="legacyPlastic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gray">
            <a:xfrm rot="30352628">
              <a:off x="1528" y="1126"/>
              <a:ext cx="2551" cy="2357"/>
            </a:xfrm>
            <a:custGeom>
              <a:avLst/>
              <a:gdLst>
                <a:gd name="G0" fmla="+- 2978742 0 0"/>
                <a:gd name="G1" fmla="+- -2534030 0 0"/>
                <a:gd name="G2" fmla="+- 2978742 0 -2534030"/>
                <a:gd name="G3" fmla="+- 10800 0 0"/>
                <a:gd name="G4" fmla="+- 0 0 2978742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349 0 0"/>
                <a:gd name="G9" fmla="+- 0 0 -2534030"/>
                <a:gd name="G10" fmla="+- 7349 0 2700"/>
                <a:gd name="G11" fmla="cos G10 2978742"/>
                <a:gd name="G12" fmla="sin G10 2978742"/>
                <a:gd name="G13" fmla="cos 13500 2978742"/>
                <a:gd name="G14" fmla="sin 13500 2978742"/>
                <a:gd name="G15" fmla="+- G11 10800 0"/>
                <a:gd name="G16" fmla="+- G12 10800 0"/>
                <a:gd name="G17" fmla="+- G13 10800 0"/>
                <a:gd name="G18" fmla="+- G14 10800 0"/>
                <a:gd name="G19" fmla="*/ 7349 1 2"/>
                <a:gd name="G20" fmla="+- G19 5400 0"/>
                <a:gd name="G21" fmla="cos G20 2978742"/>
                <a:gd name="G22" fmla="sin G20 2978742"/>
                <a:gd name="G23" fmla="+- G21 10800 0"/>
                <a:gd name="G24" fmla="+- G12 G23 G22"/>
                <a:gd name="G25" fmla="+- G22 G23 G11"/>
                <a:gd name="G26" fmla="cos 10800 2978742"/>
                <a:gd name="G27" fmla="sin 10800 2978742"/>
                <a:gd name="G28" fmla="cos 7349 2978742"/>
                <a:gd name="G29" fmla="sin 7349 2978742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2534030"/>
                <a:gd name="G36" fmla="sin G34 -2534030"/>
                <a:gd name="G37" fmla="+/ -2534030 2978742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349 G39"/>
                <a:gd name="G43" fmla="sin 734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581 w 21600"/>
                <a:gd name="T5" fmla="*/ 11439 h 21600"/>
                <a:gd name="T6" fmla="*/ 17885 w 21600"/>
                <a:gd name="T7" fmla="*/ 5130 h 21600"/>
                <a:gd name="T8" fmla="*/ 18136 w 21600"/>
                <a:gd name="T9" fmla="*/ 11234 h 21600"/>
                <a:gd name="T10" fmla="*/ 20270 w 21600"/>
                <a:gd name="T11" fmla="*/ 20420 h 21600"/>
                <a:gd name="T12" fmla="*/ 14012 w 21600"/>
                <a:gd name="T13" fmla="*/ 20372 h 21600"/>
                <a:gd name="T14" fmla="*/ 14061 w 21600"/>
                <a:gd name="T15" fmla="*/ 1411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5955" y="16037"/>
                  </a:moveTo>
                  <a:cubicBezTo>
                    <a:pt x="17358" y="14655"/>
                    <a:pt x="18149" y="12769"/>
                    <a:pt x="18149" y="10800"/>
                  </a:cubicBezTo>
                  <a:cubicBezTo>
                    <a:pt x="18149" y="9130"/>
                    <a:pt x="17580" y="7511"/>
                    <a:pt x="16538" y="6208"/>
                  </a:cubicBezTo>
                  <a:lnTo>
                    <a:pt x="19232" y="4052"/>
                  </a:lnTo>
                  <a:cubicBezTo>
                    <a:pt x="20765" y="5967"/>
                    <a:pt x="21600" y="8347"/>
                    <a:pt x="21600" y="10800"/>
                  </a:cubicBezTo>
                  <a:cubicBezTo>
                    <a:pt x="21600" y="13693"/>
                    <a:pt x="20438" y="16466"/>
                    <a:pt x="18376" y="18496"/>
                  </a:cubicBezTo>
                  <a:lnTo>
                    <a:pt x="20270" y="20420"/>
                  </a:lnTo>
                  <a:lnTo>
                    <a:pt x="14012" y="20372"/>
                  </a:lnTo>
                  <a:lnTo>
                    <a:pt x="14061" y="14113"/>
                  </a:lnTo>
                  <a:lnTo>
                    <a:pt x="15955" y="16037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76078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miter lim="800000"/>
            </a:ln>
            <a:effectLst/>
            <a:scene3d>
              <a:camera prst="legacyPerspectiveFront">
                <a:rot lat="20999999" lon="300000" rev="0"/>
              </a:camera>
              <a:lightRig rig="legacyNormal3" dir="r"/>
            </a:scene3d>
            <a:sp3d extrusionH="227000" prstMaterial="legacyPlastic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8917" name="WordArt 7"/>
          <p:cNvSpPr>
            <a:spLocks noTextEdit="1"/>
          </p:cNvSpPr>
          <p:nvPr/>
        </p:nvSpPr>
        <p:spPr>
          <a:xfrm rot="3394332">
            <a:off x="3921125" y="2744788"/>
            <a:ext cx="2105025" cy="1771650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3089565"/>
              </a:avLst>
            </a:prstTxWarp>
            <a:normAutofit/>
          </a:bodyPr>
          <a:p>
            <a:pPr algn="ctr"/>
            <a:r>
              <a:rPr lang="zh-CN" altLang="en-US" sz="2000">
                <a:ln w="6350" cap="flat" cmpd="sng">
                  <a:solidFill>
                    <a:srgbClr val="FFFF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Click to add Text</a:t>
            </a:r>
            <a:endParaRPr lang="zh-CN" altLang="en-US" sz="2000">
              <a:ln w="6350" cap="flat" cmpd="sng">
                <a:solidFill>
                  <a:srgbClr val="FFFF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38918" name="WordArt 8"/>
          <p:cNvSpPr>
            <a:spLocks noTextEdit="1"/>
          </p:cNvSpPr>
          <p:nvPr/>
        </p:nvSpPr>
        <p:spPr>
          <a:xfrm rot="79672">
            <a:off x="3294063" y="3517900"/>
            <a:ext cx="2474912" cy="1771650"/>
          </a:xfrm>
          <a:prstGeom prst="rect">
            <a:avLst/>
          </a:prstGeom>
        </p:spPr>
        <p:txBody>
          <a:bodyPr wrap="none" fromWordArt="1">
            <a:prstTxWarp prst="textArchDown">
              <a:avLst>
                <a:gd name="adj" fmla="val 2891491"/>
              </a:avLst>
            </a:prstTxWarp>
            <a:normAutofit/>
          </a:bodyPr>
          <a:p>
            <a:pPr algn="ctr"/>
            <a:r>
              <a:rPr lang="zh-CN" altLang="en-US" sz="2000">
                <a:ln w="6350" cap="flat" cmpd="sng">
                  <a:solidFill>
                    <a:srgbClr val="FFFF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Click to add Text</a:t>
            </a:r>
            <a:endParaRPr lang="zh-CN" altLang="en-US" sz="2000">
              <a:ln w="6350" cap="flat" cmpd="sng">
                <a:solidFill>
                  <a:srgbClr val="FFFF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38919" name="WordArt 9"/>
          <p:cNvSpPr>
            <a:spLocks noTextEdit="1"/>
          </p:cNvSpPr>
          <p:nvPr/>
        </p:nvSpPr>
        <p:spPr>
          <a:xfrm rot="-3615436">
            <a:off x="3032125" y="2803525"/>
            <a:ext cx="2105025" cy="1770063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3089566"/>
              </a:avLst>
            </a:prstTxWarp>
            <a:normAutofit/>
          </a:bodyPr>
          <a:p>
            <a:pPr algn="ctr"/>
            <a:r>
              <a:rPr lang="zh-CN" altLang="en-US" sz="2000">
                <a:ln w="6350" cap="flat" cmpd="sng">
                  <a:solidFill>
                    <a:srgbClr val="FFFF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FF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Click to add Text</a:t>
            </a:r>
            <a:endParaRPr lang="zh-CN" altLang="en-US" sz="2000">
              <a:ln w="6350" cap="flat" cmpd="sng">
                <a:solidFill>
                  <a:srgbClr val="FFFF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FF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black">
          <a:xfrm>
            <a:off x="922338" y="2465388"/>
            <a:ext cx="1889125" cy="39687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Title in here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921" name="Text Box 12"/>
          <p:cNvSpPr txBox="1"/>
          <p:nvPr/>
        </p:nvSpPr>
        <p:spPr>
          <a:xfrm>
            <a:off x="774700" y="2813050"/>
            <a:ext cx="2365375" cy="942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400" b="1" err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black">
          <a:xfrm>
            <a:off x="5748338" y="5118100"/>
            <a:ext cx="1993900" cy="39687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Title in here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923" name="Text Box 14"/>
          <p:cNvSpPr txBox="1"/>
          <p:nvPr/>
        </p:nvSpPr>
        <p:spPr>
          <a:xfrm>
            <a:off x="5561013" y="5508625"/>
            <a:ext cx="2417762" cy="942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/>
            <a:r>
              <a:rPr lang="en-US" altLang="zh-CN" sz="1400" b="1" err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black">
          <a:xfrm>
            <a:off x="6189663" y="2459038"/>
            <a:ext cx="2063750" cy="39687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Title in here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925" name="Text Box 16"/>
          <p:cNvSpPr txBox="1"/>
          <p:nvPr/>
        </p:nvSpPr>
        <p:spPr>
          <a:xfrm>
            <a:off x="5930900" y="2822575"/>
            <a:ext cx="2365375" cy="942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r" eaLnBrk="0" hangingPunct="0"/>
            <a:r>
              <a:rPr lang="en-US" altLang="zh-CN" sz="1400" b="1" err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26" name="Line 17"/>
          <p:cNvSpPr/>
          <p:nvPr/>
        </p:nvSpPr>
        <p:spPr>
          <a:xfrm>
            <a:off x="877888" y="2789238"/>
            <a:ext cx="2405062" cy="0"/>
          </a:xfrm>
          <a:prstGeom prst="line">
            <a:avLst/>
          </a:prstGeom>
          <a:ln w="19050" cap="flat" cmpd="sng">
            <a:solidFill>
              <a:schemeClr val="accent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8927" name="Line 18"/>
          <p:cNvSpPr/>
          <p:nvPr/>
        </p:nvSpPr>
        <p:spPr>
          <a:xfrm flipH="1">
            <a:off x="5500688" y="5489575"/>
            <a:ext cx="2405062" cy="0"/>
          </a:xfrm>
          <a:prstGeom prst="line">
            <a:avLst/>
          </a:prstGeom>
          <a:ln w="19050" cap="flat" cmpd="sng">
            <a:solidFill>
              <a:schemeClr val="folHlink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8928" name="Line 19"/>
          <p:cNvSpPr/>
          <p:nvPr/>
        </p:nvSpPr>
        <p:spPr>
          <a:xfrm flipH="1">
            <a:off x="5883275" y="2789238"/>
            <a:ext cx="2403475" cy="0"/>
          </a:xfrm>
          <a:prstGeom prst="line">
            <a:avLst/>
          </a:prstGeom>
          <a:ln w="19050" cap="flat" cmpd="sng">
            <a:solidFill>
              <a:schemeClr val="hlink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0" name="Rectangle 23"/>
          <p:cNvSpPr>
            <a:spLocks noChangeArrowheads="1"/>
          </p:cNvSpPr>
          <p:nvPr/>
        </p:nvSpPr>
        <p:spPr bwMode="auto">
          <a:xfrm>
            <a:off x="3892550" y="3505200"/>
            <a:ext cx="1289050" cy="8858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Title in here</a:t>
            </a:r>
            <a:endParaRPr kumimoji="0" lang="en-US" altLang="zh-CN" sz="2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9938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gray">
          <a:xfrm>
            <a:off x="3259138" y="3751263"/>
            <a:ext cx="2587625" cy="2497138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D7D7D7">
                  <a:gamma/>
                  <a:tint val="4314"/>
                  <a:invGamma/>
                </a:srgbClr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6022975" y="3751263"/>
            <a:ext cx="2587625" cy="2497138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D7D7D7">
                  <a:gamma/>
                  <a:tint val="4314"/>
                  <a:invGamma/>
                </a:srgbClr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9941" name="Group 5"/>
          <p:cNvGrpSpPr/>
          <p:nvPr/>
        </p:nvGrpSpPr>
        <p:grpSpPr>
          <a:xfrm>
            <a:off x="6162675" y="3500438"/>
            <a:ext cx="2355850" cy="523875"/>
            <a:chOff x="3964" y="2071"/>
            <a:chExt cx="1484" cy="330"/>
          </a:xfrm>
        </p:grpSpPr>
        <p:sp>
          <p:nvSpPr>
            <p:cNvPr id="39956" name="AutoShape 6"/>
            <p:cNvSpPr/>
            <p:nvPr/>
          </p:nvSpPr>
          <p:spPr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38100" cap="flat" cmpd="sng">
              <a:solidFill>
                <a:srgbClr val="FFFFFF">
                  <a:alpha val="70195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57" name="AutoShape 7"/>
            <p:cNvSpPr/>
            <p:nvPr/>
          </p:nvSpPr>
          <p:spPr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9942" name="Rectangle 8"/>
          <p:cNvSpPr/>
          <p:nvPr/>
        </p:nvSpPr>
        <p:spPr>
          <a:xfrm>
            <a:off x="6591300" y="3551238"/>
            <a:ext cx="1497013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20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Content 03</a:t>
            </a:r>
            <a:endParaRPr lang="en-US" altLang="zh-CN" sz="20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9943" name="Group 9"/>
          <p:cNvGrpSpPr/>
          <p:nvPr/>
        </p:nvGrpSpPr>
        <p:grpSpPr>
          <a:xfrm>
            <a:off x="3370263" y="3500438"/>
            <a:ext cx="2355850" cy="523875"/>
            <a:chOff x="2140" y="2071"/>
            <a:chExt cx="1484" cy="330"/>
          </a:xfrm>
        </p:grpSpPr>
        <p:sp>
          <p:nvSpPr>
            <p:cNvPr id="39954" name="AutoShape 10"/>
            <p:cNvSpPr/>
            <p:nvPr/>
          </p:nvSpPr>
          <p:spPr>
            <a:xfrm>
              <a:off x="2140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38100" cap="flat" cmpd="sng">
              <a:solidFill>
                <a:srgbClr val="FFFFFF">
                  <a:alpha val="70195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55" name="AutoShape 11"/>
            <p:cNvSpPr/>
            <p:nvPr/>
          </p:nvSpPr>
          <p:spPr>
            <a:xfrm>
              <a:off x="2163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9944" name="Rectangle 12"/>
          <p:cNvSpPr/>
          <p:nvPr/>
        </p:nvSpPr>
        <p:spPr>
          <a:xfrm>
            <a:off x="3792538" y="3551238"/>
            <a:ext cx="1497012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20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Content 02</a:t>
            </a:r>
            <a:endParaRPr lang="en-US" altLang="zh-CN" sz="20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AutoShape 13"/>
          <p:cNvSpPr>
            <a:spLocks noChangeArrowheads="1"/>
          </p:cNvSpPr>
          <p:nvPr/>
        </p:nvSpPr>
        <p:spPr bwMode="gray">
          <a:xfrm>
            <a:off x="496888" y="3751263"/>
            <a:ext cx="2587625" cy="2497138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D7D7D7">
                  <a:gamma/>
                  <a:tint val="4314"/>
                  <a:invGamma/>
                </a:srgbClr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946" name="AutoShape 14"/>
          <p:cNvSpPr/>
          <p:nvPr/>
        </p:nvSpPr>
        <p:spPr>
          <a:xfrm>
            <a:off x="595313" y="3500438"/>
            <a:ext cx="2355850" cy="523875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38100" cap="flat" cmpd="sng">
            <a:solidFill>
              <a:srgbClr val="FFFFFF">
                <a:alpha val="70195"/>
              </a:srgbClr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47" name="AutoShape 15"/>
          <p:cNvSpPr/>
          <p:nvPr/>
        </p:nvSpPr>
        <p:spPr>
          <a:xfrm>
            <a:off x="631825" y="3532188"/>
            <a:ext cx="2273300" cy="125412"/>
          </a:xfrm>
          <a:prstGeom prst="roundRect">
            <a:avLst>
              <a:gd name="adj" fmla="val 28356"/>
            </a:avLst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chemeClr val="hlink">
                  <a:alpha val="70000"/>
                </a:schemeClr>
              </a:gs>
            </a:gsLst>
            <a:lin ang="5400000" scaled="1"/>
            <a:tileRect/>
          </a:gra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48" name="Rectangle 16"/>
          <p:cNvSpPr/>
          <p:nvPr/>
        </p:nvSpPr>
        <p:spPr>
          <a:xfrm>
            <a:off x="1017588" y="3551238"/>
            <a:ext cx="1497012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sz="20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Content 01</a:t>
            </a:r>
            <a:endParaRPr lang="en-US" altLang="zh-CN" sz="20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49" name="Text Box 17"/>
          <p:cNvSpPr txBox="1"/>
          <p:nvPr/>
        </p:nvSpPr>
        <p:spPr>
          <a:xfrm>
            <a:off x="719138" y="3051175"/>
            <a:ext cx="39116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Char char="•"/>
            </a:pPr>
            <a:r>
              <a:rPr lang="en-US" altLang="zh-CN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50" name="Text Box 18"/>
          <p:cNvSpPr txBox="1"/>
          <p:nvPr/>
        </p:nvSpPr>
        <p:spPr>
          <a:xfrm>
            <a:off x="641350" y="4294188"/>
            <a:ext cx="2262188" cy="1314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600" b="1" err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51" name="Text Box 19"/>
          <p:cNvSpPr txBox="1"/>
          <p:nvPr/>
        </p:nvSpPr>
        <p:spPr>
          <a:xfrm>
            <a:off x="3330575" y="4327525"/>
            <a:ext cx="2506663" cy="1192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Char char="•"/>
            </a:pP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  <a:buChar char="•"/>
            </a:pP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52" name="Text Box 20"/>
          <p:cNvSpPr txBox="1"/>
          <p:nvPr/>
        </p:nvSpPr>
        <p:spPr>
          <a:xfrm>
            <a:off x="6072188" y="4327525"/>
            <a:ext cx="2506662" cy="1192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Char char="•"/>
            </a:pP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spcBef>
                <a:spcPct val="50000"/>
              </a:spcBef>
              <a:buChar char="•"/>
            </a:pP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53" name="Rectangle 21"/>
          <p:cNvSpPr/>
          <p:nvPr/>
        </p:nvSpPr>
        <p:spPr>
          <a:xfrm>
            <a:off x="601663" y="2060575"/>
            <a:ext cx="775176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31775" lvl="0" indent="-231775" eaLnBrk="1" hangingPunct="1">
              <a:buClr>
                <a:schemeClr val="tx2"/>
              </a:buClr>
              <a:buSzPct val="95000"/>
              <a:buFont typeface="Arial" panose="020B0604020202020204" pitchFamily="34" charset="0"/>
              <a:buChar char="●"/>
            </a:pPr>
            <a:r>
              <a:rPr lang="en-US" altLang="zh-CN" sz="2000" b="1" err="1"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2000" b="1">
                <a:latin typeface="Arial" panose="020B0604020202020204" pitchFamily="34" charset="0"/>
                <a:ea typeface="宋体" panose="02010600030101010101" pitchFamily="2" charset="-122"/>
              </a:rPr>
              <a:t>  is a Design Digital Content &amp; Contents mall </a:t>
            </a:r>
            <a:endParaRPr lang="en-US" altLang="zh-CN" sz="20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231775" lvl="0" indent="-231775" eaLnBrk="1" hangingPunct="1">
              <a:buClr>
                <a:schemeClr val="tx2"/>
              </a:buClr>
              <a:buSzPct val="95000"/>
              <a:buFont typeface="Arial" panose="020B0604020202020204" pitchFamily="34" charset="0"/>
              <a:buNone/>
            </a:pPr>
            <a:r>
              <a:rPr lang="en-US" altLang="zh-CN" sz="2000" b="1">
                <a:latin typeface="Arial" panose="020B0604020202020204" pitchFamily="34" charset="0"/>
                <a:ea typeface="宋体" panose="02010600030101010101" pitchFamily="2" charset="-122"/>
              </a:rPr>
              <a:t>   developed by Guild Design Inc. </a:t>
            </a:r>
            <a:endParaRPr lang="en-US" altLang="zh-CN" sz="2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0962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40963" name="AutoShape 3"/>
          <p:cNvSpPr/>
          <p:nvPr/>
        </p:nvSpPr>
        <p:spPr>
          <a:xfrm flipV="1">
            <a:off x="0" y="-1481137"/>
            <a:ext cx="9144000" cy="6248400"/>
          </a:xfrm>
          <a:custGeom>
            <a:avLst/>
            <a:gdLst>
              <a:gd name="txL" fmla="*/ 1183 w 21600"/>
              <a:gd name="txT" fmla="*/ 0 h 21600"/>
              <a:gd name="txR" fmla="*/ 20417 w 21600"/>
              <a:gd name="txB" fmla="*/ 7512 h 21600"/>
            </a:gdLst>
            <a:ahLst/>
            <a:cxnLst>
              <a:cxn ang="0">
                <a:pos x="1935480147" y="0"/>
              </a:cxn>
              <a:cxn ang="0">
                <a:pos x="698027096" y="419077645"/>
              </a:cxn>
              <a:cxn ang="0">
                <a:pos x="1935480147" y="299245434"/>
              </a:cxn>
              <a:cxn ang="0">
                <a:pos x="2147483647" y="419077645"/>
              </a:cxn>
            </a:cxnLst>
            <a:rect l="txL" t="txT" r="txR" b="txB"/>
            <a:pathLst>
              <a:path w="21600" h="21600">
                <a:moveTo>
                  <a:pt x="5265" y="6157"/>
                </a:moveTo>
                <a:cubicBezTo>
                  <a:pt x="6637" y="4521"/>
                  <a:pt x="8664" y="3575"/>
                  <a:pt x="10800" y="3576"/>
                </a:cubicBezTo>
                <a:cubicBezTo>
                  <a:pt x="12935" y="3576"/>
                  <a:pt x="14962" y="4521"/>
                  <a:pt x="16334" y="6157"/>
                </a:cubicBezTo>
                <a:lnTo>
                  <a:pt x="19074" y="3859"/>
                </a:lnTo>
                <a:cubicBezTo>
                  <a:pt x="17022" y="1412"/>
                  <a:pt x="13992" y="-1"/>
                  <a:pt x="10799" y="0"/>
                </a:cubicBezTo>
                <a:cubicBezTo>
                  <a:pt x="7607" y="0"/>
                  <a:pt x="4577" y="1412"/>
                  <a:pt x="2525" y="3859"/>
                </a:cubicBezTo>
                <a:close/>
              </a:path>
            </a:pathLst>
          </a:custGeom>
          <a:gradFill rotWithShape="1">
            <a:gsLst>
              <a:gs pos="0">
                <a:srgbClr val="006699">
                  <a:alpha val="100000"/>
                </a:srgbClr>
              </a:gs>
              <a:gs pos="100000">
                <a:srgbClr val="BDCBDB">
                  <a:alpha val="100000"/>
                </a:srgbClr>
              </a:gs>
            </a:gsLst>
            <a:lin ang="0" scaled="1"/>
            <a:tileRect/>
          </a:gradFill>
          <a:ln w="9525" cap="flat" cmpd="sng">
            <a:prstDash val="solid"/>
            <a:headEnd type="none" w="med" len="med"/>
            <a:tailEnd type="none" w="med" len="med"/>
          </a:ln>
          <a:scene3d>
            <a:camera prst="legacyPerspectiveBottom">
              <a:rot lat="20100000" lon="0" rev="0"/>
            </a:camera>
            <a:lightRig rig="legacyHarsh3" dir="l"/>
          </a:scene3d>
          <a:sp3d extrusionH="2259000" prstMaterial="legacyPlastic">
            <a:bevelT w="13500" h="13500" prst="angle"/>
            <a:bevelB w="13500" h="13500" prst="angle"/>
            <a:extrusionClr>
              <a:srgbClr val="003366"/>
            </a:extrusionClr>
          </a:sp3d>
        </p:spPr>
        <p:txBody>
          <a:bodyPr/>
          <a:p>
            <a:endParaRPr lang="zh-CN" altLang="en-US"/>
          </a:p>
        </p:txBody>
      </p:sp>
      <p:sp>
        <p:nvSpPr>
          <p:cNvPr id="40964" name="Freeform 4"/>
          <p:cNvSpPr/>
          <p:nvPr/>
        </p:nvSpPr>
        <p:spPr>
          <a:xfrm>
            <a:off x="692150" y="3205163"/>
            <a:ext cx="7767638" cy="3043237"/>
          </a:xfrm>
          <a:custGeom>
            <a:avLst/>
            <a:gdLst>
              <a:gd name="txL" fmla="*/ 0 w 4893"/>
              <a:gd name="txT" fmla="*/ 0 h 1917"/>
              <a:gd name="txR" fmla="*/ 4893 w 4893"/>
              <a:gd name="txB" fmla="*/ 1917 h 1917"/>
            </a:gdLst>
            <a:ahLst/>
            <a:cxnLst>
              <a:cxn ang="0">
                <a:pos x="7743826" y="0"/>
              </a:cxn>
              <a:cxn ang="0">
                <a:pos x="7767638" y="698500"/>
              </a:cxn>
              <a:cxn ang="0">
                <a:pos x="3916363" y="3043237"/>
              </a:cxn>
              <a:cxn ang="0">
                <a:pos x="33338" y="793750"/>
              </a:cxn>
              <a:cxn ang="0">
                <a:pos x="0" y="3175"/>
              </a:cxn>
              <a:cxn ang="0">
                <a:pos x="3906838" y="1058862"/>
              </a:cxn>
              <a:cxn ang="0">
                <a:pos x="7743826" y="0"/>
              </a:cxn>
            </a:cxnLst>
            <a:rect l="txL" t="txT" r="txR" b="txB"/>
            <a:pathLst>
              <a:path w="4893" h="1917">
                <a:moveTo>
                  <a:pt x="4878" y="0"/>
                </a:moveTo>
                <a:cubicBezTo>
                  <a:pt x="4878" y="0"/>
                  <a:pt x="4891" y="226"/>
                  <a:pt x="4893" y="440"/>
                </a:cubicBezTo>
                <a:cubicBezTo>
                  <a:pt x="3867" y="440"/>
                  <a:pt x="3815" y="1811"/>
                  <a:pt x="2467" y="1917"/>
                </a:cubicBezTo>
                <a:cubicBezTo>
                  <a:pt x="1073" y="1877"/>
                  <a:pt x="1309" y="493"/>
                  <a:pt x="21" y="500"/>
                </a:cubicBezTo>
                <a:lnTo>
                  <a:pt x="0" y="2"/>
                </a:lnTo>
                <a:cubicBezTo>
                  <a:pt x="620" y="518"/>
                  <a:pt x="1873" y="671"/>
                  <a:pt x="2461" y="667"/>
                </a:cubicBezTo>
                <a:cubicBezTo>
                  <a:pt x="2461" y="667"/>
                  <a:pt x="4076" y="668"/>
                  <a:pt x="4878" y="0"/>
                </a:cubicBezTo>
                <a:close/>
              </a:path>
            </a:pathLst>
          </a:custGeom>
          <a:gradFill rotWithShape="1">
            <a:gsLst>
              <a:gs pos="0">
                <a:srgbClr val="0D2D47">
                  <a:alpha val="100000"/>
                </a:srgbClr>
              </a:gs>
              <a:gs pos="50000">
                <a:srgbClr val="0F5C83">
                  <a:alpha val="100000"/>
                </a:srgbClr>
              </a:gs>
              <a:gs pos="100000">
                <a:srgbClr val="0D2D47">
                  <a:alpha val="10000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0965" name="Line 5"/>
          <p:cNvSpPr/>
          <p:nvPr/>
        </p:nvSpPr>
        <p:spPr>
          <a:xfrm flipH="1">
            <a:off x="2216150" y="5172075"/>
            <a:ext cx="874713" cy="712788"/>
          </a:xfrm>
          <a:prstGeom prst="line">
            <a:avLst/>
          </a:prstGeom>
          <a:ln w="9525" cap="flat" cmpd="sng">
            <a:solidFill>
              <a:srgbClr val="F8F8F8">
                <a:alpha val="10196"/>
              </a:srgbClr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0966" name="Line 6"/>
          <p:cNvSpPr/>
          <p:nvPr/>
        </p:nvSpPr>
        <p:spPr>
          <a:xfrm>
            <a:off x="5970588" y="5187950"/>
            <a:ext cx="874712" cy="712788"/>
          </a:xfrm>
          <a:prstGeom prst="line">
            <a:avLst/>
          </a:prstGeom>
          <a:ln w="9525" cap="flat" cmpd="sng">
            <a:solidFill>
              <a:srgbClr val="F8F8F8">
                <a:alpha val="10196"/>
              </a:srgbClr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0967" name="Line 7"/>
          <p:cNvSpPr/>
          <p:nvPr/>
        </p:nvSpPr>
        <p:spPr>
          <a:xfrm flipH="1">
            <a:off x="666750" y="4827588"/>
            <a:ext cx="1143000" cy="331787"/>
          </a:xfrm>
          <a:prstGeom prst="line">
            <a:avLst/>
          </a:prstGeom>
          <a:ln w="9525" cap="flat" cmpd="sng">
            <a:solidFill>
              <a:srgbClr val="F8F8F8">
                <a:alpha val="10196"/>
              </a:srgbClr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0968" name="Line 8"/>
          <p:cNvSpPr/>
          <p:nvPr/>
        </p:nvSpPr>
        <p:spPr>
          <a:xfrm>
            <a:off x="7362825" y="4822825"/>
            <a:ext cx="1103313" cy="331788"/>
          </a:xfrm>
          <a:prstGeom prst="line">
            <a:avLst/>
          </a:prstGeom>
          <a:ln w="9525" cap="flat" cmpd="sng">
            <a:solidFill>
              <a:srgbClr val="F8F8F8">
                <a:alpha val="10196"/>
              </a:srgbClr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0969" name="Text Box 9"/>
          <p:cNvSpPr txBox="1"/>
          <p:nvPr/>
        </p:nvSpPr>
        <p:spPr>
          <a:xfrm>
            <a:off x="2732088" y="4584700"/>
            <a:ext cx="3668712" cy="825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/>
            <a:r>
              <a:rPr lang="en-US" altLang="zh-CN" sz="1600" err="1">
                <a:solidFill>
                  <a:srgbClr val="FE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600">
                <a:solidFill>
                  <a:srgbClr val="FE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600">
              <a:solidFill>
                <a:srgbClr val="FE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70" name="Line 10"/>
          <p:cNvSpPr/>
          <p:nvPr/>
        </p:nvSpPr>
        <p:spPr>
          <a:xfrm flipH="1">
            <a:off x="2227263" y="3182938"/>
            <a:ext cx="874712" cy="712787"/>
          </a:xfrm>
          <a:prstGeom prst="line">
            <a:avLst/>
          </a:prstGeom>
          <a:ln w="9525" cap="flat" cmpd="sng">
            <a:solidFill>
              <a:srgbClr val="F8F8F8">
                <a:alpha val="39999"/>
              </a:srgbClr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0971" name="Line 11"/>
          <p:cNvSpPr/>
          <p:nvPr/>
        </p:nvSpPr>
        <p:spPr>
          <a:xfrm>
            <a:off x="5981700" y="3198813"/>
            <a:ext cx="874713" cy="712787"/>
          </a:xfrm>
          <a:prstGeom prst="line">
            <a:avLst/>
          </a:prstGeom>
          <a:ln w="9525" cap="flat" cmpd="sng">
            <a:solidFill>
              <a:srgbClr val="F8F8F8">
                <a:alpha val="39999"/>
              </a:srgbClr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0972" name="Line 12"/>
          <p:cNvSpPr/>
          <p:nvPr/>
        </p:nvSpPr>
        <p:spPr>
          <a:xfrm>
            <a:off x="4575175" y="3381375"/>
            <a:ext cx="0" cy="825500"/>
          </a:xfrm>
          <a:prstGeom prst="line">
            <a:avLst/>
          </a:prstGeom>
          <a:ln w="9525" cap="flat" cmpd="sng">
            <a:solidFill>
              <a:srgbClr val="F8F8F8">
                <a:alpha val="30196"/>
              </a:srgbClr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0973" name="Freeform 13"/>
          <p:cNvSpPr/>
          <p:nvPr/>
        </p:nvSpPr>
        <p:spPr>
          <a:xfrm>
            <a:off x="685800" y="3187700"/>
            <a:ext cx="7743825" cy="1036638"/>
          </a:xfrm>
          <a:custGeom>
            <a:avLst/>
            <a:gdLst>
              <a:gd name="txL" fmla="*/ 0 w 4878"/>
              <a:gd name="txT" fmla="*/ 0 h 653"/>
              <a:gd name="txR" fmla="*/ 4878 w 4878"/>
              <a:gd name="txB" fmla="*/ 653 h 653"/>
            </a:gdLst>
            <a:ahLst/>
            <a:cxnLst>
              <a:cxn ang="0">
                <a:pos x="0" y="0"/>
              </a:cxn>
              <a:cxn ang="0">
                <a:pos x="3878262" y="1030288"/>
              </a:cxn>
              <a:cxn ang="0">
                <a:pos x="7743825" y="26988"/>
              </a:cxn>
            </a:cxnLst>
            <a:rect l="txL" t="txT" r="txR" b="txB"/>
            <a:pathLst>
              <a:path w="4878" h="653">
                <a:moveTo>
                  <a:pt x="0" y="0"/>
                </a:moveTo>
                <a:cubicBezTo>
                  <a:pt x="522" y="422"/>
                  <a:pt x="1577" y="653"/>
                  <a:pt x="2443" y="649"/>
                </a:cubicBezTo>
                <a:cubicBezTo>
                  <a:pt x="3387" y="645"/>
                  <a:pt x="4229" y="447"/>
                  <a:pt x="4878" y="17"/>
                </a:cubicBezTo>
              </a:path>
            </a:pathLst>
          </a:custGeom>
          <a:noFill/>
          <a:ln w="28575" cap="flat" cmpd="sng">
            <a:solidFill>
              <a:srgbClr val="FFFFFF">
                <a:alpha val="79999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40974" name="Group 14"/>
          <p:cNvGrpSpPr/>
          <p:nvPr/>
        </p:nvGrpSpPr>
        <p:grpSpPr>
          <a:xfrm>
            <a:off x="1109663" y="1931988"/>
            <a:ext cx="1425575" cy="1508125"/>
            <a:chOff x="699" y="1238"/>
            <a:chExt cx="898" cy="950"/>
          </a:xfrm>
        </p:grpSpPr>
        <p:grpSp>
          <p:nvGrpSpPr>
            <p:cNvPr id="40997" name="Group 15"/>
            <p:cNvGrpSpPr/>
            <p:nvPr/>
          </p:nvGrpSpPr>
          <p:grpSpPr>
            <a:xfrm>
              <a:off x="699" y="1236"/>
              <a:ext cx="897" cy="949"/>
              <a:chOff x="192" y="1917"/>
              <a:chExt cx="1042" cy="1102"/>
            </a:xfrm>
          </p:grpSpPr>
          <p:pic>
            <p:nvPicPr>
              <p:cNvPr id="40999" name="Picture 16" descr="light_shadow"/>
              <p:cNvPicPr>
                <a:picLocks noChangeAspect="1"/>
              </p:cNvPicPr>
              <p:nvPr/>
            </p:nvPicPr>
            <p:blipFill>
              <a:blip r:embed="rId1">
                <a:lum bright="-78000" contrast="-78000"/>
              </a:blip>
              <a:stretch>
                <a:fillRect/>
              </a:stretch>
            </p:blipFill>
            <p:spPr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41000" name="Picture 17" descr="circuler_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58" name="Oval 18"/>
              <p:cNvSpPr>
                <a:spLocks noChangeArrowheads="1"/>
              </p:cNvSpPr>
              <p:nvPr/>
            </p:nvSpPr>
            <p:spPr bwMode="lt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FF66FF">
                      <a:gamma/>
                      <a:shade val="63529"/>
                      <a:invGamma/>
                      <a:alpha val="89999"/>
                    </a:srgbClr>
                  </a:gs>
                  <a:gs pos="50000">
                    <a:srgbClr val="FF66FF">
                      <a:alpha val="55000"/>
                    </a:srgbClr>
                  </a:gs>
                  <a:gs pos="100000">
                    <a:srgbClr val="FF66FF">
                      <a:gamma/>
                      <a:shade val="63529"/>
                      <a:invGamma/>
                      <a:alpha val="89999"/>
                    </a:srgb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40998" name="Picture 19" descr="Picture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9" y="1247"/>
              <a:ext cx="709" cy="31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0975" name="Group 20"/>
          <p:cNvGrpSpPr/>
          <p:nvPr/>
        </p:nvGrpSpPr>
        <p:grpSpPr>
          <a:xfrm>
            <a:off x="6553200" y="1931988"/>
            <a:ext cx="1425575" cy="1508125"/>
            <a:chOff x="192" y="1917"/>
            <a:chExt cx="1042" cy="1102"/>
          </a:xfrm>
        </p:grpSpPr>
        <p:grpSp>
          <p:nvGrpSpPr>
            <p:cNvPr id="40992" name="Group 21"/>
            <p:cNvGrpSpPr/>
            <p:nvPr/>
          </p:nvGrpSpPr>
          <p:grpSpPr>
            <a:xfrm>
              <a:off x="192" y="1917"/>
              <a:ext cx="1042" cy="1102"/>
              <a:chOff x="192" y="1917"/>
              <a:chExt cx="1042" cy="1102"/>
            </a:xfrm>
          </p:grpSpPr>
          <p:pic>
            <p:nvPicPr>
              <p:cNvPr id="40994" name="Picture 22" descr="light_shadow"/>
              <p:cNvPicPr>
                <a:picLocks noChangeAspect="1"/>
              </p:cNvPicPr>
              <p:nvPr/>
            </p:nvPicPr>
            <p:blipFill>
              <a:blip r:embed="rId1">
                <a:lum bright="-78000" contrast="-78000"/>
              </a:blip>
              <a:stretch>
                <a:fillRect/>
              </a:stretch>
            </p:blipFill>
            <p:spPr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40995" name="Picture 23" descr="circuler_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64" name="Oval 24"/>
              <p:cNvSpPr>
                <a:spLocks noChangeArrowheads="1"/>
              </p:cNvSpPr>
              <p:nvPr/>
            </p:nvSpPr>
            <p:spPr bwMode="ltGray">
              <a:xfrm>
                <a:off x="192" y="1917"/>
                <a:ext cx="1035" cy="101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folHlink">
                      <a:alpha val="55000"/>
                    </a:schemeClr>
                  </a:gs>
                  <a:gs pos="100000">
                    <a:schemeClr val="folHlink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40993" name="Picture 25" descr="Picture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" y="1927"/>
              <a:ext cx="823" cy="36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0976" name="Rectangle 26"/>
          <p:cNvSpPr/>
          <p:nvPr/>
        </p:nvSpPr>
        <p:spPr>
          <a:xfrm>
            <a:off x="1169988" y="2413000"/>
            <a:ext cx="1285875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en-US" altLang="zh-CN" sz="20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Contents</a:t>
            </a:r>
            <a:endParaRPr lang="en-US" altLang="zh-CN" sz="20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77" name="Rectangle 27"/>
          <p:cNvSpPr/>
          <p:nvPr/>
        </p:nvSpPr>
        <p:spPr>
          <a:xfrm>
            <a:off x="6635750" y="2420938"/>
            <a:ext cx="1285875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en-US" altLang="zh-CN" sz="20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Contents</a:t>
            </a:r>
            <a:endParaRPr lang="en-US" altLang="zh-CN" sz="20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0978" name="Group 28"/>
          <p:cNvGrpSpPr/>
          <p:nvPr/>
        </p:nvGrpSpPr>
        <p:grpSpPr>
          <a:xfrm>
            <a:off x="2743200" y="2195513"/>
            <a:ext cx="1654175" cy="1749425"/>
            <a:chOff x="192" y="1917"/>
            <a:chExt cx="1042" cy="1102"/>
          </a:xfrm>
        </p:grpSpPr>
        <p:grpSp>
          <p:nvGrpSpPr>
            <p:cNvPr id="40987" name="Group 29"/>
            <p:cNvGrpSpPr/>
            <p:nvPr/>
          </p:nvGrpSpPr>
          <p:grpSpPr>
            <a:xfrm>
              <a:off x="192" y="1917"/>
              <a:ext cx="1042" cy="1102"/>
              <a:chOff x="192" y="1917"/>
              <a:chExt cx="1042" cy="1102"/>
            </a:xfrm>
          </p:grpSpPr>
          <p:pic>
            <p:nvPicPr>
              <p:cNvPr id="40989" name="Picture 30" descr="light_shadow"/>
              <p:cNvPicPr>
                <a:picLocks noChangeAspect="1"/>
              </p:cNvPicPr>
              <p:nvPr/>
            </p:nvPicPr>
            <p:blipFill>
              <a:blip r:embed="rId4">
                <a:lum bright="-78000" contrast="-78000"/>
              </a:blip>
              <a:stretch>
                <a:fillRect/>
              </a:stretch>
            </p:blipFill>
            <p:spPr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40990" name="Picture 31" descr="circuler_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72" name="Oval 32"/>
              <p:cNvSpPr>
                <a:spLocks noChangeArrowheads="1"/>
              </p:cNvSpPr>
              <p:nvPr/>
            </p:nvSpPr>
            <p:spPr bwMode="lt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accent2">
                      <a:alpha val="55000"/>
                    </a:schemeClr>
                  </a:gs>
                  <a:gs pos="100000">
                    <a:schemeClr val="accent2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40988" name="Picture 33" descr="Picture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" y="1927"/>
              <a:ext cx="823" cy="36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0979" name="Group 34"/>
          <p:cNvGrpSpPr/>
          <p:nvPr/>
        </p:nvGrpSpPr>
        <p:grpSpPr>
          <a:xfrm>
            <a:off x="4638675" y="2122488"/>
            <a:ext cx="1654175" cy="1749425"/>
            <a:chOff x="192" y="1917"/>
            <a:chExt cx="1042" cy="1102"/>
          </a:xfrm>
        </p:grpSpPr>
        <p:grpSp>
          <p:nvGrpSpPr>
            <p:cNvPr id="40982" name="Group 35"/>
            <p:cNvGrpSpPr/>
            <p:nvPr/>
          </p:nvGrpSpPr>
          <p:grpSpPr>
            <a:xfrm>
              <a:off x="192" y="1917"/>
              <a:ext cx="1042" cy="1102"/>
              <a:chOff x="192" y="1917"/>
              <a:chExt cx="1042" cy="1102"/>
            </a:xfrm>
          </p:grpSpPr>
          <p:pic>
            <p:nvPicPr>
              <p:cNvPr id="40984" name="Picture 36" descr="light_shadow"/>
              <p:cNvPicPr>
                <a:picLocks noChangeAspect="1"/>
              </p:cNvPicPr>
              <p:nvPr/>
            </p:nvPicPr>
            <p:blipFill>
              <a:blip r:embed="rId4">
                <a:lum bright="-78000" contrast="-78000"/>
              </a:blip>
              <a:stretch>
                <a:fillRect/>
              </a:stretch>
            </p:blipFill>
            <p:spPr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40985" name="Picture 37" descr="circuler_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78" name="Oval 38"/>
              <p:cNvSpPr>
                <a:spLocks noChangeArrowheads="1"/>
              </p:cNvSpPr>
              <p:nvPr/>
            </p:nvSpPr>
            <p:spPr bwMode="lt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26275"/>
                      <a:invGamma/>
                      <a:alpha val="89999"/>
                    </a:schemeClr>
                  </a:gs>
                  <a:gs pos="50000">
                    <a:schemeClr val="hlink">
                      <a:alpha val="55000"/>
                    </a:schemeClr>
                  </a:gs>
                  <a:gs pos="100000">
                    <a:schemeClr val="hlink">
                      <a:gamma/>
                      <a:shade val="26275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40983" name="Picture 39" descr="Picture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6" y="1927"/>
              <a:ext cx="823" cy="36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0980" name="Rectangle 40"/>
          <p:cNvSpPr/>
          <p:nvPr/>
        </p:nvSpPr>
        <p:spPr>
          <a:xfrm>
            <a:off x="2930525" y="2851150"/>
            <a:ext cx="1285875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en-US" altLang="zh-CN" sz="20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Contents</a:t>
            </a:r>
            <a:endParaRPr lang="en-US" altLang="zh-CN" sz="20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81" name="Rectangle 41"/>
          <p:cNvSpPr/>
          <p:nvPr/>
        </p:nvSpPr>
        <p:spPr>
          <a:xfrm>
            <a:off x="4827588" y="2727325"/>
            <a:ext cx="1285875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en-US" altLang="zh-CN" sz="20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Contents</a:t>
            </a:r>
            <a:endParaRPr lang="en-US" altLang="zh-CN" sz="20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1986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41987" name="Oval 3"/>
          <p:cNvSpPr/>
          <p:nvPr/>
        </p:nvSpPr>
        <p:spPr>
          <a:xfrm>
            <a:off x="5384800" y="2362200"/>
            <a:ext cx="2867025" cy="2968625"/>
          </a:xfrm>
          <a:prstGeom prst="ellipse">
            <a:avLst/>
          </a:prstGeom>
          <a:noFill/>
          <a:ln w="57150" cap="flat" cmpd="sng">
            <a:solidFill>
              <a:schemeClr val="tx2">
                <a:alpha val="39999"/>
              </a:schemeClr>
            </a:solidFill>
            <a:prstDash val="solid"/>
            <a:headEnd type="none" w="med" len="med"/>
            <a:tailEnd type="none" w="med" len="med"/>
          </a:ln>
          <a:scene3d>
            <a:camera prst="legacyPerspectiveFront">
              <a:rot lat="0" lon="0" rev="0"/>
            </a:camera>
            <a:lightRig rig="legacyFlat3" dir="r"/>
          </a:scene3d>
          <a:sp3d extrusionH="4302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88" name="Oval 4"/>
          <p:cNvSpPr/>
          <p:nvPr/>
        </p:nvSpPr>
        <p:spPr>
          <a:xfrm>
            <a:off x="1001713" y="2362200"/>
            <a:ext cx="2867025" cy="2968625"/>
          </a:xfrm>
          <a:prstGeom prst="ellipse">
            <a:avLst/>
          </a:prstGeom>
          <a:noFill/>
          <a:ln w="57150" cap="flat" cmpd="sng">
            <a:solidFill>
              <a:schemeClr val="tx2">
                <a:alpha val="39999"/>
              </a:schemeClr>
            </a:solidFill>
            <a:prstDash val="solid"/>
            <a:headEnd type="none" w="med" len="med"/>
            <a:tailEnd type="none" w="med" len="med"/>
          </a:ln>
          <a:scene3d>
            <a:camera prst="legacyPerspectiveFront">
              <a:rot lat="0" lon="0" rev="0"/>
            </a:camera>
            <a:lightRig rig="legacyFlat3" dir="r"/>
          </a:scene3d>
          <a:sp3d extrusionH="430200" prstMaterial="legacyPlastic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1989" name="Group 5"/>
          <p:cNvGrpSpPr/>
          <p:nvPr/>
        </p:nvGrpSpPr>
        <p:grpSpPr>
          <a:xfrm>
            <a:off x="3121025" y="3233738"/>
            <a:ext cx="1368425" cy="1266825"/>
            <a:chOff x="2226" y="2171"/>
            <a:chExt cx="798" cy="741"/>
          </a:xfrm>
        </p:grpSpPr>
        <p:sp>
          <p:nvSpPr>
            <p:cNvPr id="6" name="AutoShape 6"/>
            <p:cNvSpPr>
              <a:spLocks noChangeArrowheads="1"/>
            </p:cNvSpPr>
            <p:nvPr/>
          </p:nvSpPr>
          <p:spPr bwMode="gray">
            <a:xfrm>
              <a:off x="2226" y="2171"/>
              <a:ext cx="798" cy="741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 w="25400">
              <a:noFill/>
              <a:rou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Freeform 7"/>
            <p:cNvSpPr/>
            <p:nvPr/>
          </p:nvSpPr>
          <p:spPr bwMode="gray">
            <a:xfrm>
              <a:off x="2256" y="2208"/>
              <a:ext cx="397" cy="370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60392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60392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1990" name="Text Box 8"/>
          <p:cNvSpPr txBox="1"/>
          <p:nvPr/>
        </p:nvSpPr>
        <p:spPr>
          <a:xfrm>
            <a:off x="3117850" y="3467100"/>
            <a:ext cx="1376363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Title in here</a:t>
            </a:r>
            <a:endParaRPr lang="en-US" altLang="zh-CN" sz="24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91" name="Text Box 9"/>
          <p:cNvSpPr txBox="1"/>
          <p:nvPr/>
        </p:nvSpPr>
        <p:spPr>
          <a:xfrm>
            <a:off x="1517650" y="3603625"/>
            <a:ext cx="1646238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92" name="AutoShape 10"/>
          <p:cNvSpPr/>
          <p:nvPr/>
        </p:nvSpPr>
        <p:spPr>
          <a:xfrm>
            <a:off x="3911600" y="2667000"/>
            <a:ext cx="1333500" cy="762000"/>
          </a:xfrm>
          <a:custGeom>
            <a:avLst/>
            <a:gdLst>
              <a:gd name="txL" fmla="*/ 3163 w 21600"/>
              <a:gd name="txT" fmla="*/ 3163 h 21600"/>
              <a:gd name="txR" fmla="*/ 18437 w 21600"/>
              <a:gd name="txB" fmla="*/ 18437 h 21600"/>
            </a:gdLst>
            <a:ahLst/>
            <a:cxnLst>
              <a:cxn ang="0">
                <a:pos x="35883870" y="110772"/>
              </a:cxn>
              <a:cxn ang="0">
                <a:pos x="5366350" y="13244195"/>
              </a:cxn>
              <a:cxn ang="0">
                <a:pos x="37259721" y="3582987"/>
              </a:cxn>
              <a:cxn ang="0">
                <a:pos x="90694790" y="8895855"/>
              </a:cxn>
              <a:cxn ang="0">
                <a:pos x="79859181" y="15198089"/>
              </a:cxn>
              <a:cxn ang="0">
                <a:pos x="60558488" y="11661175"/>
              </a:cxn>
            </a:cxnLst>
            <a:rect l="txL" t="txT" r="txR" b="txB"/>
            <a:pathLst>
              <a:path w="21600" h="21600">
                <a:moveTo>
                  <a:pt x="18488" y="8640"/>
                </a:moveTo>
                <a:cubicBezTo>
                  <a:pt x="17520" y="5194"/>
                  <a:pt x="14378" y="2814"/>
                  <a:pt x="10800" y="2814"/>
                </a:cubicBezTo>
                <a:cubicBezTo>
                  <a:pt x="6441" y="2813"/>
                  <a:pt x="2888" y="6308"/>
                  <a:pt x="2815" y="10665"/>
                </a:cubicBezTo>
                <a:lnTo>
                  <a:pt x="1" y="10618"/>
                </a:lnTo>
                <a:cubicBezTo>
                  <a:pt x="100" y="4725"/>
                  <a:pt x="4906" y="-1"/>
                  <a:pt x="10800" y="0"/>
                </a:cubicBezTo>
                <a:cubicBezTo>
                  <a:pt x="15639" y="0"/>
                  <a:pt x="19888" y="3219"/>
                  <a:pt x="21197" y="7879"/>
                </a:cubicBezTo>
                <a:lnTo>
                  <a:pt x="23796" y="7148"/>
                </a:lnTo>
                <a:lnTo>
                  <a:pt x="20953" y="12212"/>
                </a:lnTo>
                <a:lnTo>
                  <a:pt x="15889" y="9370"/>
                </a:lnTo>
                <a:lnTo>
                  <a:pt x="18488" y="8640"/>
                </a:lnTo>
                <a:close/>
              </a:path>
            </a:pathLst>
          </a:custGeom>
          <a:solidFill>
            <a:schemeClr val="tx1">
              <a:alpha val="36862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41993" name="Group 11"/>
          <p:cNvGrpSpPr/>
          <p:nvPr/>
        </p:nvGrpSpPr>
        <p:grpSpPr>
          <a:xfrm>
            <a:off x="4640263" y="3233738"/>
            <a:ext cx="1368425" cy="1266825"/>
            <a:chOff x="2226" y="2171"/>
            <a:chExt cx="798" cy="741"/>
          </a:xfrm>
        </p:grpSpPr>
        <p:sp>
          <p:nvSpPr>
            <p:cNvPr id="12" name="AutoShape 12"/>
            <p:cNvSpPr>
              <a:spLocks noChangeArrowheads="1"/>
            </p:cNvSpPr>
            <p:nvPr/>
          </p:nvSpPr>
          <p:spPr bwMode="gray">
            <a:xfrm>
              <a:off x="2226" y="2171"/>
              <a:ext cx="798" cy="741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 w="25400">
              <a:noFill/>
              <a:rou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Freeform 13"/>
            <p:cNvSpPr/>
            <p:nvPr/>
          </p:nvSpPr>
          <p:spPr bwMode="gray">
            <a:xfrm>
              <a:off x="2256" y="2208"/>
              <a:ext cx="397" cy="370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60392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60392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1994" name="Text Box 14"/>
          <p:cNvSpPr txBox="1"/>
          <p:nvPr/>
        </p:nvSpPr>
        <p:spPr>
          <a:xfrm>
            <a:off x="4637088" y="3467100"/>
            <a:ext cx="1376362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Title in here</a:t>
            </a:r>
            <a:endParaRPr lang="en-US" altLang="zh-CN" sz="24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1995" name="Group 15"/>
          <p:cNvGrpSpPr/>
          <p:nvPr/>
        </p:nvGrpSpPr>
        <p:grpSpPr>
          <a:xfrm>
            <a:off x="1235075" y="1905000"/>
            <a:ext cx="1196975" cy="1171575"/>
            <a:chOff x="480" y="1200"/>
            <a:chExt cx="1042" cy="1019"/>
          </a:xfrm>
        </p:grpSpPr>
        <p:grpSp>
          <p:nvGrpSpPr>
            <p:cNvPr id="42030" name="Group 16"/>
            <p:cNvGrpSpPr/>
            <p:nvPr/>
          </p:nvGrpSpPr>
          <p:grpSpPr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42032" name="Picture 17" descr="circuler_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9" name="Oval 1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alpha val="55000"/>
                    </a:schemeClr>
                  </a:gs>
                  <a:gs pos="5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42031" name="Picture 19" descr="Picture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1996" name="Group 20"/>
          <p:cNvGrpSpPr/>
          <p:nvPr/>
        </p:nvGrpSpPr>
        <p:grpSpPr>
          <a:xfrm>
            <a:off x="374650" y="3276600"/>
            <a:ext cx="1196975" cy="1171575"/>
            <a:chOff x="480" y="1200"/>
            <a:chExt cx="1042" cy="1019"/>
          </a:xfrm>
        </p:grpSpPr>
        <p:grpSp>
          <p:nvGrpSpPr>
            <p:cNvPr id="42026" name="Group 21"/>
            <p:cNvGrpSpPr/>
            <p:nvPr/>
          </p:nvGrpSpPr>
          <p:grpSpPr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42028" name="Picture 22" descr="circuler_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4" name="Oval 23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alpha val="55000"/>
                    </a:schemeClr>
                  </a:gs>
                  <a:gs pos="5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42027" name="Picture 24" descr="Picture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1997" name="Group 25"/>
          <p:cNvGrpSpPr/>
          <p:nvPr/>
        </p:nvGrpSpPr>
        <p:grpSpPr>
          <a:xfrm>
            <a:off x="1235075" y="4572000"/>
            <a:ext cx="1196975" cy="1171575"/>
            <a:chOff x="480" y="1200"/>
            <a:chExt cx="1042" cy="1019"/>
          </a:xfrm>
        </p:grpSpPr>
        <p:grpSp>
          <p:nvGrpSpPr>
            <p:cNvPr id="42022" name="Group 26"/>
            <p:cNvGrpSpPr/>
            <p:nvPr/>
          </p:nvGrpSpPr>
          <p:grpSpPr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42024" name="Picture 27" descr="circuler_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9" name="Oval 2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alpha val="55000"/>
                    </a:schemeClr>
                  </a:gs>
                  <a:gs pos="5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42023" name="Picture 29" descr="Picture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1998" name="Text Box 30"/>
          <p:cNvSpPr txBox="1"/>
          <p:nvPr/>
        </p:nvSpPr>
        <p:spPr>
          <a:xfrm>
            <a:off x="1300163" y="2211388"/>
            <a:ext cx="1060450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99" name="Text Box 31"/>
          <p:cNvSpPr txBox="1"/>
          <p:nvPr/>
        </p:nvSpPr>
        <p:spPr>
          <a:xfrm>
            <a:off x="415925" y="3598863"/>
            <a:ext cx="1060450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0" name="Text Box 32"/>
          <p:cNvSpPr txBox="1"/>
          <p:nvPr/>
        </p:nvSpPr>
        <p:spPr>
          <a:xfrm>
            <a:off x="1303338" y="4864100"/>
            <a:ext cx="1060450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2001" name="Group 33"/>
          <p:cNvGrpSpPr/>
          <p:nvPr/>
        </p:nvGrpSpPr>
        <p:grpSpPr>
          <a:xfrm>
            <a:off x="6748463" y="1905000"/>
            <a:ext cx="1196975" cy="1171575"/>
            <a:chOff x="480" y="1200"/>
            <a:chExt cx="1042" cy="1019"/>
          </a:xfrm>
        </p:grpSpPr>
        <p:grpSp>
          <p:nvGrpSpPr>
            <p:cNvPr id="42018" name="Group 34"/>
            <p:cNvGrpSpPr/>
            <p:nvPr/>
          </p:nvGrpSpPr>
          <p:grpSpPr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42020" name="Picture 35" descr="circuler_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7" name="Oval 36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6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42019" name="Picture 37" descr="Picture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2002" name="Text Box 38"/>
          <p:cNvSpPr txBox="1"/>
          <p:nvPr/>
        </p:nvSpPr>
        <p:spPr>
          <a:xfrm>
            <a:off x="6813550" y="2211388"/>
            <a:ext cx="1060450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2003" name="Group 39"/>
          <p:cNvGrpSpPr/>
          <p:nvPr/>
        </p:nvGrpSpPr>
        <p:grpSpPr>
          <a:xfrm>
            <a:off x="7642225" y="3276600"/>
            <a:ext cx="1196975" cy="1171575"/>
            <a:chOff x="480" y="1200"/>
            <a:chExt cx="1042" cy="1019"/>
          </a:xfrm>
        </p:grpSpPr>
        <p:grpSp>
          <p:nvGrpSpPr>
            <p:cNvPr id="42014" name="Group 40"/>
            <p:cNvGrpSpPr/>
            <p:nvPr/>
          </p:nvGrpSpPr>
          <p:grpSpPr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42016" name="Picture 41" descr="circuler_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3" name="Oval 42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6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42015" name="Picture 43" descr="Picture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2004" name="Text Box 44"/>
          <p:cNvSpPr txBox="1"/>
          <p:nvPr/>
        </p:nvSpPr>
        <p:spPr>
          <a:xfrm>
            <a:off x="7683500" y="3598863"/>
            <a:ext cx="1060450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2005" name="Group 45"/>
          <p:cNvGrpSpPr/>
          <p:nvPr/>
        </p:nvGrpSpPr>
        <p:grpSpPr>
          <a:xfrm>
            <a:off x="6748463" y="4554538"/>
            <a:ext cx="1196975" cy="1171575"/>
            <a:chOff x="480" y="1200"/>
            <a:chExt cx="1042" cy="1019"/>
          </a:xfrm>
        </p:grpSpPr>
        <p:grpSp>
          <p:nvGrpSpPr>
            <p:cNvPr id="42010" name="Group 46"/>
            <p:cNvGrpSpPr/>
            <p:nvPr/>
          </p:nvGrpSpPr>
          <p:grpSpPr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42012" name="Picture 47" descr="circuler_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9" name="Oval 48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6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42011" name="Picture 49" descr="Picture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2006" name="Text Box 50"/>
          <p:cNvSpPr txBox="1"/>
          <p:nvPr/>
        </p:nvSpPr>
        <p:spPr>
          <a:xfrm>
            <a:off x="6813550" y="4860925"/>
            <a:ext cx="1060450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7" name="AutoShape 51"/>
          <p:cNvSpPr/>
          <p:nvPr/>
        </p:nvSpPr>
        <p:spPr>
          <a:xfrm rot="10800000">
            <a:off x="3956050" y="4343400"/>
            <a:ext cx="1333500" cy="762000"/>
          </a:xfrm>
          <a:custGeom>
            <a:avLst/>
            <a:gdLst>
              <a:gd name="txL" fmla="*/ 3163 w 21600"/>
              <a:gd name="txT" fmla="*/ 3163 h 21600"/>
              <a:gd name="txR" fmla="*/ 18437 w 21600"/>
              <a:gd name="txB" fmla="*/ 18437 h 21600"/>
            </a:gdLst>
            <a:ahLst/>
            <a:cxnLst>
              <a:cxn ang="0">
                <a:pos x="35883870" y="110772"/>
              </a:cxn>
              <a:cxn ang="0">
                <a:pos x="5366350" y="13244195"/>
              </a:cxn>
              <a:cxn ang="0">
                <a:pos x="37259721" y="3582987"/>
              </a:cxn>
              <a:cxn ang="0">
                <a:pos x="90694790" y="8895855"/>
              </a:cxn>
              <a:cxn ang="0">
                <a:pos x="79859181" y="15198089"/>
              </a:cxn>
              <a:cxn ang="0">
                <a:pos x="60558488" y="11661175"/>
              </a:cxn>
            </a:cxnLst>
            <a:rect l="txL" t="txT" r="txR" b="txB"/>
            <a:pathLst>
              <a:path w="21600" h="21600">
                <a:moveTo>
                  <a:pt x="18488" y="8640"/>
                </a:moveTo>
                <a:cubicBezTo>
                  <a:pt x="17520" y="5194"/>
                  <a:pt x="14378" y="2814"/>
                  <a:pt x="10800" y="2814"/>
                </a:cubicBezTo>
                <a:cubicBezTo>
                  <a:pt x="6441" y="2813"/>
                  <a:pt x="2888" y="6308"/>
                  <a:pt x="2815" y="10665"/>
                </a:cubicBezTo>
                <a:lnTo>
                  <a:pt x="1" y="10618"/>
                </a:lnTo>
                <a:cubicBezTo>
                  <a:pt x="100" y="4725"/>
                  <a:pt x="4906" y="-1"/>
                  <a:pt x="10800" y="0"/>
                </a:cubicBezTo>
                <a:cubicBezTo>
                  <a:pt x="15639" y="0"/>
                  <a:pt x="19888" y="3219"/>
                  <a:pt x="21197" y="7879"/>
                </a:cubicBezTo>
                <a:lnTo>
                  <a:pt x="23796" y="7148"/>
                </a:lnTo>
                <a:lnTo>
                  <a:pt x="20953" y="12212"/>
                </a:lnTo>
                <a:lnTo>
                  <a:pt x="15889" y="9370"/>
                </a:lnTo>
                <a:lnTo>
                  <a:pt x="18488" y="8640"/>
                </a:lnTo>
                <a:close/>
              </a:path>
            </a:pathLst>
          </a:custGeom>
          <a:solidFill>
            <a:schemeClr val="tx1">
              <a:alpha val="36862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2008" name="Text Box 52"/>
          <p:cNvSpPr txBox="1"/>
          <p:nvPr/>
        </p:nvSpPr>
        <p:spPr>
          <a:xfrm>
            <a:off x="6043613" y="3603625"/>
            <a:ext cx="1646237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9" name="Rectangle 53"/>
          <p:cNvSpPr/>
          <p:nvPr/>
        </p:nvSpPr>
        <p:spPr>
          <a:xfrm>
            <a:off x="1608138" y="5953125"/>
            <a:ext cx="5867400" cy="661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lnSpc>
                <a:spcPct val="110000"/>
              </a:lnSpc>
            </a:pPr>
            <a:r>
              <a:rPr lang="en-US" altLang="zh-CN" sz="1600" err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en-US" altLang="zh-CN" sz="1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is a 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Design</a:t>
            </a:r>
            <a:r>
              <a:rPr lang="en-US" altLang="zh-CN" sz="1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Digital Content &amp; Contents mall developed by Guild Design Inc.</a:t>
            </a:r>
            <a:endParaRPr lang="en-US" altLang="zh-CN" sz="16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3010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gray">
          <a:xfrm rot="17973186">
            <a:off x="4768056" y="3580606"/>
            <a:ext cx="696913" cy="254000"/>
          </a:xfrm>
          <a:prstGeom prst="rightArrow">
            <a:avLst>
              <a:gd name="adj1" fmla="val 35167"/>
              <a:gd name="adj2" fmla="val 11110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 rot="3465783">
            <a:off x="4768056" y="5485606"/>
            <a:ext cx="696913" cy="254000"/>
          </a:xfrm>
          <a:prstGeom prst="rightArrow">
            <a:avLst>
              <a:gd name="adj1" fmla="val 35167"/>
              <a:gd name="adj2" fmla="val 11110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gray">
          <a:xfrm rot="14369022">
            <a:off x="3694906" y="3647281"/>
            <a:ext cx="696913" cy="254000"/>
          </a:xfrm>
          <a:prstGeom prst="rightArrow">
            <a:avLst>
              <a:gd name="adj1" fmla="val 35167"/>
              <a:gd name="adj2" fmla="val 11110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gray">
          <a:xfrm rot="7535209">
            <a:off x="3659981" y="5455444"/>
            <a:ext cx="698500" cy="255588"/>
          </a:xfrm>
          <a:prstGeom prst="rightArrow">
            <a:avLst>
              <a:gd name="adj1" fmla="val 35167"/>
              <a:gd name="adj2" fmla="val 110670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gray">
          <a:xfrm>
            <a:off x="5276850" y="4573588"/>
            <a:ext cx="696913" cy="254000"/>
          </a:xfrm>
          <a:prstGeom prst="rightArrow">
            <a:avLst>
              <a:gd name="adj1" fmla="val 35167"/>
              <a:gd name="adj2" fmla="val 111109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gray">
          <a:xfrm rot="10800000">
            <a:off x="3155950" y="4567238"/>
            <a:ext cx="760413" cy="255588"/>
          </a:xfrm>
          <a:prstGeom prst="rightArrow">
            <a:avLst>
              <a:gd name="adj1" fmla="val 35167"/>
              <a:gd name="adj2" fmla="val 120480"/>
            </a:avLst>
          </a:prstGeom>
          <a:gradFill rotWithShape="1">
            <a:gsLst>
              <a:gs pos="0">
                <a:schemeClr val="tx2">
                  <a:gamma/>
                  <a:shade val="89020"/>
                  <a:invGamma/>
                  <a:alpha val="0"/>
                </a:schemeClr>
              </a:gs>
              <a:gs pos="100000">
                <a:schemeClr val="tx2"/>
              </a:gs>
            </a:gsLst>
            <a:lin ang="0" scaled="1"/>
          </a:gradFill>
          <a:ln w="0" algn="ctr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17" name="Oval 9"/>
          <p:cNvSpPr/>
          <p:nvPr/>
        </p:nvSpPr>
        <p:spPr>
          <a:xfrm>
            <a:off x="2932113" y="3016250"/>
            <a:ext cx="3295650" cy="3297238"/>
          </a:xfrm>
          <a:prstGeom prst="ellipse">
            <a:avLst/>
          </a:prstGeom>
          <a:noFill/>
          <a:ln w="38100" cap="flat" cmpd="sng">
            <a:solidFill>
              <a:srgbClr val="808080"/>
            </a:solidFill>
            <a:prstDash val="solid"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3018" name="Group 10"/>
          <p:cNvGrpSpPr/>
          <p:nvPr/>
        </p:nvGrpSpPr>
        <p:grpSpPr>
          <a:xfrm>
            <a:off x="3589338" y="3741738"/>
            <a:ext cx="1901825" cy="1901825"/>
            <a:chOff x="2238" y="1769"/>
            <a:chExt cx="1361" cy="1361"/>
          </a:xfrm>
        </p:grpSpPr>
        <p:sp>
          <p:nvSpPr>
            <p:cNvPr id="43026" name="Oval 11"/>
            <p:cNvSpPr/>
            <p:nvPr/>
          </p:nvSpPr>
          <p:spPr>
            <a:xfrm>
              <a:off x="2238" y="1769"/>
              <a:ext cx="1361" cy="1361"/>
            </a:xfrm>
            <a:prstGeom prst="ellipse">
              <a:avLst/>
            </a:prstGeom>
            <a:gradFill rotWithShape="1">
              <a:gsLst>
                <a:gs pos="0">
                  <a:srgbClr val="93D4E9"/>
                </a:gs>
                <a:gs pos="50000">
                  <a:srgbClr val="0099CC"/>
                </a:gs>
                <a:gs pos="100000">
                  <a:srgbClr val="93D4E9"/>
                </a:gs>
              </a:gsLst>
              <a:lin ang="2700000" scaled="1"/>
              <a:tileRect/>
            </a:gradFill>
            <a:ln w="38100">
              <a:noFill/>
            </a:ln>
          </p:spPr>
          <p:txBody>
            <a:bodyPr wrap="none"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027" name="Oval 12"/>
            <p:cNvSpPr/>
            <p:nvPr/>
          </p:nvSpPr>
          <p:spPr>
            <a:xfrm>
              <a:off x="2327" y="1858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00536E"/>
                </a:gs>
                <a:gs pos="50000">
                  <a:srgbClr val="0099CC"/>
                </a:gs>
                <a:gs pos="100000">
                  <a:srgbClr val="00536E"/>
                </a:gs>
              </a:gsLst>
              <a:lin ang="18900000" scaled="1"/>
              <a:tileRect/>
            </a:gradFill>
            <a:ln w="38100">
              <a:noFill/>
            </a:ln>
          </p:spPr>
          <p:txBody>
            <a:bodyPr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028" name="Oval 13"/>
            <p:cNvSpPr/>
            <p:nvPr/>
          </p:nvSpPr>
          <p:spPr>
            <a:xfrm>
              <a:off x="2328" y="1860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006182"/>
                </a:gs>
                <a:gs pos="100000">
                  <a:srgbClr val="0099CC">
                    <a:alpha val="0"/>
                  </a:srgbClr>
                </a:gs>
              </a:gsLst>
              <a:lin ang="2700000" scaled="1"/>
              <a:tileRect/>
            </a:gradFill>
            <a:ln w="38100">
              <a:noFill/>
            </a:ln>
          </p:spPr>
          <p:txBody>
            <a:bodyPr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029" name="Oval 14"/>
            <p:cNvSpPr/>
            <p:nvPr/>
          </p:nvSpPr>
          <p:spPr>
            <a:xfrm>
              <a:off x="2391" y="1917"/>
              <a:ext cx="1065" cy="1065"/>
            </a:xfrm>
            <a:prstGeom prst="ellipse">
              <a:avLst/>
            </a:prstGeom>
            <a:solidFill>
              <a:srgbClr val="333333"/>
            </a:solidFill>
            <a:ln w="38100">
              <a:noFill/>
            </a:ln>
          </p:spPr>
          <p:txBody>
            <a:bodyPr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43030" name="Group 15"/>
            <p:cNvGrpSpPr/>
            <p:nvPr/>
          </p:nvGrpSpPr>
          <p:grpSpPr>
            <a:xfrm>
              <a:off x="2410" y="1929"/>
              <a:ext cx="1031" cy="1031"/>
              <a:chOff x="4166" y="1706"/>
              <a:chExt cx="1252" cy="1252"/>
            </a:xfrm>
          </p:grpSpPr>
          <p:sp>
            <p:nvSpPr>
              <p:cNvPr id="43032" name="Oval 16"/>
              <p:cNvSpPr/>
              <p:nvPr/>
            </p:nvSpPr>
            <p:spPr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3033" name="Oval 17"/>
              <p:cNvSpPr/>
              <p:nvPr/>
            </p:nvSpPr>
            <p:spPr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3034" name="Oval 18"/>
              <p:cNvSpPr/>
              <p:nvPr/>
            </p:nvSpPr>
            <p:spPr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3035" name="Oval 19"/>
              <p:cNvSpPr/>
              <p:nvPr/>
            </p:nvSpPr>
            <p:spPr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43031" name="Text Box 20"/>
            <p:cNvSpPr txBox="1"/>
            <p:nvPr/>
          </p:nvSpPr>
          <p:spPr>
            <a:xfrm>
              <a:off x="2652" y="2310"/>
              <a:ext cx="555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lvl="0" algn="ctr" eaLnBrk="0" hangingPunct="0"/>
              <a:r>
                <a:rPr lang="en-US" altLang="zh-CN" sz="2400">
                  <a:solidFill>
                    <a:srgbClr val="080808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Text</a:t>
              </a:r>
              <a:endParaRPr lang="en-US" altLang="zh-CN" sz="2400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1" name="AutoShape 21"/>
          <p:cNvSpPr>
            <a:spLocks noChangeArrowheads="1"/>
          </p:cNvSpPr>
          <p:nvPr/>
        </p:nvSpPr>
        <p:spPr bwMode="gray">
          <a:xfrm>
            <a:off x="838200" y="4502150"/>
            <a:ext cx="2281238" cy="4016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28575">
            <a:solidFill>
              <a:srgbClr val="FEFEFE"/>
            </a:solidFill>
            <a:rou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Add Your Text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AutoShape 22"/>
          <p:cNvSpPr>
            <a:spLocks noChangeArrowheads="1"/>
          </p:cNvSpPr>
          <p:nvPr/>
        </p:nvSpPr>
        <p:spPr bwMode="gray">
          <a:xfrm>
            <a:off x="1441450" y="3092450"/>
            <a:ext cx="2281238" cy="4032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0" scaled="1"/>
          </a:gradFill>
          <a:ln w="28575">
            <a:solidFill>
              <a:srgbClr val="FEFEFE"/>
            </a:solidFill>
            <a:rou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Add Your Text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AutoShape 23"/>
          <p:cNvSpPr>
            <a:spLocks noChangeArrowheads="1"/>
          </p:cNvSpPr>
          <p:nvPr/>
        </p:nvSpPr>
        <p:spPr bwMode="gray">
          <a:xfrm>
            <a:off x="1441450" y="5776913"/>
            <a:ext cx="2281238" cy="4016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0" scaled="1"/>
          </a:gradFill>
          <a:ln w="28575">
            <a:solidFill>
              <a:srgbClr val="FEFEFE"/>
            </a:solidFill>
            <a:rou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Add Your Text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AutoShape 24"/>
          <p:cNvSpPr>
            <a:spLocks noChangeArrowheads="1"/>
          </p:cNvSpPr>
          <p:nvPr/>
        </p:nvSpPr>
        <p:spPr bwMode="gray">
          <a:xfrm>
            <a:off x="6070600" y="4502150"/>
            <a:ext cx="2347913" cy="4016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28575">
            <a:solidFill>
              <a:srgbClr val="FEFEFE"/>
            </a:solidFill>
            <a:rou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Add Your Text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AutoShape 25"/>
          <p:cNvSpPr>
            <a:spLocks noChangeArrowheads="1"/>
          </p:cNvSpPr>
          <p:nvPr/>
        </p:nvSpPr>
        <p:spPr bwMode="gray">
          <a:xfrm>
            <a:off x="5399088" y="3092450"/>
            <a:ext cx="2347913" cy="4032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28575">
            <a:solidFill>
              <a:srgbClr val="FEFEFE"/>
            </a:solidFill>
            <a:rou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Add Your Text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AutoShape 26"/>
          <p:cNvSpPr>
            <a:spLocks noChangeArrowheads="1"/>
          </p:cNvSpPr>
          <p:nvPr/>
        </p:nvSpPr>
        <p:spPr bwMode="gray">
          <a:xfrm>
            <a:off x="5399088" y="5776913"/>
            <a:ext cx="2347913" cy="4016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28575">
            <a:solidFill>
              <a:srgbClr val="FEFEFE"/>
            </a:solidFill>
            <a:round/>
          </a:ln>
          <a:effectLst>
            <a:outerShdw dist="107763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Add Your Text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25" name="Rectangle 27"/>
          <p:cNvSpPr/>
          <p:nvPr/>
        </p:nvSpPr>
        <p:spPr>
          <a:xfrm>
            <a:off x="1492250" y="1905000"/>
            <a:ext cx="5867400" cy="695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lnSpc>
                <a:spcPct val="110000"/>
              </a:lnSpc>
            </a:pPr>
            <a:r>
              <a:rPr lang="en-US" altLang="zh-CN" err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is a Design Digital Content &amp; Contents mall developed by Guild Design Inc.</a:t>
            </a:r>
            <a:endParaRPr lang="en-US" altLang="zh-CN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4034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44035" name="AutoShape 3"/>
          <p:cNvSpPr/>
          <p:nvPr/>
        </p:nvSpPr>
        <p:spPr>
          <a:xfrm>
            <a:off x="2419350" y="2662238"/>
            <a:ext cx="4041775" cy="3690937"/>
          </a:xfrm>
          <a:prstGeom prst="diamond">
            <a:avLst/>
          </a:prstGeom>
          <a:noFill/>
          <a:ln w="57150" cap="flat" cmpd="sng">
            <a:solidFill>
              <a:srgbClr val="80808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>
            <a:spAutoFit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4036" name="Group 4"/>
          <p:cNvGrpSpPr/>
          <p:nvPr/>
        </p:nvGrpSpPr>
        <p:grpSpPr>
          <a:xfrm>
            <a:off x="3676650" y="2371725"/>
            <a:ext cx="1771650" cy="1352550"/>
            <a:chOff x="2180" y="1267"/>
            <a:chExt cx="1350" cy="1030"/>
          </a:xfrm>
        </p:grpSpPr>
        <p:sp>
          <p:nvSpPr>
            <p:cNvPr id="5" name="Oval 5"/>
            <p:cNvSpPr>
              <a:spLocks noChangeArrowheads="1"/>
            </p:cNvSpPr>
            <p:nvPr/>
          </p:nvSpPr>
          <p:spPr bwMode="gray">
            <a:xfrm>
              <a:off x="2301" y="1267"/>
              <a:ext cx="1021" cy="1030"/>
            </a:xfrm>
            <a:prstGeom prst="ellipse">
              <a:avLst/>
            </a:prstGeom>
            <a:gradFill rotWithShape="0">
              <a:gsLst>
                <a:gs pos="0">
                  <a:schemeClr val="hlink">
                    <a:gamma/>
                    <a:shade val="6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66275"/>
                    <a:invGamma/>
                  </a:schemeClr>
                </a:gs>
              </a:gsLst>
              <a:lin ang="2700000" scaled="1"/>
            </a:gradFill>
            <a:ln w="57150">
              <a:solidFill>
                <a:srgbClr val="EAEAEA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4240" name="Group 6"/>
            <p:cNvGrpSpPr/>
            <p:nvPr/>
          </p:nvGrpSpPr>
          <p:grpSpPr>
            <a:xfrm rot="10082854">
              <a:off x="2183" y="2008"/>
              <a:ext cx="927" cy="229"/>
              <a:chOff x="2591" y="1040"/>
              <a:chExt cx="958" cy="234"/>
            </a:xfrm>
          </p:grpSpPr>
          <p:grpSp>
            <p:nvGrpSpPr>
              <p:cNvPr id="44264" name="Group 7"/>
              <p:cNvGrpSpPr/>
              <p:nvPr/>
            </p:nvGrpSpPr>
            <p:grpSpPr>
              <a:xfrm rot="-9970459" flipH="1" flipV="1">
                <a:off x="2591" y="1040"/>
                <a:ext cx="958" cy="234"/>
                <a:chOff x="2528" y="1060"/>
                <a:chExt cx="894" cy="236"/>
              </a:xfrm>
            </p:grpSpPr>
            <p:grpSp>
              <p:nvGrpSpPr>
                <p:cNvPr id="44276" name="Group 8"/>
                <p:cNvGrpSpPr/>
                <p:nvPr/>
              </p:nvGrpSpPr>
              <p:grpSpPr>
                <a:xfrm>
                  <a:off x="2528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44282" name="AutoShape 9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83" name="AutoShape 10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84" name="AutoShape 11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85" name="AutoShape 12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44277" name="Group 13"/>
                <p:cNvGrpSpPr/>
                <p:nvPr/>
              </p:nvGrpSpPr>
              <p:grpSpPr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44278" name="AutoShape 14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79" name="AutoShape 15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80" name="AutoShape 16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81" name="AutoShape 17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</p:grpSp>
          <p:grpSp>
            <p:nvGrpSpPr>
              <p:cNvPr id="44265" name="Group 18"/>
              <p:cNvGrpSpPr/>
              <p:nvPr/>
            </p:nvGrpSpPr>
            <p:grpSpPr>
              <a:xfrm rot="-9970459" flipH="1" flipV="1">
                <a:off x="2679" y="1065"/>
                <a:ext cx="784" cy="191"/>
                <a:chOff x="2528" y="1060"/>
                <a:chExt cx="894" cy="236"/>
              </a:xfrm>
            </p:grpSpPr>
            <p:grpSp>
              <p:nvGrpSpPr>
                <p:cNvPr id="44266" name="Group 19"/>
                <p:cNvGrpSpPr/>
                <p:nvPr/>
              </p:nvGrpSpPr>
              <p:grpSpPr>
                <a:xfrm>
                  <a:off x="2528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44272" name="AutoShape 20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73" name="AutoShape 21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74" name="AutoShape 22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75" name="AutoShape 23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44267" name="Group 24"/>
                <p:cNvGrpSpPr/>
                <p:nvPr/>
              </p:nvGrpSpPr>
              <p:grpSpPr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44268" name="AutoShape 25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69" name="AutoShape 26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70" name="AutoShape 27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71" name="AutoShape 28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</p:grpSp>
        </p:grpSp>
        <p:grpSp>
          <p:nvGrpSpPr>
            <p:cNvPr id="44241" name="Group 29"/>
            <p:cNvGrpSpPr/>
            <p:nvPr/>
          </p:nvGrpSpPr>
          <p:grpSpPr>
            <a:xfrm>
              <a:off x="2597" y="1373"/>
              <a:ext cx="927" cy="229"/>
              <a:chOff x="2591" y="1040"/>
              <a:chExt cx="958" cy="234"/>
            </a:xfrm>
          </p:grpSpPr>
          <p:grpSp>
            <p:nvGrpSpPr>
              <p:cNvPr id="44242" name="Group 30"/>
              <p:cNvGrpSpPr/>
              <p:nvPr/>
            </p:nvGrpSpPr>
            <p:grpSpPr>
              <a:xfrm rot="-9970459" flipH="1" flipV="1">
                <a:off x="2591" y="1040"/>
                <a:ext cx="958" cy="234"/>
                <a:chOff x="2528" y="1060"/>
                <a:chExt cx="894" cy="236"/>
              </a:xfrm>
            </p:grpSpPr>
            <p:grpSp>
              <p:nvGrpSpPr>
                <p:cNvPr id="44254" name="Group 31"/>
                <p:cNvGrpSpPr/>
                <p:nvPr/>
              </p:nvGrpSpPr>
              <p:grpSpPr>
                <a:xfrm>
                  <a:off x="2528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44260" name="AutoShape 32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61" name="AutoShape 33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62" name="AutoShape 34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63" name="AutoShape 35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44255" name="Group 36"/>
                <p:cNvGrpSpPr/>
                <p:nvPr/>
              </p:nvGrpSpPr>
              <p:grpSpPr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44256" name="AutoShape 37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57" name="AutoShape 38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58" name="AutoShape 39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59" name="AutoShape 40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</p:grpSp>
          <p:grpSp>
            <p:nvGrpSpPr>
              <p:cNvPr id="44243" name="Group 41"/>
              <p:cNvGrpSpPr/>
              <p:nvPr/>
            </p:nvGrpSpPr>
            <p:grpSpPr>
              <a:xfrm rot="-9970459" flipH="1" flipV="1">
                <a:off x="2679" y="1065"/>
                <a:ext cx="784" cy="191"/>
                <a:chOff x="2528" y="1060"/>
                <a:chExt cx="894" cy="236"/>
              </a:xfrm>
            </p:grpSpPr>
            <p:grpSp>
              <p:nvGrpSpPr>
                <p:cNvPr id="44244" name="Group 42"/>
                <p:cNvGrpSpPr/>
                <p:nvPr/>
              </p:nvGrpSpPr>
              <p:grpSpPr>
                <a:xfrm>
                  <a:off x="2528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44250" name="AutoShape 43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51" name="AutoShape 44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52" name="AutoShape 45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53" name="AutoShape 46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44245" name="Group 47"/>
                <p:cNvGrpSpPr/>
                <p:nvPr/>
              </p:nvGrpSpPr>
              <p:grpSpPr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44246" name="AutoShape 48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47" name="AutoShape 49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48" name="AutoShape 50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49" name="AutoShape 51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</p:grpSp>
        </p:grpSp>
      </p:grpSp>
      <p:grpSp>
        <p:nvGrpSpPr>
          <p:cNvPr id="44037" name="Group 52"/>
          <p:cNvGrpSpPr/>
          <p:nvPr/>
        </p:nvGrpSpPr>
        <p:grpSpPr>
          <a:xfrm>
            <a:off x="5233988" y="3797300"/>
            <a:ext cx="1778000" cy="1352550"/>
            <a:chOff x="3322" y="2165"/>
            <a:chExt cx="1354" cy="1031"/>
          </a:xfrm>
        </p:grpSpPr>
        <p:sp>
          <p:nvSpPr>
            <p:cNvPr id="53" name="Oval 53"/>
            <p:cNvSpPr>
              <a:spLocks noChangeArrowheads="1"/>
            </p:cNvSpPr>
            <p:nvPr/>
          </p:nvSpPr>
          <p:spPr bwMode="ltGray">
            <a:xfrm>
              <a:off x="3426" y="2165"/>
              <a:ext cx="1023" cy="1031"/>
            </a:xfrm>
            <a:prstGeom prst="ellipse">
              <a:avLst/>
            </a:prstGeom>
            <a:gradFill rotWithShape="0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57150">
              <a:solidFill>
                <a:srgbClr val="EAEAEA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4193" name="Group 54"/>
            <p:cNvGrpSpPr/>
            <p:nvPr/>
          </p:nvGrpSpPr>
          <p:grpSpPr>
            <a:xfrm rot="10082854">
              <a:off x="3325" y="2911"/>
              <a:ext cx="927" cy="229"/>
              <a:chOff x="2591" y="1040"/>
              <a:chExt cx="958" cy="234"/>
            </a:xfrm>
          </p:grpSpPr>
          <p:grpSp>
            <p:nvGrpSpPr>
              <p:cNvPr id="44217" name="Group 55"/>
              <p:cNvGrpSpPr/>
              <p:nvPr/>
            </p:nvGrpSpPr>
            <p:grpSpPr>
              <a:xfrm rot="-9970459" flipH="1" flipV="1">
                <a:off x="2591" y="1040"/>
                <a:ext cx="958" cy="234"/>
                <a:chOff x="2528" y="1060"/>
                <a:chExt cx="894" cy="236"/>
              </a:xfrm>
            </p:grpSpPr>
            <p:grpSp>
              <p:nvGrpSpPr>
                <p:cNvPr id="44229" name="Group 56"/>
                <p:cNvGrpSpPr/>
                <p:nvPr/>
              </p:nvGrpSpPr>
              <p:grpSpPr>
                <a:xfrm>
                  <a:off x="2528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44235" name="AutoShape 57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36" name="AutoShape 58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37" name="AutoShape 59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38" name="AutoShape 60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44230" name="Group 61"/>
                <p:cNvGrpSpPr/>
                <p:nvPr/>
              </p:nvGrpSpPr>
              <p:grpSpPr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44231" name="AutoShape 62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32" name="AutoShape 63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33" name="AutoShape 64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34" name="AutoShape 65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</p:grpSp>
          <p:grpSp>
            <p:nvGrpSpPr>
              <p:cNvPr id="44218" name="Group 66"/>
              <p:cNvGrpSpPr/>
              <p:nvPr/>
            </p:nvGrpSpPr>
            <p:grpSpPr>
              <a:xfrm rot="-9970459" flipH="1" flipV="1">
                <a:off x="2679" y="1065"/>
                <a:ext cx="784" cy="191"/>
                <a:chOff x="2528" y="1060"/>
                <a:chExt cx="894" cy="236"/>
              </a:xfrm>
            </p:grpSpPr>
            <p:grpSp>
              <p:nvGrpSpPr>
                <p:cNvPr id="44219" name="Group 67"/>
                <p:cNvGrpSpPr/>
                <p:nvPr/>
              </p:nvGrpSpPr>
              <p:grpSpPr>
                <a:xfrm>
                  <a:off x="2528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44225" name="AutoShape 68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26" name="AutoShape 69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27" name="AutoShape 70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28" name="AutoShape 71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44220" name="Group 72"/>
                <p:cNvGrpSpPr/>
                <p:nvPr/>
              </p:nvGrpSpPr>
              <p:grpSpPr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44221" name="AutoShape 73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22" name="AutoShape 74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23" name="AutoShape 75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24" name="AutoShape 76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</p:grpSp>
        </p:grpSp>
        <p:grpSp>
          <p:nvGrpSpPr>
            <p:cNvPr id="44194" name="Group 77"/>
            <p:cNvGrpSpPr/>
            <p:nvPr/>
          </p:nvGrpSpPr>
          <p:grpSpPr>
            <a:xfrm rot="344040">
              <a:off x="3740" y="2289"/>
              <a:ext cx="929" cy="229"/>
              <a:chOff x="2591" y="1040"/>
              <a:chExt cx="958" cy="234"/>
            </a:xfrm>
          </p:grpSpPr>
          <p:grpSp>
            <p:nvGrpSpPr>
              <p:cNvPr id="44195" name="Group 78"/>
              <p:cNvGrpSpPr/>
              <p:nvPr/>
            </p:nvGrpSpPr>
            <p:grpSpPr>
              <a:xfrm rot="-9970459" flipH="1" flipV="1">
                <a:off x="2591" y="1040"/>
                <a:ext cx="958" cy="234"/>
                <a:chOff x="2528" y="1060"/>
                <a:chExt cx="894" cy="236"/>
              </a:xfrm>
            </p:grpSpPr>
            <p:grpSp>
              <p:nvGrpSpPr>
                <p:cNvPr id="44207" name="Group 79"/>
                <p:cNvGrpSpPr/>
                <p:nvPr/>
              </p:nvGrpSpPr>
              <p:grpSpPr>
                <a:xfrm>
                  <a:off x="2528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44213" name="AutoShape 80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14" name="AutoShape 81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15" name="AutoShape 82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16" name="AutoShape 83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44208" name="Group 84"/>
                <p:cNvGrpSpPr/>
                <p:nvPr/>
              </p:nvGrpSpPr>
              <p:grpSpPr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44209" name="AutoShape 85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10" name="AutoShape 86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11" name="AutoShape 87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12" name="AutoShape 88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</p:grpSp>
          <p:grpSp>
            <p:nvGrpSpPr>
              <p:cNvPr id="44196" name="Group 89"/>
              <p:cNvGrpSpPr/>
              <p:nvPr/>
            </p:nvGrpSpPr>
            <p:grpSpPr>
              <a:xfrm rot="-9970459" flipH="1" flipV="1">
                <a:off x="2679" y="1065"/>
                <a:ext cx="784" cy="191"/>
                <a:chOff x="2528" y="1060"/>
                <a:chExt cx="894" cy="236"/>
              </a:xfrm>
            </p:grpSpPr>
            <p:grpSp>
              <p:nvGrpSpPr>
                <p:cNvPr id="44197" name="Group 90"/>
                <p:cNvGrpSpPr/>
                <p:nvPr/>
              </p:nvGrpSpPr>
              <p:grpSpPr>
                <a:xfrm>
                  <a:off x="2528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44203" name="AutoShape 91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04" name="AutoShape 92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05" name="AutoShape 93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06" name="AutoShape 94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44198" name="Group 95"/>
                <p:cNvGrpSpPr/>
                <p:nvPr/>
              </p:nvGrpSpPr>
              <p:grpSpPr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44199" name="AutoShape 96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00" name="AutoShape 97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01" name="AutoShape 98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202" name="AutoShape 99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1961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</p:grpSp>
        </p:grpSp>
      </p:grpSp>
      <p:grpSp>
        <p:nvGrpSpPr>
          <p:cNvPr id="44038" name="Group 100"/>
          <p:cNvGrpSpPr/>
          <p:nvPr/>
        </p:nvGrpSpPr>
        <p:grpSpPr>
          <a:xfrm>
            <a:off x="2070100" y="3786188"/>
            <a:ext cx="1784350" cy="1352550"/>
            <a:chOff x="990" y="2158"/>
            <a:chExt cx="1358" cy="1030"/>
          </a:xfrm>
        </p:grpSpPr>
        <p:sp>
          <p:nvSpPr>
            <p:cNvPr id="101" name="Oval 101"/>
            <p:cNvSpPr>
              <a:spLocks noChangeArrowheads="1"/>
            </p:cNvSpPr>
            <p:nvPr/>
          </p:nvSpPr>
          <p:spPr bwMode="ltGray">
            <a:xfrm>
              <a:off x="1107" y="2158"/>
              <a:ext cx="1022" cy="1030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0392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60392"/>
                    <a:invGamma/>
                  </a:schemeClr>
                </a:gs>
              </a:gsLst>
              <a:lin ang="2700000" scaled="1"/>
            </a:gradFill>
            <a:ln w="57150">
              <a:solidFill>
                <a:srgbClr val="EAEAEA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4122" name="Group 102"/>
            <p:cNvGrpSpPr/>
            <p:nvPr/>
          </p:nvGrpSpPr>
          <p:grpSpPr>
            <a:xfrm rot="10082854">
              <a:off x="994" y="2901"/>
              <a:ext cx="929" cy="228"/>
              <a:chOff x="2591" y="1040"/>
              <a:chExt cx="958" cy="234"/>
            </a:xfrm>
          </p:grpSpPr>
          <p:grpSp>
            <p:nvGrpSpPr>
              <p:cNvPr id="44170" name="Group 103"/>
              <p:cNvGrpSpPr/>
              <p:nvPr/>
            </p:nvGrpSpPr>
            <p:grpSpPr>
              <a:xfrm rot="-9970459" flipH="1" flipV="1">
                <a:off x="2591" y="1040"/>
                <a:ext cx="958" cy="234"/>
                <a:chOff x="2528" y="1060"/>
                <a:chExt cx="894" cy="236"/>
              </a:xfrm>
            </p:grpSpPr>
            <p:grpSp>
              <p:nvGrpSpPr>
                <p:cNvPr id="44182" name="Group 104"/>
                <p:cNvGrpSpPr/>
                <p:nvPr/>
              </p:nvGrpSpPr>
              <p:grpSpPr>
                <a:xfrm>
                  <a:off x="2528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44188" name="AutoShape 105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89" name="AutoShape 106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90" name="AutoShape 107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91" name="AutoShape 108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44183" name="Group 109"/>
                <p:cNvGrpSpPr/>
                <p:nvPr/>
              </p:nvGrpSpPr>
              <p:grpSpPr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44184" name="AutoShape 110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85" name="AutoShape 111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86" name="AutoShape 112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87" name="AutoShape 113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</p:grpSp>
          <p:grpSp>
            <p:nvGrpSpPr>
              <p:cNvPr id="44171" name="Group 114"/>
              <p:cNvGrpSpPr/>
              <p:nvPr/>
            </p:nvGrpSpPr>
            <p:grpSpPr>
              <a:xfrm rot="-9970459" flipH="1" flipV="1">
                <a:off x="2679" y="1065"/>
                <a:ext cx="784" cy="191"/>
                <a:chOff x="2528" y="1060"/>
                <a:chExt cx="894" cy="236"/>
              </a:xfrm>
            </p:grpSpPr>
            <p:grpSp>
              <p:nvGrpSpPr>
                <p:cNvPr id="44172" name="Group 115"/>
                <p:cNvGrpSpPr/>
                <p:nvPr/>
              </p:nvGrpSpPr>
              <p:grpSpPr>
                <a:xfrm>
                  <a:off x="2528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44178" name="AutoShape 116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79" name="AutoShape 117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80" name="AutoShape 118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81" name="AutoShape 119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44173" name="Group 120"/>
                <p:cNvGrpSpPr/>
                <p:nvPr/>
              </p:nvGrpSpPr>
              <p:grpSpPr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44174" name="AutoShape 121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75" name="AutoShape 122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76" name="AutoShape 123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77" name="AutoShape 124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</p:grpSp>
        </p:grpSp>
        <p:grpSp>
          <p:nvGrpSpPr>
            <p:cNvPr id="44123" name="Group 125"/>
            <p:cNvGrpSpPr/>
            <p:nvPr/>
          </p:nvGrpSpPr>
          <p:grpSpPr>
            <a:xfrm rot="-232145">
              <a:off x="1381" y="2240"/>
              <a:ext cx="957" cy="249"/>
              <a:chOff x="1815" y="2461"/>
              <a:chExt cx="988" cy="258"/>
            </a:xfrm>
          </p:grpSpPr>
          <p:grpSp>
            <p:nvGrpSpPr>
              <p:cNvPr id="44124" name="Group 126"/>
              <p:cNvGrpSpPr/>
              <p:nvPr/>
            </p:nvGrpSpPr>
            <p:grpSpPr>
              <a:xfrm rot="513316">
                <a:off x="1815" y="2461"/>
                <a:ext cx="958" cy="234"/>
                <a:chOff x="2591" y="1040"/>
                <a:chExt cx="958" cy="234"/>
              </a:xfrm>
            </p:grpSpPr>
            <p:grpSp>
              <p:nvGrpSpPr>
                <p:cNvPr id="44148" name="Group 127"/>
                <p:cNvGrpSpPr/>
                <p:nvPr/>
              </p:nvGrpSpPr>
              <p:grpSpPr>
                <a:xfrm rot="-9970459" flipH="1" flipV="1">
                  <a:off x="2591" y="1040"/>
                  <a:ext cx="958" cy="234"/>
                  <a:chOff x="2528" y="1060"/>
                  <a:chExt cx="894" cy="236"/>
                </a:xfrm>
              </p:grpSpPr>
              <p:grpSp>
                <p:nvGrpSpPr>
                  <p:cNvPr id="44160" name="Group 128"/>
                  <p:cNvGrpSpPr/>
                  <p:nvPr/>
                </p:nvGrpSpPr>
                <p:grpSpPr>
                  <a:xfrm>
                    <a:off x="2528" y="106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44166" name="AutoShape 129"/>
                    <p:cNvSpPr/>
                    <p:nvPr/>
                  </p:nvSpPr>
                  <p:spPr>
                    <a:xfrm rot="5263130">
                      <a:off x="1859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67" name="AutoShape 130"/>
                    <p:cNvSpPr/>
                    <p:nvPr/>
                  </p:nvSpPr>
                  <p:spPr>
                    <a:xfrm rot="6078281">
                      <a:off x="1995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68" name="AutoShape 131"/>
                    <p:cNvSpPr/>
                    <p:nvPr/>
                  </p:nvSpPr>
                  <p:spPr>
                    <a:xfrm rot="6373927">
                      <a:off x="2071" y="229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69" name="AutoShape 132"/>
                    <p:cNvSpPr/>
                    <p:nvPr/>
                  </p:nvSpPr>
                  <p:spPr>
                    <a:xfrm rot="6906312">
                      <a:off x="2161" y="232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44161" name="Group 133"/>
                  <p:cNvGrpSpPr/>
                  <p:nvPr/>
                </p:nvGrpSpPr>
                <p:grpSpPr>
                  <a:xfrm rot="1353540">
                    <a:off x="2680" y="111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44162" name="AutoShape 134"/>
                    <p:cNvSpPr/>
                    <p:nvPr/>
                  </p:nvSpPr>
                  <p:spPr>
                    <a:xfrm rot="5263130">
                      <a:off x="1859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63" name="AutoShape 135"/>
                    <p:cNvSpPr/>
                    <p:nvPr/>
                  </p:nvSpPr>
                  <p:spPr>
                    <a:xfrm rot="6078281">
                      <a:off x="1995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64" name="AutoShape 136"/>
                    <p:cNvSpPr/>
                    <p:nvPr/>
                  </p:nvSpPr>
                  <p:spPr>
                    <a:xfrm rot="6373927">
                      <a:off x="2071" y="229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65" name="AutoShape 137"/>
                    <p:cNvSpPr/>
                    <p:nvPr/>
                  </p:nvSpPr>
                  <p:spPr>
                    <a:xfrm rot="6906312">
                      <a:off x="2161" y="232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</p:grpSp>
            <p:grpSp>
              <p:nvGrpSpPr>
                <p:cNvPr id="44149" name="Group 138"/>
                <p:cNvGrpSpPr/>
                <p:nvPr/>
              </p:nvGrpSpPr>
              <p:grpSpPr>
                <a:xfrm rot="-9970459" flipH="1" flipV="1">
                  <a:off x="2679" y="1065"/>
                  <a:ext cx="784" cy="191"/>
                  <a:chOff x="2528" y="1060"/>
                  <a:chExt cx="894" cy="236"/>
                </a:xfrm>
              </p:grpSpPr>
              <p:grpSp>
                <p:nvGrpSpPr>
                  <p:cNvPr id="44150" name="Group 139"/>
                  <p:cNvGrpSpPr/>
                  <p:nvPr/>
                </p:nvGrpSpPr>
                <p:grpSpPr>
                  <a:xfrm>
                    <a:off x="2528" y="106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44156" name="AutoShape 140"/>
                    <p:cNvSpPr/>
                    <p:nvPr/>
                  </p:nvSpPr>
                  <p:spPr>
                    <a:xfrm rot="5263130">
                      <a:off x="1859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57" name="AutoShape 141"/>
                    <p:cNvSpPr/>
                    <p:nvPr/>
                  </p:nvSpPr>
                  <p:spPr>
                    <a:xfrm rot="6078281">
                      <a:off x="1995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58" name="AutoShape 142"/>
                    <p:cNvSpPr/>
                    <p:nvPr/>
                  </p:nvSpPr>
                  <p:spPr>
                    <a:xfrm rot="6373927">
                      <a:off x="2071" y="229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59" name="AutoShape 143"/>
                    <p:cNvSpPr/>
                    <p:nvPr/>
                  </p:nvSpPr>
                  <p:spPr>
                    <a:xfrm rot="6906312">
                      <a:off x="2161" y="232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44151" name="Group 144"/>
                  <p:cNvGrpSpPr/>
                  <p:nvPr/>
                </p:nvGrpSpPr>
                <p:grpSpPr>
                  <a:xfrm rot="1353540">
                    <a:off x="2680" y="111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44152" name="AutoShape 145"/>
                    <p:cNvSpPr/>
                    <p:nvPr/>
                  </p:nvSpPr>
                  <p:spPr>
                    <a:xfrm rot="5263130">
                      <a:off x="1859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53" name="AutoShape 146"/>
                    <p:cNvSpPr/>
                    <p:nvPr/>
                  </p:nvSpPr>
                  <p:spPr>
                    <a:xfrm rot="6078281">
                      <a:off x="1995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54" name="AutoShape 147"/>
                    <p:cNvSpPr/>
                    <p:nvPr/>
                  </p:nvSpPr>
                  <p:spPr>
                    <a:xfrm rot="6373927">
                      <a:off x="2071" y="229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55" name="AutoShape 148"/>
                    <p:cNvSpPr/>
                    <p:nvPr/>
                  </p:nvSpPr>
                  <p:spPr>
                    <a:xfrm rot="6906312">
                      <a:off x="2161" y="232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</p:grpSp>
          </p:grpSp>
          <p:grpSp>
            <p:nvGrpSpPr>
              <p:cNvPr id="44125" name="Group 149"/>
              <p:cNvGrpSpPr/>
              <p:nvPr/>
            </p:nvGrpSpPr>
            <p:grpSpPr>
              <a:xfrm rot="513316">
                <a:off x="1845" y="2485"/>
                <a:ext cx="958" cy="234"/>
                <a:chOff x="2591" y="1040"/>
                <a:chExt cx="958" cy="234"/>
              </a:xfrm>
            </p:grpSpPr>
            <p:grpSp>
              <p:nvGrpSpPr>
                <p:cNvPr id="44126" name="Group 150"/>
                <p:cNvGrpSpPr/>
                <p:nvPr/>
              </p:nvGrpSpPr>
              <p:grpSpPr>
                <a:xfrm rot="-9970459" flipH="1" flipV="1">
                  <a:off x="2591" y="1040"/>
                  <a:ext cx="958" cy="234"/>
                  <a:chOff x="2528" y="1060"/>
                  <a:chExt cx="894" cy="236"/>
                </a:xfrm>
              </p:grpSpPr>
              <p:grpSp>
                <p:nvGrpSpPr>
                  <p:cNvPr id="44138" name="Group 151"/>
                  <p:cNvGrpSpPr/>
                  <p:nvPr/>
                </p:nvGrpSpPr>
                <p:grpSpPr>
                  <a:xfrm>
                    <a:off x="2528" y="106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44144" name="AutoShape 152"/>
                    <p:cNvSpPr/>
                    <p:nvPr/>
                  </p:nvSpPr>
                  <p:spPr>
                    <a:xfrm rot="5263130">
                      <a:off x="1859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45" name="AutoShape 153"/>
                    <p:cNvSpPr/>
                    <p:nvPr/>
                  </p:nvSpPr>
                  <p:spPr>
                    <a:xfrm rot="6078281">
                      <a:off x="1995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46" name="AutoShape 154"/>
                    <p:cNvSpPr/>
                    <p:nvPr/>
                  </p:nvSpPr>
                  <p:spPr>
                    <a:xfrm rot="6373927">
                      <a:off x="2071" y="229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47" name="AutoShape 155"/>
                    <p:cNvSpPr/>
                    <p:nvPr/>
                  </p:nvSpPr>
                  <p:spPr>
                    <a:xfrm rot="6906312">
                      <a:off x="2161" y="232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44139" name="Group 156"/>
                  <p:cNvGrpSpPr/>
                  <p:nvPr/>
                </p:nvGrpSpPr>
                <p:grpSpPr>
                  <a:xfrm rot="1353540">
                    <a:off x="2680" y="111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44140" name="AutoShape 157"/>
                    <p:cNvSpPr/>
                    <p:nvPr/>
                  </p:nvSpPr>
                  <p:spPr>
                    <a:xfrm rot="5263130">
                      <a:off x="1859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41" name="AutoShape 158"/>
                    <p:cNvSpPr/>
                    <p:nvPr/>
                  </p:nvSpPr>
                  <p:spPr>
                    <a:xfrm rot="6078281">
                      <a:off x="1995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42" name="AutoShape 159"/>
                    <p:cNvSpPr/>
                    <p:nvPr/>
                  </p:nvSpPr>
                  <p:spPr>
                    <a:xfrm rot="6373927">
                      <a:off x="2071" y="229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43" name="AutoShape 160"/>
                    <p:cNvSpPr/>
                    <p:nvPr/>
                  </p:nvSpPr>
                  <p:spPr>
                    <a:xfrm rot="6906312">
                      <a:off x="2161" y="232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</p:grpSp>
            <p:grpSp>
              <p:nvGrpSpPr>
                <p:cNvPr id="44127" name="Group 161"/>
                <p:cNvGrpSpPr/>
                <p:nvPr/>
              </p:nvGrpSpPr>
              <p:grpSpPr>
                <a:xfrm rot="-9970459" flipH="1" flipV="1">
                  <a:off x="2679" y="1065"/>
                  <a:ext cx="784" cy="191"/>
                  <a:chOff x="2528" y="1060"/>
                  <a:chExt cx="894" cy="236"/>
                </a:xfrm>
              </p:grpSpPr>
              <p:grpSp>
                <p:nvGrpSpPr>
                  <p:cNvPr id="44128" name="Group 162"/>
                  <p:cNvGrpSpPr/>
                  <p:nvPr/>
                </p:nvGrpSpPr>
                <p:grpSpPr>
                  <a:xfrm>
                    <a:off x="2528" y="106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44134" name="AutoShape 163"/>
                    <p:cNvSpPr/>
                    <p:nvPr/>
                  </p:nvSpPr>
                  <p:spPr>
                    <a:xfrm rot="5263130">
                      <a:off x="1859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35" name="AutoShape 164"/>
                    <p:cNvSpPr/>
                    <p:nvPr/>
                  </p:nvSpPr>
                  <p:spPr>
                    <a:xfrm rot="6078281">
                      <a:off x="1995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36" name="AutoShape 165"/>
                    <p:cNvSpPr/>
                    <p:nvPr/>
                  </p:nvSpPr>
                  <p:spPr>
                    <a:xfrm rot="6373927">
                      <a:off x="2071" y="229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37" name="AutoShape 166"/>
                    <p:cNvSpPr/>
                    <p:nvPr/>
                  </p:nvSpPr>
                  <p:spPr>
                    <a:xfrm rot="6906312">
                      <a:off x="2161" y="232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44129" name="Group 167"/>
                  <p:cNvGrpSpPr/>
                  <p:nvPr/>
                </p:nvGrpSpPr>
                <p:grpSpPr>
                  <a:xfrm rot="1353540">
                    <a:off x="2680" y="111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44130" name="AutoShape 168"/>
                    <p:cNvSpPr/>
                    <p:nvPr/>
                  </p:nvSpPr>
                  <p:spPr>
                    <a:xfrm rot="5263130">
                      <a:off x="1859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31" name="AutoShape 169"/>
                    <p:cNvSpPr/>
                    <p:nvPr/>
                  </p:nvSpPr>
                  <p:spPr>
                    <a:xfrm rot="6078281">
                      <a:off x="1995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32" name="AutoShape 170"/>
                    <p:cNvSpPr/>
                    <p:nvPr/>
                  </p:nvSpPr>
                  <p:spPr>
                    <a:xfrm rot="6373927">
                      <a:off x="2071" y="229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133" name="AutoShape 171"/>
                    <p:cNvSpPr/>
                    <p:nvPr/>
                  </p:nvSpPr>
                  <p:spPr>
                    <a:xfrm rot="6906312">
                      <a:off x="2161" y="232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44039" name="Group 172"/>
          <p:cNvGrpSpPr/>
          <p:nvPr/>
        </p:nvGrpSpPr>
        <p:grpSpPr>
          <a:xfrm>
            <a:off x="3735388" y="5313363"/>
            <a:ext cx="1784350" cy="1352550"/>
            <a:chOff x="2163" y="3120"/>
            <a:chExt cx="1358" cy="1030"/>
          </a:xfrm>
        </p:grpSpPr>
        <p:sp>
          <p:nvSpPr>
            <p:cNvPr id="173" name="Oval 173"/>
            <p:cNvSpPr>
              <a:spLocks noChangeArrowheads="1"/>
            </p:cNvSpPr>
            <p:nvPr/>
          </p:nvSpPr>
          <p:spPr bwMode="ltGray">
            <a:xfrm>
              <a:off x="2280" y="3120"/>
              <a:ext cx="1022" cy="1030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57150">
              <a:solidFill>
                <a:srgbClr val="EAEAEA"/>
              </a:solidFill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4051" name="Group 174"/>
            <p:cNvGrpSpPr/>
            <p:nvPr/>
          </p:nvGrpSpPr>
          <p:grpSpPr>
            <a:xfrm rot="10082854">
              <a:off x="2167" y="3863"/>
              <a:ext cx="929" cy="228"/>
              <a:chOff x="2591" y="1040"/>
              <a:chExt cx="958" cy="234"/>
            </a:xfrm>
          </p:grpSpPr>
          <p:grpSp>
            <p:nvGrpSpPr>
              <p:cNvPr id="44099" name="Group 175"/>
              <p:cNvGrpSpPr/>
              <p:nvPr/>
            </p:nvGrpSpPr>
            <p:grpSpPr>
              <a:xfrm rot="-9970459" flipH="1" flipV="1">
                <a:off x="2591" y="1040"/>
                <a:ext cx="958" cy="234"/>
                <a:chOff x="2528" y="1060"/>
                <a:chExt cx="894" cy="236"/>
              </a:xfrm>
            </p:grpSpPr>
            <p:grpSp>
              <p:nvGrpSpPr>
                <p:cNvPr id="44111" name="Group 176"/>
                <p:cNvGrpSpPr/>
                <p:nvPr/>
              </p:nvGrpSpPr>
              <p:grpSpPr>
                <a:xfrm>
                  <a:off x="2528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44117" name="AutoShape 177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18" name="AutoShape 178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19" name="AutoShape 179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20" name="AutoShape 180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44112" name="Group 181"/>
                <p:cNvGrpSpPr/>
                <p:nvPr/>
              </p:nvGrpSpPr>
              <p:grpSpPr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44113" name="AutoShape 182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14" name="AutoShape 183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15" name="AutoShape 184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16" name="AutoShape 185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</p:grpSp>
          <p:grpSp>
            <p:nvGrpSpPr>
              <p:cNvPr id="44100" name="Group 186"/>
              <p:cNvGrpSpPr/>
              <p:nvPr/>
            </p:nvGrpSpPr>
            <p:grpSpPr>
              <a:xfrm rot="-9970459" flipH="1" flipV="1">
                <a:off x="2679" y="1065"/>
                <a:ext cx="784" cy="191"/>
                <a:chOff x="2528" y="1060"/>
                <a:chExt cx="894" cy="236"/>
              </a:xfrm>
            </p:grpSpPr>
            <p:grpSp>
              <p:nvGrpSpPr>
                <p:cNvPr id="44101" name="Group 187"/>
                <p:cNvGrpSpPr/>
                <p:nvPr/>
              </p:nvGrpSpPr>
              <p:grpSpPr>
                <a:xfrm>
                  <a:off x="2528" y="1060"/>
                  <a:ext cx="742" cy="186"/>
                  <a:chOff x="1565" y="2568"/>
                  <a:chExt cx="1118" cy="279"/>
                </a:xfrm>
              </p:grpSpPr>
              <p:sp>
                <p:nvSpPr>
                  <p:cNvPr id="44107" name="AutoShape 188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08" name="AutoShape 189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09" name="AutoShape 190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10" name="AutoShape 191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  <p:grpSp>
              <p:nvGrpSpPr>
                <p:cNvPr id="44102" name="Group 192"/>
                <p:cNvGrpSpPr/>
                <p:nvPr/>
              </p:nvGrpSpPr>
              <p:grpSpPr>
                <a:xfrm rot="1353540">
                  <a:off x="2680" y="1110"/>
                  <a:ext cx="742" cy="186"/>
                  <a:chOff x="1565" y="2568"/>
                  <a:chExt cx="1118" cy="279"/>
                </a:xfrm>
              </p:grpSpPr>
              <p:sp>
                <p:nvSpPr>
                  <p:cNvPr id="44103" name="AutoShape 193"/>
                  <p:cNvSpPr/>
                  <p:nvPr/>
                </p:nvSpPr>
                <p:spPr>
                  <a:xfrm rot="5263130">
                    <a:off x="1859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04" name="AutoShape 194"/>
                  <p:cNvSpPr/>
                  <p:nvPr/>
                </p:nvSpPr>
                <p:spPr>
                  <a:xfrm rot="6078281">
                    <a:off x="1995" y="2273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05" name="AutoShape 195"/>
                  <p:cNvSpPr/>
                  <p:nvPr/>
                </p:nvSpPr>
                <p:spPr>
                  <a:xfrm rot="6373927">
                    <a:off x="2071" y="229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44106" name="AutoShape 196"/>
                  <p:cNvSpPr/>
                  <p:nvPr/>
                </p:nvSpPr>
                <p:spPr>
                  <a:xfrm rot="6906312">
                    <a:off x="2161" y="2325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 w="9525">
                    <a:noFill/>
                  </a:ln>
                </p:spPr>
                <p:txBody>
                  <a:bodyPr wrap="none" anchor="ctr"/>
                  <a:p>
                    <a:pPr lvl="0" eaLnBrk="1" hangingPunct="1"/>
                    <a:endParaRPr lang="zh-CN" altLang="en-US" dirty="0">
                      <a:latin typeface="Arial" panose="020B0604020202020204" pitchFamily="34" charset="0"/>
                      <a:ea typeface="宋体" panose="02010600030101010101" pitchFamily="2" charset="-122"/>
                    </a:endParaRPr>
                  </a:p>
                </p:txBody>
              </p:sp>
            </p:grpSp>
          </p:grpSp>
        </p:grpSp>
        <p:grpSp>
          <p:nvGrpSpPr>
            <p:cNvPr id="44052" name="Group 197"/>
            <p:cNvGrpSpPr/>
            <p:nvPr/>
          </p:nvGrpSpPr>
          <p:grpSpPr>
            <a:xfrm rot="-232145">
              <a:off x="2554" y="3202"/>
              <a:ext cx="957" cy="249"/>
              <a:chOff x="1815" y="2461"/>
              <a:chExt cx="988" cy="258"/>
            </a:xfrm>
          </p:grpSpPr>
          <p:grpSp>
            <p:nvGrpSpPr>
              <p:cNvPr id="44053" name="Group 198"/>
              <p:cNvGrpSpPr/>
              <p:nvPr/>
            </p:nvGrpSpPr>
            <p:grpSpPr>
              <a:xfrm rot="513316">
                <a:off x="1815" y="2461"/>
                <a:ext cx="958" cy="234"/>
                <a:chOff x="2591" y="1040"/>
                <a:chExt cx="958" cy="234"/>
              </a:xfrm>
            </p:grpSpPr>
            <p:grpSp>
              <p:nvGrpSpPr>
                <p:cNvPr id="44077" name="Group 199"/>
                <p:cNvGrpSpPr/>
                <p:nvPr/>
              </p:nvGrpSpPr>
              <p:grpSpPr>
                <a:xfrm rot="-9970459" flipH="1" flipV="1">
                  <a:off x="2591" y="1040"/>
                  <a:ext cx="958" cy="234"/>
                  <a:chOff x="2528" y="1060"/>
                  <a:chExt cx="894" cy="236"/>
                </a:xfrm>
              </p:grpSpPr>
              <p:grpSp>
                <p:nvGrpSpPr>
                  <p:cNvPr id="44089" name="Group 200"/>
                  <p:cNvGrpSpPr/>
                  <p:nvPr/>
                </p:nvGrpSpPr>
                <p:grpSpPr>
                  <a:xfrm>
                    <a:off x="2528" y="106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44095" name="AutoShape 201"/>
                    <p:cNvSpPr/>
                    <p:nvPr/>
                  </p:nvSpPr>
                  <p:spPr>
                    <a:xfrm rot="5263130">
                      <a:off x="1859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96" name="AutoShape 202"/>
                    <p:cNvSpPr/>
                    <p:nvPr/>
                  </p:nvSpPr>
                  <p:spPr>
                    <a:xfrm rot="6078281">
                      <a:off x="1995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97" name="AutoShape 203"/>
                    <p:cNvSpPr/>
                    <p:nvPr/>
                  </p:nvSpPr>
                  <p:spPr>
                    <a:xfrm rot="6373927">
                      <a:off x="2071" y="229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98" name="AutoShape 204"/>
                    <p:cNvSpPr/>
                    <p:nvPr/>
                  </p:nvSpPr>
                  <p:spPr>
                    <a:xfrm rot="6906312">
                      <a:off x="2161" y="232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44090" name="Group 205"/>
                  <p:cNvGrpSpPr/>
                  <p:nvPr/>
                </p:nvGrpSpPr>
                <p:grpSpPr>
                  <a:xfrm rot="1353540">
                    <a:off x="2680" y="111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44091" name="AutoShape 206"/>
                    <p:cNvSpPr/>
                    <p:nvPr/>
                  </p:nvSpPr>
                  <p:spPr>
                    <a:xfrm rot="5263130">
                      <a:off x="1859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92" name="AutoShape 207"/>
                    <p:cNvSpPr/>
                    <p:nvPr/>
                  </p:nvSpPr>
                  <p:spPr>
                    <a:xfrm rot="6078281">
                      <a:off x="1995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93" name="AutoShape 208"/>
                    <p:cNvSpPr/>
                    <p:nvPr/>
                  </p:nvSpPr>
                  <p:spPr>
                    <a:xfrm rot="6373927">
                      <a:off x="2071" y="229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94" name="AutoShape 209"/>
                    <p:cNvSpPr/>
                    <p:nvPr/>
                  </p:nvSpPr>
                  <p:spPr>
                    <a:xfrm rot="6906312">
                      <a:off x="2161" y="232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</p:grpSp>
            <p:grpSp>
              <p:nvGrpSpPr>
                <p:cNvPr id="44078" name="Group 210"/>
                <p:cNvGrpSpPr/>
                <p:nvPr/>
              </p:nvGrpSpPr>
              <p:grpSpPr>
                <a:xfrm rot="-9970459" flipH="1" flipV="1">
                  <a:off x="2679" y="1065"/>
                  <a:ext cx="784" cy="191"/>
                  <a:chOff x="2528" y="1060"/>
                  <a:chExt cx="894" cy="236"/>
                </a:xfrm>
              </p:grpSpPr>
              <p:grpSp>
                <p:nvGrpSpPr>
                  <p:cNvPr id="44079" name="Group 211"/>
                  <p:cNvGrpSpPr/>
                  <p:nvPr/>
                </p:nvGrpSpPr>
                <p:grpSpPr>
                  <a:xfrm>
                    <a:off x="2528" y="106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44085" name="AutoShape 212"/>
                    <p:cNvSpPr/>
                    <p:nvPr/>
                  </p:nvSpPr>
                  <p:spPr>
                    <a:xfrm rot="5263130">
                      <a:off x="1859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86" name="AutoShape 213"/>
                    <p:cNvSpPr/>
                    <p:nvPr/>
                  </p:nvSpPr>
                  <p:spPr>
                    <a:xfrm rot="6078281">
                      <a:off x="1995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87" name="AutoShape 214"/>
                    <p:cNvSpPr/>
                    <p:nvPr/>
                  </p:nvSpPr>
                  <p:spPr>
                    <a:xfrm rot="6373927">
                      <a:off x="2071" y="229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88" name="AutoShape 215"/>
                    <p:cNvSpPr/>
                    <p:nvPr/>
                  </p:nvSpPr>
                  <p:spPr>
                    <a:xfrm rot="6906312">
                      <a:off x="2161" y="232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44080" name="Group 216"/>
                  <p:cNvGrpSpPr/>
                  <p:nvPr/>
                </p:nvGrpSpPr>
                <p:grpSpPr>
                  <a:xfrm rot="1353540">
                    <a:off x="2680" y="111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44081" name="AutoShape 217"/>
                    <p:cNvSpPr/>
                    <p:nvPr/>
                  </p:nvSpPr>
                  <p:spPr>
                    <a:xfrm rot="5263130">
                      <a:off x="1859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82" name="AutoShape 218"/>
                    <p:cNvSpPr/>
                    <p:nvPr/>
                  </p:nvSpPr>
                  <p:spPr>
                    <a:xfrm rot="6078281">
                      <a:off x="1995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83" name="AutoShape 219"/>
                    <p:cNvSpPr/>
                    <p:nvPr/>
                  </p:nvSpPr>
                  <p:spPr>
                    <a:xfrm rot="6373927">
                      <a:off x="2071" y="229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84" name="AutoShape 220"/>
                    <p:cNvSpPr/>
                    <p:nvPr/>
                  </p:nvSpPr>
                  <p:spPr>
                    <a:xfrm rot="6906312">
                      <a:off x="2161" y="232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3922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</p:grpSp>
          </p:grpSp>
          <p:grpSp>
            <p:nvGrpSpPr>
              <p:cNvPr id="44054" name="Group 221"/>
              <p:cNvGrpSpPr/>
              <p:nvPr/>
            </p:nvGrpSpPr>
            <p:grpSpPr>
              <a:xfrm rot="513316">
                <a:off x="1845" y="2485"/>
                <a:ext cx="958" cy="234"/>
                <a:chOff x="2591" y="1040"/>
                <a:chExt cx="958" cy="234"/>
              </a:xfrm>
            </p:grpSpPr>
            <p:grpSp>
              <p:nvGrpSpPr>
                <p:cNvPr id="44055" name="Group 222"/>
                <p:cNvGrpSpPr/>
                <p:nvPr/>
              </p:nvGrpSpPr>
              <p:grpSpPr>
                <a:xfrm rot="-9970459" flipH="1" flipV="1">
                  <a:off x="2591" y="1040"/>
                  <a:ext cx="958" cy="234"/>
                  <a:chOff x="2528" y="1060"/>
                  <a:chExt cx="894" cy="236"/>
                </a:xfrm>
              </p:grpSpPr>
              <p:grpSp>
                <p:nvGrpSpPr>
                  <p:cNvPr id="44067" name="Group 223"/>
                  <p:cNvGrpSpPr/>
                  <p:nvPr/>
                </p:nvGrpSpPr>
                <p:grpSpPr>
                  <a:xfrm>
                    <a:off x="2528" y="106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44073" name="AutoShape 224"/>
                    <p:cNvSpPr/>
                    <p:nvPr/>
                  </p:nvSpPr>
                  <p:spPr>
                    <a:xfrm rot="5263130">
                      <a:off x="1859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74" name="AutoShape 225"/>
                    <p:cNvSpPr/>
                    <p:nvPr/>
                  </p:nvSpPr>
                  <p:spPr>
                    <a:xfrm rot="6078281">
                      <a:off x="1995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75" name="AutoShape 226"/>
                    <p:cNvSpPr/>
                    <p:nvPr/>
                  </p:nvSpPr>
                  <p:spPr>
                    <a:xfrm rot="6373927">
                      <a:off x="2071" y="229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76" name="AutoShape 227"/>
                    <p:cNvSpPr/>
                    <p:nvPr/>
                  </p:nvSpPr>
                  <p:spPr>
                    <a:xfrm rot="6906312">
                      <a:off x="2161" y="232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44068" name="Group 228"/>
                  <p:cNvGrpSpPr/>
                  <p:nvPr/>
                </p:nvGrpSpPr>
                <p:grpSpPr>
                  <a:xfrm rot="1353540">
                    <a:off x="2680" y="111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44069" name="AutoShape 229"/>
                    <p:cNvSpPr/>
                    <p:nvPr/>
                  </p:nvSpPr>
                  <p:spPr>
                    <a:xfrm rot="5263130">
                      <a:off x="1859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70" name="AutoShape 230"/>
                    <p:cNvSpPr/>
                    <p:nvPr/>
                  </p:nvSpPr>
                  <p:spPr>
                    <a:xfrm rot="6078281">
                      <a:off x="1995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71" name="AutoShape 231"/>
                    <p:cNvSpPr/>
                    <p:nvPr/>
                  </p:nvSpPr>
                  <p:spPr>
                    <a:xfrm rot="6373927">
                      <a:off x="2071" y="229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72" name="AutoShape 232"/>
                    <p:cNvSpPr/>
                    <p:nvPr/>
                  </p:nvSpPr>
                  <p:spPr>
                    <a:xfrm rot="6906312">
                      <a:off x="2161" y="232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</p:grpSp>
            <p:grpSp>
              <p:nvGrpSpPr>
                <p:cNvPr id="44056" name="Group 233"/>
                <p:cNvGrpSpPr/>
                <p:nvPr/>
              </p:nvGrpSpPr>
              <p:grpSpPr>
                <a:xfrm rot="-9970459" flipH="1" flipV="1">
                  <a:off x="2679" y="1065"/>
                  <a:ext cx="784" cy="191"/>
                  <a:chOff x="2528" y="1060"/>
                  <a:chExt cx="894" cy="236"/>
                </a:xfrm>
              </p:grpSpPr>
              <p:grpSp>
                <p:nvGrpSpPr>
                  <p:cNvPr id="44057" name="Group 234"/>
                  <p:cNvGrpSpPr/>
                  <p:nvPr/>
                </p:nvGrpSpPr>
                <p:grpSpPr>
                  <a:xfrm>
                    <a:off x="2528" y="106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44063" name="AutoShape 235"/>
                    <p:cNvSpPr/>
                    <p:nvPr/>
                  </p:nvSpPr>
                  <p:spPr>
                    <a:xfrm rot="5263130">
                      <a:off x="1859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64" name="AutoShape 236"/>
                    <p:cNvSpPr/>
                    <p:nvPr/>
                  </p:nvSpPr>
                  <p:spPr>
                    <a:xfrm rot="6078281">
                      <a:off x="1995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65" name="AutoShape 237"/>
                    <p:cNvSpPr/>
                    <p:nvPr/>
                  </p:nvSpPr>
                  <p:spPr>
                    <a:xfrm rot="6373927">
                      <a:off x="2071" y="229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66" name="AutoShape 238"/>
                    <p:cNvSpPr/>
                    <p:nvPr/>
                  </p:nvSpPr>
                  <p:spPr>
                    <a:xfrm rot="6906312">
                      <a:off x="2161" y="232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  <p:grpSp>
                <p:nvGrpSpPr>
                  <p:cNvPr id="44058" name="Group 239"/>
                  <p:cNvGrpSpPr/>
                  <p:nvPr/>
                </p:nvGrpSpPr>
                <p:grpSpPr>
                  <a:xfrm rot="1353540">
                    <a:off x="2680" y="1110"/>
                    <a:ext cx="742" cy="186"/>
                    <a:chOff x="1565" y="2568"/>
                    <a:chExt cx="1118" cy="279"/>
                  </a:xfrm>
                </p:grpSpPr>
                <p:sp>
                  <p:nvSpPr>
                    <p:cNvPr id="44059" name="AutoShape 240"/>
                    <p:cNvSpPr/>
                    <p:nvPr/>
                  </p:nvSpPr>
                  <p:spPr>
                    <a:xfrm rot="5263130">
                      <a:off x="1859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60" name="AutoShape 241"/>
                    <p:cNvSpPr/>
                    <p:nvPr/>
                  </p:nvSpPr>
                  <p:spPr>
                    <a:xfrm rot="6078281">
                      <a:off x="1995" y="2273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61" name="AutoShape 242"/>
                    <p:cNvSpPr/>
                    <p:nvPr/>
                  </p:nvSpPr>
                  <p:spPr>
                    <a:xfrm rot="6373927">
                      <a:off x="2071" y="229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  <p:sp>
                  <p:nvSpPr>
                    <p:cNvPr id="44062" name="AutoShape 243"/>
                    <p:cNvSpPr/>
                    <p:nvPr/>
                  </p:nvSpPr>
                  <p:spPr>
                    <a:xfrm rot="6906312">
                      <a:off x="2161" y="2325"/>
                      <a:ext cx="227" cy="816"/>
                    </a:xfrm>
                    <a:prstGeom prst="moon">
                      <a:avLst>
                        <a:gd name="adj" fmla="val 49773"/>
                      </a:avLst>
                    </a:prstGeom>
                    <a:solidFill>
                      <a:srgbClr val="FFFFFF">
                        <a:alpha val="1961"/>
                      </a:srgbClr>
                    </a:solidFill>
                    <a:ln w="9525">
                      <a:noFill/>
                    </a:ln>
                  </p:spPr>
                  <p:txBody>
                    <a:bodyPr wrap="none" anchor="ctr"/>
                    <a:p>
                      <a:pPr lvl="0" eaLnBrk="1" hangingPunct="1"/>
                      <a:endParaRPr lang="zh-CN" altLang="en-US" dirty="0"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244" name="Rectangle 244"/>
          <p:cNvSpPr>
            <a:spLocks noChangeArrowheads="1"/>
          </p:cNvSpPr>
          <p:nvPr/>
        </p:nvSpPr>
        <p:spPr bwMode="auto">
          <a:xfrm>
            <a:off x="3825875" y="2733675"/>
            <a:ext cx="1295400" cy="64135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Click to add Text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5" name="Rectangle 245"/>
          <p:cNvSpPr>
            <a:spLocks noChangeArrowheads="1"/>
          </p:cNvSpPr>
          <p:nvPr/>
        </p:nvSpPr>
        <p:spPr bwMode="auto">
          <a:xfrm>
            <a:off x="2203450" y="4105275"/>
            <a:ext cx="1295400" cy="64135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Click to add Text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6" name="Rectangle 246"/>
          <p:cNvSpPr>
            <a:spLocks noChangeArrowheads="1"/>
          </p:cNvSpPr>
          <p:nvPr/>
        </p:nvSpPr>
        <p:spPr bwMode="auto">
          <a:xfrm>
            <a:off x="5416550" y="4105275"/>
            <a:ext cx="1295400" cy="64135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Click to add Text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7" name="Rectangle 247"/>
          <p:cNvSpPr>
            <a:spLocks noChangeArrowheads="1"/>
          </p:cNvSpPr>
          <p:nvPr/>
        </p:nvSpPr>
        <p:spPr bwMode="auto">
          <a:xfrm>
            <a:off x="3892550" y="5675313"/>
            <a:ext cx="1295400" cy="64135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Click to add Text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044" name="Text Box 248"/>
          <p:cNvSpPr txBox="1"/>
          <p:nvPr/>
        </p:nvSpPr>
        <p:spPr>
          <a:xfrm>
            <a:off x="5426075" y="5705475"/>
            <a:ext cx="3200400" cy="730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buChar char="-"/>
            </a:pPr>
            <a:r>
              <a:rPr lang="en-US" altLang="zh-CN" sz="1400" b="1" err="1">
                <a:solidFill>
                  <a:srgbClr val="02020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>
                <a:solidFill>
                  <a:srgbClr val="02020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>
              <a:solidFill>
                <a:srgbClr val="02020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45" name="Rectangle 249"/>
          <p:cNvSpPr/>
          <p:nvPr/>
        </p:nvSpPr>
        <p:spPr>
          <a:xfrm>
            <a:off x="609600" y="4256088"/>
            <a:ext cx="15240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r" eaLnBrk="1" hangingPunct="1">
              <a:spcBef>
                <a:spcPct val="50000"/>
              </a:spcBef>
              <a:buClr>
                <a:srgbClr val="FFFF66"/>
              </a:buClr>
              <a:buFont typeface="Wingdings" panose="05000000000000000000" pitchFamily="2" charset="2"/>
              <a:buNone/>
            </a:pPr>
            <a:r>
              <a:rPr lang="en-US" altLang="zh-CN" sz="1400">
                <a:solidFill>
                  <a:srgbClr val="01010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 Description of the contents</a:t>
            </a:r>
            <a:endParaRPr lang="en-US" altLang="zh-CN" sz="1400">
              <a:solidFill>
                <a:srgbClr val="01010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46" name="Rectangle 250"/>
          <p:cNvSpPr/>
          <p:nvPr/>
        </p:nvSpPr>
        <p:spPr>
          <a:xfrm>
            <a:off x="6767513" y="4152900"/>
            <a:ext cx="15240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Clr>
                <a:srgbClr val="FFFF66"/>
              </a:buClr>
              <a:buFont typeface="Wingdings" panose="05000000000000000000" pitchFamily="2" charset="2"/>
              <a:buNone/>
            </a:pPr>
            <a:r>
              <a:rPr lang="en-US" altLang="zh-CN" sz="1400">
                <a:solidFill>
                  <a:srgbClr val="01010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 Description of the contents</a:t>
            </a:r>
            <a:endParaRPr lang="en-US" altLang="zh-CN" sz="1400">
              <a:solidFill>
                <a:srgbClr val="01010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1" name="Rectangle 251"/>
          <p:cNvSpPr>
            <a:spLocks noChangeArrowheads="1"/>
          </p:cNvSpPr>
          <p:nvPr/>
        </p:nvSpPr>
        <p:spPr bwMode="gray">
          <a:xfrm>
            <a:off x="2049463" y="1600200"/>
            <a:ext cx="4876800" cy="579438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28398" dir="3806097" algn="ctr" rotWithShape="0">
              <a:srgbClr val="DDDDDD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“A title about content”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4048" name="Rectangle 252"/>
          <p:cNvSpPr/>
          <p:nvPr/>
        </p:nvSpPr>
        <p:spPr>
          <a:xfrm>
            <a:off x="3382963" y="4105275"/>
            <a:ext cx="213360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24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Company</a:t>
            </a:r>
            <a:endParaRPr lang="en-US" altLang="zh-CN" sz="2400" b="1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ctr" eaLnBrk="1" hangingPunct="1"/>
            <a:r>
              <a:rPr lang="en-US" altLang="zh-CN" sz="24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L/O/G/O</a:t>
            </a:r>
            <a:endParaRPr lang="en-US" altLang="zh-CN" sz="2400" b="1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49" name="Rectangle 253"/>
          <p:cNvSpPr/>
          <p:nvPr/>
        </p:nvSpPr>
        <p:spPr>
          <a:xfrm>
            <a:off x="5337175" y="2589213"/>
            <a:ext cx="15240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  <a:buClr>
                <a:srgbClr val="FFFF66"/>
              </a:buClr>
              <a:buFont typeface="Wingdings" panose="05000000000000000000" pitchFamily="2" charset="2"/>
              <a:buNone/>
            </a:pPr>
            <a:r>
              <a:rPr lang="en-US" altLang="zh-CN" sz="1400">
                <a:solidFill>
                  <a:srgbClr val="01010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 Description of the contents</a:t>
            </a:r>
            <a:endParaRPr lang="en-US" altLang="zh-CN" sz="1400">
              <a:solidFill>
                <a:srgbClr val="01010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9219" name="AutoShape 3"/>
          <p:cNvSpPr/>
          <p:nvPr/>
        </p:nvSpPr>
        <p:spPr>
          <a:xfrm>
            <a:off x="5359400" y="3186113"/>
            <a:ext cx="2849563" cy="2752725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 cap="flat" cmpd="sng">
            <a:solidFill>
              <a:schemeClr val="accent1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gray">
          <a:xfrm>
            <a:off x="5422900" y="3251200"/>
            <a:ext cx="2703513" cy="2611438"/>
          </a:xfrm>
          <a:prstGeom prst="roundRect">
            <a:avLst>
              <a:gd name="adj" fmla="val 7912"/>
            </a:avLst>
          </a:prstGeom>
          <a:gradFill rotWithShape="1">
            <a:gsLst>
              <a:gs pos="0">
                <a:schemeClr val="accent1">
                  <a:gamma/>
                  <a:tint val="38039"/>
                  <a:invGamma/>
                </a:schemeClr>
              </a:gs>
              <a:gs pos="100000">
                <a:schemeClr val="accent1">
                  <a:alpha val="50000"/>
                </a:schemeClr>
              </a:gs>
            </a:gsLst>
            <a:lin ang="540000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9221" name="Group 5"/>
          <p:cNvGrpSpPr/>
          <p:nvPr/>
        </p:nvGrpSpPr>
        <p:grpSpPr>
          <a:xfrm>
            <a:off x="838200" y="2622550"/>
            <a:ext cx="2857500" cy="466725"/>
            <a:chOff x="752" y="1413"/>
            <a:chExt cx="1321" cy="294"/>
          </a:xfrm>
        </p:grpSpPr>
        <p:sp>
          <p:nvSpPr>
            <p:cNvPr id="8198" name="AutoShape 6"/>
            <p:cNvSpPr>
              <a:spLocks noChangeArrowheads="1"/>
            </p:cNvSpPr>
            <p:nvPr/>
          </p:nvSpPr>
          <p:spPr bwMode="gray">
            <a:xfrm>
              <a:off x="752" y="1413"/>
              <a:ext cx="1321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gamma/>
                    <a:shade val="79216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79216"/>
                    <a:invGamma/>
                  </a:schemeClr>
                </a:gs>
              </a:gsLst>
              <a:lin ang="0" scaled="1"/>
            </a:gradFill>
            <a:ln w="12700">
              <a:noFill/>
              <a:rou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199" name="AutoShape 7"/>
            <p:cNvSpPr>
              <a:spLocks noChangeArrowheads="1"/>
            </p:cNvSpPr>
            <p:nvPr/>
          </p:nvSpPr>
          <p:spPr bwMode="gray">
            <a:xfrm flipH="1">
              <a:off x="2007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00" name="AutoShape 8"/>
            <p:cNvSpPr>
              <a:spLocks noChangeArrowheads="1"/>
            </p:cNvSpPr>
            <p:nvPr/>
          </p:nvSpPr>
          <p:spPr bwMode="gray">
            <a:xfrm>
              <a:off x="766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9222" name="Group 9"/>
          <p:cNvGrpSpPr/>
          <p:nvPr/>
        </p:nvGrpSpPr>
        <p:grpSpPr>
          <a:xfrm>
            <a:off x="5334000" y="2622550"/>
            <a:ext cx="2857500" cy="466725"/>
            <a:chOff x="3623" y="1413"/>
            <a:chExt cx="1321" cy="294"/>
          </a:xfrm>
        </p:grpSpPr>
        <p:sp>
          <p:nvSpPr>
            <p:cNvPr id="8202" name="AutoShape 10"/>
            <p:cNvSpPr>
              <a:spLocks noChangeArrowheads="1"/>
            </p:cNvSpPr>
            <p:nvPr/>
          </p:nvSpPr>
          <p:spPr bwMode="gray">
            <a:xfrm>
              <a:off x="3623" y="1413"/>
              <a:ext cx="1321" cy="29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gamma/>
                    <a:shade val="89020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9020"/>
                    <a:invGamma/>
                  </a:schemeClr>
                </a:gs>
              </a:gsLst>
              <a:lin ang="0" scaled="1"/>
            </a:gradFill>
            <a:ln w="12700">
              <a:solidFill>
                <a:schemeClr val="accent1"/>
              </a:solidFill>
              <a:rou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03" name="AutoShape 11"/>
            <p:cNvSpPr>
              <a:spLocks noChangeArrowheads="1"/>
            </p:cNvSpPr>
            <p:nvPr/>
          </p:nvSpPr>
          <p:spPr bwMode="gray">
            <a:xfrm flipH="1">
              <a:off x="4878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04" name="AutoShape 12"/>
            <p:cNvSpPr>
              <a:spLocks noChangeArrowheads="1"/>
            </p:cNvSpPr>
            <p:nvPr/>
          </p:nvSpPr>
          <p:spPr bwMode="gray">
            <a:xfrm>
              <a:off x="3637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9223" name="AutoShape 13"/>
          <p:cNvSpPr/>
          <p:nvPr/>
        </p:nvSpPr>
        <p:spPr>
          <a:xfrm>
            <a:off x="838200" y="3186113"/>
            <a:ext cx="2849563" cy="2713037"/>
          </a:xfrm>
          <a:prstGeom prst="roundRect">
            <a:avLst>
              <a:gd name="adj" fmla="val 8014"/>
            </a:avLst>
          </a:prstGeom>
          <a:solidFill>
            <a:srgbClr val="F8F8F8"/>
          </a:solidFill>
          <a:ln w="952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4" name="Text Box 18"/>
          <p:cNvSpPr txBox="1"/>
          <p:nvPr/>
        </p:nvSpPr>
        <p:spPr>
          <a:xfrm>
            <a:off x="1104900" y="2701925"/>
            <a:ext cx="2238375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5" name="Text Box 18"/>
          <p:cNvSpPr txBox="1"/>
          <p:nvPr/>
        </p:nvSpPr>
        <p:spPr>
          <a:xfrm>
            <a:off x="5654675" y="2701925"/>
            <a:ext cx="2238375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blackGray">
          <a:xfrm rot="-10793605" flipH="1" flipV="1">
            <a:off x="3770313" y="3732213"/>
            <a:ext cx="1446213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09" name="Rectangle 17"/>
          <p:cNvSpPr>
            <a:spLocks noChangeArrowheads="1"/>
          </p:cNvSpPr>
          <p:nvPr/>
        </p:nvSpPr>
        <p:spPr bwMode="gray">
          <a:xfrm>
            <a:off x="5602288" y="3327400"/>
            <a:ext cx="1120775" cy="336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Contents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8210" name="Rectangle 18"/>
          <p:cNvSpPr>
            <a:spLocks noChangeArrowheads="1"/>
          </p:cNvSpPr>
          <p:nvPr/>
        </p:nvSpPr>
        <p:spPr bwMode="gray">
          <a:xfrm>
            <a:off x="5591175" y="4606925"/>
            <a:ext cx="1120775" cy="336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66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Contents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9229" name="Text Box 19"/>
          <p:cNvSpPr txBox="1"/>
          <p:nvPr/>
        </p:nvSpPr>
        <p:spPr>
          <a:xfrm>
            <a:off x="5732463" y="3632200"/>
            <a:ext cx="2514600" cy="942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400" err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0" name="Text Box 20"/>
          <p:cNvSpPr txBox="1"/>
          <p:nvPr/>
        </p:nvSpPr>
        <p:spPr>
          <a:xfrm>
            <a:off x="5732463" y="4852988"/>
            <a:ext cx="2514600" cy="942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400" err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9231" name="Group 21"/>
          <p:cNvGrpSpPr/>
          <p:nvPr/>
        </p:nvGrpSpPr>
        <p:grpSpPr>
          <a:xfrm>
            <a:off x="5491163" y="3397250"/>
            <a:ext cx="168275" cy="168275"/>
            <a:chOff x="2928" y="2208"/>
            <a:chExt cx="262" cy="262"/>
          </a:xfrm>
        </p:grpSpPr>
        <p:sp>
          <p:nvSpPr>
            <p:cNvPr id="8214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15" name="Oval 23"/>
            <p:cNvSpPr>
              <a:spLocks noChangeArrowheads="1"/>
            </p:cNvSpPr>
            <p:nvPr/>
          </p:nvSpPr>
          <p:spPr bwMode="gray">
            <a:xfrm>
              <a:off x="2948" y="2230"/>
              <a:ext cx="220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9232" name="Group 24"/>
          <p:cNvGrpSpPr/>
          <p:nvPr/>
        </p:nvGrpSpPr>
        <p:grpSpPr>
          <a:xfrm>
            <a:off x="5491163" y="4687888"/>
            <a:ext cx="168275" cy="168275"/>
            <a:chOff x="2928" y="2208"/>
            <a:chExt cx="262" cy="262"/>
          </a:xfrm>
        </p:grpSpPr>
        <p:sp>
          <p:nvSpPr>
            <p:cNvPr id="8217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18" name="Oval 26"/>
            <p:cNvSpPr>
              <a:spLocks noChangeArrowheads="1"/>
            </p:cNvSpPr>
            <p:nvPr/>
          </p:nvSpPr>
          <p:spPr bwMode="gray">
            <a:xfrm>
              <a:off x="2948" y="2230"/>
              <a:ext cx="220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 w="12700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9233" name="Text Box 27"/>
          <p:cNvSpPr txBox="1"/>
          <p:nvPr/>
        </p:nvSpPr>
        <p:spPr>
          <a:xfrm>
            <a:off x="990600" y="5176838"/>
            <a:ext cx="2632075" cy="496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70000"/>
              </a:lnSpc>
              <a:spcBef>
                <a:spcPct val="50000"/>
              </a:spcBef>
              <a:buChar char="•"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sz="14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lnSpc>
                <a:spcPct val="70000"/>
              </a:lnSpc>
              <a:spcBef>
                <a:spcPct val="50000"/>
              </a:spcBef>
              <a:buChar char="•"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sz="1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4" name="AutoShape 28"/>
          <p:cNvSpPr/>
          <p:nvPr/>
        </p:nvSpPr>
        <p:spPr>
          <a:xfrm>
            <a:off x="914400" y="3413125"/>
            <a:ext cx="2698750" cy="428625"/>
          </a:xfrm>
          <a:prstGeom prst="roundRect">
            <a:avLst>
              <a:gd name="adj" fmla="val 50000"/>
            </a:avLst>
          </a:prstGeom>
          <a:solidFill>
            <a:schemeClr val="accent2">
              <a:alpha val="50195"/>
            </a:schemeClr>
          </a:solidFill>
          <a:ln w="57150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5" name="AutoShape 29"/>
          <p:cNvSpPr/>
          <p:nvPr/>
        </p:nvSpPr>
        <p:spPr>
          <a:xfrm>
            <a:off x="914400" y="3997325"/>
            <a:ext cx="2698750" cy="428625"/>
          </a:xfrm>
          <a:prstGeom prst="roundRect">
            <a:avLst>
              <a:gd name="adj" fmla="val 50000"/>
            </a:avLst>
          </a:prstGeom>
          <a:solidFill>
            <a:schemeClr val="accent2">
              <a:alpha val="50195"/>
            </a:schemeClr>
          </a:solidFill>
          <a:ln w="57150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6" name="AutoShape 30"/>
          <p:cNvSpPr/>
          <p:nvPr/>
        </p:nvSpPr>
        <p:spPr>
          <a:xfrm>
            <a:off x="914400" y="4557713"/>
            <a:ext cx="2698750" cy="428625"/>
          </a:xfrm>
          <a:prstGeom prst="roundRect">
            <a:avLst>
              <a:gd name="adj" fmla="val 50000"/>
            </a:avLst>
          </a:prstGeom>
          <a:solidFill>
            <a:schemeClr val="accent2">
              <a:alpha val="50195"/>
            </a:schemeClr>
          </a:solidFill>
          <a:ln w="57150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7" name="Rectangle 31"/>
          <p:cNvSpPr/>
          <p:nvPr/>
        </p:nvSpPr>
        <p:spPr>
          <a:xfrm>
            <a:off x="946150" y="3486150"/>
            <a:ext cx="2635250" cy="2841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</a:rPr>
              <a:t> Description of the business</a:t>
            </a:r>
            <a:endParaRPr lang="en-US" altLang="zh-CN" sz="1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8" name="Rectangle 32"/>
          <p:cNvSpPr/>
          <p:nvPr/>
        </p:nvSpPr>
        <p:spPr>
          <a:xfrm>
            <a:off x="946150" y="4070350"/>
            <a:ext cx="2635250" cy="2841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</a:rPr>
              <a:t> Description of the business</a:t>
            </a:r>
            <a:endParaRPr lang="en-US" altLang="zh-CN" sz="1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39" name="Rectangle 33"/>
          <p:cNvSpPr/>
          <p:nvPr/>
        </p:nvSpPr>
        <p:spPr>
          <a:xfrm>
            <a:off x="946150" y="4629150"/>
            <a:ext cx="2635250" cy="2841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</a:rPr>
              <a:t> Description of the business</a:t>
            </a:r>
            <a:endParaRPr lang="en-US" altLang="zh-CN" sz="1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26" name="AutoShape 34"/>
          <p:cNvSpPr>
            <a:spLocks noChangeArrowheads="1"/>
          </p:cNvSpPr>
          <p:nvPr/>
        </p:nvSpPr>
        <p:spPr bwMode="blackGray">
          <a:xfrm rot="10793605" flipV="1">
            <a:off x="3738563" y="4337050"/>
            <a:ext cx="1447800" cy="755650"/>
          </a:xfrm>
          <a:prstGeom prst="rightArrow">
            <a:avLst>
              <a:gd name="adj1" fmla="val 46509"/>
              <a:gd name="adj2" fmla="val 42098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41" name="Text Box 9"/>
          <p:cNvSpPr txBox="1"/>
          <p:nvPr/>
        </p:nvSpPr>
        <p:spPr>
          <a:xfrm>
            <a:off x="914400" y="1828800"/>
            <a:ext cx="7162800" cy="640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/>
            <a:r>
              <a:rPr lang="en-US" altLang="zh-CN" err="1"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ctr" eaLnBrk="0" hangingPunct="0"/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亮亮图文旗舰店  https://liangliangtuwen.tmall.com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42" name="Rectangle 36"/>
          <p:cNvSpPr/>
          <p:nvPr/>
        </p:nvSpPr>
        <p:spPr>
          <a:xfrm>
            <a:off x="762000" y="5988050"/>
            <a:ext cx="2816225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43" name="Rectangle 37"/>
          <p:cNvSpPr/>
          <p:nvPr/>
        </p:nvSpPr>
        <p:spPr>
          <a:xfrm>
            <a:off x="5410200" y="5988050"/>
            <a:ext cx="2816225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5058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gray">
          <a:xfrm>
            <a:off x="2014538" y="2514600"/>
            <a:ext cx="5895975" cy="1225550"/>
          </a:xfrm>
          <a:prstGeom prst="roundRect">
            <a:avLst>
              <a:gd name="adj" fmla="val 16449"/>
            </a:avLst>
          </a:prstGeom>
          <a:gradFill rotWithShape="1">
            <a:gsLst>
              <a:gs pos="0">
                <a:srgbClr val="FCFCFC">
                  <a:gamma/>
                  <a:tint val="91765"/>
                  <a:invGamma/>
                  <a:alpha val="64999"/>
                </a:srgbClr>
              </a:gs>
              <a:gs pos="50000">
                <a:srgbClr val="FCFCFC">
                  <a:alpha val="30000"/>
                </a:srgbClr>
              </a:gs>
              <a:gs pos="100000">
                <a:srgbClr val="FCFCFC">
                  <a:gamma/>
                  <a:tint val="91765"/>
                  <a:invGamma/>
                  <a:alpha val="64999"/>
                </a:srgbClr>
              </a:gs>
            </a:gsLst>
            <a:lin ang="5400000" scaled="1"/>
          </a:gradFill>
          <a:ln w="9525" algn="ctr">
            <a:noFill/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gray">
          <a:xfrm>
            <a:off x="2044700" y="3962400"/>
            <a:ext cx="5853113" cy="1289050"/>
          </a:xfrm>
          <a:prstGeom prst="roundRect">
            <a:avLst>
              <a:gd name="adj" fmla="val 16227"/>
            </a:avLst>
          </a:prstGeom>
          <a:gradFill rotWithShape="1">
            <a:gsLst>
              <a:gs pos="0">
                <a:srgbClr val="FCFCFC">
                  <a:gamma/>
                  <a:tint val="91765"/>
                  <a:invGamma/>
                  <a:alpha val="64999"/>
                </a:srgbClr>
              </a:gs>
              <a:gs pos="50000">
                <a:srgbClr val="FCFCFC">
                  <a:alpha val="30000"/>
                </a:srgbClr>
              </a:gs>
              <a:gs pos="100000">
                <a:srgbClr val="FCFCFC">
                  <a:gamma/>
                  <a:tint val="91765"/>
                  <a:invGamma/>
                  <a:alpha val="64999"/>
                </a:srgbClr>
              </a:gs>
            </a:gsLst>
            <a:lin ang="5400000" scaled="1"/>
          </a:gradFill>
          <a:ln w="12700" algn="ctr">
            <a:noFill/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gray">
          <a:xfrm>
            <a:off x="2044700" y="5480050"/>
            <a:ext cx="5853113" cy="1225550"/>
          </a:xfrm>
          <a:prstGeom prst="roundRect">
            <a:avLst>
              <a:gd name="adj" fmla="val 22019"/>
            </a:avLst>
          </a:prstGeom>
          <a:gradFill rotWithShape="1">
            <a:gsLst>
              <a:gs pos="0">
                <a:srgbClr val="FCFCFC">
                  <a:gamma/>
                  <a:tint val="91765"/>
                  <a:invGamma/>
                  <a:alpha val="64999"/>
                </a:srgbClr>
              </a:gs>
              <a:gs pos="50000">
                <a:srgbClr val="FCFCFC">
                  <a:alpha val="30000"/>
                </a:srgbClr>
              </a:gs>
              <a:gs pos="100000">
                <a:srgbClr val="FCFCFC">
                  <a:gamma/>
                  <a:tint val="91765"/>
                  <a:invGamma/>
                  <a:alpha val="64999"/>
                </a:srgbClr>
              </a:gs>
            </a:gsLst>
            <a:lin ang="5400000" scaled="1"/>
          </a:gradFill>
          <a:ln w="9525" algn="ctr">
            <a:noFill/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068" name="Rectangle 5"/>
          <p:cNvSpPr/>
          <p:nvPr/>
        </p:nvSpPr>
        <p:spPr>
          <a:xfrm>
            <a:off x="3198813" y="2790825"/>
            <a:ext cx="4179887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171450" lvl="0" indent="-171450" eaLnBrk="1" hangingPunct="1"/>
            <a:r>
              <a:rPr lang="en-US" altLang="zh-CN" sz="2000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Please write down of feature for the product.</a:t>
            </a:r>
            <a:endParaRPr lang="en-US" altLang="zh-CN" sz="2000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ltGray">
          <a:xfrm>
            <a:off x="1223963" y="2681288"/>
            <a:ext cx="1806575" cy="9302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78824"/>
                  <a:invGamma/>
                </a:schemeClr>
              </a:gs>
            </a:gsLst>
            <a:path path="rect">
              <a:fillToRect l="100000" b="100000"/>
            </a:path>
          </a:gradFill>
          <a:ln w="38100" algn="ctr">
            <a:solidFill>
              <a:srgbClr val="F8F8F8">
                <a:alpha val="70000"/>
              </a:srgbClr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black">
          <a:xfrm>
            <a:off x="1250950" y="2924175"/>
            <a:ext cx="1730375" cy="457200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feature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AutoShape 11"/>
          <p:cNvSpPr>
            <a:spLocks noChangeArrowheads="1"/>
          </p:cNvSpPr>
          <p:nvPr/>
        </p:nvSpPr>
        <p:spPr bwMode="ltGray">
          <a:xfrm>
            <a:off x="1247775" y="4129088"/>
            <a:ext cx="1806575" cy="9302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78824"/>
                  <a:invGamma/>
                </a:schemeClr>
              </a:gs>
            </a:gsLst>
            <a:path path="rect">
              <a:fillToRect l="100000" b="100000"/>
            </a:path>
          </a:gradFill>
          <a:ln w="38100" algn="ctr">
            <a:solidFill>
              <a:srgbClr val="F8F8F8">
                <a:alpha val="70000"/>
              </a:srgbClr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AutoShape 14"/>
          <p:cNvSpPr>
            <a:spLocks noChangeArrowheads="1"/>
          </p:cNvSpPr>
          <p:nvPr/>
        </p:nvSpPr>
        <p:spPr bwMode="ltGray">
          <a:xfrm>
            <a:off x="1236663" y="5622925"/>
            <a:ext cx="1806575" cy="9302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78824"/>
                  <a:invGamma/>
                </a:schemeClr>
              </a:gs>
            </a:gsLst>
            <a:path path="rect">
              <a:fillToRect l="100000" b="100000"/>
            </a:path>
          </a:gradFill>
          <a:ln w="38100" algn="ctr">
            <a:solidFill>
              <a:srgbClr val="F8F8F8">
                <a:alpha val="70000"/>
              </a:srgbClr>
            </a:solidFill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black">
          <a:xfrm>
            <a:off x="1270000" y="4389438"/>
            <a:ext cx="1743075" cy="457200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merit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black">
          <a:xfrm>
            <a:off x="1277938" y="5867400"/>
            <a:ext cx="1711325" cy="457200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necessity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5075" name="Rectangle 18"/>
          <p:cNvSpPr/>
          <p:nvPr/>
        </p:nvSpPr>
        <p:spPr>
          <a:xfrm>
            <a:off x="3198813" y="4249738"/>
            <a:ext cx="39719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171450" lvl="0" indent="-171450" eaLnBrk="1" hangingPunct="1"/>
            <a:r>
              <a:rPr lang="en-US" altLang="zh-CN" sz="2000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Please write down of feature for the product.</a:t>
            </a:r>
            <a:endParaRPr lang="en-US" altLang="zh-CN" sz="2000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76" name="Rectangle 19"/>
          <p:cNvSpPr/>
          <p:nvPr/>
        </p:nvSpPr>
        <p:spPr>
          <a:xfrm>
            <a:off x="3198813" y="5743575"/>
            <a:ext cx="395446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171450" lvl="0" indent="-171450" eaLnBrk="1" hangingPunct="1"/>
            <a:r>
              <a:rPr lang="en-US" altLang="zh-CN" sz="2000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Please write down of feature for the product.</a:t>
            </a:r>
            <a:endParaRPr lang="en-US" altLang="zh-CN" sz="2000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77" name="Rectangle 20"/>
          <p:cNvSpPr/>
          <p:nvPr/>
        </p:nvSpPr>
        <p:spPr>
          <a:xfrm>
            <a:off x="457200" y="1524000"/>
            <a:ext cx="8404225" cy="695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lnSpc>
                <a:spcPct val="110000"/>
              </a:lnSpc>
              <a:buChar char="•"/>
            </a:pPr>
            <a:r>
              <a:rPr lang="en-US" altLang="zh-CN" sz="2000" b="1">
                <a:solidFill>
                  <a:srgbClr val="3333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Contents</a:t>
            </a:r>
            <a:endParaRPr lang="en-US" altLang="zh-CN" sz="2000" b="1">
              <a:solidFill>
                <a:srgbClr val="3333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10000"/>
              </a:lnSpc>
            </a:pPr>
            <a:r>
              <a:rPr lang="en-US" altLang="zh-CN" sz="1600" err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en-US" altLang="zh-CN" sz="1600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is a Design Digital Content &amp; Contents mall developed by Guild Design Inc.</a:t>
            </a:r>
            <a:endParaRPr lang="en-US" altLang="zh-CN" sz="1600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5078" name="Picture 23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85875" y="2705100"/>
            <a:ext cx="1689100" cy="244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079" name="Picture 24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04925" y="4152900"/>
            <a:ext cx="1689100" cy="244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080" name="Picture 25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95400" y="5648325"/>
            <a:ext cx="1689100" cy="2444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6082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grpSp>
        <p:nvGrpSpPr>
          <p:cNvPr id="46083" name="Group 2"/>
          <p:cNvGrpSpPr/>
          <p:nvPr/>
        </p:nvGrpSpPr>
        <p:grpSpPr>
          <a:xfrm>
            <a:off x="1219200" y="3035300"/>
            <a:ext cx="6838950" cy="3365500"/>
            <a:chOff x="664" y="1951"/>
            <a:chExt cx="4308" cy="2120"/>
          </a:xfrm>
        </p:grpSpPr>
        <p:sp>
          <p:nvSpPr>
            <p:cNvPr id="4" name="Freeform 3"/>
            <p:cNvSpPr/>
            <p:nvPr/>
          </p:nvSpPr>
          <p:spPr bwMode="gray">
            <a:xfrm>
              <a:off x="743" y="2045"/>
              <a:ext cx="1267" cy="1938"/>
            </a:xfrm>
            <a:custGeom>
              <a:avLst/>
              <a:gdLst/>
              <a:ahLst/>
              <a:cxnLst>
                <a:cxn ang="0">
                  <a:pos x="116" y="258"/>
                </a:cxn>
                <a:cxn ang="0">
                  <a:pos x="320" y="210"/>
                </a:cxn>
                <a:cxn ang="0">
                  <a:pos x="434" y="240"/>
                </a:cxn>
                <a:cxn ang="0">
                  <a:pos x="416" y="444"/>
                </a:cxn>
                <a:cxn ang="0">
                  <a:pos x="272" y="582"/>
                </a:cxn>
                <a:cxn ang="0">
                  <a:pos x="218" y="714"/>
                </a:cxn>
                <a:cxn ang="0">
                  <a:pos x="284" y="964"/>
                </a:cxn>
                <a:cxn ang="0">
                  <a:pos x="316" y="960"/>
                </a:cxn>
                <a:cxn ang="0">
                  <a:pos x="328" y="906"/>
                </a:cxn>
                <a:cxn ang="0">
                  <a:pos x="478" y="1154"/>
                </a:cxn>
                <a:cxn ang="0">
                  <a:pos x="650" y="1200"/>
                </a:cxn>
                <a:cxn ang="0">
                  <a:pos x="794" y="1350"/>
                </a:cxn>
                <a:cxn ang="0">
                  <a:pos x="854" y="1422"/>
                </a:cxn>
                <a:cxn ang="0">
                  <a:pos x="770" y="1608"/>
                </a:cxn>
                <a:cxn ang="0">
                  <a:pos x="916" y="1782"/>
                </a:cxn>
                <a:cxn ang="0">
                  <a:pos x="1034" y="2022"/>
                </a:cxn>
                <a:cxn ang="0">
                  <a:pos x="1094" y="2310"/>
                </a:cxn>
                <a:cxn ang="0">
                  <a:pos x="1194" y="2540"/>
                </a:cxn>
                <a:cxn ang="0">
                  <a:pos x="1280" y="2520"/>
                </a:cxn>
                <a:cxn ang="0">
                  <a:pos x="1244" y="2394"/>
                </a:cxn>
                <a:cxn ang="0">
                  <a:pos x="1288" y="2306"/>
                </a:cxn>
                <a:cxn ang="0">
                  <a:pos x="1368" y="2228"/>
                </a:cxn>
                <a:cxn ang="0">
                  <a:pos x="1448" y="2076"/>
                </a:cxn>
                <a:cxn ang="0">
                  <a:pos x="1568" y="1950"/>
                </a:cxn>
                <a:cxn ang="0">
                  <a:pos x="1622" y="1746"/>
                </a:cxn>
                <a:cxn ang="0">
                  <a:pos x="1552" y="1538"/>
                </a:cxn>
                <a:cxn ang="0">
                  <a:pos x="1376" y="1410"/>
                </a:cxn>
                <a:cxn ang="0">
                  <a:pos x="1104" y="1280"/>
                </a:cxn>
                <a:cxn ang="0">
                  <a:pos x="974" y="1260"/>
                </a:cxn>
                <a:cxn ang="0">
                  <a:pos x="904" y="1268"/>
                </a:cxn>
                <a:cxn ang="0">
                  <a:pos x="794" y="1308"/>
                </a:cxn>
                <a:cxn ang="0">
                  <a:pos x="758" y="1174"/>
                </a:cxn>
                <a:cxn ang="0">
                  <a:pos x="736" y="1062"/>
                </a:cxn>
                <a:cxn ang="0">
                  <a:pos x="632" y="1104"/>
                </a:cxn>
                <a:cxn ang="0">
                  <a:pos x="568" y="950"/>
                </a:cxn>
                <a:cxn ang="0">
                  <a:pos x="740" y="912"/>
                </a:cxn>
                <a:cxn ang="0">
                  <a:pos x="842" y="906"/>
                </a:cxn>
                <a:cxn ang="0">
                  <a:pos x="896" y="900"/>
                </a:cxn>
                <a:cxn ang="0">
                  <a:pos x="1058" y="750"/>
                </a:cxn>
                <a:cxn ang="0">
                  <a:pos x="1184" y="678"/>
                </a:cxn>
                <a:cxn ang="0">
                  <a:pos x="1278" y="636"/>
                </a:cxn>
                <a:cxn ang="0">
                  <a:pos x="1340" y="538"/>
                </a:cxn>
                <a:cxn ang="0">
                  <a:pos x="1288" y="512"/>
                </a:cxn>
                <a:cxn ang="0">
                  <a:pos x="1526" y="456"/>
                </a:cxn>
                <a:cxn ang="0">
                  <a:pos x="1406" y="342"/>
                </a:cxn>
                <a:cxn ang="0">
                  <a:pos x="1328" y="264"/>
                </a:cxn>
                <a:cxn ang="0">
                  <a:pos x="1222" y="364"/>
                </a:cxn>
                <a:cxn ang="0">
                  <a:pos x="1110" y="444"/>
                </a:cxn>
                <a:cxn ang="0">
                  <a:pos x="1022" y="304"/>
                </a:cxn>
                <a:cxn ang="0">
                  <a:pos x="1212" y="240"/>
                </a:cxn>
                <a:cxn ang="0">
                  <a:pos x="1266" y="198"/>
                </a:cxn>
                <a:cxn ang="0">
                  <a:pos x="1328" y="172"/>
                </a:cxn>
                <a:cxn ang="0">
                  <a:pos x="1286" y="144"/>
                </a:cxn>
                <a:cxn ang="0">
                  <a:pos x="1262" y="120"/>
                </a:cxn>
                <a:cxn ang="0">
                  <a:pos x="1202" y="102"/>
                </a:cxn>
                <a:cxn ang="0">
                  <a:pos x="1106" y="136"/>
                </a:cxn>
                <a:cxn ang="0">
                  <a:pos x="950" y="120"/>
                </a:cxn>
                <a:cxn ang="0">
                  <a:pos x="550" y="0"/>
                </a:cxn>
                <a:cxn ang="0">
                  <a:pos x="344" y="32"/>
                </a:cxn>
                <a:cxn ang="0">
                  <a:pos x="290" y="102"/>
                </a:cxn>
                <a:cxn ang="0">
                  <a:pos x="128" y="174"/>
                </a:cxn>
                <a:cxn ang="0">
                  <a:pos x="128" y="216"/>
                </a:cxn>
                <a:cxn ang="0">
                  <a:pos x="2" y="252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Freeform 4"/>
            <p:cNvSpPr/>
            <p:nvPr/>
          </p:nvSpPr>
          <p:spPr bwMode="gray">
            <a:xfrm>
              <a:off x="703" y="2230"/>
              <a:ext cx="34" cy="28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0" y="22"/>
                </a:cxn>
                <a:cxn ang="0">
                  <a:pos x="22" y="38"/>
                </a:cxn>
                <a:cxn ang="0">
                  <a:pos x="46" y="26"/>
                </a:cxn>
                <a:cxn ang="0">
                  <a:pos x="30" y="0"/>
                </a:cxn>
                <a:cxn ang="0">
                  <a:pos x="16" y="4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" name="Freeform 5"/>
            <p:cNvSpPr/>
            <p:nvPr/>
          </p:nvSpPr>
          <p:spPr bwMode="gray">
            <a:xfrm>
              <a:off x="1010" y="2353"/>
              <a:ext cx="39" cy="32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26" y="44"/>
                </a:cxn>
                <a:cxn ang="0">
                  <a:pos x="42" y="42"/>
                </a:cxn>
                <a:cxn ang="0">
                  <a:pos x="38" y="16"/>
                </a:cxn>
                <a:cxn ang="0">
                  <a:pos x="26" y="2"/>
                </a:cxn>
                <a:cxn ang="0">
                  <a:pos x="12" y="0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Freeform 6"/>
            <p:cNvSpPr/>
            <p:nvPr/>
          </p:nvSpPr>
          <p:spPr bwMode="gray">
            <a:xfrm>
              <a:off x="1792" y="2409"/>
              <a:ext cx="98" cy="74"/>
            </a:xfrm>
            <a:custGeom>
              <a:avLst/>
              <a:gdLst/>
              <a:ahLst/>
              <a:cxnLst>
                <a:cxn ang="0">
                  <a:pos x="97" y="0"/>
                </a:cxn>
                <a:cxn ang="0">
                  <a:pos x="79" y="8"/>
                </a:cxn>
                <a:cxn ang="0">
                  <a:pos x="53" y="24"/>
                </a:cxn>
                <a:cxn ang="0">
                  <a:pos x="39" y="40"/>
                </a:cxn>
                <a:cxn ang="0">
                  <a:pos x="21" y="52"/>
                </a:cxn>
                <a:cxn ang="0">
                  <a:pos x="63" y="82"/>
                </a:cxn>
                <a:cxn ang="0">
                  <a:pos x="79" y="94"/>
                </a:cxn>
                <a:cxn ang="0">
                  <a:pos x="85" y="92"/>
                </a:cxn>
                <a:cxn ang="0">
                  <a:pos x="89" y="86"/>
                </a:cxn>
                <a:cxn ang="0">
                  <a:pos x="97" y="98"/>
                </a:cxn>
                <a:cxn ang="0">
                  <a:pos x="123" y="86"/>
                </a:cxn>
                <a:cxn ang="0">
                  <a:pos x="129" y="74"/>
                </a:cxn>
                <a:cxn ang="0">
                  <a:pos x="101" y="40"/>
                </a:cxn>
                <a:cxn ang="0">
                  <a:pos x="115" y="24"/>
                </a:cxn>
                <a:cxn ang="0">
                  <a:pos x="111" y="4"/>
                </a:cxn>
                <a:cxn ang="0">
                  <a:pos x="97" y="0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Freeform 7"/>
            <p:cNvSpPr/>
            <p:nvPr/>
          </p:nvSpPr>
          <p:spPr bwMode="gray">
            <a:xfrm>
              <a:off x="1318" y="2793"/>
              <a:ext cx="158" cy="84"/>
            </a:xfrm>
            <a:custGeom>
              <a:avLst/>
              <a:gdLst/>
              <a:ahLst/>
              <a:cxnLst>
                <a:cxn ang="0">
                  <a:pos x="47" y="12"/>
                </a:cxn>
                <a:cxn ang="0">
                  <a:pos x="17" y="12"/>
                </a:cxn>
                <a:cxn ang="0">
                  <a:pos x="5" y="16"/>
                </a:cxn>
                <a:cxn ang="0">
                  <a:pos x="25" y="52"/>
                </a:cxn>
                <a:cxn ang="0">
                  <a:pos x="51" y="44"/>
                </a:cxn>
                <a:cxn ang="0">
                  <a:pos x="93" y="54"/>
                </a:cxn>
                <a:cxn ang="0">
                  <a:pos x="111" y="60"/>
                </a:cxn>
                <a:cxn ang="0">
                  <a:pos x="133" y="88"/>
                </a:cxn>
                <a:cxn ang="0">
                  <a:pos x="141" y="112"/>
                </a:cxn>
                <a:cxn ang="0">
                  <a:pos x="157" y="100"/>
                </a:cxn>
                <a:cxn ang="0">
                  <a:pos x="169" y="96"/>
                </a:cxn>
                <a:cxn ang="0">
                  <a:pos x="187" y="102"/>
                </a:cxn>
                <a:cxn ang="0">
                  <a:pos x="195" y="80"/>
                </a:cxn>
                <a:cxn ang="0">
                  <a:pos x="153" y="54"/>
                </a:cxn>
                <a:cxn ang="0">
                  <a:pos x="105" y="20"/>
                </a:cxn>
                <a:cxn ang="0">
                  <a:pos x="53" y="26"/>
                </a:cxn>
                <a:cxn ang="0">
                  <a:pos x="47" y="12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Freeform 8"/>
            <p:cNvSpPr/>
            <p:nvPr/>
          </p:nvSpPr>
          <p:spPr bwMode="gray">
            <a:xfrm>
              <a:off x="1448" y="2857"/>
              <a:ext cx="99" cy="41"/>
            </a:xfrm>
            <a:custGeom>
              <a:avLst/>
              <a:gdLst/>
              <a:ahLst/>
              <a:cxnLst>
                <a:cxn ang="0">
                  <a:pos x="57" y="0"/>
                </a:cxn>
                <a:cxn ang="0">
                  <a:pos x="43" y="6"/>
                </a:cxn>
                <a:cxn ang="0">
                  <a:pos x="31" y="30"/>
                </a:cxn>
                <a:cxn ang="0">
                  <a:pos x="15" y="34"/>
                </a:cxn>
                <a:cxn ang="0">
                  <a:pos x="3" y="42"/>
                </a:cxn>
                <a:cxn ang="0">
                  <a:pos x="13" y="54"/>
                </a:cxn>
                <a:cxn ang="0">
                  <a:pos x="133" y="34"/>
                </a:cxn>
                <a:cxn ang="0">
                  <a:pos x="123" y="16"/>
                </a:cxn>
                <a:cxn ang="0">
                  <a:pos x="105" y="8"/>
                </a:cxn>
                <a:cxn ang="0">
                  <a:pos x="101" y="24"/>
                </a:cxn>
                <a:cxn ang="0">
                  <a:pos x="89" y="18"/>
                </a:cxn>
                <a:cxn ang="0">
                  <a:pos x="67" y="14"/>
                </a:cxn>
                <a:cxn ang="0">
                  <a:pos x="57" y="0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Freeform 9"/>
            <p:cNvSpPr/>
            <p:nvPr/>
          </p:nvSpPr>
          <p:spPr bwMode="gray">
            <a:xfrm>
              <a:off x="1553" y="2883"/>
              <a:ext cx="38" cy="1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7" y="18"/>
                </a:cxn>
                <a:cxn ang="0">
                  <a:pos x="27" y="24"/>
                </a:cxn>
                <a:cxn ang="0">
                  <a:pos x="33" y="4"/>
                </a:cxn>
                <a:cxn ang="0">
                  <a:pos x="13" y="0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Freeform 10"/>
            <p:cNvSpPr/>
            <p:nvPr/>
          </p:nvSpPr>
          <p:spPr bwMode="gray">
            <a:xfrm>
              <a:off x="1609" y="2886"/>
              <a:ext cx="12" cy="2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14"/>
                </a:cxn>
                <a:cxn ang="0">
                  <a:pos x="16" y="34"/>
                </a:cxn>
                <a:cxn ang="0">
                  <a:pos x="12" y="18"/>
                </a:cxn>
                <a:cxn ang="0">
                  <a:pos x="16" y="6"/>
                </a:cxn>
                <a:cxn ang="0">
                  <a:pos x="14" y="0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Freeform 11"/>
            <p:cNvSpPr/>
            <p:nvPr/>
          </p:nvSpPr>
          <p:spPr bwMode="gray">
            <a:xfrm>
              <a:off x="1426" y="2040"/>
              <a:ext cx="180" cy="88"/>
            </a:xfrm>
            <a:custGeom>
              <a:avLst/>
              <a:gdLst/>
              <a:ahLst/>
              <a:cxnLst>
                <a:cxn ang="0">
                  <a:pos x="64" y="1"/>
                </a:cxn>
                <a:cxn ang="0">
                  <a:pos x="24" y="31"/>
                </a:cxn>
                <a:cxn ang="0">
                  <a:pos x="6" y="37"/>
                </a:cxn>
                <a:cxn ang="0">
                  <a:pos x="0" y="39"/>
                </a:cxn>
                <a:cxn ang="0">
                  <a:pos x="26" y="59"/>
                </a:cxn>
                <a:cxn ang="0">
                  <a:pos x="38" y="63"/>
                </a:cxn>
                <a:cxn ang="0">
                  <a:pos x="68" y="47"/>
                </a:cxn>
                <a:cxn ang="0">
                  <a:pos x="80" y="43"/>
                </a:cxn>
                <a:cxn ang="0">
                  <a:pos x="82" y="55"/>
                </a:cxn>
                <a:cxn ang="0">
                  <a:pos x="64" y="61"/>
                </a:cxn>
                <a:cxn ang="0">
                  <a:pos x="72" y="73"/>
                </a:cxn>
                <a:cxn ang="0">
                  <a:pos x="40" y="87"/>
                </a:cxn>
                <a:cxn ang="0">
                  <a:pos x="70" y="109"/>
                </a:cxn>
                <a:cxn ang="0">
                  <a:pos x="82" y="113"/>
                </a:cxn>
                <a:cxn ang="0">
                  <a:pos x="118" y="103"/>
                </a:cxn>
                <a:cxn ang="0">
                  <a:pos x="150" y="105"/>
                </a:cxn>
                <a:cxn ang="0">
                  <a:pos x="168" y="117"/>
                </a:cxn>
                <a:cxn ang="0">
                  <a:pos x="204" y="109"/>
                </a:cxn>
                <a:cxn ang="0">
                  <a:pos x="224" y="103"/>
                </a:cxn>
                <a:cxn ang="0">
                  <a:pos x="222" y="77"/>
                </a:cxn>
                <a:cxn ang="0">
                  <a:pos x="234" y="69"/>
                </a:cxn>
                <a:cxn ang="0">
                  <a:pos x="238" y="47"/>
                </a:cxn>
                <a:cxn ang="0">
                  <a:pos x="210" y="57"/>
                </a:cxn>
                <a:cxn ang="0">
                  <a:pos x="200" y="43"/>
                </a:cxn>
                <a:cxn ang="0">
                  <a:pos x="172" y="45"/>
                </a:cxn>
                <a:cxn ang="0">
                  <a:pos x="134" y="9"/>
                </a:cxn>
                <a:cxn ang="0">
                  <a:pos x="94" y="11"/>
                </a:cxn>
                <a:cxn ang="0">
                  <a:pos x="82" y="1"/>
                </a:cxn>
                <a:cxn ang="0">
                  <a:pos x="64" y="1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Freeform 12"/>
            <p:cNvSpPr/>
            <p:nvPr/>
          </p:nvSpPr>
          <p:spPr bwMode="gray">
            <a:xfrm>
              <a:off x="1506" y="1999"/>
              <a:ext cx="146" cy="60"/>
            </a:xfrm>
            <a:custGeom>
              <a:avLst/>
              <a:gdLst/>
              <a:ahLst/>
              <a:cxnLst>
                <a:cxn ang="0">
                  <a:pos x="97" y="10"/>
                </a:cxn>
                <a:cxn ang="0">
                  <a:pos x="13" y="24"/>
                </a:cxn>
                <a:cxn ang="0">
                  <a:pos x="9" y="34"/>
                </a:cxn>
                <a:cxn ang="0">
                  <a:pos x="57" y="52"/>
                </a:cxn>
                <a:cxn ang="0">
                  <a:pos x="135" y="74"/>
                </a:cxn>
                <a:cxn ang="0">
                  <a:pos x="175" y="68"/>
                </a:cxn>
                <a:cxn ang="0">
                  <a:pos x="187" y="64"/>
                </a:cxn>
                <a:cxn ang="0">
                  <a:pos x="175" y="44"/>
                </a:cxn>
                <a:cxn ang="0">
                  <a:pos x="163" y="36"/>
                </a:cxn>
                <a:cxn ang="0">
                  <a:pos x="129" y="26"/>
                </a:cxn>
                <a:cxn ang="0">
                  <a:pos x="97" y="10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Freeform 13"/>
            <p:cNvSpPr/>
            <p:nvPr/>
          </p:nvSpPr>
          <p:spPr bwMode="gray">
            <a:xfrm>
              <a:off x="1711" y="2069"/>
              <a:ext cx="233" cy="190"/>
            </a:xfrm>
            <a:custGeom>
              <a:avLst/>
              <a:gdLst/>
              <a:ahLst/>
              <a:cxnLst>
                <a:cxn ang="0">
                  <a:pos x="67" y="9"/>
                </a:cxn>
                <a:cxn ang="0">
                  <a:pos x="51" y="23"/>
                </a:cxn>
                <a:cxn ang="0">
                  <a:pos x="21" y="39"/>
                </a:cxn>
                <a:cxn ang="0">
                  <a:pos x="53" y="77"/>
                </a:cxn>
                <a:cxn ang="0">
                  <a:pos x="79" y="85"/>
                </a:cxn>
                <a:cxn ang="0">
                  <a:pos x="103" y="99"/>
                </a:cxn>
                <a:cxn ang="0">
                  <a:pos x="127" y="85"/>
                </a:cxn>
                <a:cxn ang="0">
                  <a:pos x="143" y="101"/>
                </a:cxn>
                <a:cxn ang="0">
                  <a:pos x="149" y="127"/>
                </a:cxn>
                <a:cxn ang="0">
                  <a:pos x="115" y="151"/>
                </a:cxn>
                <a:cxn ang="0">
                  <a:pos x="89" y="173"/>
                </a:cxn>
                <a:cxn ang="0">
                  <a:pos x="69" y="169"/>
                </a:cxn>
                <a:cxn ang="0">
                  <a:pos x="57" y="165"/>
                </a:cxn>
                <a:cxn ang="0">
                  <a:pos x="43" y="187"/>
                </a:cxn>
                <a:cxn ang="0">
                  <a:pos x="39" y="199"/>
                </a:cxn>
                <a:cxn ang="0">
                  <a:pos x="73" y="205"/>
                </a:cxn>
                <a:cxn ang="0">
                  <a:pos x="95" y="203"/>
                </a:cxn>
                <a:cxn ang="0">
                  <a:pos x="115" y="231"/>
                </a:cxn>
                <a:cxn ang="0">
                  <a:pos x="127" y="235"/>
                </a:cxn>
                <a:cxn ang="0">
                  <a:pos x="139" y="239"/>
                </a:cxn>
                <a:cxn ang="0">
                  <a:pos x="155" y="251"/>
                </a:cxn>
                <a:cxn ang="0">
                  <a:pos x="181" y="237"/>
                </a:cxn>
                <a:cxn ang="0">
                  <a:pos x="203" y="235"/>
                </a:cxn>
                <a:cxn ang="0">
                  <a:pos x="229" y="213"/>
                </a:cxn>
                <a:cxn ang="0">
                  <a:pos x="225" y="185"/>
                </a:cxn>
                <a:cxn ang="0">
                  <a:pos x="217" y="173"/>
                </a:cxn>
                <a:cxn ang="0">
                  <a:pos x="233" y="167"/>
                </a:cxn>
                <a:cxn ang="0">
                  <a:pos x="245" y="183"/>
                </a:cxn>
                <a:cxn ang="0">
                  <a:pos x="247" y="197"/>
                </a:cxn>
                <a:cxn ang="0">
                  <a:pos x="261" y="193"/>
                </a:cxn>
                <a:cxn ang="0">
                  <a:pos x="303" y="169"/>
                </a:cxn>
                <a:cxn ang="0">
                  <a:pos x="293" y="147"/>
                </a:cxn>
                <a:cxn ang="0">
                  <a:pos x="259" y="123"/>
                </a:cxn>
                <a:cxn ang="0">
                  <a:pos x="265" y="107"/>
                </a:cxn>
                <a:cxn ang="0">
                  <a:pos x="277" y="103"/>
                </a:cxn>
                <a:cxn ang="0">
                  <a:pos x="253" y="63"/>
                </a:cxn>
                <a:cxn ang="0">
                  <a:pos x="233" y="59"/>
                </a:cxn>
                <a:cxn ang="0">
                  <a:pos x="221" y="55"/>
                </a:cxn>
                <a:cxn ang="0">
                  <a:pos x="201" y="33"/>
                </a:cxn>
                <a:cxn ang="0">
                  <a:pos x="155" y="45"/>
                </a:cxn>
                <a:cxn ang="0">
                  <a:pos x="167" y="25"/>
                </a:cxn>
                <a:cxn ang="0">
                  <a:pos x="139" y="17"/>
                </a:cxn>
                <a:cxn ang="0">
                  <a:pos x="119" y="19"/>
                </a:cxn>
                <a:cxn ang="0">
                  <a:pos x="67" y="9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Freeform 14"/>
            <p:cNvSpPr/>
            <p:nvPr/>
          </p:nvSpPr>
          <p:spPr bwMode="gray">
            <a:xfrm>
              <a:off x="1709" y="1987"/>
              <a:ext cx="44" cy="37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0" y="10"/>
                </a:cxn>
                <a:cxn ang="0">
                  <a:pos x="30" y="40"/>
                </a:cxn>
                <a:cxn ang="0">
                  <a:pos x="48" y="50"/>
                </a:cxn>
                <a:cxn ang="0">
                  <a:pos x="58" y="28"/>
                </a:cxn>
                <a:cxn ang="0">
                  <a:pos x="44" y="8"/>
                </a:cxn>
                <a:cxn ang="0">
                  <a:pos x="26" y="0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Freeform 15"/>
            <p:cNvSpPr/>
            <p:nvPr/>
          </p:nvSpPr>
          <p:spPr bwMode="gray">
            <a:xfrm>
              <a:off x="1625" y="2057"/>
              <a:ext cx="65" cy="42"/>
            </a:xfrm>
            <a:custGeom>
              <a:avLst/>
              <a:gdLst/>
              <a:ahLst/>
              <a:cxnLst>
                <a:cxn ang="0">
                  <a:pos x="44" y="7"/>
                </a:cxn>
                <a:cxn ang="0">
                  <a:pos x="24" y="25"/>
                </a:cxn>
                <a:cxn ang="0">
                  <a:pos x="4" y="27"/>
                </a:cxn>
                <a:cxn ang="0">
                  <a:pos x="16" y="57"/>
                </a:cxn>
                <a:cxn ang="0">
                  <a:pos x="74" y="35"/>
                </a:cxn>
                <a:cxn ang="0">
                  <a:pos x="86" y="17"/>
                </a:cxn>
                <a:cxn ang="0">
                  <a:pos x="56" y="7"/>
                </a:cxn>
                <a:cxn ang="0">
                  <a:pos x="44" y="7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Freeform 16"/>
            <p:cNvSpPr/>
            <p:nvPr/>
          </p:nvSpPr>
          <p:spPr bwMode="gray">
            <a:xfrm>
              <a:off x="1693" y="2065"/>
              <a:ext cx="54" cy="25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10" y="16"/>
                </a:cxn>
                <a:cxn ang="0">
                  <a:pos x="24" y="34"/>
                </a:cxn>
                <a:cxn ang="0">
                  <a:pos x="52" y="28"/>
                </a:cxn>
                <a:cxn ang="0">
                  <a:pos x="64" y="20"/>
                </a:cxn>
                <a:cxn ang="0">
                  <a:pos x="40" y="0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Freeform 17"/>
            <p:cNvSpPr/>
            <p:nvPr/>
          </p:nvSpPr>
          <p:spPr bwMode="gray">
            <a:xfrm>
              <a:off x="1664" y="2029"/>
              <a:ext cx="64" cy="34"/>
            </a:xfrm>
            <a:custGeom>
              <a:avLst/>
              <a:gdLst/>
              <a:ahLst/>
              <a:cxnLst>
                <a:cxn ang="0">
                  <a:pos x="58" y="10"/>
                </a:cxn>
                <a:cxn ang="0">
                  <a:pos x="28" y="4"/>
                </a:cxn>
                <a:cxn ang="0">
                  <a:pos x="0" y="18"/>
                </a:cxn>
                <a:cxn ang="0">
                  <a:pos x="40" y="32"/>
                </a:cxn>
                <a:cxn ang="0">
                  <a:pos x="64" y="40"/>
                </a:cxn>
                <a:cxn ang="0">
                  <a:pos x="84" y="18"/>
                </a:cxn>
                <a:cxn ang="0">
                  <a:pos x="82" y="6"/>
                </a:cxn>
                <a:cxn ang="0">
                  <a:pos x="64" y="0"/>
                </a:cxn>
                <a:cxn ang="0">
                  <a:pos x="58" y="10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Freeform 18"/>
            <p:cNvSpPr/>
            <p:nvPr/>
          </p:nvSpPr>
          <p:spPr bwMode="gray">
            <a:xfrm>
              <a:off x="1637" y="1997"/>
              <a:ext cx="44" cy="24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0" y="18"/>
                </a:cxn>
                <a:cxn ang="0">
                  <a:pos x="20" y="28"/>
                </a:cxn>
                <a:cxn ang="0">
                  <a:pos x="28" y="20"/>
                </a:cxn>
                <a:cxn ang="0">
                  <a:pos x="52" y="12"/>
                </a:cxn>
                <a:cxn ang="0">
                  <a:pos x="44" y="0"/>
                </a:cxn>
                <a:cxn ang="0">
                  <a:pos x="16" y="4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19"/>
            <p:cNvSpPr/>
            <p:nvPr/>
          </p:nvSpPr>
          <p:spPr bwMode="gray">
            <a:xfrm>
              <a:off x="1751" y="2000"/>
              <a:ext cx="114" cy="77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14" y="6"/>
                </a:cxn>
                <a:cxn ang="0">
                  <a:pos x="4" y="38"/>
                </a:cxn>
                <a:cxn ang="0">
                  <a:pos x="12" y="56"/>
                </a:cxn>
                <a:cxn ang="0">
                  <a:pos x="0" y="72"/>
                </a:cxn>
                <a:cxn ang="0">
                  <a:pos x="56" y="86"/>
                </a:cxn>
                <a:cxn ang="0">
                  <a:pos x="82" y="92"/>
                </a:cxn>
                <a:cxn ang="0">
                  <a:pos x="152" y="86"/>
                </a:cxn>
                <a:cxn ang="0">
                  <a:pos x="76" y="70"/>
                </a:cxn>
                <a:cxn ang="0">
                  <a:pos x="54" y="62"/>
                </a:cxn>
                <a:cxn ang="0">
                  <a:pos x="44" y="52"/>
                </a:cxn>
                <a:cxn ang="0">
                  <a:pos x="50" y="34"/>
                </a:cxn>
                <a:cxn ang="0">
                  <a:pos x="38" y="0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20"/>
            <p:cNvSpPr/>
            <p:nvPr/>
          </p:nvSpPr>
          <p:spPr bwMode="gray">
            <a:xfrm>
              <a:off x="664" y="2245"/>
              <a:ext cx="25" cy="15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24" y="20"/>
                </a:cxn>
                <a:cxn ang="0">
                  <a:pos x="4" y="18"/>
                </a:cxn>
                <a:cxn ang="0">
                  <a:pos x="4" y="6"/>
                </a:cxn>
                <a:cxn ang="0">
                  <a:pos x="34" y="0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Freeform 21"/>
            <p:cNvSpPr/>
            <p:nvPr/>
          </p:nvSpPr>
          <p:spPr bwMode="gray">
            <a:xfrm>
              <a:off x="1421" y="2756"/>
              <a:ext cx="16" cy="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3" y="16"/>
                </a:cxn>
                <a:cxn ang="0">
                  <a:pos x="3" y="0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Freeform 22"/>
            <p:cNvSpPr/>
            <p:nvPr/>
          </p:nvSpPr>
          <p:spPr bwMode="gray">
            <a:xfrm>
              <a:off x="1424" y="2781"/>
              <a:ext cx="16" cy="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3" y="16"/>
                </a:cxn>
                <a:cxn ang="0">
                  <a:pos x="3" y="0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Freeform 23"/>
            <p:cNvSpPr/>
            <p:nvPr/>
          </p:nvSpPr>
          <p:spPr bwMode="gray">
            <a:xfrm>
              <a:off x="1628" y="2913"/>
              <a:ext cx="15" cy="1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3" y="16"/>
                </a:cxn>
                <a:cxn ang="0">
                  <a:pos x="3" y="0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Freeform 24"/>
            <p:cNvSpPr/>
            <p:nvPr/>
          </p:nvSpPr>
          <p:spPr bwMode="gray">
            <a:xfrm>
              <a:off x="1752" y="2429"/>
              <a:ext cx="38" cy="1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7" y="18"/>
                </a:cxn>
                <a:cxn ang="0">
                  <a:pos x="27" y="24"/>
                </a:cxn>
                <a:cxn ang="0">
                  <a:pos x="33" y="4"/>
                </a:cxn>
                <a:cxn ang="0">
                  <a:pos x="13" y="0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Freeform 25"/>
            <p:cNvSpPr/>
            <p:nvPr/>
          </p:nvSpPr>
          <p:spPr bwMode="gray">
            <a:xfrm>
              <a:off x="1652" y="2224"/>
              <a:ext cx="38" cy="1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7" y="18"/>
                </a:cxn>
                <a:cxn ang="0">
                  <a:pos x="27" y="24"/>
                </a:cxn>
                <a:cxn ang="0">
                  <a:pos x="33" y="4"/>
                </a:cxn>
                <a:cxn ang="0">
                  <a:pos x="13" y="0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Freeform 26"/>
            <p:cNvSpPr/>
            <p:nvPr/>
          </p:nvSpPr>
          <p:spPr bwMode="gray">
            <a:xfrm>
              <a:off x="1717" y="2045"/>
              <a:ext cx="39" cy="1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7" y="18"/>
                </a:cxn>
                <a:cxn ang="0">
                  <a:pos x="27" y="24"/>
                </a:cxn>
                <a:cxn ang="0">
                  <a:pos x="33" y="4"/>
                </a:cxn>
                <a:cxn ang="0">
                  <a:pos x="13" y="0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Freeform 27"/>
            <p:cNvSpPr/>
            <p:nvPr/>
          </p:nvSpPr>
          <p:spPr bwMode="gray">
            <a:xfrm>
              <a:off x="1780" y="2153"/>
              <a:ext cx="38" cy="18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7" y="18"/>
                </a:cxn>
                <a:cxn ang="0">
                  <a:pos x="27" y="24"/>
                </a:cxn>
                <a:cxn ang="0">
                  <a:pos x="33" y="4"/>
                </a:cxn>
                <a:cxn ang="0">
                  <a:pos x="13" y="0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Freeform 28"/>
            <p:cNvSpPr/>
            <p:nvPr/>
          </p:nvSpPr>
          <p:spPr bwMode="gray">
            <a:xfrm>
              <a:off x="1796" y="1951"/>
              <a:ext cx="696" cy="346"/>
            </a:xfrm>
            <a:custGeom>
              <a:avLst/>
              <a:gdLst/>
              <a:ahLst/>
              <a:cxnLst>
                <a:cxn ang="0">
                  <a:pos x="28" y="56"/>
                </a:cxn>
                <a:cxn ang="0">
                  <a:pos x="6" y="92"/>
                </a:cxn>
                <a:cxn ang="0">
                  <a:pos x="36" y="100"/>
                </a:cxn>
                <a:cxn ang="0">
                  <a:pos x="16" y="116"/>
                </a:cxn>
                <a:cxn ang="0">
                  <a:pos x="104" y="136"/>
                </a:cxn>
                <a:cxn ang="0">
                  <a:pos x="142" y="130"/>
                </a:cxn>
                <a:cxn ang="0">
                  <a:pos x="250" y="78"/>
                </a:cxn>
                <a:cxn ang="0">
                  <a:pos x="300" y="66"/>
                </a:cxn>
                <a:cxn ang="0">
                  <a:pos x="324" y="80"/>
                </a:cxn>
                <a:cxn ang="0">
                  <a:pos x="272" y="88"/>
                </a:cxn>
                <a:cxn ang="0">
                  <a:pos x="242" y="112"/>
                </a:cxn>
                <a:cxn ang="0">
                  <a:pos x="254" y="120"/>
                </a:cxn>
                <a:cxn ang="0">
                  <a:pos x="260" y="158"/>
                </a:cxn>
                <a:cxn ang="0">
                  <a:pos x="350" y="192"/>
                </a:cxn>
                <a:cxn ang="0">
                  <a:pos x="336" y="210"/>
                </a:cxn>
                <a:cxn ang="0">
                  <a:pos x="368" y="246"/>
                </a:cxn>
                <a:cxn ang="0">
                  <a:pos x="348" y="266"/>
                </a:cxn>
                <a:cxn ang="0">
                  <a:pos x="324" y="294"/>
                </a:cxn>
                <a:cxn ang="0">
                  <a:pos x="294" y="324"/>
                </a:cxn>
                <a:cxn ang="0">
                  <a:pos x="292" y="420"/>
                </a:cxn>
                <a:cxn ang="0">
                  <a:pos x="332" y="446"/>
                </a:cxn>
                <a:cxn ang="0">
                  <a:pos x="388" y="448"/>
                </a:cxn>
                <a:cxn ang="0">
                  <a:pos x="412" y="422"/>
                </a:cxn>
                <a:cxn ang="0">
                  <a:pos x="506" y="356"/>
                </a:cxn>
                <a:cxn ang="0">
                  <a:pos x="572" y="334"/>
                </a:cxn>
                <a:cxn ang="0">
                  <a:pos x="646" y="308"/>
                </a:cxn>
                <a:cxn ang="0">
                  <a:pos x="720" y="290"/>
                </a:cxn>
                <a:cxn ang="0">
                  <a:pos x="762" y="260"/>
                </a:cxn>
                <a:cxn ang="0">
                  <a:pos x="800" y="200"/>
                </a:cxn>
                <a:cxn ang="0">
                  <a:pos x="802" y="154"/>
                </a:cxn>
                <a:cxn ang="0">
                  <a:pos x="802" y="124"/>
                </a:cxn>
                <a:cxn ang="0">
                  <a:pos x="832" y="90"/>
                </a:cxn>
                <a:cxn ang="0">
                  <a:pos x="876" y="94"/>
                </a:cxn>
                <a:cxn ang="0">
                  <a:pos x="922" y="52"/>
                </a:cxn>
                <a:cxn ang="0">
                  <a:pos x="888" y="56"/>
                </a:cxn>
                <a:cxn ang="0">
                  <a:pos x="848" y="46"/>
                </a:cxn>
                <a:cxn ang="0">
                  <a:pos x="794" y="22"/>
                </a:cxn>
                <a:cxn ang="0">
                  <a:pos x="642" y="26"/>
                </a:cxn>
                <a:cxn ang="0">
                  <a:pos x="584" y="38"/>
                </a:cxn>
                <a:cxn ang="0">
                  <a:pos x="556" y="38"/>
                </a:cxn>
                <a:cxn ang="0">
                  <a:pos x="516" y="54"/>
                </a:cxn>
                <a:cxn ang="0">
                  <a:pos x="478" y="30"/>
                </a:cxn>
                <a:cxn ang="0">
                  <a:pos x="432" y="40"/>
                </a:cxn>
                <a:cxn ang="0">
                  <a:pos x="366" y="52"/>
                </a:cxn>
                <a:cxn ang="0">
                  <a:pos x="410" y="38"/>
                </a:cxn>
                <a:cxn ang="0">
                  <a:pos x="352" y="8"/>
                </a:cxn>
                <a:cxn ang="0">
                  <a:pos x="334" y="2"/>
                </a:cxn>
                <a:cxn ang="0">
                  <a:pos x="314" y="8"/>
                </a:cxn>
                <a:cxn ang="0">
                  <a:pos x="240" y="16"/>
                </a:cxn>
                <a:cxn ang="0">
                  <a:pos x="160" y="28"/>
                </a:cxn>
                <a:cxn ang="0">
                  <a:pos x="108" y="26"/>
                </a:cxn>
                <a:cxn ang="0">
                  <a:pos x="114" y="68"/>
                </a:cxn>
                <a:cxn ang="0">
                  <a:pos x="104" y="52"/>
                </a:cxn>
                <a:cxn ang="0">
                  <a:pos x="60" y="42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Freeform 29"/>
            <p:cNvSpPr/>
            <p:nvPr/>
          </p:nvSpPr>
          <p:spPr bwMode="gray">
            <a:xfrm>
              <a:off x="2009" y="2135"/>
              <a:ext cx="39" cy="24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8" y="20"/>
                </a:cxn>
                <a:cxn ang="0">
                  <a:pos x="24" y="32"/>
                </a:cxn>
                <a:cxn ang="0">
                  <a:pos x="42" y="30"/>
                </a:cxn>
                <a:cxn ang="0">
                  <a:pos x="34" y="0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Freeform 30"/>
            <p:cNvSpPr/>
            <p:nvPr/>
          </p:nvSpPr>
          <p:spPr bwMode="gray">
            <a:xfrm>
              <a:off x="2292" y="2201"/>
              <a:ext cx="128" cy="54"/>
            </a:xfrm>
            <a:custGeom>
              <a:avLst/>
              <a:gdLst/>
              <a:ahLst/>
              <a:cxnLst>
                <a:cxn ang="0">
                  <a:pos x="102" y="8"/>
                </a:cxn>
                <a:cxn ang="0">
                  <a:pos x="66" y="4"/>
                </a:cxn>
                <a:cxn ang="0">
                  <a:pos x="54" y="0"/>
                </a:cxn>
                <a:cxn ang="0">
                  <a:pos x="0" y="28"/>
                </a:cxn>
                <a:cxn ang="0">
                  <a:pos x="28" y="40"/>
                </a:cxn>
                <a:cxn ang="0">
                  <a:pos x="42" y="60"/>
                </a:cxn>
                <a:cxn ang="0">
                  <a:pos x="66" y="68"/>
                </a:cxn>
                <a:cxn ang="0">
                  <a:pos x="78" y="72"/>
                </a:cxn>
                <a:cxn ang="0">
                  <a:pos x="130" y="60"/>
                </a:cxn>
                <a:cxn ang="0">
                  <a:pos x="172" y="44"/>
                </a:cxn>
                <a:cxn ang="0">
                  <a:pos x="148" y="18"/>
                </a:cxn>
                <a:cxn ang="0">
                  <a:pos x="136" y="4"/>
                </a:cxn>
                <a:cxn ang="0">
                  <a:pos x="102" y="8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Freeform 31"/>
            <p:cNvSpPr/>
            <p:nvPr/>
          </p:nvSpPr>
          <p:spPr bwMode="gray">
            <a:xfrm>
              <a:off x="2393" y="2038"/>
              <a:ext cx="39" cy="24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8" y="20"/>
                </a:cxn>
                <a:cxn ang="0">
                  <a:pos x="24" y="32"/>
                </a:cxn>
                <a:cxn ang="0">
                  <a:pos x="42" y="30"/>
                </a:cxn>
                <a:cxn ang="0">
                  <a:pos x="34" y="0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Freeform 32"/>
            <p:cNvSpPr/>
            <p:nvPr/>
          </p:nvSpPr>
          <p:spPr bwMode="gray">
            <a:xfrm>
              <a:off x="2662" y="2006"/>
              <a:ext cx="155" cy="63"/>
            </a:xfrm>
            <a:custGeom>
              <a:avLst/>
              <a:gdLst/>
              <a:ahLst/>
              <a:cxnLst>
                <a:cxn ang="0">
                  <a:pos x="191" y="7"/>
                </a:cxn>
                <a:cxn ang="0">
                  <a:pos x="103" y="9"/>
                </a:cxn>
                <a:cxn ang="0">
                  <a:pos x="109" y="25"/>
                </a:cxn>
                <a:cxn ang="0">
                  <a:pos x="107" y="33"/>
                </a:cxn>
                <a:cxn ang="0">
                  <a:pos x="89" y="27"/>
                </a:cxn>
                <a:cxn ang="0">
                  <a:pos x="77" y="19"/>
                </a:cxn>
                <a:cxn ang="0">
                  <a:pos x="23" y="27"/>
                </a:cxn>
                <a:cxn ang="0">
                  <a:pos x="31" y="49"/>
                </a:cxn>
                <a:cxn ang="0">
                  <a:pos x="55" y="53"/>
                </a:cxn>
                <a:cxn ang="0">
                  <a:pos x="75" y="73"/>
                </a:cxn>
                <a:cxn ang="0">
                  <a:pos x="89" y="85"/>
                </a:cxn>
                <a:cxn ang="0">
                  <a:pos x="109" y="67"/>
                </a:cxn>
                <a:cxn ang="0">
                  <a:pos x="121" y="59"/>
                </a:cxn>
                <a:cxn ang="0">
                  <a:pos x="127" y="47"/>
                </a:cxn>
                <a:cxn ang="0">
                  <a:pos x="167" y="35"/>
                </a:cxn>
                <a:cxn ang="0">
                  <a:pos x="187" y="31"/>
                </a:cxn>
                <a:cxn ang="0">
                  <a:pos x="199" y="27"/>
                </a:cxn>
                <a:cxn ang="0">
                  <a:pos x="191" y="7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Freeform 33"/>
            <p:cNvSpPr/>
            <p:nvPr/>
          </p:nvSpPr>
          <p:spPr bwMode="gray">
            <a:xfrm>
              <a:off x="2759" y="2039"/>
              <a:ext cx="48" cy="21"/>
            </a:xfrm>
            <a:custGeom>
              <a:avLst/>
              <a:gdLst/>
              <a:ahLst/>
              <a:cxnLst>
                <a:cxn ang="0">
                  <a:pos x="36" y="6"/>
                </a:cxn>
                <a:cxn ang="0">
                  <a:pos x="8" y="4"/>
                </a:cxn>
                <a:cxn ang="0">
                  <a:pos x="24" y="28"/>
                </a:cxn>
                <a:cxn ang="0">
                  <a:pos x="54" y="14"/>
                </a:cxn>
                <a:cxn ang="0">
                  <a:pos x="36" y="6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Freeform 34"/>
            <p:cNvSpPr/>
            <p:nvPr/>
          </p:nvSpPr>
          <p:spPr bwMode="gray">
            <a:xfrm>
              <a:off x="2467" y="2311"/>
              <a:ext cx="109" cy="132"/>
            </a:xfrm>
            <a:custGeom>
              <a:avLst/>
              <a:gdLst/>
              <a:ahLst/>
              <a:cxnLst>
                <a:cxn ang="0">
                  <a:pos x="24" y="19"/>
                </a:cxn>
                <a:cxn ang="0">
                  <a:pos x="0" y="25"/>
                </a:cxn>
                <a:cxn ang="0">
                  <a:pos x="14" y="43"/>
                </a:cxn>
                <a:cxn ang="0">
                  <a:pos x="34" y="87"/>
                </a:cxn>
                <a:cxn ang="0">
                  <a:pos x="52" y="91"/>
                </a:cxn>
                <a:cxn ang="0">
                  <a:pos x="50" y="107"/>
                </a:cxn>
                <a:cxn ang="0">
                  <a:pos x="28" y="113"/>
                </a:cxn>
                <a:cxn ang="0">
                  <a:pos x="16" y="131"/>
                </a:cxn>
                <a:cxn ang="0">
                  <a:pos x="18" y="137"/>
                </a:cxn>
                <a:cxn ang="0">
                  <a:pos x="30" y="141"/>
                </a:cxn>
                <a:cxn ang="0">
                  <a:pos x="18" y="169"/>
                </a:cxn>
                <a:cxn ang="0">
                  <a:pos x="20" y="175"/>
                </a:cxn>
                <a:cxn ang="0">
                  <a:pos x="34" y="171"/>
                </a:cxn>
                <a:cxn ang="0">
                  <a:pos x="58" y="169"/>
                </a:cxn>
                <a:cxn ang="0">
                  <a:pos x="92" y="171"/>
                </a:cxn>
                <a:cxn ang="0">
                  <a:pos x="110" y="169"/>
                </a:cxn>
                <a:cxn ang="0">
                  <a:pos x="122" y="165"/>
                </a:cxn>
                <a:cxn ang="0">
                  <a:pos x="128" y="141"/>
                </a:cxn>
                <a:cxn ang="0">
                  <a:pos x="146" y="133"/>
                </a:cxn>
                <a:cxn ang="0">
                  <a:pos x="110" y="109"/>
                </a:cxn>
                <a:cxn ang="0">
                  <a:pos x="88" y="83"/>
                </a:cxn>
                <a:cxn ang="0">
                  <a:pos x="82" y="69"/>
                </a:cxn>
                <a:cxn ang="0">
                  <a:pos x="64" y="61"/>
                </a:cxn>
                <a:cxn ang="0">
                  <a:pos x="86" y="45"/>
                </a:cxn>
                <a:cxn ang="0">
                  <a:pos x="64" y="31"/>
                </a:cxn>
                <a:cxn ang="0">
                  <a:pos x="70" y="13"/>
                </a:cxn>
                <a:cxn ang="0">
                  <a:pos x="46" y="1"/>
                </a:cxn>
                <a:cxn ang="0">
                  <a:pos x="30" y="9"/>
                </a:cxn>
                <a:cxn ang="0">
                  <a:pos x="24" y="19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" name="Freeform 35"/>
            <p:cNvSpPr/>
            <p:nvPr/>
          </p:nvSpPr>
          <p:spPr bwMode="gray">
            <a:xfrm>
              <a:off x="2413" y="2359"/>
              <a:ext cx="69" cy="68"/>
            </a:xfrm>
            <a:custGeom>
              <a:avLst/>
              <a:gdLst/>
              <a:ahLst/>
              <a:cxnLst>
                <a:cxn ang="0">
                  <a:pos x="58" y="6"/>
                </a:cxn>
                <a:cxn ang="0">
                  <a:pos x="82" y="8"/>
                </a:cxn>
                <a:cxn ang="0">
                  <a:pos x="92" y="26"/>
                </a:cxn>
                <a:cxn ang="0">
                  <a:pos x="78" y="48"/>
                </a:cxn>
                <a:cxn ang="0">
                  <a:pos x="46" y="76"/>
                </a:cxn>
                <a:cxn ang="0">
                  <a:pos x="18" y="92"/>
                </a:cxn>
                <a:cxn ang="0">
                  <a:pos x="8" y="72"/>
                </a:cxn>
                <a:cxn ang="0">
                  <a:pos x="20" y="64"/>
                </a:cxn>
                <a:cxn ang="0">
                  <a:pos x="14" y="46"/>
                </a:cxn>
                <a:cxn ang="0">
                  <a:pos x="40" y="28"/>
                </a:cxn>
                <a:cxn ang="0">
                  <a:pos x="58" y="6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" name="Freeform 36"/>
            <p:cNvSpPr/>
            <p:nvPr/>
          </p:nvSpPr>
          <p:spPr bwMode="gray">
            <a:xfrm>
              <a:off x="4099" y="3502"/>
              <a:ext cx="474" cy="495"/>
            </a:xfrm>
            <a:custGeom>
              <a:avLst/>
              <a:gdLst/>
              <a:ahLst/>
              <a:cxnLst>
                <a:cxn ang="0">
                  <a:pos x="212" y="11"/>
                </a:cxn>
                <a:cxn ang="0">
                  <a:pos x="176" y="19"/>
                </a:cxn>
                <a:cxn ang="0">
                  <a:pos x="144" y="51"/>
                </a:cxn>
                <a:cxn ang="0">
                  <a:pos x="104" y="59"/>
                </a:cxn>
                <a:cxn ang="0">
                  <a:pos x="84" y="75"/>
                </a:cxn>
                <a:cxn ang="0">
                  <a:pos x="68" y="115"/>
                </a:cxn>
                <a:cxn ang="0">
                  <a:pos x="36" y="167"/>
                </a:cxn>
                <a:cxn ang="0">
                  <a:pos x="0" y="179"/>
                </a:cxn>
                <a:cxn ang="0">
                  <a:pos x="72" y="323"/>
                </a:cxn>
                <a:cxn ang="0">
                  <a:pos x="120" y="427"/>
                </a:cxn>
                <a:cxn ang="0">
                  <a:pos x="144" y="443"/>
                </a:cxn>
                <a:cxn ang="0">
                  <a:pos x="168" y="451"/>
                </a:cxn>
                <a:cxn ang="0">
                  <a:pos x="228" y="431"/>
                </a:cxn>
                <a:cxn ang="0">
                  <a:pos x="252" y="423"/>
                </a:cxn>
                <a:cxn ang="0">
                  <a:pos x="300" y="451"/>
                </a:cxn>
                <a:cxn ang="0">
                  <a:pos x="324" y="527"/>
                </a:cxn>
                <a:cxn ang="0">
                  <a:pos x="336" y="523"/>
                </a:cxn>
                <a:cxn ang="0">
                  <a:pos x="344" y="511"/>
                </a:cxn>
                <a:cxn ang="0">
                  <a:pos x="368" y="547"/>
                </a:cxn>
                <a:cxn ang="0">
                  <a:pos x="404" y="571"/>
                </a:cxn>
                <a:cxn ang="0">
                  <a:pos x="436" y="603"/>
                </a:cxn>
                <a:cxn ang="0">
                  <a:pos x="444" y="615"/>
                </a:cxn>
                <a:cxn ang="0">
                  <a:pos x="456" y="623"/>
                </a:cxn>
                <a:cxn ang="0">
                  <a:pos x="484" y="655"/>
                </a:cxn>
                <a:cxn ang="0">
                  <a:pos x="492" y="631"/>
                </a:cxn>
                <a:cxn ang="0">
                  <a:pos x="540" y="659"/>
                </a:cxn>
                <a:cxn ang="0">
                  <a:pos x="588" y="655"/>
                </a:cxn>
                <a:cxn ang="0">
                  <a:pos x="616" y="531"/>
                </a:cxn>
                <a:cxn ang="0">
                  <a:pos x="632" y="463"/>
                </a:cxn>
                <a:cxn ang="0">
                  <a:pos x="620" y="367"/>
                </a:cxn>
                <a:cxn ang="0">
                  <a:pos x="536" y="271"/>
                </a:cxn>
                <a:cxn ang="0">
                  <a:pos x="528" y="235"/>
                </a:cxn>
                <a:cxn ang="0">
                  <a:pos x="460" y="179"/>
                </a:cxn>
                <a:cxn ang="0">
                  <a:pos x="472" y="155"/>
                </a:cxn>
                <a:cxn ang="0">
                  <a:pos x="456" y="131"/>
                </a:cxn>
                <a:cxn ang="0">
                  <a:pos x="416" y="79"/>
                </a:cxn>
                <a:cxn ang="0">
                  <a:pos x="392" y="31"/>
                </a:cxn>
                <a:cxn ang="0">
                  <a:pos x="388" y="19"/>
                </a:cxn>
                <a:cxn ang="0">
                  <a:pos x="364" y="151"/>
                </a:cxn>
                <a:cxn ang="0">
                  <a:pos x="324" y="115"/>
                </a:cxn>
                <a:cxn ang="0">
                  <a:pos x="292" y="111"/>
                </a:cxn>
                <a:cxn ang="0">
                  <a:pos x="272" y="87"/>
                </a:cxn>
                <a:cxn ang="0">
                  <a:pos x="264" y="63"/>
                </a:cxn>
                <a:cxn ang="0">
                  <a:pos x="276" y="55"/>
                </a:cxn>
                <a:cxn ang="0">
                  <a:pos x="240" y="19"/>
                </a:cxn>
                <a:cxn ang="0">
                  <a:pos x="216" y="11"/>
                </a:cxn>
                <a:cxn ang="0">
                  <a:pos x="204" y="7"/>
                </a:cxn>
                <a:cxn ang="0">
                  <a:pos x="212" y="11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126" name="Freeform 37"/>
            <p:cNvSpPr/>
            <p:nvPr/>
          </p:nvSpPr>
          <p:spPr>
            <a:xfrm>
              <a:off x="4246" y="3241"/>
              <a:ext cx="319" cy="210"/>
            </a:xfrm>
            <a:custGeom>
              <a:avLst/>
              <a:gdLst>
                <a:gd name="txL" fmla="*/ 0 w 426"/>
                <a:gd name="txT" fmla="*/ 0 h 280"/>
                <a:gd name="txR" fmla="*/ 426 w 426"/>
                <a:gd name="txB" fmla="*/ 280 h 280"/>
              </a:gdLst>
              <a:ahLst/>
              <a:cxnLst>
                <a:cxn ang="0">
                  <a:pos x="63" y="45"/>
                </a:cxn>
                <a:cxn ang="0">
                  <a:pos x="51" y="27"/>
                </a:cxn>
                <a:cxn ang="0">
                  <a:pos x="48" y="12"/>
                </a:cxn>
                <a:cxn ang="0">
                  <a:pos x="39" y="9"/>
                </a:cxn>
                <a:cxn ang="0">
                  <a:pos x="12" y="12"/>
                </a:cxn>
                <a:cxn ang="0">
                  <a:pos x="33" y="30"/>
                </a:cxn>
                <a:cxn ang="0">
                  <a:pos x="36" y="39"/>
                </a:cxn>
                <a:cxn ang="0">
                  <a:pos x="18" y="51"/>
                </a:cxn>
                <a:cxn ang="0">
                  <a:pos x="66" y="69"/>
                </a:cxn>
                <a:cxn ang="0">
                  <a:pos x="93" y="84"/>
                </a:cxn>
                <a:cxn ang="0">
                  <a:pos x="96" y="93"/>
                </a:cxn>
                <a:cxn ang="0">
                  <a:pos x="105" y="99"/>
                </a:cxn>
                <a:cxn ang="0">
                  <a:pos x="111" y="117"/>
                </a:cxn>
                <a:cxn ang="0">
                  <a:pos x="99" y="147"/>
                </a:cxn>
                <a:cxn ang="0">
                  <a:pos x="135" y="141"/>
                </a:cxn>
                <a:cxn ang="0">
                  <a:pos x="144" y="162"/>
                </a:cxn>
                <a:cxn ang="0">
                  <a:pos x="162" y="168"/>
                </a:cxn>
                <a:cxn ang="0">
                  <a:pos x="171" y="171"/>
                </a:cxn>
                <a:cxn ang="0">
                  <a:pos x="189" y="168"/>
                </a:cxn>
                <a:cxn ang="0">
                  <a:pos x="207" y="147"/>
                </a:cxn>
                <a:cxn ang="0">
                  <a:pos x="252" y="189"/>
                </a:cxn>
                <a:cxn ang="0">
                  <a:pos x="273" y="210"/>
                </a:cxn>
                <a:cxn ang="0">
                  <a:pos x="270" y="168"/>
                </a:cxn>
                <a:cxn ang="0">
                  <a:pos x="252" y="150"/>
                </a:cxn>
                <a:cxn ang="0">
                  <a:pos x="279" y="126"/>
                </a:cxn>
                <a:cxn ang="0">
                  <a:pos x="306" y="117"/>
                </a:cxn>
                <a:cxn ang="0">
                  <a:pos x="315" y="114"/>
                </a:cxn>
                <a:cxn ang="0">
                  <a:pos x="318" y="105"/>
                </a:cxn>
                <a:cxn ang="0">
                  <a:pos x="267" y="111"/>
                </a:cxn>
                <a:cxn ang="0">
                  <a:pos x="228" y="105"/>
                </a:cxn>
                <a:cxn ang="0">
                  <a:pos x="225" y="96"/>
                </a:cxn>
                <a:cxn ang="0">
                  <a:pos x="219" y="87"/>
                </a:cxn>
                <a:cxn ang="0">
                  <a:pos x="165" y="60"/>
                </a:cxn>
                <a:cxn ang="0">
                  <a:pos x="120" y="45"/>
                </a:cxn>
                <a:cxn ang="0">
                  <a:pos x="102" y="39"/>
                </a:cxn>
                <a:cxn ang="0">
                  <a:pos x="60" y="39"/>
                </a:cxn>
                <a:cxn ang="0">
                  <a:pos x="51" y="24"/>
                </a:cxn>
                <a:cxn ang="0">
                  <a:pos x="51" y="0"/>
                </a:cxn>
              </a:cxnLst>
              <a:rect l="txL" t="txT" r="txR" b="tx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gradFill rotWithShape="1">
              <a:gsLst>
                <a:gs pos="0">
                  <a:srgbClr val="ECECEC">
                    <a:alpha val="100000"/>
                  </a:srgbClr>
                </a:gs>
                <a:gs pos="100000">
                  <a:srgbClr val="969696">
                    <a:alpha val="100000"/>
                  </a:srgbClr>
                </a:gs>
              </a:gsLst>
              <a:lin ang="18900000" scaled="1"/>
              <a:tileRect/>
            </a:gradFill>
            <a:ln w="6350">
              <a:noFill/>
            </a:ln>
            <a:effectLst>
              <a:prstShdw prst="shdw17" dist="25400" dir="5400000">
                <a:srgbClr val="333333">
                  <a:alpha val="50000"/>
                </a:srgbClr>
              </a:prstShdw>
            </a:effectLst>
          </p:spPr>
          <p:txBody>
            <a:bodyPr/>
            <a:p>
              <a:endParaRPr lang="zh-CN" altLang="en-US"/>
            </a:p>
          </p:txBody>
        </p:sp>
        <p:sp>
          <p:nvSpPr>
            <p:cNvPr id="39" name="Freeform 38"/>
            <p:cNvSpPr/>
            <p:nvPr/>
          </p:nvSpPr>
          <p:spPr bwMode="gray">
            <a:xfrm>
              <a:off x="4255" y="3243"/>
              <a:ext cx="311" cy="211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20" y="37"/>
                </a:cxn>
                <a:cxn ang="0">
                  <a:pos x="28" y="49"/>
                </a:cxn>
                <a:cxn ang="0">
                  <a:pos x="84" y="89"/>
                </a:cxn>
                <a:cxn ang="0">
                  <a:pos x="120" y="113"/>
                </a:cxn>
                <a:cxn ang="0">
                  <a:pos x="132" y="121"/>
                </a:cxn>
                <a:cxn ang="0">
                  <a:pos x="136" y="169"/>
                </a:cxn>
                <a:cxn ang="0">
                  <a:pos x="116" y="201"/>
                </a:cxn>
                <a:cxn ang="0">
                  <a:pos x="136" y="197"/>
                </a:cxn>
                <a:cxn ang="0">
                  <a:pos x="148" y="189"/>
                </a:cxn>
                <a:cxn ang="0">
                  <a:pos x="160" y="201"/>
                </a:cxn>
                <a:cxn ang="0">
                  <a:pos x="184" y="217"/>
                </a:cxn>
                <a:cxn ang="0">
                  <a:pos x="208" y="233"/>
                </a:cxn>
                <a:cxn ang="0">
                  <a:pos x="240" y="221"/>
                </a:cxn>
                <a:cxn ang="0">
                  <a:pos x="248" y="197"/>
                </a:cxn>
                <a:cxn ang="0">
                  <a:pos x="268" y="201"/>
                </a:cxn>
                <a:cxn ang="0">
                  <a:pos x="292" y="209"/>
                </a:cxn>
                <a:cxn ang="0">
                  <a:pos x="340" y="281"/>
                </a:cxn>
                <a:cxn ang="0">
                  <a:pos x="356" y="277"/>
                </a:cxn>
                <a:cxn ang="0">
                  <a:pos x="352" y="253"/>
                </a:cxn>
                <a:cxn ang="0">
                  <a:pos x="316" y="197"/>
                </a:cxn>
                <a:cxn ang="0">
                  <a:pos x="360" y="173"/>
                </a:cxn>
                <a:cxn ang="0">
                  <a:pos x="408" y="145"/>
                </a:cxn>
                <a:cxn ang="0">
                  <a:pos x="409" y="120"/>
                </a:cxn>
                <a:cxn ang="0">
                  <a:pos x="367" y="138"/>
                </a:cxn>
                <a:cxn ang="0">
                  <a:pos x="308" y="137"/>
                </a:cxn>
                <a:cxn ang="0">
                  <a:pos x="264" y="97"/>
                </a:cxn>
                <a:cxn ang="0">
                  <a:pos x="180" y="61"/>
                </a:cxn>
                <a:cxn ang="0">
                  <a:pos x="132" y="33"/>
                </a:cxn>
                <a:cxn ang="0">
                  <a:pos x="92" y="41"/>
                </a:cxn>
                <a:cxn ang="0">
                  <a:pos x="76" y="57"/>
                </a:cxn>
                <a:cxn ang="0">
                  <a:pos x="56" y="17"/>
                </a:cxn>
                <a:cxn ang="0">
                  <a:pos x="0" y="1"/>
                </a:cxn>
              </a:cxnLst>
              <a:rect l="0" t="0" r="r" b="b"/>
              <a:pathLst>
                <a:path w="416" h="282">
                  <a:moveTo>
                    <a:pt x="0" y="1"/>
                  </a:moveTo>
                  <a:cubicBezTo>
                    <a:pt x="7" y="22"/>
                    <a:pt x="2" y="9"/>
                    <a:pt x="20" y="37"/>
                  </a:cubicBezTo>
                  <a:cubicBezTo>
                    <a:pt x="23" y="41"/>
                    <a:pt x="28" y="49"/>
                    <a:pt x="28" y="49"/>
                  </a:cubicBezTo>
                  <a:cubicBezTo>
                    <a:pt x="5" y="84"/>
                    <a:pt x="65" y="78"/>
                    <a:pt x="84" y="89"/>
                  </a:cubicBezTo>
                  <a:cubicBezTo>
                    <a:pt x="97" y="96"/>
                    <a:pt x="108" y="105"/>
                    <a:pt x="120" y="113"/>
                  </a:cubicBezTo>
                  <a:cubicBezTo>
                    <a:pt x="124" y="116"/>
                    <a:pt x="132" y="121"/>
                    <a:pt x="132" y="121"/>
                  </a:cubicBezTo>
                  <a:cubicBezTo>
                    <a:pt x="138" y="138"/>
                    <a:pt x="132" y="151"/>
                    <a:pt x="136" y="169"/>
                  </a:cubicBezTo>
                  <a:cubicBezTo>
                    <a:pt x="107" y="188"/>
                    <a:pt x="110" y="176"/>
                    <a:pt x="116" y="201"/>
                  </a:cubicBezTo>
                  <a:cubicBezTo>
                    <a:pt x="123" y="200"/>
                    <a:pt x="130" y="199"/>
                    <a:pt x="136" y="197"/>
                  </a:cubicBezTo>
                  <a:cubicBezTo>
                    <a:pt x="141" y="195"/>
                    <a:pt x="143" y="188"/>
                    <a:pt x="148" y="189"/>
                  </a:cubicBezTo>
                  <a:cubicBezTo>
                    <a:pt x="154" y="190"/>
                    <a:pt x="156" y="198"/>
                    <a:pt x="160" y="201"/>
                  </a:cubicBezTo>
                  <a:cubicBezTo>
                    <a:pt x="168" y="207"/>
                    <a:pt x="176" y="212"/>
                    <a:pt x="184" y="217"/>
                  </a:cubicBezTo>
                  <a:cubicBezTo>
                    <a:pt x="192" y="222"/>
                    <a:pt x="208" y="233"/>
                    <a:pt x="208" y="233"/>
                  </a:cubicBezTo>
                  <a:cubicBezTo>
                    <a:pt x="216" y="231"/>
                    <a:pt x="234" y="230"/>
                    <a:pt x="240" y="221"/>
                  </a:cubicBezTo>
                  <a:cubicBezTo>
                    <a:pt x="244" y="214"/>
                    <a:pt x="248" y="197"/>
                    <a:pt x="248" y="197"/>
                  </a:cubicBezTo>
                  <a:cubicBezTo>
                    <a:pt x="255" y="198"/>
                    <a:pt x="261" y="199"/>
                    <a:pt x="268" y="201"/>
                  </a:cubicBezTo>
                  <a:cubicBezTo>
                    <a:pt x="276" y="203"/>
                    <a:pt x="292" y="209"/>
                    <a:pt x="292" y="209"/>
                  </a:cubicBezTo>
                  <a:cubicBezTo>
                    <a:pt x="298" y="242"/>
                    <a:pt x="306" y="270"/>
                    <a:pt x="340" y="281"/>
                  </a:cubicBezTo>
                  <a:cubicBezTo>
                    <a:pt x="345" y="280"/>
                    <a:pt x="354" y="282"/>
                    <a:pt x="356" y="277"/>
                  </a:cubicBezTo>
                  <a:cubicBezTo>
                    <a:pt x="359" y="270"/>
                    <a:pt x="355" y="260"/>
                    <a:pt x="352" y="253"/>
                  </a:cubicBezTo>
                  <a:cubicBezTo>
                    <a:pt x="346" y="238"/>
                    <a:pt x="329" y="206"/>
                    <a:pt x="316" y="197"/>
                  </a:cubicBezTo>
                  <a:cubicBezTo>
                    <a:pt x="307" y="170"/>
                    <a:pt x="339" y="175"/>
                    <a:pt x="360" y="173"/>
                  </a:cubicBezTo>
                  <a:cubicBezTo>
                    <a:pt x="383" y="165"/>
                    <a:pt x="391" y="162"/>
                    <a:pt x="408" y="145"/>
                  </a:cubicBezTo>
                  <a:cubicBezTo>
                    <a:pt x="412" y="140"/>
                    <a:pt x="416" y="121"/>
                    <a:pt x="409" y="120"/>
                  </a:cubicBezTo>
                  <a:cubicBezTo>
                    <a:pt x="402" y="119"/>
                    <a:pt x="384" y="135"/>
                    <a:pt x="367" y="138"/>
                  </a:cubicBezTo>
                  <a:cubicBezTo>
                    <a:pt x="350" y="141"/>
                    <a:pt x="325" y="144"/>
                    <a:pt x="308" y="137"/>
                  </a:cubicBezTo>
                  <a:cubicBezTo>
                    <a:pt x="286" y="130"/>
                    <a:pt x="284" y="111"/>
                    <a:pt x="264" y="97"/>
                  </a:cubicBezTo>
                  <a:cubicBezTo>
                    <a:pt x="238" y="80"/>
                    <a:pt x="203" y="76"/>
                    <a:pt x="180" y="61"/>
                  </a:cubicBezTo>
                  <a:cubicBezTo>
                    <a:pt x="163" y="50"/>
                    <a:pt x="150" y="39"/>
                    <a:pt x="132" y="33"/>
                  </a:cubicBezTo>
                  <a:cubicBezTo>
                    <a:pt x="119" y="35"/>
                    <a:pt x="102" y="31"/>
                    <a:pt x="92" y="41"/>
                  </a:cubicBezTo>
                  <a:cubicBezTo>
                    <a:pt x="71" y="62"/>
                    <a:pt x="108" y="46"/>
                    <a:pt x="76" y="57"/>
                  </a:cubicBezTo>
                  <a:cubicBezTo>
                    <a:pt x="52" y="49"/>
                    <a:pt x="67" y="38"/>
                    <a:pt x="56" y="17"/>
                  </a:cubicBezTo>
                  <a:cubicBezTo>
                    <a:pt x="48" y="0"/>
                    <a:pt x="16" y="1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Freeform 39"/>
            <p:cNvSpPr/>
            <p:nvPr/>
          </p:nvSpPr>
          <p:spPr bwMode="gray">
            <a:xfrm>
              <a:off x="4485" y="4013"/>
              <a:ext cx="45" cy="58"/>
            </a:xfrm>
            <a:custGeom>
              <a:avLst/>
              <a:gdLst/>
              <a:ahLst/>
              <a:cxnLst>
                <a:cxn ang="0">
                  <a:pos x="32" y="18"/>
                </a:cxn>
                <a:cxn ang="0">
                  <a:pos x="0" y="18"/>
                </a:cxn>
                <a:cxn ang="0">
                  <a:pos x="20" y="42"/>
                </a:cxn>
                <a:cxn ang="0">
                  <a:pos x="28" y="66"/>
                </a:cxn>
                <a:cxn ang="0">
                  <a:pos x="32" y="78"/>
                </a:cxn>
                <a:cxn ang="0">
                  <a:pos x="60" y="50"/>
                </a:cxn>
                <a:cxn ang="0">
                  <a:pos x="32" y="18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" name="Freeform 40"/>
            <p:cNvSpPr/>
            <p:nvPr/>
          </p:nvSpPr>
          <p:spPr bwMode="gray">
            <a:xfrm>
              <a:off x="4621" y="3923"/>
              <a:ext cx="164" cy="85"/>
            </a:xfrm>
            <a:custGeom>
              <a:avLst/>
              <a:gdLst/>
              <a:ahLst/>
              <a:cxnLst>
                <a:cxn ang="0">
                  <a:pos x="47" y="73"/>
                </a:cxn>
                <a:cxn ang="0">
                  <a:pos x="39" y="61"/>
                </a:cxn>
                <a:cxn ang="0">
                  <a:pos x="15" y="69"/>
                </a:cxn>
                <a:cxn ang="0">
                  <a:pos x="39" y="113"/>
                </a:cxn>
                <a:cxn ang="0">
                  <a:pos x="123" y="89"/>
                </a:cxn>
                <a:cxn ang="0">
                  <a:pos x="147" y="73"/>
                </a:cxn>
                <a:cxn ang="0">
                  <a:pos x="171" y="65"/>
                </a:cxn>
                <a:cxn ang="0">
                  <a:pos x="219" y="19"/>
                </a:cxn>
                <a:cxn ang="0">
                  <a:pos x="210" y="0"/>
                </a:cxn>
                <a:cxn ang="0">
                  <a:pos x="179" y="17"/>
                </a:cxn>
                <a:cxn ang="0">
                  <a:pos x="107" y="41"/>
                </a:cxn>
                <a:cxn ang="0">
                  <a:pos x="83" y="45"/>
                </a:cxn>
                <a:cxn ang="0">
                  <a:pos x="59" y="53"/>
                </a:cxn>
                <a:cxn ang="0">
                  <a:pos x="47" y="73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" name="Freeform 41"/>
            <p:cNvSpPr/>
            <p:nvPr/>
          </p:nvSpPr>
          <p:spPr bwMode="gray">
            <a:xfrm>
              <a:off x="4791" y="3873"/>
              <a:ext cx="104" cy="92"/>
            </a:xfrm>
            <a:custGeom>
              <a:avLst/>
              <a:gdLst/>
              <a:ahLst/>
              <a:cxnLst>
                <a:cxn ang="0">
                  <a:pos x="12" y="60"/>
                </a:cxn>
                <a:cxn ang="0">
                  <a:pos x="8" y="84"/>
                </a:cxn>
                <a:cxn ang="0">
                  <a:pos x="0" y="108"/>
                </a:cxn>
                <a:cxn ang="0">
                  <a:pos x="36" y="116"/>
                </a:cxn>
                <a:cxn ang="0">
                  <a:pos x="52" y="96"/>
                </a:cxn>
                <a:cxn ang="0">
                  <a:pos x="124" y="68"/>
                </a:cxn>
                <a:cxn ang="0">
                  <a:pos x="136" y="44"/>
                </a:cxn>
                <a:cxn ang="0">
                  <a:pos x="112" y="28"/>
                </a:cxn>
                <a:cxn ang="0">
                  <a:pos x="100" y="20"/>
                </a:cxn>
                <a:cxn ang="0">
                  <a:pos x="64" y="12"/>
                </a:cxn>
                <a:cxn ang="0">
                  <a:pos x="52" y="36"/>
                </a:cxn>
                <a:cxn ang="0">
                  <a:pos x="12" y="60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" name="Freeform 42"/>
            <p:cNvSpPr/>
            <p:nvPr/>
          </p:nvSpPr>
          <p:spPr bwMode="gray">
            <a:xfrm>
              <a:off x="4846" y="3832"/>
              <a:ext cx="37" cy="26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8" y="11"/>
                </a:cxn>
                <a:cxn ang="0">
                  <a:pos x="24" y="35"/>
                </a:cxn>
                <a:cxn ang="0">
                  <a:pos x="39" y="26"/>
                </a:cxn>
                <a:cxn ang="0">
                  <a:pos x="29" y="0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Freeform 43"/>
            <p:cNvSpPr/>
            <p:nvPr/>
          </p:nvSpPr>
          <p:spPr bwMode="gray">
            <a:xfrm>
              <a:off x="3123" y="3346"/>
              <a:ext cx="123" cy="201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104" y="28"/>
                </a:cxn>
                <a:cxn ang="0">
                  <a:pos x="88" y="64"/>
                </a:cxn>
                <a:cxn ang="0">
                  <a:pos x="36" y="84"/>
                </a:cxn>
                <a:cxn ang="0">
                  <a:pos x="28" y="96"/>
                </a:cxn>
                <a:cxn ang="0">
                  <a:pos x="16" y="100"/>
                </a:cxn>
                <a:cxn ang="0">
                  <a:pos x="20" y="132"/>
                </a:cxn>
                <a:cxn ang="0">
                  <a:pos x="28" y="156"/>
                </a:cxn>
                <a:cxn ang="0">
                  <a:pos x="0" y="200"/>
                </a:cxn>
                <a:cxn ang="0">
                  <a:pos x="28" y="260"/>
                </a:cxn>
                <a:cxn ang="0">
                  <a:pos x="52" y="268"/>
                </a:cxn>
                <a:cxn ang="0">
                  <a:pos x="88" y="216"/>
                </a:cxn>
                <a:cxn ang="0">
                  <a:pos x="104" y="192"/>
                </a:cxn>
                <a:cxn ang="0">
                  <a:pos x="128" y="116"/>
                </a:cxn>
                <a:cxn ang="0">
                  <a:pos x="140" y="76"/>
                </a:cxn>
                <a:cxn ang="0">
                  <a:pos x="164" y="72"/>
                </a:cxn>
                <a:cxn ang="0">
                  <a:pos x="128" y="0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" name="Freeform 44"/>
            <p:cNvSpPr/>
            <p:nvPr/>
          </p:nvSpPr>
          <p:spPr bwMode="gray">
            <a:xfrm>
              <a:off x="3655" y="3034"/>
              <a:ext cx="49" cy="61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5" y="60"/>
                </a:cxn>
                <a:cxn ang="0">
                  <a:pos x="29" y="76"/>
                </a:cxn>
                <a:cxn ang="0">
                  <a:pos x="41" y="80"/>
                </a:cxn>
                <a:cxn ang="0">
                  <a:pos x="57" y="76"/>
                </a:cxn>
                <a:cxn ang="0">
                  <a:pos x="29" y="0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" name="Freeform 45"/>
            <p:cNvSpPr/>
            <p:nvPr/>
          </p:nvSpPr>
          <p:spPr bwMode="gray">
            <a:xfrm>
              <a:off x="3988" y="3100"/>
              <a:ext cx="111" cy="183"/>
            </a:xfrm>
            <a:custGeom>
              <a:avLst/>
              <a:gdLst/>
              <a:ahLst/>
              <a:cxnLst>
                <a:cxn ang="0">
                  <a:pos x="96" y="0"/>
                </a:cxn>
                <a:cxn ang="0">
                  <a:pos x="60" y="84"/>
                </a:cxn>
                <a:cxn ang="0">
                  <a:pos x="36" y="92"/>
                </a:cxn>
                <a:cxn ang="0">
                  <a:pos x="12" y="108"/>
                </a:cxn>
                <a:cxn ang="0">
                  <a:pos x="40" y="188"/>
                </a:cxn>
                <a:cxn ang="0">
                  <a:pos x="52" y="224"/>
                </a:cxn>
                <a:cxn ang="0">
                  <a:pos x="60" y="236"/>
                </a:cxn>
                <a:cxn ang="0">
                  <a:pos x="84" y="244"/>
                </a:cxn>
                <a:cxn ang="0">
                  <a:pos x="96" y="196"/>
                </a:cxn>
                <a:cxn ang="0">
                  <a:pos x="124" y="168"/>
                </a:cxn>
                <a:cxn ang="0">
                  <a:pos x="112" y="68"/>
                </a:cxn>
                <a:cxn ang="0">
                  <a:pos x="140" y="48"/>
                </a:cxn>
                <a:cxn ang="0">
                  <a:pos x="112" y="20"/>
                </a:cxn>
                <a:cxn ang="0">
                  <a:pos x="96" y="0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Freeform 46"/>
            <p:cNvSpPr/>
            <p:nvPr/>
          </p:nvSpPr>
          <p:spPr bwMode="gray">
            <a:xfrm>
              <a:off x="3894" y="3043"/>
              <a:ext cx="72" cy="137"/>
            </a:xfrm>
            <a:custGeom>
              <a:avLst/>
              <a:gdLst/>
              <a:ahLst/>
              <a:cxnLst>
                <a:cxn ang="0">
                  <a:pos x="48" y="2"/>
                </a:cxn>
                <a:cxn ang="0">
                  <a:pos x="51" y="35"/>
                </a:cxn>
                <a:cxn ang="0">
                  <a:pos x="60" y="62"/>
                </a:cxn>
                <a:cxn ang="0">
                  <a:pos x="62" y="92"/>
                </a:cxn>
                <a:cxn ang="0">
                  <a:pos x="68" y="105"/>
                </a:cxn>
                <a:cxn ang="0">
                  <a:pos x="71" y="126"/>
                </a:cxn>
                <a:cxn ang="0">
                  <a:pos x="57" y="93"/>
                </a:cxn>
                <a:cxn ang="0">
                  <a:pos x="35" y="78"/>
                </a:cxn>
                <a:cxn ang="0">
                  <a:pos x="5" y="83"/>
                </a:cxn>
                <a:cxn ang="0">
                  <a:pos x="8" y="102"/>
                </a:cxn>
                <a:cxn ang="0">
                  <a:pos x="41" y="114"/>
                </a:cxn>
                <a:cxn ang="0">
                  <a:pos x="57" y="135"/>
                </a:cxn>
                <a:cxn ang="0">
                  <a:pos x="71" y="135"/>
                </a:cxn>
                <a:cxn ang="0">
                  <a:pos x="78" y="150"/>
                </a:cxn>
                <a:cxn ang="0">
                  <a:pos x="96" y="179"/>
                </a:cxn>
                <a:cxn ang="0">
                  <a:pos x="81" y="126"/>
                </a:cxn>
                <a:cxn ang="0">
                  <a:pos x="80" y="93"/>
                </a:cxn>
                <a:cxn ang="0">
                  <a:pos x="71" y="63"/>
                </a:cxn>
                <a:cxn ang="0">
                  <a:pos x="63" y="41"/>
                </a:cxn>
                <a:cxn ang="0">
                  <a:pos x="57" y="20"/>
                </a:cxn>
                <a:cxn ang="0">
                  <a:pos x="48" y="2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" name="Freeform 47"/>
            <p:cNvSpPr/>
            <p:nvPr/>
          </p:nvSpPr>
          <p:spPr bwMode="gray">
            <a:xfrm>
              <a:off x="3943" y="3153"/>
              <a:ext cx="40" cy="131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25"/>
                </a:cxn>
                <a:cxn ang="0">
                  <a:pos x="9" y="54"/>
                </a:cxn>
                <a:cxn ang="0">
                  <a:pos x="18" y="94"/>
                </a:cxn>
                <a:cxn ang="0">
                  <a:pos x="34" y="129"/>
                </a:cxn>
                <a:cxn ang="0">
                  <a:pos x="54" y="175"/>
                </a:cxn>
                <a:cxn ang="0">
                  <a:pos x="40" y="115"/>
                </a:cxn>
                <a:cxn ang="0">
                  <a:pos x="34" y="93"/>
                </a:cxn>
                <a:cxn ang="0">
                  <a:pos x="28" y="61"/>
                </a:cxn>
                <a:cxn ang="0">
                  <a:pos x="25" y="46"/>
                </a:cxn>
                <a:cxn ang="0">
                  <a:pos x="16" y="37"/>
                </a:cxn>
                <a:cxn ang="0">
                  <a:pos x="6" y="0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" name="Freeform 48"/>
            <p:cNvSpPr/>
            <p:nvPr/>
          </p:nvSpPr>
          <p:spPr bwMode="gray">
            <a:xfrm>
              <a:off x="3988" y="3290"/>
              <a:ext cx="65" cy="54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" y="34"/>
                </a:cxn>
                <a:cxn ang="0">
                  <a:pos x="23" y="43"/>
                </a:cxn>
                <a:cxn ang="0">
                  <a:pos x="48" y="49"/>
                </a:cxn>
                <a:cxn ang="0">
                  <a:pos x="62" y="57"/>
                </a:cxn>
                <a:cxn ang="0">
                  <a:pos x="74" y="66"/>
                </a:cxn>
                <a:cxn ang="0">
                  <a:pos x="86" y="69"/>
                </a:cxn>
                <a:cxn ang="0">
                  <a:pos x="72" y="39"/>
                </a:cxn>
                <a:cxn ang="0">
                  <a:pos x="63" y="22"/>
                </a:cxn>
                <a:cxn ang="0">
                  <a:pos x="36" y="24"/>
                </a:cxn>
                <a:cxn ang="0">
                  <a:pos x="24" y="19"/>
                </a:cxn>
                <a:cxn ang="0">
                  <a:pos x="6" y="0"/>
                </a:cxn>
                <a:cxn ang="0">
                  <a:pos x="2" y="0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" name="Freeform 49"/>
            <p:cNvSpPr/>
            <p:nvPr/>
          </p:nvSpPr>
          <p:spPr bwMode="gray">
            <a:xfrm>
              <a:off x="4092" y="3195"/>
              <a:ext cx="83" cy="117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75" y="10"/>
                </a:cxn>
                <a:cxn ang="0">
                  <a:pos x="23" y="15"/>
                </a:cxn>
                <a:cxn ang="0">
                  <a:pos x="14" y="33"/>
                </a:cxn>
                <a:cxn ang="0">
                  <a:pos x="11" y="61"/>
                </a:cxn>
                <a:cxn ang="0">
                  <a:pos x="14" y="75"/>
                </a:cxn>
                <a:cxn ang="0">
                  <a:pos x="3" y="88"/>
                </a:cxn>
                <a:cxn ang="0">
                  <a:pos x="14" y="109"/>
                </a:cxn>
                <a:cxn ang="0">
                  <a:pos x="23" y="124"/>
                </a:cxn>
                <a:cxn ang="0">
                  <a:pos x="15" y="144"/>
                </a:cxn>
                <a:cxn ang="0">
                  <a:pos x="24" y="156"/>
                </a:cxn>
                <a:cxn ang="0">
                  <a:pos x="42" y="144"/>
                </a:cxn>
                <a:cxn ang="0">
                  <a:pos x="50" y="93"/>
                </a:cxn>
                <a:cxn ang="0">
                  <a:pos x="56" y="126"/>
                </a:cxn>
                <a:cxn ang="0">
                  <a:pos x="65" y="145"/>
                </a:cxn>
                <a:cxn ang="0">
                  <a:pos x="62" y="112"/>
                </a:cxn>
                <a:cxn ang="0">
                  <a:pos x="72" y="73"/>
                </a:cxn>
                <a:cxn ang="0">
                  <a:pos x="69" y="51"/>
                </a:cxn>
                <a:cxn ang="0">
                  <a:pos x="54" y="60"/>
                </a:cxn>
                <a:cxn ang="0">
                  <a:pos x="35" y="54"/>
                </a:cxn>
                <a:cxn ang="0">
                  <a:pos x="41" y="36"/>
                </a:cxn>
                <a:cxn ang="0">
                  <a:pos x="62" y="34"/>
                </a:cxn>
                <a:cxn ang="0">
                  <a:pos x="78" y="39"/>
                </a:cxn>
                <a:cxn ang="0">
                  <a:pos x="98" y="30"/>
                </a:cxn>
                <a:cxn ang="0">
                  <a:pos x="111" y="13"/>
                </a:cxn>
                <a:cxn ang="0">
                  <a:pos x="98" y="0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Freeform 50"/>
            <p:cNvSpPr/>
            <p:nvPr/>
          </p:nvSpPr>
          <p:spPr bwMode="gray">
            <a:xfrm>
              <a:off x="4064" y="2777"/>
              <a:ext cx="22" cy="71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0" y="16"/>
                </a:cxn>
                <a:cxn ang="0">
                  <a:pos x="6" y="37"/>
                </a:cxn>
                <a:cxn ang="0">
                  <a:pos x="1" y="61"/>
                </a:cxn>
                <a:cxn ang="0">
                  <a:pos x="16" y="94"/>
                </a:cxn>
                <a:cxn ang="0">
                  <a:pos x="30" y="82"/>
                </a:cxn>
                <a:cxn ang="0">
                  <a:pos x="22" y="61"/>
                </a:cxn>
                <a:cxn ang="0">
                  <a:pos x="12" y="0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Freeform 51"/>
            <p:cNvSpPr/>
            <p:nvPr/>
          </p:nvSpPr>
          <p:spPr bwMode="gray">
            <a:xfrm>
              <a:off x="4078" y="2896"/>
              <a:ext cx="61" cy="118"/>
            </a:xfrm>
            <a:custGeom>
              <a:avLst/>
              <a:gdLst/>
              <a:ahLst/>
              <a:cxnLst>
                <a:cxn ang="0">
                  <a:pos x="12" y="2"/>
                </a:cxn>
                <a:cxn ang="0">
                  <a:pos x="0" y="20"/>
                </a:cxn>
                <a:cxn ang="0">
                  <a:pos x="8" y="49"/>
                </a:cxn>
                <a:cxn ang="0">
                  <a:pos x="6" y="107"/>
                </a:cxn>
                <a:cxn ang="0">
                  <a:pos x="17" y="103"/>
                </a:cxn>
                <a:cxn ang="0">
                  <a:pos x="20" y="115"/>
                </a:cxn>
                <a:cxn ang="0">
                  <a:pos x="29" y="122"/>
                </a:cxn>
                <a:cxn ang="0">
                  <a:pos x="38" y="140"/>
                </a:cxn>
                <a:cxn ang="0">
                  <a:pos x="48" y="128"/>
                </a:cxn>
                <a:cxn ang="0">
                  <a:pos x="65" y="134"/>
                </a:cxn>
                <a:cxn ang="0">
                  <a:pos x="63" y="109"/>
                </a:cxn>
                <a:cxn ang="0">
                  <a:pos x="48" y="104"/>
                </a:cxn>
                <a:cxn ang="0">
                  <a:pos x="39" y="91"/>
                </a:cxn>
                <a:cxn ang="0">
                  <a:pos x="33" y="73"/>
                </a:cxn>
                <a:cxn ang="0">
                  <a:pos x="41" y="53"/>
                </a:cxn>
                <a:cxn ang="0">
                  <a:pos x="35" y="35"/>
                </a:cxn>
                <a:cxn ang="0">
                  <a:pos x="42" y="20"/>
                </a:cxn>
                <a:cxn ang="0">
                  <a:pos x="29" y="4"/>
                </a:cxn>
                <a:cxn ang="0">
                  <a:pos x="18" y="7"/>
                </a:cxn>
                <a:cxn ang="0">
                  <a:pos x="12" y="2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" name="Freeform 52"/>
            <p:cNvSpPr/>
            <p:nvPr/>
          </p:nvSpPr>
          <p:spPr bwMode="gray">
            <a:xfrm>
              <a:off x="4121" y="3052"/>
              <a:ext cx="64" cy="79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44" y="18"/>
                </a:cxn>
                <a:cxn ang="0">
                  <a:pos x="32" y="30"/>
                </a:cxn>
                <a:cxn ang="0">
                  <a:pos x="16" y="35"/>
                </a:cxn>
                <a:cxn ang="0">
                  <a:pos x="8" y="48"/>
                </a:cxn>
                <a:cxn ang="0">
                  <a:pos x="4" y="74"/>
                </a:cxn>
                <a:cxn ang="0">
                  <a:pos x="13" y="71"/>
                </a:cxn>
                <a:cxn ang="0">
                  <a:pos x="25" y="62"/>
                </a:cxn>
                <a:cxn ang="0">
                  <a:pos x="34" y="69"/>
                </a:cxn>
                <a:cxn ang="0">
                  <a:pos x="58" y="99"/>
                </a:cxn>
                <a:cxn ang="0">
                  <a:pos x="71" y="72"/>
                </a:cxn>
                <a:cxn ang="0">
                  <a:pos x="85" y="68"/>
                </a:cxn>
                <a:cxn ang="0">
                  <a:pos x="74" y="39"/>
                </a:cxn>
                <a:cxn ang="0">
                  <a:pos x="52" y="0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" name="Freeform 53"/>
            <p:cNvSpPr/>
            <p:nvPr/>
          </p:nvSpPr>
          <p:spPr bwMode="gray">
            <a:xfrm>
              <a:off x="4197" y="3193"/>
              <a:ext cx="29" cy="49"/>
            </a:xfrm>
            <a:custGeom>
              <a:avLst/>
              <a:gdLst/>
              <a:ahLst/>
              <a:cxnLst>
                <a:cxn ang="0">
                  <a:pos x="6" y="27"/>
                </a:cxn>
                <a:cxn ang="0">
                  <a:pos x="26" y="66"/>
                </a:cxn>
                <a:cxn ang="0">
                  <a:pos x="30" y="52"/>
                </a:cxn>
                <a:cxn ang="0">
                  <a:pos x="38" y="40"/>
                </a:cxn>
                <a:cxn ang="0">
                  <a:pos x="30" y="25"/>
                </a:cxn>
                <a:cxn ang="0">
                  <a:pos x="20" y="13"/>
                </a:cxn>
                <a:cxn ang="0">
                  <a:pos x="11" y="1"/>
                </a:cxn>
                <a:cxn ang="0">
                  <a:pos x="2" y="12"/>
                </a:cxn>
                <a:cxn ang="0">
                  <a:pos x="6" y="2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Freeform 54"/>
            <p:cNvSpPr/>
            <p:nvPr/>
          </p:nvSpPr>
          <p:spPr bwMode="gray">
            <a:xfrm>
              <a:off x="4181" y="3275"/>
              <a:ext cx="18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23"/>
                </a:cxn>
                <a:cxn ang="0">
                  <a:pos x="24" y="11"/>
                </a:cxn>
                <a:cxn ang="0">
                  <a:pos x="0" y="0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Freeform 55"/>
            <p:cNvSpPr/>
            <p:nvPr/>
          </p:nvSpPr>
          <p:spPr bwMode="gray">
            <a:xfrm>
              <a:off x="4208" y="3265"/>
              <a:ext cx="45" cy="3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8"/>
                </a:cxn>
                <a:cxn ang="0">
                  <a:pos x="28" y="33"/>
                </a:cxn>
                <a:cxn ang="0">
                  <a:pos x="42" y="46"/>
                </a:cxn>
                <a:cxn ang="0">
                  <a:pos x="60" y="42"/>
                </a:cxn>
                <a:cxn ang="0">
                  <a:pos x="49" y="24"/>
                </a:cxn>
                <a:cxn ang="0">
                  <a:pos x="28" y="3"/>
                </a:cxn>
                <a:cxn ang="0">
                  <a:pos x="19" y="16"/>
                </a:cxn>
                <a:cxn ang="0">
                  <a:pos x="9" y="0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Freeform 56"/>
            <p:cNvSpPr/>
            <p:nvPr/>
          </p:nvSpPr>
          <p:spPr bwMode="gray">
            <a:xfrm>
              <a:off x="4277" y="3335"/>
              <a:ext cx="24" cy="33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0" y="11"/>
                </a:cxn>
                <a:cxn ang="0">
                  <a:pos x="12" y="32"/>
                </a:cxn>
                <a:cxn ang="0">
                  <a:pos x="24" y="36"/>
                </a:cxn>
                <a:cxn ang="0">
                  <a:pos x="28" y="0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" name="Freeform 57"/>
            <p:cNvSpPr/>
            <p:nvPr/>
          </p:nvSpPr>
          <p:spPr bwMode="gray">
            <a:xfrm>
              <a:off x="4544" y="3293"/>
              <a:ext cx="46" cy="4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14"/>
                </a:cxn>
                <a:cxn ang="0">
                  <a:pos x="24" y="35"/>
                </a:cxn>
                <a:cxn ang="0">
                  <a:pos x="36" y="54"/>
                </a:cxn>
                <a:cxn ang="0">
                  <a:pos x="46" y="63"/>
                </a:cxn>
                <a:cxn ang="0">
                  <a:pos x="61" y="56"/>
                </a:cxn>
                <a:cxn ang="0">
                  <a:pos x="33" y="17"/>
                </a:cxn>
                <a:cxn ang="0">
                  <a:pos x="7" y="0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" name="Freeform 58"/>
            <p:cNvSpPr/>
            <p:nvPr/>
          </p:nvSpPr>
          <p:spPr bwMode="gray">
            <a:xfrm>
              <a:off x="4147" y="3352"/>
              <a:ext cx="46" cy="50"/>
            </a:xfrm>
            <a:custGeom>
              <a:avLst/>
              <a:gdLst/>
              <a:ahLst/>
              <a:cxnLst>
                <a:cxn ang="0">
                  <a:pos x="28" y="7"/>
                </a:cxn>
                <a:cxn ang="0">
                  <a:pos x="30" y="34"/>
                </a:cxn>
                <a:cxn ang="0">
                  <a:pos x="16" y="43"/>
                </a:cxn>
                <a:cxn ang="0">
                  <a:pos x="22" y="67"/>
                </a:cxn>
                <a:cxn ang="0">
                  <a:pos x="48" y="58"/>
                </a:cxn>
                <a:cxn ang="0">
                  <a:pos x="60" y="47"/>
                </a:cxn>
                <a:cxn ang="0">
                  <a:pos x="51" y="28"/>
                </a:cxn>
                <a:cxn ang="0">
                  <a:pos x="57" y="14"/>
                </a:cxn>
                <a:cxn ang="0">
                  <a:pos x="55" y="2"/>
                </a:cxn>
                <a:cxn ang="0">
                  <a:pos x="46" y="4"/>
                </a:cxn>
                <a:cxn ang="0">
                  <a:pos x="51" y="5"/>
                </a:cxn>
                <a:cxn ang="0">
                  <a:pos x="49" y="16"/>
                </a:cxn>
                <a:cxn ang="0">
                  <a:pos x="43" y="23"/>
                </a:cxn>
                <a:cxn ang="0">
                  <a:pos x="28" y="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" name="Freeform 59"/>
            <p:cNvSpPr/>
            <p:nvPr/>
          </p:nvSpPr>
          <p:spPr bwMode="gray">
            <a:xfrm>
              <a:off x="4098" y="3371"/>
              <a:ext cx="32" cy="27"/>
            </a:xfrm>
            <a:custGeom>
              <a:avLst/>
              <a:gdLst/>
              <a:ahLst/>
              <a:cxnLst>
                <a:cxn ang="0">
                  <a:pos x="21" y="3"/>
                </a:cxn>
                <a:cxn ang="0">
                  <a:pos x="6" y="6"/>
                </a:cxn>
                <a:cxn ang="0">
                  <a:pos x="33" y="36"/>
                </a:cxn>
                <a:cxn ang="0">
                  <a:pos x="42" y="30"/>
                </a:cxn>
                <a:cxn ang="0">
                  <a:pos x="21" y="3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" name="Freeform 60"/>
            <p:cNvSpPr/>
            <p:nvPr/>
          </p:nvSpPr>
          <p:spPr bwMode="gray">
            <a:xfrm>
              <a:off x="4077" y="3342"/>
              <a:ext cx="24" cy="31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26"/>
                </a:cxn>
                <a:cxn ang="0">
                  <a:pos x="16" y="24"/>
                </a:cxn>
                <a:cxn ang="0">
                  <a:pos x="19" y="29"/>
                </a:cxn>
                <a:cxn ang="0">
                  <a:pos x="16" y="35"/>
                </a:cxn>
                <a:cxn ang="0">
                  <a:pos x="30" y="21"/>
                </a:cxn>
                <a:cxn ang="0">
                  <a:pos x="24" y="9"/>
                </a:cxn>
                <a:cxn ang="0">
                  <a:pos x="21" y="0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" name="Freeform 61"/>
            <p:cNvSpPr/>
            <p:nvPr/>
          </p:nvSpPr>
          <p:spPr bwMode="gray">
            <a:xfrm>
              <a:off x="4111" y="3353"/>
              <a:ext cx="34" cy="24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0" y="7"/>
                </a:cxn>
                <a:cxn ang="0">
                  <a:pos x="27" y="31"/>
                </a:cxn>
                <a:cxn ang="0">
                  <a:pos x="45" y="24"/>
                </a:cxn>
                <a:cxn ang="0">
                  <a:pos x="22" y="10"/>
                </a:cxn>
                <a:cxn ang="0">
                  <a:pos x="21" y="0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" name="Freeform 62"/>
            <p:cNvSpPr/>
            <p:nvPr/>
          </p:nvSpPr>
          <p:spPr bwMode="gray">
            <a:xfrm>
              <a:off x="4062" y="3021"/>
              <a:ext cx="27" cy="55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21" y="15"/>
                </a:cxn>
                <a:cxn ang="0">
                  <a:pos x="9" y="36"/>
                </a:cxn>
                <a:cxn ang="0">
                  <a:pos x="0" y="59"/>
                </a:cxn>
                <a:cxn ang="0">
                  <a:pos x="8" y="74"/>
                </a:cxn>
                <a:cxn ang="0">
                  <a:pos x="20" y="59"/>
                </a:cxn>
                <a:cxn ang="0">
                  <a:pos x="35" y="32"/>
                </a:cxn>
                <a:cxn ang="0">
                  <a:pos x="30" y="0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" name="Freeform 63"/>
            <p:cNvSpPr/>
            <p:nvPr/>
          </p:nvSpPr>
          <p:spPr bwMode="gray">
            <a:xfrm>
              <a:off x="4113" y="3012"/>
              <a:ext cx="19" cy="55"/>
            </a:xfrm>
            <a:custGeom>
              <a:avLst/>
              <a:gdLst/>
              <a:ahLst/>
              <a:cxnLst>
                <a:cxn ang="0">
                  <a:pos x="13" y="7"/>
                </a:cxn>
                <a:cxn ang="0">
                  <a:pos x="4" y="8"/>
                </a:cxn>
                <a:cxn ang="0">
                  <a:pos x="0" y="22"/>
                </a:cxn>
                <a:cxn ang="0">
                  <a:pos x="15" y="41"/>
                </a:cxn>
                <a:cxn ang="0">
                  <a:pos x="25" y="56"/>
                </a:cxn>
                <a:cxn ang="0">
                  <a:pos x="16" y="20"/>
                </a:cxn>
                <a:cxn ang="0">
                  <a:pos x="13" y="7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" name="Freeform 64"/>
            <p:cNvSpPr/>
            <p:nvPr/>
          </p:nvSpPr>
          <p:spPr bwMode="gray">
            <a:xfrm>
              <a:off x="4135" y="2995"/>
              <a:ext cx="10" cy="25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" y="10"/>
                </a:cxn>
                <a:cxn ang="0">
                  <a:pos x="11" y="25"/>
                </a:cxn>
                <a:cxn ang="0">
                  <a:pos x="11" y="0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" name="Freeform 65"/>
            <p:cNvSpPr/>
            <p:nvPr/>
          </p:nvSpPr>
          <p:spPr bwMode="gray">
            <a:xfrm>
              <a:off x="4145" y="3007"/>
              <a:ext cx="21" cy="48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11" y="14"/>
                </a:cxn>
                <a:cxn ang="0">
                  <a:pos x="20" y="21"/>
                </a:cxn>
                <a:cxn ang="0">
                  <a:pos x="8" y="39"/>
                </a:cxn>
                <a:cxn ang="0">
                  <a:pos x="0" y="56"/>
                </a:cxn>
                <a:cxn ang="0">
                  <a:pos x="11" y="57"/>
                </a:cxn>
                <a:cxn ang="0">
                  <a:pos x="26" y="26"/>
                </a:cxn>
                <a:cxn ang="0">
                  <a:pos x="5" y="0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" name="Freeform 66"/>
            <p:cNvSpPr/>
            <p:nvPr/>
          </p:nvSpPr>
          <p:spPr bwMode="gray">
            <a:xfrm>
              <a:off x="3876" y="3076"/>
              <a:ext cx="12" cy="27"/>
            </a:xfrm>
            <a:custGeom>
              <a:avLst/>
              <a:gdLst/>
              <a:ahLst/>
              <a:cxnLst>
                <a:cxn ang="0">
                  <a:pos x="14" y="3"/>
                </a:cxn>
                <a:cxn ang="0">
                  <a:pos x="0" y="7"/>
                </a:cxn>
                <a:cxn ang="0">
                  <a:pos x="8" y="22"/>
                </a:cxn>
                <a:cxn ang="0">
                  <a:pos x="14" y="3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" name="Freeform 67"/>
            <p:cNvSpPr/>
            <p:nvPr/>
          </p:nvSpPr>
          <p:spPr bwMode="gray">
            <a:xfrm>
              <a:off x="3866" y="3053"/>
              <a:ext cx="10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" name="Freeform 68"/>
            <p:cNvSpPr/>
            <p:nvPr/>
          </p:nvSpPr>
          <p:spPr bwMode="gray">
            <a:xfrm>
              <a:off x="3862" y="3035"/>
              <a:ext cx="12" cy="14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0" y="10"/>
                </a:cxn>
                <a:cxn ang="0">
                  <a:pos x="12" y="19"/>
                </a:cxn>
                <a:cxn ang="0">
                  <a:pos x="10" y="5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" name="Freeform 69"/>
            <p:cNvSpPr/>
            <p:nvPr/>
          </p:nvSpPr>
          <p:spPr bwMode="gray">
            <a:xfrm>
              <a:off x="3850" y="2995"/>
              <a:ext cx="11" cy="1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13"/>
                </a:cxn>
                <a:cxn ang="0">
                  <a:pos x="12" y="24"/>
                </a:cxn>
                <a:cxn ang="0">
                  <a:pos x="6" y="0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" name="Freeform 70"/>
            <p:cNvSpPr/>
            <p:nvPr/>
          </p:nvSpPr>
          <p:spPr bwMode="gray">
            <a:xfrm>
              <a:off x="3852" y="3020"/>
              <a:ext cx="16" cy="13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9" y="18"/>
                </a:cxn>
                <a:cxn ang="0">
                  <a:pos x="14" y="6"/>
                </a:cxn>
                <a:cxn ang="0">
                  <a:pos x="13" y="0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" name="Freeform 71"/>
            <p:cNvSpPr/>
            <p:nvPr/>
          </p:nvSpPr>
          <p:spPr bwMode="gray">
            <a:xfrm>
              <a:off x="4688" y="3643"/>
              <a:ext cx="45" cy="60"/>
            </a:xfrm>
            <a:custGeom>
              <a:avLst/>
              <a:gdLst/>
              <a:ahLst/>
              <a:cxnLst>
                <a:cxn ang="0">
                  <a:pos x="10" y="7"/>
                </a:cxn>
                <a:cxn ang="0">
                  <a:pos x="3" y="18"/>
                </a:cxn>
                <a:cxn ang="0">
                  <a:pos x="15" y="39"/>
                </a:cxn>
                <a:cxn ang="0">
                  <a:pos x="27" y="54"/>
                </a:cxn>
                <a:cxn ang="0">
                  <a:pos x="40" y="63"/>
                </a:cxn>
                <a:cxn ang="0">
                  <a:pos x="51" y="81"/>
                </a:cxn>
                <a:cxn ang="0">
                  <a:pos x="52" y="57"/>
                </a:cxn>
                <a:cxn ang="0">
                  <a:pos x="43" y="37"/>
                </a:cxn>
                <a:cxn ang="0">
                  <a:pos x="25" y="18"/>
                </a:cxn>
                <a:cxn ang="0">
                  <a:pos x="10" y="7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" name="Freeform 72"/>
            <p:cNvSpPr/>
            <p:nvPr/>
          </p:nvSpPr>
          <p:spPr bwMode="gray">
            <a:xfrm>
              <a:off x="4919" y="3594"/>
              <a:ext cx="53" cy="46"/>
            </a:xfrm>
            <a:custGeom>
              <a:avLst/>
              <a:gdLst/>
              <a:ahLst/>
              <a:cxnLst>
                <a:cxn ang="0">
                  <a:pos x="28" y="23"/>
                </a:cxn>
                <a:cxn ang="0">
                  <a:pos x="13" y="32"/>
                </a:cxn>
                <a:cxn ang="0">
                  <a:pos x="1" y="44"/>
                </a:cxn>
                <a:cxn ang="0">
                  <a:pos x="13" y="59"/>
                </a:cxn>
                <a:cxn ang="0">
                  <a:pos x="28" y="44"/>
                </a:cxn>
                <a:cxn ang="0">
                  <a:pos x="40" y="23"/>
                </a:cxn>
                <a:cxn ang="0">
                  <a:pos x="55" y="0"/>
                </a:cxn>
                <a:cxn ang="0">
                  <a:pos x="71" y="11"/>
                </a:cxn>
                <a:cxn ang="0">
                  <a:pos x="35" y="23"/>
                </a:cxn>
                <a:cxn ang="0">
                  <a:pos x="28" y="23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4" name="Freeform 73"/>
            <p:cNvSpPr/>
            <p:nvPr/>
          </p:nvSpPr>
          <p:spPr bwMode="gray">
            <a:xfrm>
              <a:off x="4759" y="3569"/>
              <a:ext cx="17" cy="23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4"/>
                </a:cxn>
                <a:cxn ang="0">
                  <a:pos x="12" y="30"/>
                </a:cxn>
                <a:cxn ang="0">
                  <a:pos x="9" y="0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5" name="Freeform 74"/>
            <p:cNvSpPr/>
            <p:nvPr/>
          </p:nvSpPr>
          <p:spPr bwMode="gray">
            <a:xfrm>
              <a:off x="4751" y="3547"/>
              <a:ext cx="20" cy="17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0" y="14"/>
                </a:cxn>
                <a:cxn ang="0">
                  <a:pos x="21" y="20"/>
                </a:cxn>
                <a:cxn ang="0">
                  <a:pos x="19" y="0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6" name="Freeform 75"/>
            <p:cNvSpPr/>
            <p:nvPr/>
          </p:nvSpPr>
          <p:spPr bwMode="gray">
            <a:xfrm>
              <a:off x="4598" y="3353"/>
              <a:ext cx="24" cy="33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10" y="11"/>
                </a:cxn>
                <a:cxn ang="0">
                  <a:pos x="12" y="32"/>
                </a:cxn>
                <a:cxn ang="0">
                  <a:pos x="24" y="36"/>
                </a:cxn>
                <a:cxn ang="0">
                  <a:pos x="28" y="0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7" name="Freeform 76"/>
            <p:cNvSpPr/>
            <p:nvPr/>
          </p:nvSpPr>
          <p:spPr bwMode="gray">
            <a:xfrm>
              <a:off x="4632" y="3396"/>
              <a:ext cx="26" cy="33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10" y="9"/>
                </a:cxn>
                <a:cxn ang="0">
                  <a:pos x="14" y="32"/>
                </a:cxn>
                <a:cxn ang="0">
                  <a:pos x="26" y="36"/>
                </a:cxn>
                <a:cxn ang="0">
                  <a:pos x="30" y="0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8" name="Freeform 77"/>
            <p:cNvSpPr/>
            <p:nvPr/>
          </p:nvSpPr>
          <p:spPr bwMode="gray">
            <a:xfrm>
              <a:off x="4659" y="3459"/>
              <a:ext cx="28" cy="28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10" y="2"/>
                </a:cxn>
                <a:cxn ang="0">
                  <a:pos x="14" y="25"/>
                </a:cxn>
                <a:cxn ang="0">
                  <a:pos x="26" y="29"/>
                </a:cxn>
                <a:cxn ang="0">
                  <a:pos x="34" y="2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9" name="Freeform 78"/>
            <p:cNvSpPr/>
            <p:nvPr/>
          </p:nvSpPr>
          <p:spPr bwMode="gray">
            <a:xfrm>
              <a:off x="4693" y="3449"/>
              <a:ext cx="28" cy="26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10" y="2"/>
                </a:cxn>
                <a:cxn ang="0">
                  <a:pos x="16" y="22"/>
                </a:cxn>
                <a:cxn ang="0">
                  <a:pos x="27" y="22"/>
                </a:cxn>
                <a:cxn ang="0">
                  <a:pos x="34" y="2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0" name="Freeform 79"/>
            <p:cNvSpPr/>
            <p:nvPr/>
          </p:nvSpPr>
          <p:spPr bwMode="gray">
            <a:xfrm>
              <a:off x="4683" y="3413"/>
              <a:ext cx="26" cy="20"/>
            </a:xfrm>
            <a:custGeom>
              <a:avLst/>
              <a:gdLst/>
              <a:ahLst/>
              <a:cxnLst>
                <a:cxn ang="0">
                  <a:pos x="31" y="1"/>
                </a:cxn>
                <a:cxn ang="0">
                  <a:pos x="10" y="2"/>
                </a:cxn>
                <a:cxn ang="0">
                  <a:pos x="13" y="15"/>
                </a:cxn>
                <a:cxn ang="0">
                  <a:pos x="25" y="19"/>
                </a:cxn>
                <a:cxn ang="0">
                  <a:pos x="31" y="1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1" name="Freeform 80"/>
            <p:cNvSpPr/>
            <p:nvPr/>
          </p:nvSpPr>
          <p:spPr bwMode="gray">
            <a:xfrm>
              <a:off x="4657" y="3388"/>
              <a:ext cx="26" cy="35"/>
            </a:xfrm>
            <a:custGeom>
              <a:avLst/>
              <a:gdLst/>
              <a:ahLst/>
              <a:cxnLst>
                <a:cxn ang="0">
                  <a:pos x="28" y="16"/>
                </a:cxn>
                <a:cxn ang="0">
                  <a:pos x="19" y="2"/>
                </a:cxn>
                <a:cxn ang="0">
                  <a:pos x="10" y="25"/>
                </a:cxn>
                <a:cxn ang="0">
                  <a:pos x="19" y="35"/>
                </a:cxn>
                <a:cxn ang="0">
                  <a:pos x="27" y="29"/>
                </a:cxn>
                <a:cxn ang="0">
                  <a:pos x="28" y="16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2" name="Freeform 81"/>
            <p:cNvSpPr/>
            <p:nvPr/>
          </p:nvSpPr>
          <p:spPr bwMode="gray">
            <a:xfrm>
              <a:off x="4625" y="3372"/>
              <a:ext cx="24" cy="26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10" y="2"/>
                </a:cxn>
                <a:cxn ang="0">
                  <a:pos x="12" y="23"/>
                </a:cxn>
                <a:cxn ang="0">
                  <a:pos x="24" y="27"/>
                </a:cxn>
                <a:cxn ang="0">
                  <a:pos x="22" y="10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3" name="Freeform 82"/>
            <p:cNvSpPr/>
            <p:nvPr/>
          </p:nvSpPr>
          <p:spPr bwMode="gray">
            <a:xfrm>
              <a:off x="4665" y="3425"/>
              <a:ext cx="24" cy="26"/>
            </a:xfrm>
            <a:custGeom>
              <a:avLst/>
              <a:gdLst/>
              <a:ahLst/>
              <a:cxnLst>
                <a:cxn ang="0">
                  <a:pos x="22" y="10"/>
                </a:cxn>
                <a:cxn ang="0">
                  <a:pos x="10" y="2"/>
                </a:cxn>
                <a:cxn ang="0">
                  <a:pos x="12" y="23"/>
                </a:cxn>
                <a:cxn ang="0">
                  <a:pos x="24" y="27"/>
                </a:cxn>
                <a:cxn ang="0">
                  <a:pos x="22" y="10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4" name="Freeform 83"/>
            <p:cNvSpPr/>
            <p:nvPr/>
          </p:nvSpPr>
          <p:spPr bwMode="gray">
            <a:xfrm>
              <a:off x="3055" y="2051"/>
              <a:ext cx="141" cy="108"/>
            </a:xfrm>
            <a:custGeom>
              <a:avLst/>
              <a:gdLst/>
              <a:ahLst/>
              <a:cxnLst>
                <a:cxn ang="0">
                  <a:pos x="171" y="4"/>
                </a:cxn>
                <a:cxn ang="0">
                  <a:pos x="185" y="4"/>
                </a:cxn>
                <a:cxn ang="0">
                  <a:pos x="189" y="16"/>
                </a:cxn>
                <a:cxn ang="0">
                  <a:pos x="187" y="24"/>
                </a:cxn>
                <a:cxn ang="0">
                  <a:pos x="131" y="44"/>
                </a:cxn>
                <a:cxn ang="0">
                  <a:pos x="109" y="58"/>
                </a:cxn>
                <a:cxn ang="0">
                  <a:pos x="97" y="62"/>
                </a:cxn>
                <a:cxn ang="0">
                  <a:pos x="71" y="82"/>
                </a:cxn>
                <a:cxn ang="0">
                  <a:pos x="75" y="92"/>
                </a:cxn>
                <a:cxn ang="0">
                  <a:pos x="83" y="116"/>
                </a:cxn>
                <a:cxn ang="0">
                  <a:pos x="107" y="126"/>
                </a:cxn>
                <a:cxn ang="0">
                  <a:pos x="93" y="140"/>
                </a:cxn>
                <a:cxn ang="0">
                  <a:pos x="83" y="130"/>
                </a:cxn>
                <a:cxn ang="0">
                  <a:pos x="71" y="134"/>
                </a:cxn>
                <a:cxn ang="0">
                  <a:pos x="21" y="122"/>
                </a:cxn>
                <a:cxn ang="0">
                  <a:pos x="19" y="106"/>
                </a:cxn>
                <a:cxn ang="0">
                  <a:pos x="47" y="90"/>
                </a:cxn>
                <a:cxn ang="0">
                  <a:pos x="51" y="76"/>
                </a:cxn>
                <a:cxn ang="0">
                  <a:pos x="47" y="64"/>
                </a:cxn>
                <a:cxn ang="0">
                  <a:pos x="73" y="46"/>
                </a:cxn>
                <a:cxn ang="0">
                  <a:pos x="97" y="36"/>
                </a:cxn>
                <a:cxn ang="0">
                  <a:pos x="113" y="24"/>
                </a:cxn>
                <a:cxn ang="0">
                  <a:pos x="171" y="4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5" name="Freeform 84"/>
            <p:cNvSpPr/>
            <p:nvPr/>
          </p:nvSpPr>
          <p:spPr bwMode="gray">
            <a:xfrm>
              <a:off x="3139" y="2155"/>
              <a:ext cx="40" cy="1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12" y="2"/>
                </a:cxn>
                <a:cxn ang="0">
                  <a:pos x="32" y="16"/>
                </a:cxn>
                <a:cxn ang="0">
                  <a:pos x="44" y="14"/>
                </a:cxn>
                <a:cxn ang="0">
                  <a:pos x="24" y="0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6" name="Freeform 85"/>
            <p:cNvSpPr/>
            <p:nvPr/>
          </p:nvSpPr>
          <p:spPr bwMode="gray">
            <a:xfrm>
              <a:off x="3344" y="1999"/>
              <a:ext cx="42" cy="28"/>
            </a:xfrm>
            <a:custGeom>
              <a:avLst/>
              <a:gdLst/>
              <a:ahLst/>
              <a:cxnLst>
                <a:cxn ang="0">
                  <a:pos x="57" y="4"/>
                </a:cxn>
                <a:cxn ang="0">
                  <a:pos x="25" y="24"/>
                </a:cxn>
                <a:cxn ang="0">
                  <a:pos x="11" y="34"/>
                </a:cxn>
                <a:cxn ang="0">
                  <a:pos x="9" y="4"/>
                </a:cxn>
                <a:cxn ang="0">
                  <a:pos x="21" y="0"/>
                </a:cxn>
                <a:cxn ang="0">
                  <a:pos x="57" y="4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7" name="Freeform 86"/>
            <p:cNvSpPr/>
            <p:nvPr/>
          </p:nvSpPr>
          <p:spPr bwMode="gray">
            <a:xfrm>
              <a:off x="3374" y="2012"/>
              <a:ext cx="50" cy="2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11" y="6"/>
                </a:cxn>
                <a:cxn ang="0">
                  <a:pos x="57" y="26"/>
                </a:cxn>
                <a:cxn ang="0">
                  <a:pos x="63" y="24"/>
                </a:cxn>
                <a:cxn ang="0">
                  <a:pos x="29" y="0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8" name="Freeform 87"/>
            <p:cNvSpPr/>
            <p:nvPr/>
          </p:nvSpPr>
          <p:spPr bwMode="gray">
            <a:xfrm>
              <a:off x="3428" y="2015"/>
              <a:ext cx="50" cy="32"/>
            </a:xfrm>
            <a:custGeom>
              <a:avLst/>
              <a:gdLst/>
              <a:ahLst/>
              <a:cxnLst>
                <a:cxn ang="0">
                  <a:pos x="50" y="9"/>
                </a:cxn>
                <a:cxn ang="0">
                  <a:pos x="26" y="9"/>
                </a:cxn>
                <a:cxn ang="0">
                  <a:pos x="10" y="9"/>
                </a:cxn>
                <a:cxn ang="0">
                  <a:pos x="8" y="35"/>
                </a:cxn>
                <a:cxn ang="0">
                  <a:pos x="32" y="43"/>
                </a:cxn>
                <a:cxn ang="0">
                  <a:pos x="62" y="27"/>
                </a:cxn>
                <a:cxn ang="0">
                  <a:pos x="50" y="9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" name="Freeform 88"/>
            <p:cNvSpPr/>
            <p:nvPr/>
          </p:nvSpPr>
          <p:spPr bwMode="gray">
            <a:xfrm>
              <a:off x="3777" y="2042"/>
              <a:ext cx="88" cy="31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8" y="16"/>
                </a:cxn>
                <a:cxn ang="0">
                  <a:pos x="50" y="30"/>
                </a:cxn>
                <a:cxn ang="0">
                  <a:pos x="76" y="36"/>
                </a:cxn>
                <a:cxn ang="0">
                  <a:pos x="112" y="22"/>
                </a:cxn>
                <a:cxn ang="0">
                  <a:pos x="78" y="4"/>
                </a:cxn>
                <a:cxn ang="0">
                  <a:pos x="14" y="0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0" name="Freeform 89"/>
            <p:cNvSpPr/>
            <p:nvPr/>
          </p:nvSpPr>
          <p:spPr bwMode="gray">
            <a:xfrm>
              <a:off x="3867" y="2041"/>
              <a:ext cx="46" cy="24"/>
            </a:xfrm>
            <a:custGeom>
              <a:avLst/>
              <a:gdLst/>
              <a:ahLst/>
              <a:cxnLst>
                <a:cxn ang="0">
                  <a:pos x="32" y="4"/>
                </a:cxn>
                <a:cxn ang="0">
                  <a:pos x="62" y="10"/>
                </a:cxn>
                <a:cxn ang="0">
                  <a:pos x="30" y="32"/>
                </a:cxn>
                <a:cxn ang="0">
                  <a:pos x="6" y="22"/>
                </a:cxn>
                <a:cxn ang="0">
                  <a:pos x="32" y="4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1" name="Freeform 90"/>
            <p:cNvSpPr/>
            <p:nvPr/>
          </p:nvSpPr>
          <p:spPr bwMode="gray">
            <a:xfrm>
              <a:off x="3846" y="2070"/>
              <a:ext cx="37" cy="17"/>
            </a:xfrm>
            <a:custGeom>
              <a:avLst/>
              <a:gdLst/>
              <a:ahLst/>
              <a:cxnLst>
                <a:cxn ang="0">
                  <a:pos x="20" y="1"/>
                </a:cxn>
                <a:cxn ang="0">
                  <a:pos x="6" y="5"/>
                </a:cxn>
                <a:cxn ang="0">
                  <a:pos x="38" y="23"/>
                </a:cxn>
                <a:cxn ang="0">
                  <a:pos x="20" y="1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" name="Freeform 91"/>
            <p:cNvSpPr/>
            <p:nvPr/>
          </p:nvSpPr>
          <p:spPr bwMode="gray">
            <a:xfrm>
              <a:off x="4098" y="2294"/>
              <a:ext cx="76" cy="114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18"/>
                </a:cxn>
                <a:cxn ang="0">
                  <a:pos x="14" y="42"/>
                </a:cxn>
                <a:cxn ang="0">
                  <a:pos x="32" y="72"/>
                </a:cxn>
                <a:cxn ang="0">
                  <a:pos x="36" y="104"/>
                </a:cxn>
                <a:cxn ang="0">
                  <a:pos x="80" y="152"/>
                </a:cxn>
                <a:cxn ang="0">
                  <a:pos x="86" y="124"/>
                </a:cxn>
                <a:cxn ang="0">
                  <a:pos x="74" y="102"/>
                </a:cxn>
                <a:cxn ang="0">
                  <a:pos x="62" y="92"/>
                </a:cxn>
                <a:cxn ang="0">
                  <a:pos x="52" y="74"/>
                </a:cxn>
                <a:cxn ang="0">
                  <a:pos x="42" y="44"/>
                </a:cxn>
                <a:cxn ang="0">
                  <a:pos x="4" y="12"/>
                </a:cxn>
                <a:cxn ang="0">
                  <a:pos x="6" y="0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3" name="Freeform 92"/>
            <p:cNvSpPr/>
            <p:nvPr/>
          </p:nvSpPr>
          <p:spPr bwMode="gray">
            <a:xfrm>
              <a:off x="4159" y="2412"/>
              <a:ext cx="55" cy="78"/>
            </a:xfrm>
            <a:custGeom>
              <a:avLst/>
              <a:gdLst/>
              <a:ahLst/>
              <a:cxnLst>
                <a:cxn ang="0">
                  <a:pos x="64" y="22"/>
                </a:cxn>
                <a:cxn ang="0">
                  <a:pos x="74" y="40"/>
                </a:cxn>
                <a:cxn ang="0">
                  <a:pos x="30" y="84"/>
                </a:cxn>
                <a:cxn ang="0">
                  <a:pos x="32" y="100"/>
                </a:cxn>
                <a:cxn ang="0">
                  <a:pos x="20" y="94"/>
                </a:cxn>
                <a:cxn ang="0">
                  <a:pos x="6" y="84"/>
                </a:cxn>
                <a:cxn ang="0">
                  <a:pos x="0" y="82"/>
                </a:cxn>
                <a:cxn ang="0">
                  <a:pos x="10" y="58"/>
                </a:cxn>
                <a:cxn ang="0">
                  <a:pos x="12" y="52"/>
                </a:cxn>
                <a:cxn ang="0">
                  <a:pos x="2" y="24"/>
                </a:cxn>
                <a:cxn ang="0">
                  <a:pos x="4" y="14"/>
                </a:cxn>
                <a:cxn ang="0">
                  <a:pos x="26" y="22"/>
                </a:cxn>
                <a:cxn ang="0">
                  <a:pos x="36" y="36"/>
                </a:cxn>
                <a:cxn ang="0">
                  <a:pos x="64" y="22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4" name="Freeform 93"/>
            <p:cNvSpPr/>
            <p:nvPr/>
          </p:nvSpPr>
          <p:spPr bwMode="gray">
            <a:xfrm>
              <a:off x="4123" y="2492"/>
              <a:ext cx="109" cy="189"/>
            </a:xfrm>
            <a:custGeom>
              <a:avLst/>
              <a:gdLst/>
              <a:ahLst/>
              <a:cxnLst>
                <a:cxn ang="0">
                  <a:pos x="82" y="100"/>
                </a:cxn>
                <a:cxn ang="0">
                  <a:pos x="66" y="106"/>
                </a:cxn>
                <a:cxn ang="0">
                  <a:pos x="64" y="132"/>
                </a:cxn>
                <a:cxn ang="0">
                  <a:pos x="22" y="146"/>
                </a:cxn>
                <a:cxn ang="0">
                  <a:pos x="8" y="168"/>
                </a:cxn>
                <a:cxn ang="0">
                  <a:pos x="20" y="182"/>
                </a:cxn>
                <a:cxn ang="0">
                  <a:pos x="8" y="198"/>
                </a:cxn>
                <a:cxn ang="0">
                  <a:pos x="24" y="252"/>
                </a:cxn>
                <a:cxn ang="0">
                  <a:pos x="28" y="214"/>
                </a:cxn>
                <a:cxn ang="0">
                  <a:pos x="22" y="192"/>
                </a:cxn>
                <a:cxn ang="0">
                  <a:pos x="42" y="176"/>
                </a:cxn>
                <a:cxn ang="0">
                  <a:pos x="52" y="158"/>
                </a:cxn>
                <a:cxn ang="0">
                  <a:pos x="66" y="174"/>
                </a:cxn>
                <a:cxn ang="0">
                  <a:pos x="44" y="190"/>
                </a:cxn>
                <a:cxn ang="0">
                  <a:pos x="56" y="200"/>
                </a:cxn>
                <a:cxn ang="0">
                  <a:pos x="68" y="178"/>
                </a:cxn>
                <a:cxn ang="0">
                  <a:pos x="84" y="184"/>
                </a:cxn>
                <a:cxn ang="0">
                  <a:pos x="104" y="148"/>
                </a:cxn>
                <a:cxn ang="0">
                  <a:pos x="114" y="156"/>
                </a:cxn>
                <a:cxn ang="0">
                  <a:pos x="136" y="148"/>
                </a:cxn>
                <a:cxn ang="0">
                  <a:pos x="146" y="130"/>
                </a:cxn>
                <a:cxn ang="0">
                  <a:pos x="142" y="110"/>
                </a:cxn>
                <a:cxn ang="0">
                  <a:pos x="134" y="98"/>
                </a:cxn>
                <a:cxn ang="0">
                  <a:pos x="122" y="40"/>
                </a:cxn>
                <a:cxn ang="0">
                  <a:pos x="94" y="0"/>
                </a:cxn>
                <a:cxn ang="0">
                  <a:pos x="78" y="12"/>
                </a:cxn>
                <a:cxn ang="0">
                  <a:pos x="96" y="34"/>
                </a:cxn>
                <a:cxn ang="0">
                  <a:pos x="96" y="64"/>
                </a:cxn>
                <a:cxn ang="0">
                  <a:pos x="82" y="100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5" name="Freeform 94"/>
            <p:cNvSpPr/>
            <p:nvPr/>
          </p:nvSpPr>
          <p:spPr bwMode="gray">
            <a:xfrm>
              <a:off x="3062" y="1988"/>
              <a:ext cx="52" cy="30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65" y="20"/>
                </a:cxn>
                <a:cxn ang="0">
                  <a:pos x="41" y="24"/>
                </a:cxn>
                <a:cxn ang="0">
                  <a:pos x="31" y="40"/>
                </a:cxn>
                <a:cxn ang="0">
                  <a:pos x="7" y="38"/>
                </a:cxn>
                <a:cxn ang="0">
                  <a:pos x="1" y="36"/>
                </a:cxn>
                <a:cxn ang="0">
                  <a:pos x="33" y="20"/>
                </a:cxn>
                <a:cxn ang="0">
                  <a:pos x="59" y="0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6" name="Freeform 95"/>
            <p:cNvSpPr/>
            <p:nvPr/>
          </p:nvSpPr>
          <p:spPr bwMode="gray">
            <a:xfrm>
              <a:off x="2955" y="1997"/>
              <a:ext cx="19" cy="22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18"/>
                </a:cxn>
                <a:cxn ang="0">
                  <a:pos x="18" y="26"/>
                </a:cxn>
                <a:cxn ang="0">
                  <a:pos x="18" y="0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7" name="Freeform 96"/>
            <p:cNvSpPr/>
            <p:nvPr/>
          </p:nvSpPr>
          <p:spPr bwMode="gray">
            <a:xfrm>
              <a:off x="2979" y="1996"/>
              <a:ext cx="37" cy="27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0" y="18"/>
                </a:cxn>
                <a:cxn ang="0">
                  <a:pos x="6" y="32"/>
                </a:cxn>
                <a:cxn ang="0">
                  <a:pos x="18" y="36"/>
                </a:cxn>
                <a:cxn ang="0">
                  <a:pos x="40" y="26"/>
                </a:cxn>
                <a:cxn ang="0">
                  <a:pos x="14" y="6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8" name="Freeform 97"/>
            <p:cNvSpPr/>
            <p:nvPr/>
          </p:nvSpPr>
          <p:spPr bwMode="gray">
            <a:xfrm>
              <a:off x="3040" y="1987"/>
              <a:ext cx="20" cy="16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3" y="12"/>
                </a:cxn>
                <a:cxn ang="0">
                  <a:pos x="19" y="22"/>
                </a:cxn>
                <a:cxn ang="0">
                  <a:pos x="11" y="0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9" name="Freeform 98"/>
            <p:cNvSpPr/>
            <p:nvPr/>
          </p:nvSpPr>
          <p:spPr bwMode="gray">
            <a:xfrm>
              <a:off x="3022" y="2005"/>
              <a:ext cx="15" cy="13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9" y="18"/>
                </a:cxn>
                <a:cxn ang="0">
                  <a:pos x="11" y="0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0" name="Freeform 99"/>
            <p:cNvSpPr/>
            <p:nvPr/>
          </p:nvSpPr>
          <p:spPr bwMode="gray">
            <a:xfrm>
              <a:off x="4162" y="2021"/>
              <a:ext cx="18" cy="33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8" y="16"/>
                </a:cxn>
                <a:cxn ang="0">
                  <a:pos x="0" y="34"/>
                </a:cxn>
                <a:cxn ang="0">
                  <a:pos x="16" y="40"/>
                </a:cxn>
                <a:cxn ang="0">
                  <a:pos x="24" y="0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1" name="Freeform 100"/>
            <p:cNvSpPr/>
            <p:nvPr/>
          </p:nvSpPr>
          <p:spPr bwMode="gray">
            <a:xfrm>
              <a:off x="3278" y="3473"/>
              <a:ext cx="31" cy="1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26" y="24"/>
                </a:cxn>
                <a:cxn ang="0">
                  <a:pos x="30" y="0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2" name="Freeform 101"/>
            <p:cNvSpPr/>
            <p:nvPr/>
          </p:nvSpPr>
          <p:spPr bwMode="gray">
            <a:xfrm>
              <a:off x="3318" y="3466"/>
              <a:ext cx="10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3" name="Freeform 102"/>
            <p:cNvSpPr/>
            <p:nvPr/>
          </p:nvSpPr>
          <p:spPr bwMode="gray">
            <a:xfrm>
              <a:off x="3251" y="3312"/>
              <a:ext cx="9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4" name="Freeform 103"/>
            <p:cNvSpPr/>
            <p:nvPr/>
          </p:nvSpPr>
          <p:spPr bwMode="gray">
            <a:xfrm>
              <a:off x="3311" y="3239"/>
              <a:ext cx="11" cy="1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13"/>
                </a:cxn>
                <a:cxn ang="0">
                  <a:pos x="12" y="24"/>
                </a:cxn>
                <a:cxn ang="0">
                  <a:pos x="6" y="0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5" name="Freeform 104"/>
            <p:cNvSpPr/>
            <p:nvPr/>
          </p:nvSpPr>
          <p:spPr bwMode="gray">
            <a:xfrm>
              <a:off x="3287" y="3238"/>
              <a:ext cx="11" cy="19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0" y="13"/>
                </a:cxn>
                <a:cxn ang="0">
                  <a:pos x="12" y="24"/>
                </a:cxn>
                <a:cxn ang="0">
                  <a:pos x="6" y="0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6" name="Freeform 105"/>
            <p:cNvSpPr/>
            <p:nvPr/>
          </p:nvSpPr>
          <p:spPr bwMode="gray">
            <a:xfrm>
              <a:off x="3276" y="3260"/>
              <a:ext cx="10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7" name="Freeform 106"/>
            <p:cNvSpPr/>
            <p:nvPr/>
          </p:nvSpPr>
          <p:spPr bwMode="gray">
            <a:xfrm>
              <a:off x="3251" y="3294"/>
              <a:ext cx="9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8" name="Freeform 107"/>
            <p:cNvSpPr/>
            <p:nvPr/>
          </p:nvSpPr>
          <p:spPr bwMode="gray">
            <a:xfrm>
              <a:off x="3270" y="3281"/>
              <a:ext cx="10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9" name="Freeform 108"/>
            <p:cNvSpPr/>
            <p:nvPr/>
          </p:nvSpPr>
          <p:spPr bwMode="gray">
            <a:xfrm>
              <a:off x="2537" y="2293"/>
              <a:ext cx="10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0" name="Freeform 109"/>
            <p:cNvSpPr/>
            <p:nvPr/>
          </p:nvSpPr>
          <p:spPr bwMode="gray">
            <a:xfrm>
              <a:off x="2476" y="2259"/>
              <a:ext cx="10" cy="1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" y="11"/>
                </a:cxn>
                <a:cxn ang="0">
                  <a:pos x="9" y="20"/>
                </a:cxn>
                <a:cxn ang="0">
                  <a:pos x="10" y="5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1" name="Freeform 110"/>
            <p:cNvSpPr/>
            <p:nvPr/>
          </p:nvSpPr>
          <p:spPr bwMode="gray">
            <a:xfrm>
              <a:off x="2238" y="2042"/>
              <a:ext cx="2060" cy="1644"/>
            </a:xfrm>
            <a:custGeom>
              <a:avLst/>
              <a:gdLst/>
              <a:ahLst/>
              <a:cxnLst>
                <a:cxn ang="0">
                  <a:pos x="452" y="653"/>
                </a:cxn>
                <a:cxn ang="0">
                  <a:pos x="333" y="595"/>
                </a:cxn>
                <a:cxn ang="0">
                  <a:pos x="158" y="645"/>
                </a:cxn>
                <a:cxn ang="0">
                  <a:pos x="46" y="759"/>
                </a:cxn>
                <a:cxn ang="0">
                  <a:pos x="12" y="941"/>
                </a:cxn>
                <a:cxn ang="0">
                  <a:pos x="146" y="1059"/>
                </a:cxn>
                <a:cxn ang="0">
                  <a:pos x="308" y="1041"/>
                </a:cxn>
                <a:cxn ang="0">
                  <a:pos x="396" y="1138"/>
                </a:cxn>
                <a:cxn ang="0">
                  <a:pos x="452" y="1447"/>
                </a:cxn>
                <a:cxn ang="0">
                  <a:pos x="497" y="1628"/>
                </a:cxn>
                <a:cxn ang="0">
                  <a:pos x="704" y="1574"/>
                </a:cxn>
                <a:cxn ang="0">
                  <a:pos x="817" y="1380"/>
                </a:cxn>
                <a:cxn ang="0">
                  <a:pos x="885" y="1153"/>
                </a:cxn>
                <a:cxn ang="0">
                  <a:pos x="998" y="999"/>
                </a:cxn>
                <a:cxn ang="0">
                  <a:pos x="796" y="856"/>
                </a:cxn>
                <a:cxn ang="0">
                  <a:pos x="817" y="819"/>
                </a:cxn>
                <a:cxn ang="0">
                  <a:pos x="1003" y="916"/>
                </a:cxn>
                <a:cxn ang="0">
                  <a:pos x="1098" y="792"/>
                </a:cxn>
                <a:cxn ang="0">
                  <a:pos x="1046" y="763"/>
                </a:cxn>
                <a:cxn ang="0">
                  <a:pos x="929" y="716"/>
                </a:cxn>
                <a:cxn ang="0">
                  <a:pos x="1141" y="761"/>
                </a:cxn>
                <a:cxn ang="0">
                  <a:pos x="1296" y="852"/>
                </a:cxn>
                <a:cxn ang="0">
                  <a:pos x="1373" y="1033"/>
                </a:cxn>
                <a:cxn ang="0">
                  <a:pos x="1608" y="847"/>
                </a:cxn>
                <a:cxn ang="0">
                  <a:pos x="1704" y="1030"/>
                </a:cxn>
                <a:cxn ang="0">
                  <a:pos x="1707" y="874"/>
                </a:cxn>
                <a:cxn ang="0">
                  <a:pos x="1759" y="800"/>
                </a:cxn>
                <a:cxn ang="0">
                  <a:pos x="1783" y="544"/>
                </a:cxn>
                <a:cxn ang="0">
                  <a:pos x="1824" y="528"/>
                </a:cxn>
                <a:cxn ang="0">
                  <a:pos x="1844" y="427"/>
                </a:cxn>
                <a:cxn ang="0">
                  <a:pos x="1805" y="226"/>
                </a:cxn>
                <a:cxn ang="0">
                  <a:pos x="1899" y="108"/>
                </a:cxn>
                <a:cxn ang="0">
                  <a:pos x="1947" y="209"/>
                </a:cxn>
                <a:cxn ang="0">
                  <a:pos x="1943" y="123"/>
                </a:cxn>
                <a:cxn ang="0">
                  <a:pos x="1975" y="51"/>
                </a:cxn>
                <a:cxn ang="0">
                  <a:pos x="2038" y="0"/>
                </a:cxn>
                <a:cxn ang="0">
                  <a:pos x="1820" y="63"/>
                </a:cxn>
                <a:cxn ang="0">
                  <a:pos x="1583" y="83"/>
                </a:cxn>
                <a:cxn ang="0">
                  <a:pos x="1349" y="30"/>
                </a:cxn>
                <a:cxn ang="0">
                  <a:pos x="1132" y="65"/>
                </a:cxn>
                <a:cxn ang="0">
                  <a:pos x="1040" y="170"/>
                </a:cxn>
                <a:cxn ang="0">
                  <a:pos x="926" y="137"/>
                </a:cxn>
                <a:cxn ang="0">
                  <a:pos x="758" y="183"/>
                </a:cxn>
                <a:cxn ang="0">
                  <a:pos x="667" y="140"/>
                </a:cxn>
                <a:cxn ang="0">
                  <a:pos x="364" y="248"/>
                </a:cxn>
                <a:cxn ang="0">
                  <a:pos x="535" y="213"/>
                </a:cxn>
                <a:cxn ang="0">
                  <a:pos x="638" y="276"/>
                </a:cxn>
                <a:cxn ang="0">
                  <a:pos x="443" y="357"/>
                </a:cxn>
                <a:cxn ang="0">
                  <a:pos x="275" y="416"/>
                </a:cxn>
                <a:cxn ang="0">
                  <a:pos x="167" y="537"/>
                </a:cxn>
                <a:cxn ang="0">
                  <a:pos x="283" y="552"/>
                </a:cxn>
                <a:cxn ang="0">
                  <a:pos x="381" y="573"/>
                </a:cxn>
                <a:cxn ang="0">
                  <a:pos x="493" y="590"/>
                </a:cxn>
                <a:cxn ang="0">
                  <a:pos x="487" y="512"/>
                </a:cxn>
                <a:cxn ang="0">
                  <a:pos x="592" y="548"/>
                </a:cxn>
                <a:cxn ang="0">
                  <a:pos x="686" y="470"/>
                </a:cxn>
                <a:cxn ang="0">
                  <a:pos x="772" y="480"/>
                </a:cxn>
                <a:cxn ang="0">
                  <a:pos x="639" y="598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gradFill rotWithShape="1">
              <a:gsLst>
                <a:gs pos="0">
                  <a:srgbClr val="969696">
                    <a:gamma/>
                    <a:tint val="18039"/>
                    <a:invGamma/>
                  </a:srgbClr>
                </a:gs>
                <a:gs pos="100000">
                  <a:srgbClr val="969696"/>
                </a:gs>
              </a:gsLst>
              <a:lin ang="18900000" scaled="1"/>
            </a:gradFill>
            <a:ln w="6350" cap="flat" cmpd="sng">
              <a:noFill/>
              <a:prstDash val="dash"/>
              <a:round/>
              <a:headEnd type="none" w="med" len="med"/>
              <a:tailEnd type="none" w="med" len="med"/>
            </a:ln>
            <a:effectLst>
              <a:outerShdw dist="40161" dir="4293903" algn="ctr" rotWithShape="0">
                <a:srgbClr val="333333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6084" name="Oval 111"/>
          <p:cNvSpPr/>
          <p:nvPr/>
        </p:nvSpPr>
        <p:spPr>
          <a:xfrm>
            <a:off x="2057400" y="3429000"/>
            <a:ext cx="260350" cy="260350"/>
          </a:xfrm>
          <a:prstGeom prst="ellipse">
            <a:avLst/>
          </a:prstGeom>
          <a:gradFill rotWithShape="1">
            <a:gsLst>
              <a:gs pos="0">
                <a:srgbClr val="5E0000"/>
              </a:gs>
              <a:gs pos="100000">
                <a:srgbClr val="CC0000"/>
              </a:gs>
            </a:gsLst>
            <a:path path="shape">
              <a:fillToRect l="50000" t="50000" r="50000" b="50000"/>
            </a:path>
            <a:tileRect/>
          </a:gradFill>
          <a:ln w="38100" cap="flat" cmpd="dbl">
            <a:solidFill>
              <a:srgbClr val="EBFFFB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5" name="Rectangle 112"/>
          <p:cNvSpPr/>
          <p:nvPr/>
        </p:nvSpPr>
        <p:spPr>
          <a:xfrm>
            <a:off x="4370388" y="1704975"/>
            <a:ext cx="4094162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1400" b="1" err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is a Design Digital Content &amp; Contents mall developed by Guild Design Inc.</a:t>
            </a:r>
            <a:endParaRPr lang="en-US" altLang="zh-CN" sz="14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6" name="Rectangle 113"/>
          <p:cNvSpPr/>
          <p:nvPr/>
        </p:nvSpPr>
        <p:spPr>
          <a:xfrm>
            <a:off x="685800" y="1704975"/>
            <a:ext cx="36687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2800" b="1">
                <a:solidFill>
                  <a:srgbClr val="D7181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 title about content</a:t>
            </a:r>
            <a:endParaRPr lang="en-US" altLang="zh-CN" sz="2800" b="1">
              <a:solidFill>
                <a:srgbClr val="D7181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7" name="Oval 114"/>
          <p:cNvSpPr/>
          <p:nvPr/>
        </p:nvSpPr>
        <p:spPr>
          <a:xfrm>
            <a:off x="4552950" y="4730750"/>
            <a:ext cx="260350" cy="260350"/>
          </a:xfrm>
          <a:prstGeom prst="ellipse">
            <a:avLst/>
          </a:prstGeom>
          <a:gradFill rotWithShape="1">
            <a:gsLst>
              <a:gs pos="0">
                <a:srgbClr val="5E0000"/>
              </a:gs>
              <a:gs pos="100000">
                <a:srgbClr val="CC0000"/>
              </a:gs>
            </a:gsLst>
            <a:path path="shape">
              <a:fillToRect l="50000" t="50000" r="50000" b="50000"/>
            </a:path>
            <a:tileRect/>
          </a:gradFill>
          <a:ln w="38100" cap="flat" cmpd="dbl">
            <a:solidFill>
              <a:srgbClr val="EBFFFB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8" name="Oval 115"/>
          <p:cNvSpPr/>
          <p:nvPr/>
        </p:nvSpPr>
        <p:spPr>
          <a:xfrm>
            <a:off x="6542088" y="3883025"/>
            <a:ext cx="260350" cy="260350"/>
          </a:xfrm>
          <a:prstGeom prst="ellipse">
            <a:avLst/>
          </a:prstGeom>
          <a:gradFill rotWithShape="1">
            <a:gsLst>
              <a:gs pos="0">
                <a:srgbClr val="5E0000"/>
              </a:gs>
              <a:gs pos="100000">
                <a:srgbClr val="CC0000"/>
              </a:gs>
            </a:gsLst>
            <a:path path="shape">
              <a:fillToRect l="50000" t="50000" r="50000" b="50000"/>
            </a:path>
            <a:tileRect/>
          </a:gradFill>
          <a:ln w="38100" cap="flat" cmpd="dbl">
            <a:solidFill>
              <a:srgbClr val="EBFFFB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9" name="Oval 116"/>
          <p:cNvSpPr/>
          <p:nvPr/>
        </p:nvSpPr>
        <p:spPr>
          <a:xfrm>
            <a:off x="4975225" y="3508375"/>
            <a:ext cx="260350" cy="260350"/>
          </a:xfrm>
          <a:prstGeom prst="ellipse">
            <a:avLst/>
          </a:prstGeom>
          <a:gradFill rotWithShape="1">
            <a:gsLst>
              <a:gs pos="0">
                <a:srgbClr val="5E0000"/>
              </a:gs>
              <a:gs pos="100000">
                <a:srgbClr val="CC0000"/>
              </a:gs>
            </a:gsLst>
            <a:path path="shape">
              <a:fillToRect l="50000" t="50000" r="50000" b="50000"/>
            </a:path>
            <a:tileRect/>
          </a:gradFill>
          <a:ln w="38100" cap="flat" cmpd="dbl">
            <a:solidFill>
              <a:srgbClr val="EBFFFB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90" name="Oval 117"/>
          <p:cNvSpPr/>
          <p:nvPr/>
        </p:nvSpPr>
        <p:spPr>
          <a:xfrm>
            <a:off x="2663825" y="5692775"/>
            <a:ext cx="260350" cy="260350"/>
          </a:xfrm>
          <a:prstGeom prst="ellipse">
            <a:avLst/>
          </a:prstGeom>
          <a:gradFill rotWithShape="1">
            <a:gsLst>
              <a:gs pos="0">
                <a:srgbClr val="5E0000"/>
              </a:gs>
              <a:gs pos="100000">
                <a:srgbClr val="CC0000"/>
              </a:gs>
            </a:gsLst>
            <a:path path="shape">
              <a:fillToRect l="50000" t="50000" r="50000" b="50000"/>
            </a:path>
            <a:tileRect/>
          </a:gradFill>
          <a:ln w="38100" cap="flat" cmpd="dbl">
            <a:solidFill>
              <a:srgbClr val="EBFFFB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91" name="AutoShape 118"/>
          <p:cNvSpPr/>
          <p:nvPr/>
        </p:nvSpPr>
        <p:spPr>
          <a:xfrm>
            <a:off x="5421313" y="2619375"/>
            <a:ext cx="3146425" cy="433388"/>
          </a:xfrm>
          <a:prstGeom prst="callout2">
            <a:avLst>
              <a:gd name="adj1" fmla="val 26375"/>
              <a:gd name="adj2" fmla="val -2421"/>
              <a:gd name="adj3" fmla="val 26375"/>
              <a:gd name="adj4" fmla="val -5347"/>
              <a:gd name="adj5" fmla="val 239194"/>
              <a:gd name="adj6" fmla="val -8426"/>
            </a:avLst>
          </a:prstGeom>
          <a:noFill/>
          <a:ln w="9525" cap="flat" cmpd="sng">
            <a:solidFill>
              <a:schemeClr val="tx2"/>
            </a:solidFill>
            <a:prstDash val="solid"/>
            <a:miter/>
            <a:headEnd type="diamond" w="med" len="med"/>
            <a:tailEnd type="none" w="med" len="med"/>
          </a:ln>
        </p:spPr>
        <p:txBody>
          <a:bodyPr anchor="ctr"/>
          <a:p>
            <a:pPr lvl="0" eaLnBrk="0" hangingPunct="0"/>
            <a:r>
              <a:rPr lang="en-US" altLang="zh-CN" sz="14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Describe a vision of company or strategic contents.</a:t>
            </a:r>
            <a:endParaRPr lang="en-US" altLang="zh-CN" sz="14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7106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grpSp>
        <p:nvGrpSpPr>
          <p:cNvPr id="47107" name="Group 2"/>
          <p:cNvGrpSpPr/>
          <p:nvPr/>
        </p:nvGrpSpPr>
        <p:grpSpPr>
          <a:xfrm>
            <a:off x="0" y="3198813"/>
            <a:ext cx="9144000" cy="142875"/>
            <a:chOff x="0" y="1824"/>
            <a:chExt cx="5760" cy="90"/>
          </a:xfrm>
        </p:grpSpPr>
        <p:sp>
          <p:nvSpPr>
            <p:cNvPr id="47193" name="Rectangle 3"/>
            <p:cNvSpPr/>
            <p:nvPr/>
          </p:nvSpPr>
          <p:spPr>
            <a:xfrm>
              <a:off x="0" y="1824"/>
              <a:ext cx="5760" cy="90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50000">
                  <a:srgbClr val="B6B6B6"/>
                </a:gs>
                <a:gs pos="100000">
                  <a:srgbClr val="5F5F5F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94" name="Rectangle 4"/>
            <p:cNvSpPr/>
            <p:nvPr/>
          </p:nvSpPr>
          <p:spPr>
            <a:xfrm>
              <a:off x="0" y="1872"/>
              <a:ext cx="5760" cy="34"/>
            </a:xfrm>
            <a:prstGeom prst="rect">
              <a:avLst/>
            </a:prstGeom>
            <a:gradFill rotWithShape="1">
              <a:gsLst>
                <a:gs pos="0">
                  <a:srgbClr val="D9D9D9"/>
                </a:gs>
                <a:gs pos="100000">
                  <a:srgbClr val="808080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7108" name="Group 91"/>
          <p:cNvGrpSpPr/>
          <p:nvPr/>
        </p:nvGrpSpPr>
        <p:grpSpPr>
          <a:xfrm>
            <a:off x="6462713" y="2427288"/>
            <a:ext cx="2139950" cy="3744912"/>
            <a:chOff x="4071" y="1385"/>
            <a:chExt cx="1348" cy="2359"/>
          </a:xfrm>
        </p:grpSpPr>
        <p:grpSp>
          <p:nvGrpSpPr>
            <p:cNvPr id="47174" name="Group 6"/>
            <p:cNvGrpSpPr/>
            <p:nvPr/>
          </p:nvGrpSpPr>
          <p:grpSpPr>
            <a:xfrm rot="3877067">
              <a:off x="4325" y="2647"/>
              <a:ext cx="1578" cy="615"/>
              <a:chOff x="2289" y="2723"/>
              <a:chExt cx="1833" cy="715"/>
            </a:xfrm>
          </p:grpSpPr>
          <p:grpSp>
            <p:nvGrpSpPr>
              <p:cNvPr id="47187" name="Group 7"/>
              <p:cNvGrpSpPr/>
              <p:nvPr/>
            </p:nvGrpSpPr>
            <p:grpSpPr>
              <a:xfrm>
                <a:off x="2290" y="3030"/>
                <a:ext cx="1832" cy="408"/>
                <a:chOff x="2290" y="3030"/>
                <a:chExt cx="1832" cy="408"/>
              </a:xfrm>
            </p:grpSpPr>
            <p:sp>
              <p:nvSpPr>
                <p:cNvPr id="47191" name="Freeform 8"/>
                <p:cNvSpPr/>
                <p:nvPr/>
              </p:nvSpPr>
              <p:spPr>
                <a:xfrm>
                  <a:off x="2290" y="3030"/>
                  <a:ext cx="1832" cy="408"/>
                </a:xfrm>
                <a:custGeom>
                  <a:avLst/>
                  <a:gdLst>
                    <a:gd name="txL" fmla="*/ 0 w 1832"/>
                    <a:gd name="txT" fmla="*/ 0 h 408"/>
                    <a:gd name="txR" fmla="*/ 1832 w 1832"/>
                    <a:gd name="txB" fmla="*/ 408 h 408"/>
                  </a:gdLst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txL" t="txT" r="txR" b="tx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chemeClr val="folHlink">
                    <a:alpha val="100000"/>
                  </a:schemeClr>
                </a:solidFill>
                <a:ln w="0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7192" name="Freeform 9"/>
                <p:cNvSpPr/>
                <p:nvPr/>
              </p:nvSpPr>
              <p:spPr>
                <a:xfrm>
                  <a:off x="3810" y="3058"/>
                  <a:ext cx="288" cy="334"/>
                </a:xfrm>
                <a:custGeom>
                  <a:avLst/>
                  <a:gdLst>
                    <a:gd name="txL" fmla="*/ 0 w 288"/>
                    <a:gd name="txT" fmla="*/ 0 h 334"/>
                    <a:gd name="txR" fmla="*/ 288 w 288"/>
                    <a:gd name="txB" fmla="*/ 334 h 334"/>
                  </a:gdLst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txL" t="txT" r="txR" b="tx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19"/>
                  </a:srgbClr>
                </a:solidFill>
                <a:ln w="0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47188" name="Group 10"/>
              <p:cNvGrpSpPr/>
              <p:nvPr/>
            </p:nvGrpSpPr>
            <p:grpSpPr>
              <a:xfrm flipV="1">
                <a:off x="2289" y="2723"/>
                <a:ext cx="1406" cy="314"/>
                <a:chOff x="2289" y="3029"/>
                <a:chExt cx="1832" cy="409"/>
              </a:xfrm>
            </p:grpSpPr>
            <p:sp>
              <p:nvSpPr>
                <p:cNvPr id="22" name="Freeform 11"/>
                <p:cNvSpPr/>
                <p:nvPr/>
              </p:nvSpPr>
              <p:spPr bwMode="gray">
                <a:xfrm>
                  <a:off x="2289" y="3029"/>
                  <a:ext cx="1832" cy="409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folHlink">
                        <a:gamma/>
                        <a:shade val="0"/>
                        <a:invGamma/>
                      </a:schemeClr>
                    </a:gs>
                    <a:gs pos="100000">
                      <a:schemeClr val="folHlink"/>
                    </a:gs>
                  </a:gsLst>
                  <a:lin ang="2700000" scaled="1"/>
                </a:gradFill>
                <a:ln w="0">
                  <a:noFill/>
                  <a:prstDash val="solid"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47190" name="Freeform 12"/>
                <p:cNvSpPr/>
                <p:nvPr/>
              </p:nvSpPr>
              <p:spPr>
                <a:xfrm>
                  <a:off x="3810" y="3058"/>
                  <a:ext cx="288" cy="334"/>
                </a:xfrm>
                <a:custGeom>
                  <a:avLst/>
                  <a:gdLst>
                    <a:gd name="txL" fmla="*/ 0 w 288"/>
                    <a:gd name="txT" fmla="*/ 0 h 334"/>
                    <a:gd name="txR" fmla="*/ 288 w 288"/>
                    <a:gd name="txB" fmla="*/ 334 h 334"/>
                  </a:gdLst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txL" t="txT" r="txR" b="tx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19"/>
                  </a:srgbClr>
                </a:solidFill>
                <a:ln w="0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sp>
          <p:nvSpPr>
            <p:cNvPr id="8" name="Oval 13"/>
            <p:cNvSpPr>
              <a:spLocks noChangeArrowheads="1"/>
            </p:cNvSpPr>
            <p:nvPr/>
          </p:nvSpPr>
          <p:spPr bwMode="gray">
            <a:xfrm>
              <a:off x="4071" y="1385"/>
              <a:ext cx="1090" cy="1088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Oval 14"/>
            <p:cNvSpPr>
              <a:spLocks noChangeArrowheads="1"/>
            </p:cNvSpPr>
            <p:nvPr/>
          </p:nvSpPr>
          <p:spPr bwMode="gray">
            <a:xfrm>
              <a:off x="4073" y="1388"/>
              <a:ext cx="1090" cy="1088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32001"/>
                  </a:schemeClr>
                </a:gs>
                <a:gs pos="100000">
                  <a:schemeClr val="fol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Oval 15"/>
            <p:cNvSpPr>
              <a:spLocks noChangeArrowheads="1"/>
            </p:cNvSpPr>
            <p:nvPr/>
          </p:nvSpPr>
          <p:spPr bwMode="gray">
            <a:xfrm>
              <a:off x="4131" y="1456"/>
              <a:ext cx="946" cy="945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Oval 16"/>
            <p:cNvSpPr>
              <a:spLocks noChangeArrowheads="1"/>
            </p:cNvSpPr>
            <p:nvPr/>
          </p:nvSpPr>
          <p:spPr bwMode="gray">
            <a:xfrm>
              <a:off x="4128" y="1451"/>
              <a:ext cx="946" cy="945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179" name="Oval 17"/>
            <p:cNvSpPr/>
            <p:nvPr/>
          </p:nvSpPr>
          <p:spPr>
            <a:xfrm>
              <a:off x="4178" y="1504"/>
              <a:ext cx="852" cy="850"/>
            </a:xfrm>
            <a:prstGeom prst="ellipse">
              <a:avLst/>
            </a:prstGeom>
            <a:solidFill>
              <a:srgbClr val="000000"/>
            </a:solidFill>
            <a:ln w="38100">
              <a:noFill/>
            </a:ln>
          </p:spPr>
          <p:txBody>
            <a:bodyPr anchor="ctr">
              <a:spAutoFit/>
            </a:bodyPr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47180" name="Group 18"/>
            <p:cNvGrpSpPr/>
            <p:nvPr/>
          </p:nvGrpSpPr>
          <p:grpSpPr>
            <a:xfrm>
              <a:off x="4197" y="1517"/>
              <a:ext cx="826" cy="825"/>
              <a:chOff x="4166" y="1706"/>
              <a:chExt cx="1252" cy="1252"/>
            </a:xfrm>
          </p:grpSpPr>
          <p:sp>
            <p:nvSpPr>
              <p:cNvPr id="47183" name="Oval 19"/>
              <p:cNvSpPr/>
              <p:nvPr/>
            </p:nvSpPr>
            <p:spPr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184" name="Oval 20"/>
              <p:cNvSpPr/>
              <p:nvPr/>
            </p:nvSpPr>
            <p:spPr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185" name="Oval 21"/>
              <p:cNvSpPr/>
              <p:nvPr/>
            </p:nvSpPr>
            <p:spPr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186" name="Oval 22"/>
              <p:cNvSpPr/>
              <p:nvPr/>
            </p:nvSpPr>
            <p:spPr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47181" name="Text Box 23"/>
            <p:cNvSpPr txBox="1"/>
            <p:nvPr/>
          </p:nvSpPr>
          <p:spPr>
            <a:xfrm rot="3925970">
              <a:off x="4501" y="2810"/>
              <a:ext cx="854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lvl="0" eaLnBrk="0" hangingPunct="0"/>
              <a:r>
                <a:rPr lang="en-US" altLang="zh-CN" sz="20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Your Text</a:t>
              </a:r>
              <a:endParaRPr lang="en-US" altLang="zh-CN" sz="20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82" name="Text Box 24"/>
            <p:cNvSpPr txBox="1"/>
            <p:nvPr/>
          </p:nvSpPr>
          <p:spPr>
            <a:xfrm rot="3925970">
              <a:off x="4820" y="2628"/>
              <a:ext cx="631" cy="1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lvl="0" eaLnBrk="0" hangingPunct="0"/>
              <a:r>
                <a:rPr lang="en-US" altLang="zh-CN" sz="1400" b="1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Your Text</a:t>
              </a:r>
              <a:endPara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7109" name="Group 25"/>
          <p:cNvGrpSpPr/>
          <p:nvPr/>
        </p:nvGrpSpPr>
        <p:grpSpPr>
          <a:xfrm>
            <a:off x="4495800" y="2555875"/>
            <a:ext cx="1905000" cy="3417888"/>
            <a:chOff x="2832" y="1665"/>
            <a:chExt cx="1200" cy="2153"/>
          </a:xfrm>
        </p:grpSpPr>
        <p:grpSp>
          <p:nvGrpSpPr>
            <p:cNvPr id="47155" name="Group 26"/>
            <p:cNvGrpSpPr/>
            <p:nvPr/>
          </p:nvGrpSpPr>
          <p:grpSpPr>
            <a:xfrm rot="3877067">
              <a:off x="2938" y="2721"/>
              <a:ext cx="1578" cy="615"/>
              <a:chOff x="2289" y="2723"/>
              <a:chExt cx="1833" cy="715"/>
            </a:xfrm>
          </p:grpSpPr>
          <p:grpSp>
            <p:nvGrpSpPr>
              <p:cNvPr id="47168" name="Group 27"/>
              <p:cNvGrpSpPr/>
              <p:nvPr/>
            </p:nvGrpSpPr>
            <p:grpSpPr>
              <a:xfrm>
                <a:off x="2290" y="3030"/>
                <a:ext cx="1832" cy="408"/>
                <a:chOff x="2290" y="3030"/>
                <a:chExt cx="1832" cy="408"/>
              </a:xfrm>
            </p:grpSpPr>
            <p:sp>
              <p:nvSpPr>
                <p:cNvPr id="47172" name="Freeform 28"/>
                <p:cNvSpPr/>
                <p:nvPr/>
              </p:nvSpPr>
              <p:spPr>
                <a:xfrm>
                  <a:off x="2290" y="3030"/>
                  <a:ext cx="1832" cy="408"/>
                </a:xfrm>
                <a:custGeom>
                  <a:avLst/>
                  <a:gdLst>
                    <a:gd name="txL" fmla="*/ 0 w 1832"/>
                    <a:gd name="txT" fmla="*/ 0 h 408"/>
                    <a:gd name="txR" fmla="*/ 1832 w 1832"/>
                    <a:gd name="txB" fmla="*/ 408 h 408"/>
                  </a:gdLst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txL" t="txT" r="txR" b="tx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chemeClr val="hlink">
                    <a:alpha val="100000"/>
                  </a:schemeClr>
                </a:solidFill>
                <a:ln w="0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7173" name="Freeform 29"/>
                <p:cNvSpPr/>
                <p:nvPr/>
              </p:nvSpPr>
              <p:spPr>
                <a:xfrm>
                  <a:off x="3810" y="3058"/>
                  <a:ext cx="288" cy="334"/>
                </a:xfrm>
                <a:custGeom>
                  <a:avLst/>
                  <a:gdLst>
                    <a:gd name="txL" fmla="*/ 0 w 288"/>
                    <a:gd name="txT" fmla="*/ 0 h 334"/>
                    <a:gd name="txR" fmla="*/ 288 w 288"/>
                    <a:gd name="txB" fmla="*/ 334 h 334"/>
                  </a:gdLst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txL" t="txT" r="txR" b="tx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19"/>
                  </a:srgbClr>
                </a:solidFill>
                <a:ln w="0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47169" name="Group 30"/>
              <p:cNvGrpSpPr/>
              <p:nvPr/>
            </p:nvGrpSpPr>
            <p:grpSpPr>
              <a:xfrm flipV="1">
                <a:off x="2289" y="2723"/>
                <a:ext cx="1406" cy="314"/>
                <a:chOff x="2289" y="3029"/>
                <a:chExt cx="1832" cy="409"/>
              </a:xfrm>
            </p:grpSpPr>
            <p:sp>
              <p:nvSpPr>
                <p:cNvPr id="42" name="Freeform 31"/>
                <p:cNvSpPr/>
                <p:nvPr/>
              </p:nvSpPr>
              <p:spPr bwMode="gray">
                <a:xfrm>
                  <a:off x="2289" y="3029"/>
                  <a:ext cx="1832" cy="409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shade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2700000" scaled="1"/>
                </a:gradFill>
                <a:ln w="0">
                  <a:noFill/>
                  <a:prstDash val="solid"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47171" name="Freeform 32"/>
                <p:cNvSpPr/>
                <p:nvPr/>
              </p:nvSpPr>
              <p:spPr>
                <a:xfrm>
                  <a:off x="3810" y="3058"/>
                  <a:ext cx="288" cy="334"/>
                </a:xfrm>
                <a:custGeom>
                  <a:avLst/>
                  <a:gdLst>
                    <a:gd name="txL" fmla="*/ 0 w 288"/>
                    <a:gd name="txT" fmla="*/ 0 h 334"/>
                    <a:gd name="txR" fmla="*/ 288 w 288"/>
                    <a:gd name="txB" fmla="*/ 334 h 334"/>
                  </a:gdLst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txL" t="txT" r="txR" b="tx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19"/>
                  </a:srgbClr>
                </a:solidFill>
                <a:ln w="0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sp>
          <p:nvSpPr>
            <p:cNvPr id="47156" name="Text Box 33"/>
            <p:cNvSpPr txBox="1"/>
            <p:nvPr/>
          </p:nvSpPr>
          <p:spPr>
            <a:xfrm rot="3925970">
              <a:off x="3109" y="2834"/>
              <a:ext cx="854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lvl="0" eaLnBrk="0" hangingPunct="0"/>
              <a:r>
                <a:rPr lang="en-US" altLang="zh-CN" sz="20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Your Text</a:t>
              </a:r>
              <a:endParaRPr lang="en-US" altLang="zh-CN" sz="20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57" name="Text Box 34"/>
            <p:cNvSpPr txBox="1"/>
            <p:nvPr/>
          </p:nvSpPr>
          <p:spPr>
            <a:xfrm rot="3925970">
              <a:off x="3428" y="2652"/>
              <a:ext cx="631" cy="1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lvl="0" eaLnBrk="0" hangingPunct="0"/>
              <a:r>
                <a:rPr lang="en-US" altLang="zh-CN" sz="1400" b="1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Your Text</a:t>
              </a:r>
              <a:endPara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" name="Oval 35"/>
            <p:cNvSpPr>
              <a:spLocks noChangeArrowheads="1"/>
            </p:cNvSpPr>
            <p:nvPr/>
          </p:nvSpPr>
          <p:spPr bwMode="gray">
            <a:xfrm>
              <a:off x="2832" y="1665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Oval 36"/>
            <p:cNvSpPr>
              <a:spLocks noChangeArrowheads="1"/>
            </p:cNvSpPr>
            <p:nvPr/>
          </p:nvSpPr>
          <p:spPr bwMode="gray">
            <a:xfrm>
              <a:off x="2832" y="1680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Oval 37"/>
            <p:cNvSpPr>
              <a:spLocks noChangeArrowheads="1"/>
            </p:cNvSpPr>
            <p:nvPr/>
          </p:nvSpPr>
          <p:spPr bwMode="gray">
            <a:xfrm>
              <a:off x="2889" y="1725"/>
              <a:ext cx="787" cy="7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Oval 38"/>
            <p:cNvSpPr>
              <a:spLocks noChangeArrowheads="1"/>
            </p:cNvSpPr>
            <p:nvPr/>
          </p:nvSpPr>
          <p:spPr bwMode="gray">
            <a:xfrm>
              <a:off x="2880" y="1731"/>
              <a:ext cx="787" cy="7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6667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Oval 39"/>
            <p:cNvSpPr>
              <a:spLocks noChangeArrowheads="1"/>
            </p:cNvSpPr>
            <p:nvPr/>
          </p:nvSpPr>
          <p:spPr bwMode="gray">
            <a:xfrm>
              <a:off x="2928" y="1770"/>
              <a:ext cx="709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882"/>
                    <a:invGamma/>
                  </a:schemeClr>
                </a:gs>
              </a:gsLst>
              <a:lin ang="54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7163" name="Group 40"/>
            <p:cNvGrpSpPr/>
            <p:nvPr/>
          </p:nvGrpSpPr>
          <p:grpSpPr>
            <a:xfrm>
              <a:off x="2943" y="1775"/>
              <a:ext cx="687" cy="697"/>
              <a:chOff x="4166" y="1706"/>
              <a:chExt cx="1252" cy="1252"/>
            </a:xfrm>
          </p:grpSpPr>
          <p:sp>
            <p:nvSpPr>
              <p:cNvPr id="47164" name="Oval 41"/>
              <p:cNvSpPr/>
              <p:nvPr/>
            </p:nvSpPr>
            <p:spPr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165" name="Oval 42"/>
              <p:cNvSpPr/>
              <p:nvPr/>
            </p:nvSpPr>
            <p:spPr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166" name="Oval 43"/>
              <p:cNvSpPr/>
              <p:nvPr/>
            </p:nvSpPr>
            <p:spPr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167" name="Oval 44"/>
              <p:cNvSpPr/>
              <p:nvPr/>
            </p:nvSpPr>
            <p:spPr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47110" name="Group 46"/>
          <p:cNvGrpSpPr/>
          <p:nvPr/>
        </p:nvGrpSpPr>
        <p:grpSpPr>
          <a:xfrm>
            <a:off x="2438400" y="2555875"/>
            <a:ext cx="1905000" cy="3417888"/>
            <a:chOff x="2832" y="1665"/>
            <a:chExt cx="1200" cy="2153"/>
          </a:xfrm>
        </p:grpSpPr>
        <p:grpSp>
          <p:nvGrpSpPr>
            <p:cNvPr id="47136" name="Group 47"/>
            <p:cNvGrpSpPr/>
            <p:nvPr/>
          </p:nvGrpSpPr>
          <p:grpSpPr>
            <a:xfrm rot="3877067">
              <a:off x="2938" y="2721"/>
              <a:ext cx="1578" cy="615"/>
              <a:chOff x="2289" y="2723"/>
              <a:chExt cx="1833" cy="715"/>
            </a:xfrm>
          </p:grpSpPr>
          <p:grpSp>
            <p:nvGrpSpPr>
              <p:cNvPr id="47149" name="Group 48"/>
              <p:cNvGrpSpPr/>
              <p:nvPr/>
            </p:nvGrpSpPr>
            <p:grpSpPr>
              <a:xfrm>
                <a:off x="2290" y="3030"/>
                <a:ext cx="1832" cy="408"/>
                <a:chOff x="2290" y="3030"/>
                <a:chExt cx="1832" cy="408"/>
              </a:xfrm>
            </p:grpSpPr>
            <p:sp>
              <p:nvSpPr>
                <p:cNvPr id="47153" name="Freeform 49"/>
                <p:cNvSpPr/>
                <p:nvPr/>
              </p:nvSpPr>
              <p:spPr>
                <a:xfrm>
                  <a:off x="2290" y="3030"/>
                  <a:ext cx="1832" cy="408"/>
                </a:xfrm>
                <a:custGeom>
                  <a:avLst/>
                  <a:gdLst>
                    <a:gd name="txL" fmla="*/ 0 w 1832"/>
                    <a:gd name="txT" fmla="*/ 0 h 408"/>
                    <a:gd name="txR" fmla="*/ 1832 w 1832"/>
                    <a:gd name="txB" fmla="*/ 408 h 408"/>
                  </a:gdLst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txL" t="txT" r="txR" b="tx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chemeClr val="hlink">
                    <a:alpha val="100000"/>
                  </a:schemeClr>
                </a:solidFill>
                <a:ln w="0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7154" name="Freeform 50"/>
                <p:cNvSpPr/>
                <p:nvPr/>
              </p:nvSpPr>
              <p:spPr>
                <a:xfrm>
                  <a:off x="3810" y="3058"/>
                  <a:ext cx="288" cy="334"/>
                </a:xfrm>
                <a:custGeom>
                  <a:avLst/>
                  <a:gdLst>
                    <a:gd name="txL" fmla="*/ 0 w 288"/>
                    <a:gd name="txT" fmla="*/ 0 h 334"/>
                    <a:gd name="txR" fmla="*/ 288 w 288"/>
                    <a:gd name="txB" fmla="*/ 334 h 334"/>
                  </a:gdLst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txL" t="txT" r="txR" b="tx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19"/>
                  </a:srgbClr>
                </a:solidFill>
                <a:ln w="0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47150" name="Group 51"/>
              <p:cNvGrpSpPr/>
              <p:nvPr/>
            </p:nvGrpSpPr>
            <p:grpSpPr>
              <a:xfrm flipV="1">
                <a:off x="2289" y="2723"/>
                <a:ext cx="1406" cy="314"/>
                <a:chOff x="2289" y="3029"/>
                <a:chExt cx="1832" cy="409"/>
              </a:xfrm>
            </p:grpSpPr>
            <p:sp>
              <p:nvSpPr>
                <p:cNvPr id="62" name="Freeform 52"/>
                <p:cNvSpPr/>
                <p:nvPr/>
              </p:nvSpPr>
              <p:spPr bwMode="gray">
                <a:xfrm>
                  <a:off x="2289" y="3029"/>
                  <a:ext cx="1832" cy="409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shade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2700000" scaled="1"/>
                </a:gradFill>
                <a:ln w="0">
                  <a:noFill/>
                  <a:prstDash val="solid"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47152" name="Freeform 53"/>
                <p:cNvSpPr/>
                <p:nvPr/>
              </p:nvSpPr>
              <p:spPr>
                <a:xfrm>
                  <a:off x="3810" y="3058"/>
                  <a:ext cx="288" cy="334"/>
                </a:xfrm>
                <a:custGeom>
                  <a:avLst/>
                  <a:gdLst>
                    <a:gd name="txL" fmla="*/ 0 w 288"/>
                    <a:gd name="txT" fmla="*/ 0 h 334"/>
                    <a:gd name="txR" fmla="*/ 288 w 288"/>
                    <a:gd name="txB" fmla="*/ 334 h 334"/>
                  </a:gdLst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txL" t="txT" r="txR" b="tx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19"/>
                  </a:srgbClr>
                </a:solidFill>
                <a:ln w="0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sp>
          <p:nvSpPr>
            <p:cNvPr id="47137" name="Text Box 54"/>
            <p:cNvSpPr txBox="1"/>
            <p:nvPr/>
          </p:nvSpPr>
          <p:spPr>
            <a:xfrm rot="3925970">
              <a:off x="3109" y="2834"/>
              <a:ext cx="854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lvl="0" eaLnBrk="0" hangingPunct="0"/>
              <a:r>
                <a:rPr lang="en-US" altLang="zh-CN" sz="20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Your Text</a:t>
              </a:r>
              <a:endParaRPr lang="en-US" altLang="zh-CN" sz="20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38" name="Text Box 55"/>
            <p:cNvSpPr txBox="1"/>
            <p:nvPr/>
          </p:nvSpPr>
          <p:spPr>
            <a:xfrm rot="3925970">
              <a:off x="3428" y="2652"/>
              <a:ext cx="631" cy="1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lvl="0" eaLnBrk="0" hangingPunct="0"/>
              <a:r>
                <a:rPr lang="en-US" altLang="zh-CN" sz="1400" b="1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Your Text</a:t>
              </a:r>
              <a:endPara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" name="Oval 56"/>
            <p:cNvSpPr>
              <a:spLocks noChangeArrowheads="1"/>
            </p:cNvSpPr>
            <p:nvPr/>
          </p:nvSpPr>
          <p:spPr bwMode="gray">
            <a:xfrm>
              <a:off x="2832" y="1665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Oval 57"/>
            <p:cNvSpPr>
              <a:spLocks noChangeArrowheads="1"/>
            </p:cNvSpPr>
            <p:nvPr/>
          </p:nvSpPr>
          <p:spPr bwMode="gray">
            <a:xfrm>
              <a:off x="2832" y="1680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Oval 58"/>
            <p:cNvSpPr>
              <a:spLocks noChangeArrowheads="1"/>
            </p:cNvSpPr>
            <p:nvPr/>
          </p:nvSpPr>
          <p:spPr bwMode="gray">
            <a:xfrm>
              <a:off x="2889" y="1725"/>
              <a:ext cx="787" cy="7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" name="Oval 59"/>
            <p:cNvSpPr>
              <a:spLocks noChangeArrowheads="1"/>
            </p:cNvSpPr>
            <p:nvPr/>
          </p:nvSpPr>
          <p:spPr bwMode="gray">
            <a:xfrm>
              <a:off x="2880" y="1731"/>
              <a:ext cx="787" cy="7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6667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" name="Oval 60"/>
            <p:cNvSpPr>
              <a:spLocks noChangeArrowheads="1"/>
            </p:cNvSpPr>
            <p:nvPr/>
          </p:nvSpPr>
          <p:spPr bwMode="gray">
            <a:xfrm>
              <a:off x="2928" y="1770"/>
              <a:ext cx="709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882"/>
                    <a:invGamma/>
                  </a:schemeClr>
                </a:gs>
              </a:gsLst>
              <a:lin ang="54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7144" name="Group 61"/>
            <p:cNvGrpSpPr/>
            <p:nvPr/>
          </p:nvGrpSpPr>
          <p:grpSpPr>
            <a:xfrm>
              <a:off x="2943" y="1775"/>
              <a:ext cx="687" cy="697"/>
              <a:chOff x="4166" y="1706"/>
              <a:chExt cx="1252" cy="1252"/>
            </a:xfrm>
          </p:grpSpPr>
          <p:sp>
            <p:nvSpPr>
              <p:cNvPr id="47145" name="Oval 62"/>
              <p:cNvSpPr/>
              <p:nvPr/>
            </p:nvSpPr>
            <p:spPr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146" name="Oval 63"/>
              <p:cNvSpPr/>
              <p:nvPr/>
            </p:nvSpPr>
            <p:spPr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147" name="Oval 64"/>
              <p:cNvSpPr/>
              <p:nvPr/>
            </p:nvSpPr>
            <p:spPr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148" name="Oval 65"/>
              <p:cNvSpPr/>
              <p:nvPr/>
            </p:nvSpPr>
            <p:spPr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47111" name="Group 92"/>
          <p:cNvGrpSpPr/>
          <p:nvPr/>
        </p:nvGrpSpPr>
        <p:grpSpPr>
          <a:xfrm>
            <a:off x="457200" y="2555875"/>
            <a:ext cx="1905000" cy="3417888"/>
            <a:chOff x="288" y="1466"/>
            <a:chExt cx="1200" cy="2153"/>
          </a:xfrm>
        </p:grpSpPr>
        <p:grpSp>
          <p:nvGrpSpPr>
            <p:cNvPr id="47117" name="Group 67"/>
            <p:cNvGrpSpPr/>
            <p:nvPr/>
          </p:nvGrpSpPr>
          <p:grpSpPr>
            <a:xfrm rot="3877067">
              <a:off x="394" y="2522"/>
              <a:ext cx="1578" cy="615"/>
              <a:chOff x="2289" y="2723"/>
              <a:chExt cx="1833" cy="715"/>
            </a:xfrm>
          </p:grpSpPr>
          <p:grpSp>
            <p:nvGrpSpPr>
              <p:cNvPr id="47130" name="Group 68"/>
              <p:cNvGrpSpPr/>
              <p:nvPr/>
            </p:nvGrpSpPr>
            <p:grpSpPr>
              <a:xfrm>
                <a:off x="2290" y="3030"/>
                <a:ext cx="1832" cy="408"/>
                <a:chOff x="2290" y="3030"/>
                <a:chExt cx="1832" cy="408"/>
              </a:xfrm>
            </p:grpSpPr>
            <p:sp>
              <p:nvSpPr>
                <p:cNvPr id="47134" name="Freeform 69"/>
                <p:cNvSpPr/>
                <p:nvPr/>
              </p:nvSpPr>
              <p:spPr>
                <a:xfrm>
                  <a:off x="2290" y="3030"/>
                  <a:ext cx="1832" cy="408"/>
                </a:xfrm>
                <a:custGeom>
                  <a:avLst/>
                  <a:gdLst>
                    <a:gd name="txL" fmla="*/ 0 w 1832"/>
                    <a:gd name="txT" fmla="*/ 0 h 408"/>
                    <a:gd name="txR" fmla="*/ 1832 w 1832"/>
                    <a:gd name="txB" fmla="*/ 408 h 408"/>
                  </a:gdLst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txL" t="txT" r="txR" b="tx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solidFill>
                  <a:schemeClr val="hlink">
                    <a:alpha val="100000"/>
                  </a:schemeClr>
                </a:solidFill>
                <a:ln w="0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  <p:sp>
              <p:nvSpPr>
                <p:cNvPr id="47135" name="Freeform 70"/>
                <p:cNvSpPr/>
                <p:nvPr/>
              </p:nvSpPr>
              <p:spPr>
                <a:xfrm>
                  <a:off x="3810" y="3058"/>
                  <a:ext cx="288" cy="334"/>
                </a:xfrm>
                <a:custGeom>
                  <a:avLst/>
                  <a:gdLst>
                    <a:gd name="txL" fmla="*/ 0 w 288"/>
                    <a:gd name="txT" fmla="*/ 0 h 334"/>
                    <a:gd name="txR" fmla="*/ 288 w 288"/>
                    <a:gd name="txB" fmla="*/ 334 h 334"/>
                  </a:gdLst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txL" t="txT" r="txR" b="tx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19"/>
                  </a:srgbClr>
                </a:solidFill>
                <a:ln w="0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47131" name="Group 71"/>
              <p:cNvGrpSpPr/>
              <p:nvPr/>
            </p:nvGrpSpPr>
            <p:grpSpPr>
              <a:xfrm flipV="1">
                <a:off x="2289" y="2723"/>
                <a:ext cx="1406" cy="314"/>
                <a:chOff x="2289" y="3029"/>
                <a:chExt cx="1832" cy="409"/>
              </a:xfrm>
            </p:grpSpPr>
            <p:sp>
              <p:nvSpPr>
                <p:cNvPr id="82" name="Freeform 72"/>
                <p:cNvSpPr/>
                <p:nvPr/>
              </p:nvSpPr>
              <p:spPr bwMode="gray">
                <a:xfrm>
                  <a:off x="2289" y="3029"/>
                  <a:ext cx="1832" cy="409"/>
                </a:xfrm>
                <a:custGeom>
                  <a:avLst/>
                  <a:gdLst/>
                  <a:ahLst/>
                  <a:cxnLst>
                    <a:cxn ang="0">
                      <a:pos x="1832" y="32"/>
                    </a:cxn>
                    <a:cxn ang="0">
                      <a:pos x="1830" y="66"/>
                    </a:cxn>
                    <a:cxn ang="0">
                      <a:pos x="1814" y="128"/>
                    </a:cxn>
                    <a:cxn ang="0">
                      <a:pos x="1788" y="188"/>
                    </a:cxn>
                    <a:cxn ang="0">
                      <a:pos x="1754" y="240"/>
                    </a:cxn>
                    <a:cxn ang="0">
                      <a:pos x="1712" y="288"/>
                    </a:cxn>
                    <a:cxn ang="0">
                      <a:pos x="1664" y="330"/>
                    </a:cxn>
                    <a:cxn ang="0">
                      <a:pos x="1610" y="362"/>
                    </a:cxn>
                    <a:cxn ang="0">
                      <a:pos x="1550" y="388"/>
                    </a:cxn>
                    <a:cxn ang="0">
                      <a:pos x="1486" y="402"/>
                    </a:cxn>
                    <a:cxn ang="0">
                      <a:pos x="1418" y="408"/>
                    </a:cxn>
                    <a:cxn ang="0">
                      <a:pos x="0" y="408"/>
                    </a:cxn>
                    <a:cxn ang="0">
                      <a:pos x="0" y="0"/>
                    </a:cxn>
                    <a:cxn ang="0">
                      <a:pos x="1832" y="0"/>
                    </a:cxn>
                    <a:cxn ang="0">
                      <a:pos x="1832" y="32"/>
                    </a:cxn>
                    <a:cxn ang="0">
                      <a:pos x="1832" y="32"/>
                    </a:cxn>
                  </a:cxnLst>
                  <a:rect l="0" t="0" r="r" b="b"/>
                  <a:pathLst>
                    <a:path w="1832" h="408">
                      <a:moveTo>
                        <a:pt x="1832" y="32"/>
                      </a:moveTo>
                      <a:lnTo>
                        <a:pt x="1830" y="66"/>
                      </a:lnTo>
                      <a:lnTo>
                        <a:pt x="1814" y="128"/>
                      </a:lnTo>
                      <a:lnTo>
                        <a:pt x="1788" y="188"/>
                      </a:lnTo>
                      <a:lnTo>
                        <a:pt x="1754" y="240"/>
                      </a:lnTo>
                      <a:lnTo>
                        <a:pt x="1712" y="288"/>
                      </a:lnTo>
                      <a:lnTo>
                        <a:pt x="1664" y="330"/>
                      </a:lnTo>
                      <a:lnTo>
                        <a:pt x="1610" y="362"/>
                      </a:lnTo>
                      <a:lnTo>
                        <a:pt x="1550" y="388"/>
                      </a:lnTo>
                      <a:lnTo>
                        <a:pt x="1486" y="402"/>
                      </a:lnTo>
                      <a:lnTo>
                        <a:pt x="1418" y="408"/>
                      </a:lnTo>
                      <a:lnTo>
                        <a:pt x="0" y="408"/>
                      </a:lnTo>
                      <a:lnTo>
                        <a:pt x="0" y="0"/>
                      </a:lnTo>
                      <a:lnTo>
                        <a:pt x="1832" y="0"/>
                      </a:lnTo>
                      <a:lnTo>
                        <a:pt x="1832" y="32"/>
                      </a:lnTo>
                      <a:lnTo>
                        <a:pt x="1832" y="3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chemeClr val="hlink">
                        <a:gamma/>
                        <a:shade val="0"/>
                        <a:invGamma/>
                      </a:schemeClr>
                    </a:gs>
                    <a:gs pos="100000">
                      <a:schemeClr val="hlink"/>
                    </a:gs>
                  </a:gsLst>
                  <a:lin ang="2700000" scaled="1"/>
                </a:gradFill>
                <a:ln w="0">
                  <a:noFill/>
                  <a:prstDash val="solid"/>
                  <a:round/>
                </a:ln>
              </p:spPr>
              <p:txBody>
                <a:bodyPr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47133" name="Freeform 73"/>
                <p:cNvSpPr/>
                <p:nvPr/>
              </p:nvSpPr>
              <p:spPr>
                <a:xfrm>
                  <a:off x="3810" y="3058"/>
                  <a:ext cx="288" cy="334"/>
                </a:xfrm>
                <a:custGeom>
                  <a:avLst/>
                  <a:gdLst>
                    <a:gd name="txL" fmla="*/ 0 w 288"/>
                    <a:gd name="txT" fmla="*/ 0 h 334"/>
                    <a:gd name="txR" fmla="*/ 288 w 288"/>
                    <a:gd name="txB" fmla="*/ 334 h 334"/>
                  </a:gdLst>
                  <a:ahLst/>
                  <a:cxnLst>
                    <a:cxn ang="0">
                      <a:pos x="288" y="0"/>
                    </a:cxn>
                    <a:cxn ang="0">
                      <a:pos x="284" y="52"/>
                    </a:cxn>
                    <a:cxn ang="0">
                      <a:pos x="272" y="98"/>
                    </a:cxn>
                    <a:cxn ang="0">
                      <a:pos x="254" y="140"/>
                    </a:cxn>
                    <a:cxn ang="0">
                      <a:pos x="230" y="176"/>
                    </a:cxn>
                    <a:cxn ang="0">
                      <a:pos x="204" y="208"/>
                    </a:cxn>
                    <a:cxn ang="0">
                      <a:pos x="174" y="238"/>
                    </a:cxn>
                    <a:cxn ang="0">
                      <a:pos x="144" y="262"/>
                    </a:cxn>
                    <a:cxn ang="0">
                      <a:pos x="112" y="282"/>
                    </a:cxn>
                    <a:cxn ang="0">
                      <a:pos x="84" y="298"/>
                    </a:cxn>
                    <a:cxn ang="0">
                      <a:pos x="56" y="312"/>
                    </a:cxn>
                    <a:cxn ang="0">
                      <a:pos x="34" y="322"/>
                    </a:cxn>
                    <a:cxn ang="0">
                      <a:pos x="16" y="328"/>
                    </a:cxn>
                    <a:cxn ang="0">
                      <a:pos x="4" y="332"/>
                    </a:cxn>
                    <a:cxn ang="0">
                      <a:pos x="0" y="334"/>
                    </a:cxn>
                    <a:cxn ang="0">
                      <a:pos x="4" y="332"/>
                    </a:cxn>
                    <a:cxn ang="0">
                      <a:pos x="16" y="326"/>
                    </a:cxn>
                    <a:cxn ang="0">
                      <a:pos x="34" y="318"/>
                    </a:cxn>
                    <a:cxn ang="0">
                      <a:pos x="56" y="304"/>
                    </a:cxn>
                    <a:cxn ang="0">
                      <a:pos x="84" y="288"/>
                    </a:cxn>
                    <a:cxn ang="0">
                      <a:pos x="112" y="266"/>
                    </a:cxn>
                    <a:cxn ang="0">
                      <a:pos x="142" y="242"/>
                    </a:cxn>
                    <a:cxn ang="0">
                      <a:pos x="170" y="212"/>
                    </a:cxn>
                    <a:cxn ang="0">
                      <a:pos x="196" y="180"/>
                    </a:cxn>
                    <a:cxn ang="0">
                      <a:pos x="220" y="142"/>
                    </a:cxn>
                    <a:cxn ang="0">
                      <a:pos x="238" y="100"/>
                    </a:cxn>
                    <a:cxn ang="0">
                      <a:pos x="250" y="54"/>
                    </a:cxn>
                    <a:cxn ang="0">
                      <a:pos x="254" y="2"/>
                    </a:cxn>
                    <a:cxn ang="0">
                      <a:pos x="288" y="0"/>
                    </a:cxn>
                  </a:cxnLst>
                  <a:rect l="txL" t="txT" r="txR" b="txB"/>
                  <a:pathLst>
                    <a:path w="288" h="334">
                      <a:moveTo>
                        <a:pt x="288" y="0"/>
                      </a:moveTo>
                      <a:lnTo>
                        <a:pt x="284" y="52"/>
                      </a:lnTo>
                      <a:lnTo>
                        <a:pt x="272" y="98"/>
                      </a:lnTo>
                      <a:lnTo>
                        <a:pt x="254" y="140"/>
                      </a:lnTo>
                      <a:lnTo>
                        <a:pt x="230" y="176"/>
                      </a:lnTo>
                      <a:lnTo>
                        <a:pt x="204" y="208"/>
                      </a:lnTo>
                      <a:lnTo>
                        <a:pt x="174" y="238"/>
                      </a:lnTo>
                      <a:lnTo>
                        <a:pt x="144" y="262"/>
                      </a:lnTo>
                      <a:lnTo>
                        <a:pt x="112" y="282"/>
                      </a:lnTo>
                      <a:lnTo>
                        <a:pt x="84" y="298"/>
                      </a:lnTo>
                      <a:lnTo>
                        <a:pt x="56" y="312"/>
                      </a:lnTo>
                      <a:lnTo>
                        <a:pt x="34" y="322"/>
                      </a:lnTo>
                      <a:lnTo>
                        <a:pt x="16" y="328"/>
                      </a:lnTo>
                      <a:lnTo>
                        <a:pt x="4" y="332"/>
                      </a:lnTo>
                      <a:lnTo>
                        <a:pt x="0" y="334"/>
                      </a:lnTo>
                      <a:lnTo>
                        <a:pt x="4" y="332"/>
                      </a:lnTo>
                      <a:lnTo>
                        <a:pt x="16" y="326"/>
                      </a:lnTo>
                      <a:lnTo>
                        <a:pt x="34" y="318"/>
                      </a:lnTo>
                      <a:lnTo>
                        <a:pt x="56" y="304"/>
                      </a:lnTo>
                      <a:lnTo>
                        <a:pt x="84" y="288"/>
                      </a:lnTo>
                      <a:lnTo>
                        <a:pt x="112" y="266"/>
                      </a:lnTo>
                      <a:lnTo>
                        <a:pt x="142" y="242"/>
                      </a:lnTo>
                      <a:lnTo>
                        <a:pt x="170" y="212"/>
                      </a:lnTo>
                      <a:lnTo>
                        <a:pt x="196" y="180"/>
                      </a:lnTo>
                      <a:lnTo>
                        <a:pt x="220" y="142"/>
                      </a:lnTo>
                      <a:lnTo>
                        <a:pt x="238" y="100"/>
                      </a:lnTo>
                      <a:lnTo>
                        <a:pt x="250" y="54"/>
                      </a:lnTo>
                      <a:lnTo>
                        <a:pt x="254" y="2"/>
                      </a:lnTo>
                      <a:lnTo>
                        <a:pt x="288" y="0"/>
                      </a:lnTo>
                      <a:close/>
                    </a:path>
                  </a:pathLst>
                </a:custGeom>
                <a:solidFill>
                  <a:srgbClr val="FFFFFF">
                    <a:alpha val="49019"/>
                  </a:srgbClr>
                </a:solidFill>
                <a:ln w="0">
                  <a:noFill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  <p:sp>
          <p:nvSpPr>
            <p:cNvPr id="47118" name="Text Box 74"/>
            <p:cNvSpPr txBox="1"/>
            <p:nvPr/>
          </p:nvSpPr>
          <p:spPr>
            <a:xfrm rot="3925970">
              <a:off x="565" y="2635"/>
              <a:ext cx="854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lvl="0" eaLnBrk="0" hangingPunct="0"/>
              <a:r>
                <a:rPr lang="en-US" altLang="zh-CN" sz="20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Your Text</a:t>
              </a:r>
              <a:endParaRPr lang="en-US" altLang="zh-CN" sz="20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19" name="Text Box 75"/>
            <p:cNvSpPr txBox="1"/>
            <p:nvPr/>
          </p:nvSpPr>
          <p:spPr>
            <a:xfrm rot="3925970">
              <a:off x="884" y="2453"/>
              <a:ext cx="631" cy="19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 lvl="0" eaLnBrk="0" hangingPunct="0"/>
              <a:r>
                <a:rPr lang="en-US" altLang="zh-CN" sz="1400" b="1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</a:rPr>
                <a:t>Your Text</a:t>
              </a:r>
              <a:endParaRPr lang="en-US" altLang="zh-CN" sz="14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" name="Oval 76"/>
            <p:cNvSpPr>
              <a:spLocks noChangeArrowheads="1"/>
            </p:cNvSpPr>
            <p:nvPr/>
          </p:nvSpPr>
          <p:spPr bwMode="gray">
            <a:xfrm>
              <a:off x="288" y="1466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" name="Oval 77"/>
            <p:cNvSpPr>
              <a:spLocks noChangeArrowheads="1"/>
            </p:cNvSpPr>
            <p:nvPr/>
          </p:nvSpPr>
          <p:spPr bwMode="gray">
            <a:xfrm>
              <a:off x="288" y="1481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32001"/>
                  </a:schemeClr>
                </a:gs>
                <a:gs pos="100000">
                  <a:schemeClr val="hlink">
                    <a:gamma/>
                    <a:shade val="0"/>
                    <a:invGamma/>
                    <a:alpha val="89999"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" name="Oval 78"/>
            <p:cNvSpPr>
              <a:spLocks noChangeArrowheads="1"/>
            </p:cNvSpPr>
            <p:nvPr/>
          </p:nvSpPr>
          <p:spPr bwMode="gray">
            <a:xfrm>
              <a:off x="345" y="1526"/>
              <a:ext cx="787" cy="7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3" name="Oval 79"/>
            <p:cNvSpPr>
              <a:spLocks noChangeArrowheads="1"/>
            </p:cNvSpPr>
            <p:nvPr/>
          </p:nvSpPr>
          <p:spPr bwMode="gray">
            <a:xfrm>
              <a:off x="336" y="1532"/>
              <a:ext cx="787" cy="788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66667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4" name="Oval 80"/>
            <p:cNvSpPr>
              <a:spLocks noChangeArrowheads="1"/>
            </p:cNvSpPr>
            <p:nvPr/>
          </p:nvSpPr>
          <p:spPr bwMode="gray">
            <a:xfrm>
              <a:off x="384" y="1571"/>
              <a:ext cx="709" cy="7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5882"/>
                    <a:invGamma/>
                  </a:schemeClr>
                </a:gs>
              </a:gsLst>
              <a:lin ang="5400000" scaled="1"/>
            </a:gradFill>
            <a:ln w="38100" algn="ctr">
              <a:noFill/>
              <a:round/>
            </a:ln>
            <a:effectLst/>
          </p:spPr>
          <p:txBody>
            <a:bodyPr anchor="ctr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7125" name="Group 81"/>
            <p:cNvGrpSpPr/>
            <p:nvPr/>
          </p:nvGrpSpPr>
          <p:grpSpPr>
            <a:xfrm>
              <a:off x="399" y="1576"/>
              <a:ext cx="687" cy="697"/>
              <a:chOff x="4166" y="1706"/>
              <a:chExt cx="1252" cy="1252"/>
            </a:xfrm>
          </p:grpSpPr>
          <p:sp>
            <p:nvSpPr>
              <p:cNvPr id="47126" name="Oval 82"/>
              <p:cNvSpPr/>
              <p:nvPr/>
            </p:nvSpPr>
            <p:spPr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127" name="Oval 83"/>
              <p:cNvSpPr/>
              <p:nvPr/>
            </p:nvSpPr>
            <p:spPr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128" name="Oval 84"/>
              <p:cNvSpPr/>
              <p:nvPr/>
            </p:nvSpPr>
            <p:spPr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129" name="Oval 85"/>
              <p:cNvSpPr/>
              <p:nvPr/>
            </p:nvSpPr>
            <p:spPr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47112" name="Text Box 86"/>
          <p:cNvSpPr txBox="1"/>
          <p:nvPr/>
        </p:nvSpPr>
        <p:spPr>
          <a:xfrm>
            <a:off x="831850" y="3144838"/>
            <a:ext cx="692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0" hangingPunct="0"/>
            <a:r>
              <a:rPr lang="en-US" altLang="zh-CN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2005</a:t>
            </a:r>
            <a:endParaRPr lang="en-US" altLang="zh-CN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13" name="Text Box 87"/>
          <p:cNvSpPr txBox="1"/>
          <p:nvPr/>
        </p:nvSpPr>
        <p:spPr>
          <a:xfrm>
            <a:off x="2819400" y="3144838"/>
            <a:ext cx="692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0" hangingPunct="0"/>
            <a:r>
              <a:rPr lang="en-US" altLang="zh-CN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2006</a:t>
            </a:r>
            <a:endParaRPr lang="en-US" altLang="zh-CN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14" name="Text Box 88"/>
          <p:cNvSpPr txBox="1"/>
          <p:nvPr/>
        </p:nvSpPr>
        <p:spPr>
          <a:xfrm>
            <a:off x="4914900" y="3144838"/>
            <a:ext cx="692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0" hangingPunct="0"/>
            <a:r>
              <a:rPr lang="en-US" altLang="zh-CN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2007</a:t>
            </a:r>
            <a:endParaRPr lang="en-US" altLang="zh-CN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15" name="Text Box 89"/>
          <p:cNvSpPr txBox="1"/>
          <p:nvPr/>
        </p:nvSpPr>
        <p:spPr>
          <a:xfrm>
            <a:off x="6886575" y="3100388"/>
            <a:ext cx="86360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0" hangingPunct="0"/>
            <a:r>
              <a:rPr lang="en-US" altLang="zh-CN" sz="24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2008</a:t>
            </a:r>
            <a:endParaRPr lang="en-US" altLang="zh-CN" sz="24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16" name="Rectangle 90"/>
          <p:cNvSpPr/>
          <p:nvPr/>
        </p:nvSpPr>
        <p:spPr>
          <a:xfrm>
            <a:off x="609600" y="1752600"/>
            <a:ext cx="5867400" cy="661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lnSpc>
                <a:spcPct val="110000"/>
              </a:lnSpc>
            </a:pPr>
            <a:r>
              <a:rPr lang="en-US" altLang="zh-CN" sz="1600" err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en-US" altLang="zh-CN" sz="1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is a </a:t>
            </a: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Design</a:t>
            </a:r>
            <a:r>
              <a:rPr lang="en-US" altLang="zh-CN" sz="1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Digital Content &amp; Contents mall developed by Guild Design Inc.</a:t>
            </a:r>
            <a:endParaRPr lang="en-US" altLang="zh-CN" sz="16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51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2052" name="Oval 2"/>
          <p:cNvSpPr/>
          <p:nvPr/>
        </p:nvSpPr>
        <p:spPr>
          <a:xfrm>
            <a:off x="6410325" y="2020888"/>
            <a:ext cx="693738" cy="693737"/>
          </a:xfrm>
          <a:prstGeom prst="ellipse">
            <a:avLst/>
          </a:prstGeom>
          <a:solidFill>
            <a:srgbClr val="FFFFFF">
              <a:alpha val="89803"/>
            </a:srgbClr>
          </a:solidFill>
          <a:ln w="9525" cap="flat" cmpd="sng">
            <a:solidFill>
              <a:srgbClr val="080808"/>
            </a:solidFill>
            <a:prstDash val="dash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3" name="AutoShape 3"/>
          <p:cNvSpPr/>
          <p:nvPr/>
        </p:nvSpPr>
        <p:spPr>
          <a:xfrm>
            <a:off x="3868738" y="2370138"/>
            <a:ext cx="1508125" cy="1068387"/>
          </a:xfrm>
          <a:prstGeom prst="roundRect">
            <a:avLst>
              <a:gd name="adj" fmla="val 16667"/>
            </a:avLst>
          </a:prstGeom>
          <a:solidFill>
            <a:srgbClr val="FFFFFF">
              <a:alpha val="70195"/>
            </a:srgbClr>
          </a:solidFill>
          <a:ln w="12700" cap="flat" cmpd="sng">
            <a:solidFill>
              <a:schemeClr val="tx2"/>
            </a:solidFill>
            <a:prstDash val="dash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Oval 4"/>
          <p:cNvSpPr/>
          <p:nvPr/>
        </p:nvSpPr>
        <p:spPr>
          <a:xfrm>
            <a:off x="4283075" y="1600200"/>
            <a:ext cx="693738" cy="693738"/>
          </a:xfrm>
          <a:prstGeom prst="ellipse">
            <a:avLst/>
          </a:prstGeom>
          <a:solidFill>
            <a:srgbClr val="FFFFFF">
              <a:alpha val="89803"/>
            </a:srgbClr>
          </a:solidFill>
          <a:ln w="9525" cap="flat" cmpd="sng">
            <a:solidFill>
              <a:srgbClr val="080808"/>
            </a:solidFill>
            <a:prstDash val="dash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138613" y="2376488"/>
            <a:ext cx="982663" cy="39687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20.4%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6" name="Rectangle 6"/>
          <p:cNvSpPr/>
          <p:nvPr/>
        </p:nvSpPr>
        <p:spPr>
          <a:xfrm>
            <a:off x="3868738" y="2765425"/>
            <a:ext cx="1487487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12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company’s products</a:t>
            </a:r>
            <a:endParaRPr lang="en-US" altLang="zh-CN" sz="12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7" name="Line 7"/>
          <p:cNvSpPr/>
          <p:nvPr/>
        </p:nvSpPr>
        <p:spPr>
          <a:xfrm>
            <a:off x="3868738" y="2744788"/>
            <a:ext cx="1508125" cy="0"/>
          </a:xfrm>
          <a:prstGeom prst="line">
            <a:avLst/>
          </a:prstGeom>
          <a:ln w="9525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58" name="AutoShape 8"/>
          <p:cNvSpPr/>
          <p:nvPr/>
        </p:nvSpPr>
        <p:spPr>
          <a:xfrm>
            <a:off x="5986463" y="2790825"/>
            <a:ext cx="1508125" cy="1068388"/>
          </a:xfrm>
          <a:prstGeom prst="roundRect">
            <a:avLst>
              <a:gd name="adj" fmla="val 16667"/>
            </a:avLst>
          </a:prstGeom>
          <a:solidFill>
            <a:srgbClr val="FFFFFF">
              <a:alpha val="70195"/>
            </a:srgbClr>
          </a:solidFill>
          <a:ln w="12700" cap="flat" cmpd="sng">
            <a:solidFill>
              <a:schemeClr val="tx2"/>
            </a:solidFill>
            <a:prstDash val="dash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6242050" y="2797175"/>
            <a:ext cx="1020763" cy="39687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20.4%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60" name="Rectangle 10"/>
          <p:cNvSpPr/>
          <p:nvPr/>
        </p:nvSpPr>
        <p:spPr>
          <a:xfrm>
            <a:off x="5986463" y="3186113"/>
            <a:ext cx="1487487" cy="639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12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company’s products</a:t>
            </a:r>
            <a:endParaRPr lang="en-US" altLang="zh-CN" sz="1200" b="1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61" name="Line 11"/>
          <p:cNvSpPr/>
          <p:nvPr/>
        </p:nvSpPr>
        <p:spPr>
          <a:xfrm>
            <a:off x="5986463" y="3165475"/>
            <a:ext cx="1508125" cy="0"/>
          </a:xfrm>
          <a:prstGeom prst="line">
            <a:avLst/>
          </a:prstGeom>
          <a:ln w="9525" cap="flat" cmpd="sng">
            <a:solidFill>
              <a:srgbClr val="080808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62" name="Oval 12"/>
          <p:cNvSpPr/>
          <p:nvPr/>
        </p:nvSpPr>
        <p:spPr>
          <a:xfrm>
            <a:off x="6767513" y="4395788"/>
            <a:ext cx="693737" cy="693737"/>
          </a:xfrm>
          <a:prstGeom prst="ellipse">
            <a:avLst/>
          </a:prstGeom>
          <a:solidFill>
            <a:srgbClr val="FFFFFF">
              <a:alpha val="89803"/>
            </a:srgbClr>
          </a:solidFill>
          <a:ln w="9525" cap="flat" cmpd="sng">
            <a:solidFill>
              <a:srgbClr val="080808"/>
            </a:solidFill>
            <a:prstDash val="dash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63" name="AutoShape 13"/>
          <p:cNvSpPr/>
          <p:nvPr/>
        </p:nvSpPr>
        <p:spPr>
          <a:xfrm>
            <a:off x="1570038" y="2497138"/>
            <a:ext cx="1508125" cy="1069975"/>
          </a:xfrm>
          <a:prstGeom prst="roundRect">
            <a:avLst>
              <a:gd name="adj" fmla="val 16667"/>
            </a:avLst>
          </a:prstGeom>
          <a:solidFill>
            <a:srgbClr val="FFFFFF">
              <a:alpha val="70195"/>
            </a:srgbClr>
          </a:solidFill>
          <a:ln w="12700" cap="flat" cmpd="sng">
            <a:solidFill>
              <a:schemeClr val="tx2"/>
            </a:solidFill>
            <a:prstDash val="dash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64" name="Oval 14"/>
          <p:cNvSpPr/>
          <p:nvPr/>
        </p:nvSpPr>
        <p:spPr>
          <a:xfrm>
            <a:off x="2006600" y="1727200"/>
            <a:ext cx="693738" cy="692150"/>
          </a:xfrm>
          <a:prstGeom prst="ellipse">
            <a:avLst/>
          </a:prstGeom>
          <a:solidFill>
            <a:srgbClr val="FFFFFF">
              <a:alpha val="89803"/>
            </a:srgbClr>
          </a:solidFill>
          <a:ln w="9525" cap="flat" cmpd="sng">
            <a:solidFill>
              <a:srgbClr val="080808"/>
            </a:solidFill>
            <a:prstDash val="dash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Arc 15"/>
          <p:cNvSpPr/>
          <p:nvPr/>
        </p:nvSpPr>
        <p:spPr bwMode="gray">
          <a:xfrm rot="3328958" flipH="1" flipV="1">
            <a:off x="2097088" y="1849438"/>
            <a:ext cx="439738" cy="417513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8 w 43200"/>
              <a:gd name="T1" fmla="*/ 22192 h 40909"/>
              <a:gd name="T2" fmla="*/ 31281 w 43200"/>
              <a:gd name="T3" fmla="*/ 40909 h 40909"/>
              <a:gd name="T4" fmla="*/ 21600 w 43200"/>
              <a:gd name="T5" fmla="*/ 21600 h 409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0909" fill="none" extrusionOk="0">
                <a:moveTo>
                  <a:pt x="8" y="22191"/>
                </a:moveTo>
                <a:cubicBezTo>
                  <a:pt x="2" y="21994"/>
                  <a:pt x="0" y="217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772"/>
                  <a:pt x="38587" y="37245"/>
                  <a:pt x="31281" y="40909"/>
                </a:cubicBezTo>
              </a:path>
              <a:path w="43200" h="40909" stroke="0" extrusionOk="0">
                <a:moveTo>
                  <a:pt x="8" y="22191"/>
                </a:moveTo>
                <a:cubicBezTo>
                  <a:pt x="2" y="21994"/>
                  <a:pt x="0" y="2179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9772"/>
                  <a:pt x="38587" y="37245"/>
                  <a:pt x="31281" y="40909"/>
                </a:cubicBezTo>
                <a:lnTo>
                  <a:pt x="21600" y="2160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65882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round/>
          </a:ln>
          <a:effectLst>
            <a:outerShdw dist="56796" dir="3806097" algn="ctr" rotWithShape="0">
              <a:srgbClr val="1C1C1C"/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Arc 16"/>
          <p:cNvSpPr/>
          <p:nvPr/>
        </p:nvSpPr>
        <p:spPr bwMode="gray">
          <a:xfrm rot="6106500">
            <a:off x="6891338" y="4510088"/>
            <a:ext cx="425450" cy="415925"/>
          </a:xfrm>
          <a:custGeom>
            <a:avLst/>
            <a:gdLst>
              <a:gd name="G0" fmla="+- 5560 0 0"/>
              <a:gd name="G1" fmla="+- 21600 0 0"/>
              <a:gd name="G2" fmla="+- 21600 0 0"/>
              <a:gd name="T0" fmla="*/ 0 w 20507"/>
              <a:gd name="T1" fmla="*/ 728 h 21600"/>
              <a:gd name="T2" fmla="*/ 20507 w 20507"/>
              <a:gd name="T3" fmla="*/ 6006 h 21600"/>
              <a:gd name="T4" fmla="*/ 5560 w 2050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507" h="21600" fill="none" extrusionOk="0">
                <a:moveTo>
                  <a:pt x="-1" y="727"/>
                </a:moveTo>
                <a:cubicBezTo>
                  <a:pt x="1813" y="244"/>
                  <a:pt x="3682" y="-1"/>
                  <a:pt x="5560" y="0"/>
                </a:cubicBezTo>
                <a:cubicBezTo>
                  <a:pt x="11130" y="0"/>
                  <a:pt x="16485" y="2151"/>
                  <a:pt x="20506" y="6006"/>
                </a:cubicBezTo>
              </a:path>
              <a:path w="20507" h="21600" stroke="0" extrusionOk="0">
                <a:moveTo>
                  <a:pt x="-1" y="727"/>
                </a:moveTo>
                <a:cubicBezTo>
                  <a:pt x="1813" y="244"/>
                  <a:pt x="3682" y="-1"/>
                  <a:pt x="5560" y="0"/>
                </a:cubicBezTo>
                <a:cubicBezTo>
                  <a:pt x="11130" y="0"/>
                  <a:pt x="16485" y="2151"/>
                  <a:pt x="20506" y="6006"/>
                </a:cubicBezTo>
                <a:lnTo>
                  <a:pt x="5560" y="2160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66275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</a:ln>
          <a:effectLst>
            <a:outerShdw dist="35921" dir="2700000" algn="ctr" rotWithShape="0">
              <a:srgbClr val="1C1C1C"/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Arc 17"/>
          <p:cNvSpPr/>
          <p:nvPr/>
        </p:nvSpPr>
        <p:spPr bwMode="gray">
          <a:xfrm rot="5400000">
            <a:off x="6550025" y="2216150"/>
            <a:ext cx="376238" cy="261938"/>
          </a:xfrm>
          <a:custGeom>
            <a:avLst/>
            <a:gdLst>
              <a:gd name="G0" fmla="+- 13148 0 0"/>
              <a:gd name="G1" fmla="+- 21600 0 0"/>
              <a:gd name="G2" fmla="+- 21600 0 0"/>
              <a:gd name="T0" fmla="*/ 0 w 31154"/>
              <a:gd name="T1" fmla="*/ 4462 h 21600"/>
              <a:gd name="T2" fmla="*/ 31154 w 31154"/>
              <a:gd name="T3" fmla="*/ 9670 h 21600"/>
              <a:gd name="T4" fmla="*/ 13148 w 31154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154" h="21600" fill="none" extrusionOk="0">
                <a:moveTo>
                  <a:pt x="0" y="4462"/>
                </a:moveTo>
                <a:cubicBezTo>
                  <a:pt x="3772" y="1568"/>
                  <a:pt x="8393" y="-1"/>
                  <a:pt x="13148" y="0"/>
                </a:cubicBezTo>
                <a:cubicBezTo>
                  <a:pt x="20391" y="0"/>
                  <a:pt x="27153" y="3631"/>
                  <a:pt x="31154" y="9669"/>
                </a:cubicBezTo>
              </a:path>
              <a:path w="31154" h="21600" stroke="0" extrusionOk="0">
                <a:moveTo>
                  <a:pt x="0" y="4462"/>
                </a:moveTo>
                <a:cubicBezTo>
                  <a:pt x="3772" y="1568"/>
                  <a:pt x="8393" y="-1"/>
                  <a:pt x="13148" y="0"/>
                </a:cubicBezTo>
                <a:cubicBezTo>
                  <a:pt x="20391" y="0"/>
                  <a:pt x="27153" y="3631"/>
                  <a:pt x="31154" y="9669"/>
                </a:cubicBezTo>
                <a:lnTo>
                  <a:pt x="13148" y="21600"/>
                </a:ln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66275"/>
                  <a:invGamma/>
                </a:schemeClr>
              </a:gs>
            </a:gsLst>
            <a:lin ang="18900000" scaled="1"/>
          </a:gradFill>
          <a:ln w="9525">
            <a:noFill/>
            <a:round/>
          </a:ln>
          <a:effectLst>
            <a:outerShdw dist="45791" dir="3378596" algn="ctr" rotWithShape="0">
              <a:srgbClr val="1C1C1C"/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Arc 18"/>
          <p:cNvSpPr/>
          <p:nvPr/>
        </p:nvSpPr>
        <p:spPr bwMode="gray">
          <a:xfrm>
            <a:off x="4540250" y="1766888"/>
            <a:ext cx="279400" cy="357188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17047"/>
              <a:gd name="T1" fmla="*/ 0 h 21600"/>
              <a:gd name="T2" fmla="*/ 17047 w 17047"/>
              <a:gd name="T3" fmla="*/ 8335 h 21600"/>
              <a:gd name="T4" fmla="*/ 0 w 1704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047" h="21600" fill="none" extrusionOk="0">
                <a:moveTo>
                  <a:pt x="-1" y="0"/>
                </a:moveTo>
                <a:cubicBezTo>
                  <a:pt x="6663" y="0"/>
                  <a:pt x="12954" y="3075"/>
                  <a:pt x="17046" y="8335"/>
                </a:cubicBezTo>
              </a:path>
              <a:path w="17047" h="21600" stroke="0" extrusionOk="0">
                <a:moveTo>
                  <a:pt x="-1" y="0"/>
                </a:moveTo>
                <a:cubicBezTo>
                  <a:pt x="6663" y="0"/>
                  <a:pt x="12954" y="3075"/>
                  <a:pt x="17046" y="8335"/>
                </a:cubicBezTo>
                <a:lnTo>
                  <a:pt x="0" y="2160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56078"/>
                  <a:invGamma/>
                </a:schemeClr>
              </a:gs>
            </a:gsLst>
            <a:lin ang="18900000" scaled="1"/>
          </a:gradFill>
          <a:ln w="9525">
            <a:noFill/>
            <a:round/>
          </a:ln>
          <a:effectLst>
            <a:outerShdw dist="35921" dir="2700000" algn="ctr" rotWithShape="0">
              <a:srgbClr val="1C1C1C"/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2006600" y="2505075"/>
            <a:ext cx="696913" cy="39687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90%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70" name="Rectangle 20"/>
          <p:cNvSpPr/>
          <p:nvPr/>
        </p:nvSpPr>
        <p:spPr>
          <a:xfrm>
            <a:off x="1570038" y="2892425"/>
            <a:ext cx="1487487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12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company’s products</a:t>
            </a:r>
            <a:endParaRPr lang="en-US" altLang="zh-CN" sz="12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2050" name="Object 21"/>
          <p:cNvGraphicFramePr/>
          <p:nvPr/>
        </p:nvGraphicFramePr>
        <p:xfrm>
          <a:off x="1319213" y="2663825"/>
          <a:ext cx="4940300" cy="429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1" imgW="11089640" imgH="9110345" progId="MSGraph.Chart.8">
                  <p:embed/>
                </p:oleObj>
              </mc:Choice>
              <mc:Fallback>
                <p:oleObj name="" r:id="rId1" imgW="11089640" imgH="9110345" progId="MSGraph.Chart.8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319213" y="2663825"/>
                        <a:ext cx="4940300" cy="42926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71" name="Line 22"/>
          <p:cNvSpPr/>
          <p:nvPr/>
        </p:nvSpPr>
        <p:spPr>
          <a:xfrm>
            <a:off x="1570038" y="2871788"/>
            <a:ext cx="1508125" cy="0"/>
          </a:xfrm>
          <a:prstGeom prst="line">
            <a:avLst/>
          </a:prstGeom>
          <a:ln w="9525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72" name="AutoShape 23"/>
          <p:cNvSpPr/>
          <p:nvPr/>
        </p:nvSpPr>
        <p:spPr>
          <a:xfrm>
            <a:off x="6330950" y="5195888"/>
            <a:ext cx="1508125" cy="1069975"/>
          </a:xfrm>
          <a:prstGeom prst="roundRect">
            <a:avLst>
              <a:gd name="adj" fmla="val 16667"/>
            </a:avLst>
          </a:prstGeom>
          <a:solidFill>
            <a:srgbClr val="FFFFFF">
              <a:alpha val="70195"/>
            </a:srgbClr>
          </a:solidFill>
          <a:ln w="12700" cap="flat" cmpd="sng">
            <a:solidFill>
              <a:schemeClr val="tx2"/>
            </a:solidFill>
            <a:prstDash val="dash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6767513" y="5202238"/>
            <a:ext cx="698500" cy="39687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38%</a:t>
            </a:r>
            <a:endParaRPr kumimoji="0" lang="en-US" altLang="zh-CN" sz="2000" b="1" i="0" u="none" strike="noStrike" kern="1200" cap="none" spc="0" normalizeH="0" baseline="0" noProof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74" name="Rectangle 25"/>
          <p:cNvSpPr/>
          <p:nvPr/>
        </p:nvSpPr>
        <p:spPr>
          <a:xfrm>
            <a:off x="6330950" y="5591175"/>
            <a:ext cx="1489075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1200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company’s products</a:t>
            </a:r>
            <a:endParaRPr lang="en-US" altLang="zh-CN" sz="1200" b="1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75" name="Line 26"/>
          <p:cNvSpPr/>
          <p:nvPr/>
        </p:nvSpPr>
        <p:spPr>
          <a:xfrm>
            <a:off x="6330950" y="5570538"/>
            <a:ext cx="150812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076" name="Line 27"/>
          <p:cNvSpPr/>
          <p:nvPr/>
        </p:nvSpPr>
        <p:spPr>
          <a:xfrm flipH="1" flipV="1">
            <a:off x="2236788" y="3594100"/>
            <a:ext cx="115887" cy="86677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oval" w="med" len="med"/>
            <a:tailEnd type="triangle" w="med" len="med"/>
          </a:ln>
        </p:spPr>
      </p:sp>
      <p:sp>
        <p:nvSpPr>
          <p:cNvPr id="2077" name="Line 28"/>
          <p:cNvSpPr/>
          <p:nvPr/>
        </p:nvSpPr>
        <p:spPr>
          <a:xfrm flipH="1" flipV="1">
            <a:off x="4808538" y="3136900"/>
            <a:ext cx="211137" cy="109537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oval" w="med" len="med"/>
            <a:tailEnd type="triangle" w="med" len="med"/>
          </a:ln>
        </p:spPr>
      </p:sp>
      <p:sp>
        <p:nvSpPr>
          <p:cNvPr id="2078" name="Line 29"/>
          <p:cNvSpPr/>
          <p:nvPr/>
        </p:nvSpPr>
        <p:spPr>
          <a:xfrm flipV="1">
            <a:off x="5400675" y="3836988"/>
            <a:ext cx="684213" cy="7762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oval" w="med" len="med"/>
            <a:tailEnd type="triangle" w="med" len="med"/>
          </a:ln>
        </p:spPr>
      </p:sp>
      <p:sp>
        <p:nvSpPr>
          <p:cNvPr id="2079" name="Line 30"/>
          <p:cNvSpPr/>
          <p:nvPr/>
        </p:nvSpPr>
        <p:spPr>
          <a:xfrm>
            <a:off x="4527550" y="4979988"/>
            <a:ext cx="1778000" cy="4333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oval" w="med" len="med"/>
            <a:tailEnd type="triangle" w="med" len="med"/>
          </a:ln>
        </p:spPr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075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ltGray">
          <a:xfrm>
            <a:off x="4764088" y="2151063"/>
            <a:ext cx="3352800" cy="3449638"/>
          </a:xfrm>
          <a:prstGeom prst="roundRect">
            <a:avLst>
              <a:gd name="adj" fmla="val 4134"/>
            </a:avLst>
          </a:prstGeom>
          <a:gradFill rotWithShape="1">
            <a:gsLst>
              <a:gs pos="0">
                <a:schemeClr val="accent1">
                  <a:gamma/>
                  <a:shade val="69804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5400000" scaled="1"/>
          </a:gradFill>
          <a:ln w="12700" algn="ctr">
            <a:noFill/>
            <a:rou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ltGray">
          <a:xfrm>
            <a:off x="1079500" y="2139950"/>
            <a:ext cx="3352800" cy="3448050"/>
          </a:xfrm>
          <a:prstGeom prst="roundRect">
            <a:avLst>
              <a:gd name="adj" fmla="val 4134"/>
            </a:avLst>
          </a:prstGeom>
          <a:gradFill rotWithShape="1">
            <a:gsLst>
              <a:gs pos="0">
                <a:schemeClr val="folHlink">
                  <a:gamma/>
                  <a:shade val="69804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69804"/>
                  <a:invGamma/>
                </a:schemeClr>
              </a:gs>
            </a:gsLst>
            <a:lin ang="5400000" scaled="1"/>
          </a:gradFill>
          <a:ln w="12700" algn="ctr">
            <a:noFill/>
            <a:round/>
          </a:ln>
          <a:effectLst>
            <a:prstShdw prst="shdw17" dist="17961" dir="2700000">
              <a:schemeClr val="fol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078" name="Group 7"/>
          <p:cNvGrpSpPr/>
          <p:nvPr/>
        </p:nvGrpSpPr>
        <p:grpSpPr>
          <a:xfrm>
            <a:off x="4951413" y="1885950"/>
            <a:ext cx="2963862" cy="527050"/>
            <a:chOff x="3166" y="618"/>
            <a:chExt cx="2042" cy="363"/>
          </a:xfrm>
        </p:grpSpPr>
        <p:sp>
          <p:nvSpPr>
            <p:cNvPr id="3103" name="AutoShape 8"/>
            <p:cNvSpPr/>
            <p:nvPr/>
          </p:nvSpPr>
          <p:spPr>
            <a:xfrm>
              <a:off x="3166" y="618"/>
              <a:ext cx="2042" cy="363"/>
            </a:xfrm>
            <a:prstGeom prst="roundRect">
              <a:avLst>
                <a:gd name="adj" fmla="val 17509"/>
              </a:avLst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" name="AutoShape 9"/>
            <p:cNvSpPr>
              <a:spLocks noChangeArrowheads="1"/>
            </p:cNvSpPr>
            <p:nvPr/>
          </p:nvSpPr>
          <p:spPr bwMode="gray">
            <a:xfrm>
              <a:off x="3178" y="878"/>
              <a:ext cx="2007" cy="8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333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AutoShape 10"/>
            <p:cNvSpPr>
              <a:spLocks noChangeArrowheads="1"/>
            </p:cNvSpPr>
            <p:nvPr/>
          </p:nvSpPr>
          <p:spPr bwMode="gray">
            <a:xfrm>
              <a:off x="3178" y="629"/>
              <a:ext cx="2007" cy="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gamma/>
                    <a:tint val="24314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079" name="Group 11"/>
          <p:cNvGrpSpPr/>
          <p:nvPr/>
        </p:nvGrpSpPr>
        <p:grpSpPr>
          <a:xfrm>
            <a:off x="1262063" y="1878013"/>
            <a:ext cx="2963862" cy="527050"/>
            <a:chOff x="497" y="1093"/>
            <a:chExt cx="2042" cy="363"/>
          </a:xfrm>
        </p:grpSpPr>
        <p:sp>
          <p:nvSpPr>
            <p:cNvPr id="3100" name="AutoShape 12"/>
            <p:cNvSpPr/>
            <p:nvPr/>
          </p:nvSpPr>
          <p:spPr>
            <a:xfrm>
              <a:off x="497" y="1093"/>
              <a:ext cx="2042" cy="363"/>
            </a:xfrm>
            <a:prstGeom prst="roundRect">
              <a:avLst>
                <a:gd name="adj" fmla="val 17509"/>
              </a:avLst>
            </a:prstGeom>
            <a:solidFill>
              <a:schemeClr val="folHlink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" name="AutoShape 13"/>
            <p:cNvSpPr>
              <a:spLocks noChangeArrowheads="1"/>
            </p:cNvSpPr>
            <p:nvPr/>
          </p:nvSpPr>
          <p:spPr bwMode="gray">
            <a:xfrm>
              <a:off x="509" y="1353"/>
              <a:ext cx="2007" cy="8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>
                    <a:alpha val="0"/>
                  </a:schemeClr>
                </a:gs>
                <a:gs pos="100000">
                  <a:schemeClr val="folHlink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AutoShape 14"/>
            <p:cNvSpPr>
              <a:spLocks noChangeArrowheads="1"/>
            </p:cNvSpPr>
            <p:nvPr/>
          </p:nvSpPr>
          <p:spPr bwMode="gray">
            <a:xfrm>
              <a:off x="509" y="1104"/>
              <a:ext cx="2007" cy="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>
                    <a:gamma/>
                    <a:tint val="33333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3" name="Text Box 15"/>
          <p:cNvSpPr txBox="1">
            <a:spLocks noChangeArrowheads="1"/>
          </p:cNvSpPr>
          <p:nvPr/>
        </p:nvSpPr>
        <p:spPr bwMode="white">
          <a:xfrm>
            <a:off x="1373188" y="1843088"/>
            <a:ext cx="2716213" cy="519113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33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Content Title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white">
          <a:xfrm>
            <a:off x="5062538" y="1881188"/>
            <a:ext cx="2716213" cy="519113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33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Content Title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3074" name="Object 17"/>
          <p:cNvGraphicFramePr/>
          <p:nvPr/>
        </p:nvGraphicFramePr>
        <p:xfrm>
          <a:off x="1195388" y="2422525"/>
          <a:ext cx="3132137" cy="304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1" imgW="3935730" imgH="3615055" progId="MSGraph.Chart.8">
                  <p:embed/>
                </p:oleObj>
              </mc:Choice>
              <mc:Fallback>
                <p:oleObj name="" r:id="rId1" imgW="3935730" imgH="3615055" progId="MSGraph.Chart.8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195388" y="2422525"/>
                        <a:ext cx="3132137" cy="30448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2" name="Rectangle 18"/>
          <p:cNvSpPr/>
          <p:nvPr/>
        </p:nvSpPr>
        <p:spPr>
          <a:xfrm>
            <a:off x="1277938" y="5683250"/>
            <a:ext cx="30099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b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company’s sub contents</a:t>
            </a:r>
            <a:endParaRPr lang="en-US" altLang="zh-CN" b="1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83" name="Rectangle 19"/>
          <p:cNvSpPr/>
          <p:nvPr/>
        </p:nvSpPr>
        <p:spPr>
          <a:xfrm>
            <a:off x="4932363" y="5683250"/>
            <a:ext cx="30099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b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company’s sub contents</a:t>
            </a:r>
            <a:endParaRPr lang="en-US" altLang="zh-CN" b="1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84" name="Line 20"/>
          <p:cNvSpPr/>
          <p:nvPr/>
        </p:nvSpPr>
        <p:spPr>
          <a:xfrm>
            <a:off x="5068888" y="2500313"/>
            <a:ext cx="0" cy="2946400"/>
          </a:xfrm>
          <a:prstGeom prst="line">
            <a:avLst/>
          </a:prstGeom>
          <a:ln w="12700" cap="flat" cmpd="sng">
            <a:solidFill>
              <a:srgbClr val="FEFFFF">
                <a:alpha val="50195"/>
              </a:srgbClr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3085" name="Group 21"/>
          <p:cNvGrpSpPr/>
          <p:nvPr/>
        </p:nvGrpSpPr>
        <p:grpSpPr>
          <a:xfrm>
            <a:off x="4992688" y="2697163"/>
            <a:ext cx="153987" cy="152400"/>
            <a:chOff x="2928" y="2208"/>
            <a:chExt cx="262" cy="262"/>
          </a:xfrm>
        </p:grpSpPr>
        <p:sp>
          <p:nvSpPr>
            <p:cNvPr id="20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99" name="Oval 23"/>
            <p:cNvSpPr/>
            <p:nvPr/>
          </p:nvSpPr>
          <p:spPr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rgbClr val="686620"/>
                </a:gs>
                <a:gs pos="100000">
                  <a:srgbClr val="9F9E71"/>
                </a:gs>
              </a:gsLst>
              <a:lin ang="2700000" scaled="1"/>
              <a:tileRect/>
            </a:gradFill>
            <a:ln w="12700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86" name="Group 24"/>
          <p:cNvGrpSpPr/>
          <p:nvPr/>
        </p:nvGrpSpPr>
        <p:grpSpPr>
          <a:xfrm>
            <a:off x="4992688" y="3686175"/>
            <a:ext cx="153987" cy="153988"/>
            <a:chOff x="2928" y="2208"/>
            <a:chExt cx="262" cy="262"/>
          </a:xfrm>
        </p:grpSpPr>
        <p:sp>
          <p:nvSpPr>
            <p:cNvPr id="23" name="Oval 25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97" name="Oval 26"/>
            <p:cNvSpPr/>
            <p:nvPr/>
          </p:nvSpPr>
          <p:spPr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rgbClr val="686620"/>
                </a:gs>
                <a:gs pos="100000">
                  <a:srgbClr val="9F9E71"/>
                </a:gs>
              </a:gsLst>
              <a:lin ang="2700000" scaled="1"/>
              <a:tileRect/>
            </a:gradFill>
            <a:ln w="12700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87" name="Group 27"/>
          <p:cNvGrpSpPr/>
          <p:nvPr/>
        </p:nvGrpSpPr>
        <p:grpSpPr>
          <a:xfrm>
            <a:off x="4992688" y="4630738"/>
            <a:ext cx="153987" cy="153987"/>
            <a:chOff x="2928" y="2208"/>
            <a:chExt cx="262" cy="262"/>
          </a:xfrm>
        </p:grpSpPr>
        <p:sp>
          <p:nvSpPr>
            <p:cNvPr id="26" name="Oval 28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95" name="Oval 29"/>
            <p:cNvSpPr/>
            <p:nvPr/>
          </p:nvSpPr>
          <p:spPr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rgbClr val="686620"/>
                </a:gs>
                <a:gs pos="100000">
                  <a:srgbClr val="9F9E71"/>
                </a:gs>
              </a:gsLst>
              <a:lin ang="2700000" scaled="1"/>
              <a:tileRect/>
            </a:gradFill>
            <a:ln w="12700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088" name="Rectangle 30"/>
          <p:cNvSpPr/>
          <p:nvPr/>
        </p:nvSpPr>
        <p:spPr>
          <a:xfrm>
            <a:off x="5114925" y="2590800"/>
            <a:ext cx="1355725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en-US" altLang="zh-CN" sz="2000" b="1">
                <a:solidFill>
                  <a:srgbClr val="FFFF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Contents</a:t>
            </a:r>
            <a:endParaRPr lang="en-US" altLang="zh-CN" sz="2000" b="1">
              <a:solidFill>
                <a:srgbClr val="FFFF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89" name="Rectangle 31"/>
          <p:cNvSpPr/>
          <p:nvPr/>
        </p:nvSpPr>
        <p:spPr>
          <a:xfrm>
            <a:off x="5103813" y="3576638"/>
            <a:ext cx="1355725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en-US" altLang="zh-CN" sz="2000" b="1">
                <a:solidFill>
                  <a:srgbClr val="FFFF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Contents</a:t>
            </a:r>
            <a:endParaRPr lang="en-US" altLang="zh-CN" sz="2000" b="1">
              <a:solidFill>
                <a:srgbClr val="FFFF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90" name="Rectangle 32"/>
          <p:cNvSpPr/>
          <p:nvPr/>
        </p:nvSpPr>
        <p:spPr>
          <a:xfrm>
            <a:off x="5103813" y="4514850"/>
            <a:ext cx="1355725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en-US" altLang="zh-CN" sz="2000" b="1">
                <a:solidFill>
                  <a:srgbClr val="FFFF99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Contents</a:t>
            </a:r>
            <a:endParaRPr lang="en-US" altLang="zh-CN" sz="2000" b="1">
              <a:solidFill>
                <a:srgbClr val="FFFF99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91" name="Text Box 33"/>
          <p:cNvSpPr txBox="1"/>
          <p:nvPr/>
        </p:nvSpPr>
        <p:spPr>
          <a:xfrm>
            <a:off x="5243513" y="2862263"/>
            <a:ext cx="2797175" cy="639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200" b="1" err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2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2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92" name="Text Box 34"/>
          <p:cNvSpPr txBox="1"/>
          <p:nvPr/>
        </p:nvSpPr>
        <p:spPr>
          <a:xfrm>
            <a:off x="5243513" y="3844925"/>
            <a:ext cx="2797175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200" b="1" err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2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2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93" name="Text Box 35"/>
          <p:cNvSpPr txBox="1"/>
          <p:nvPr/>
        </p:nvSpPr>
        <p:spPr>
          <a:xfrm>
            <a:off x="5243513" y="4797425"/>
            <a:ext cx="2797175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200" b="1" err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200" b="1">
                <a:solidFill>
                  <a:srgbClr val="F8F8F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200" b="1">
              <a:solidFill>
                <a:srgbClr val="F8F8F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8130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48131" name="Freeform 2"/>
          <p:cNvSpPr/>
          <p:nvPr/>
        </p:nvSpPr>
        <p:spPr>
          <a:xfrm>
            <a:off x="1214438" y="3946525"/>
            <a:ext cx="7015162" cy="1785938"/>
          </a:xfrm>
          <a:custGeom>
            <a:avLst/>
            <a:gdLst>
              <a:gd name="txL" fmla="*/ 0 w 4419"/>
              <a:gd name="txT" fmla="*/ 0 h 1125"/>
              <a:gd name="txR" fmla="*/ 4419 w 4419"/>
              <a:gd name="txB" fmla="*/ 1125 h 1125"/>
            </a:gdLst>
            <a:ahLst/>
            <a:cxnLst>
              <a:cxn ang="0">
                <a:pos x="3517900" y="927100"/>
              </a:cxn>
              <a:cxn ang="0">
                <a:pos x="1528762" y="193675"/>
              </a:cxn>
              <a:cxn ang="0">
                <a:pos x="1587" y="873125"/>
              </a:cxn>
              <a:cxn ang="0">
                <a:pos x="1409700" y="1647826"/>
              </a:cxn>
              <a:cxn ang="0">
                <a:pos x="3517900" y="1023938"/>
              </a:cxn>
              <a:cxn ang="0">
                <a:pos x="5465761" y="1677988"/>
              </a:cxn>
              <a:cxn ang="0">
                <a:pos x="6992937" y="936625"/>
              </a:cxn>
              <a:cxn ang="0">
                <a:pos x="5551486" y="204788"/>
              </a:cxn>
              <a:cxn ang="0">
                <a:pos x="3517900" y="927100"/>
              </a:cxn>
            </a:cxnLst>
            <a:rect l="txL" t="txT" r="txR" b="txB"/>
            <a:pathLst>
              <a:path w="4419" h="1125">
                <a:moveTo>
                  <a:pt x="2216" y="584"/>
                </a:moveTo>
                <a:cubicBezTo>
                  <a:pt x="1769" y="582"/>
                  <a:pt x="1490" y="244"/>
                  <a:pt x="963" y="122"/>
                </a:cubicBezTo>
                <a:cubicBezTo>
                  <a:pt x="437" y="0"/>
                  <a:pt x="0" y="204"/>
                  <a:pt x="1" y="550"/>
                </a:cubicBezTo>
                <a:cubicBezTo>
                  <a:pt x="2" y="896"/>
                  <a:pt x="389" y="1066"/>
                  <a:pt x="888" y="1038"/>
                </a:cubicBezTo>
                <a:cubicBezTo>
                  <a:pt x="1387" y="1010"/>
                  <a:pt x="1756" y="644"/>
                  <a:pt x="2216" y="645"/>
                </a:cubicBezTo>
                <a:cubicBezTo>
                  <a:pt x="2676" y="646"/>
                  <a:pt x="2908" y="989"/>
                  <a:pt x="3443" y="1057"/>
                </a:cubicBezTo>
                <a:cubicBezTo>
                  <a:pt x="3978" y="1125"/>
                  <a:pt x="4391" y="936"/>
                  <a:pt x="4405" y="590"/>
                </a:cubicBezTo>
                <a:cubicBezTo>
                  <a:pt x="4419" y="244"/>
                  <a:pt x="3937" y="34"/>
                  <a:pt x="3497" y="129"/>
                </a:cubicBezTo>
                <a:cubicBezTo>
                  <a:pt x="3057" y="224"/>
                  <a:pt x="2663" y="586"/>
                  <a:pt x="2216" y="584"/>
                </a:cubicBezTo>
                <a:close/>
              </a:path>
            </a:pathLst>
          </a:custGeom>
          <a:gradFill rotWithShape="1">
            <a:gsLst>
              <a:gs pos="0">
                <a:srgbClr val="A8A8A8">
                  <a:alpha val="100000"/>
                </a:srgbClr>
              </a:gs>
              <a:gs pos="50000">
                <a:srgbClr val="DDDDDD">
                  <a:alpha val="100000"/>
                </a:srgbClr>
              </a:gs>
              <a:gs pos="100000">
                <a:srgbClr val="A8A8A8">
                  <a:alpha val="100000"/>
                </a:srgbClr>
              </a:gs>
            </a:gsLst>
            <a:lin ang="5400000" scaled="1"/>
            <a:tileRect/>
          </a:gradFill>
          <a:ln w="9525" cap="flat" cmpd="sng">
            <a:prstDash val="solid"/>
            <a:headEnd type="none" w="med" len="med"/>
            <a:tailEnd type="none" w="med" len="med"/>
          </a:ln>
          <a:scene3d>
            <a:camera prst="legacyObliqueBottom">
              <a:rot lat="18900000" lon="0" rev="0"/>
            </a:camera>
            <a:lightRig rig="legacyNormal2" dir="b"/>
          </a:scene3d>
          <a:sp3d extrusionH="430200" prstMaterial="legacyMetal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/>
          <a:p>
            <a:endParaRPr lang="zh-CN" altLang="en-US"/>
          </a:p>
        </p:txBody>
      </p:sp>
      <p:sp>
        <p:nvSpPr>
          <p:cNvPr id="48132" name="Oval 3"/>
          <p:cNvSpPr/>
          <p:nvPr/>
        </p:nvSpPr>
        <p:spPr>
          <a:xfrm>
            <a:off x="2838450" y="4740275"/>
            <a:ext cx="504825" cy="249238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33" name="Oval 4"/>
          <p:cNvSpPr/>
          <p:nvPr/>
        </p:nvSpPr>
        <p:spPr>
          <a:xfrm>
            <a:off x="2854325" y="4324350"/>
            <a:ext cx="463550" cy="193675"/>
          </a:xfrm>
          <a:prstGeom prst="ellipse">
            <a:avLst/>
          </a:prstGeom>
          <a:solidFill>
            <a:schemeClr val="accent1"/>
          </a:solidFill>
          <a:ln w="9525" cap="flat" cmpd="sng">
            <a:prstDash val="solid"/>
            <a:headEnd type="none" w="med" len="med"/>
            <a:tailEnd type="none" w="med" len="med"/>
          </a:ln>
          <a:scene3d>
            <a:camera prst="legacyObliqueBottom">
              <a:rot lat="0" lon="0" rev="0"/>
            </a:camera>
            <a:lightRig rig="legacyNormal3" dir="l"/>
          </a:scene3d>
          <a:sp3d extrusionH="8874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34" name="Oval 5"/>
          <p:cNvSpPr/>
          <p:nvPr/>
        </p:nvSpPr>
        <p:spPr>
          <a:xfrm>
            <a:off x="2184400" y="4627563"/>
            <a:ext cx="504825" cy="217487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35" name="Oval 6"/>
          <p:cNvSpPr/>
          <p:nvPr/>
        </p:nvSpPr>
        <p:spPr>
          <a:xfrm>
            <a:off x="2208213" y="2109788"/>
            <a:ext cx="463550" cy="193675"/>
          </a:xfrm>
          <a:prstGeom prst="ellipse">
            <a:avLst/>
          </a:prstGeom>
          <a:solidFill>
            <a:schemeClr val="folHlink"/>
          </a:solidFill>
          <a:ln w="9525" cap="flat" cmpd="sng">
            <a:prstDash val="solid"/>
            <a:headEnd type="none" w="med" len="med"/>
            <a:tailEnd type="none" w="med" len="med"/>
          </a:ln>
          <a:scene3d>
            <a:camera prst="legacyObliqueBottom">
              <a:rot lat="0" lon="0" rev="0"/>
            </a:camera>
            <a:lightRig rig="legacyNormal3" dir="l"/>
          </a:scene3d>
          <a:sp3d extrusionH="50530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36" name="Oval 7"/>
          <p:cNvSpPr/>
          <p:nvPr/>
        </p:nvSpPr>
        <p:spPr>
          <a:xfrm>
            <a:off x="1538288" y="4689475"/>
            <a:ext cx="504825" cy="249238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37" name="Oval 8"/>
          <p:cNvSpPr/>
          <p:nvPr/>
        </p:nvSpPr>
        <p:spPr>
          <a:xfrm>
            <a:off x="1562100" y="3776663"/>
            <a:ext cx="463550" cy="193675"/>
          </a:xfrm>
          <a:prstGeom prst="ellipse">
            <a:avLst/>
          </a:prstGeom>
          <a:solidFill>
            <a:schemeClr val="hlink"/>
          </a:solidFill>
          <a:ln w="9525" cap="flat" cmpd="sng">
            <a:prstDash val="solid"/>
            <a:headEnd type="none" w="med" len="med"/>
            <a:tailEnd type="none" w="med" len="med"/>
          </a:ln>
          <a:scene3d>
            <a:camera prst="legacyObliqueBottom">
              <a:rot lat="0" lon="0" rev="0"/>
            </a:camera>
            <a:lightRig rig="legacyNormal3" dir="l"/>
          </a:scene3d>
          <a:sp3d extrusionH="1878000" prstMaterial="legacyPlastic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38" name="Oval 9"/>
          <p:cNvSpPr/>
          <p:nvPr/>
        </p:nvSpPr>
        <p:spPr>
          <a:xfrm>
            <a:off x="7416800" y="4718050"/>
            <a:ext cx="504825" cy="249238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39" name="Oval 10"/>
          <p:cNvSpPr/>
          <p:nvPr/>
        </p:nvSpPr>
        <p:spPr>
          <a:xfrm>
            <a:off x="7443788" y="3497263"/>
            <a:ext cx="463550" cy="193675"/>
          </a:xfrm>
          <a:prstGeom prst="ellipse">
            <a:avLst/>
          </a:prstGeom>
          <a:solidFill>
            <a:schemeClr val="accent1"/>
          </a:solidFill>
          <a:ln w="9525" cap="flat" cmpd="sng">
            <a:prstDash val="solid"/>
            <a:headEnd type="none" w="med" len="med"/>
            <a:tailEnd type="none" w="med" len="med"/>
          </a:ln>
          <a:scene3d>
            <a:camera prst="legacyObliqueBottom">
              <a:rot lat="0" lon="0" rev="0"/>
            </a:camera>
            <a:lightRig rig="legacyNormal3" dir="l"/>
          </a:scene3d>
          <a:sp3d extrusionH="25130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40" name="Oval 11"/>
          <p:cNvSpPr/>
          <p:nvPr/>
        </p:nvSpPr>
        <p:spPr>
          <a:xfrm>
            <a:off x="6762750" y="4573588"/>
            <a:ext cx="504825" cy="249237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41" name="Oval 12"/>
          <p:cNvSpPr/>
          <p:nvPr/>
        </p:nvSpPr>
        <p:spPr>
          <a:xfrm>
            <a:off x="6786563" y="3703638"/>
            <a:ext cx="463550" cy="193675"/>
          </a:xfrm>
          <a:prstGeom prst="ellipse">
            <a:avLst/>
          </a:prstGeom>
          <a:solidFill>
            <a:schemeClr val="folHlink"/>
          </a:solidFill>
          <a:ln w="9525" cap="flat" cmpd="sng">
            <a:prstDash val="solid"/>
            <a:headEnd type="none" w="med" len="med"/>
            <a:tailEnd type="none" w="med" len="med"/>
          </a:ln>
          <a:scene3d>
            <a:camera prst="legacyObliqueBottom">
              <a:rot lat="0" lon="0" rev="0"/>
            </a:camera>
            <a:lightRig rig="legacyNormal3" dir="l"/>
          </a:scene3d>
          <a:sp3d extrusionH="18018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42" name="Oval 13"/>
          <p:cNvSpPr/>
          <p:nvPr/>
        </p:nvSpPr>
        <p:spPr>
          <a:xfrm>
            <a:off x="6116638" y="4667250"/>
            <a:ext cx="504825" cy="249238"/>
          </a:xfrm>
          <a:prstGeom prst="ellipse">
            <a:avLst/>
          </a:prstGeom>
          <a:solidFill>
            <a:srgbClr val="161614">
              <a:alpha val="50195"/>
            </a:srgbClr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43" name="Oval 14"/>
          <p:cNvSpPr/>
          <p:nvPr/>
        </p:nvSpPr>
        <p:spPr>
          <a:xfrm>
            <a:off x="6138863" y="4478338"/>
            <a:ext cx="463550" cy="193675"/>
          </a:xfrm>
          <a:prstGeom prst="ellipse">
            <a:avLst/>
          </a:prstGeom>
          <a:solidFill>
            <a:schemeClr val="hlink"/>
          </a:solidFill>
          <a:ln w="9525" cap="flat" cmpd="sng">
            <a:prstDash val="solid"/>
            <a:headEnd type="none" w="med" len="med"/>
            <a:tailEnd type="none" w="med" len="med"/>
          </a:ln>
          <a:scene3d>
            <a:camera prst="legacyObliqueBottom">
              <a:rot lat="0" lon="0" rev="0"/>
            </a:camera>
            <a:lightRig rig="legacyNormal3" dir="l"/>
          </a:scene3d>
          <a:sp3d extrusionH="430200" prstMaterial="legacyPlastic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gray">
          <a:xfrm>
            <a:off x="1506538" y="5133975"/>
            <a:ext cx="1857375" cy="36671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Title in here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gray">
          <a:xfrm>
            <a:off x="6113463" y="5156200"/>
            <a:ext cx="1857375" cy="36671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80808"/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Title in here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146" name="Text Box 17"/>
          <p:cNvSpPr txBox="1"/>
          <p:nvPr/>
        </p:nvSpPr>
        <p:spPr>
          <a:xfrm>
            <a:off x="1427163" y="3422650"/>
            <a:ext cx="65405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161614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$40</a:t>
            </a:r>
            <a:endParaRPr lang="en-US" altLang="zh-CN" b="1">
              <a:solidFill>
                <a:srgbClr val="161614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47" name="Text Box 18"/>
          <p:cNvSpPr txBox="1"/>
          <p:nvPr/>
        </p:nvSpPr>
        <p:spPr>
          <a:xfrm>
            <a:off x="2033588" y="1762125"/>
            <a:ext cx="827087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161614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$100</a:t>
            </a:r>
            <a:endParaRPr lang="en-US" altLang="zh-CN" b="1">
              <a:solidFill>
                <a:srgbClr val="161614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48" name="Text Box 19"/>
          <p:cNvSpPr txBox="1"/>
          <p:nvPr/>
        </p:nvSpPr>
        <p:spPr>
          <a:xfrm>
            <a:off x="2763838" y="3968750"/>
            <a:ext cx="65405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161614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$25</a:t>
            </a:r>
            <a:endParaRPr lang="en-US" altLang="zh-CN" b="1">
              <a:solidFill>
                <a:srgbClr val="161614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49" name="Text Box 20"/>
          <p:cNvSpPr txBox="1"/>
          <p:nvPr/>
        </p:nvSpPr>
        <p:spPr>
          <a:xfrm>
            <a:off x="6022975" y="4154488"/>
            <a:ext cx="65405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161614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$10</a:t>
            </a:r>
            <a:endParaRPr lang="en-US" altLang="zh-CN" b="1">
              <a:solidFill>
                <a:srgbClr val="161614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50" name="Text Box 21"/>
          <p:cNvSpPr txBox="1"/>
          <p:nvPr/>
        </p:nvSpPr>
        <p:spPr>
          <a:xfrm>
            <a:off x="6650038" y="3355975"/>
            <a:ext cx="65405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161614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$45</a:t>
            </a:r>
            <a:endParaRPr lang="en-US" altLang="zh-CN" b="1">
              <a:solidFill>
                <a:srgbClr val="161614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51" name="Text Box 22"/>
          <p:cNvSpPr txBox="1"/>
          <p:nvPr/>
        </p:nvSpPr>
        <p:spPr>
          <a:xfrm>
            <a:off x="7318375" y="3154363"/>
            <a:ext cx="65405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161614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$55</a:t>
            </a:r>
            <a:endParaRPr lang="en-US" altLang="zh-CN" b="1">
              <a:solidFill>
                <a:srgbClr val="161614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52" name="Rectangle 23"/>
          <p:cNvSpPr/>
          <p:nvPr/>
        </p:nvSpPr>
        <p:spPr>
          <a:xfrm>
            <a:off x="1425575" y="5705475"/>
            <a:ext cx="6489700" cy="695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lnSpc>
                <a:spcPct val="110000"/>
              </a:lnSpc>
            </a:pPr>
            <a:r>
              <a:rPr lang="en-US" altLang="zh-CN" b="1" err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is a Design Digital Content &amp; Contents mall developed by Guild Design Inc.</a:t>
            </a:r>
            <a:endParaRPr lang="en-US" altLang="zh-CN" b="1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53" name="Freeform 24"/>
          <p:cNvSpPr/>
          <p:nvPr/>
        </p:nvSpPr>
        <p:spPr>
          <a:xfrm>
            <a:off x="3743325" y="1992313"/>
            <a:ext cx="2097088" cy="1250950"/>
          </a:xfrm>
          <a:custGeom>
            <a:avLst/>
            <a:gdLst>
              <a:gd name="txL" fmla="*/ 0 w 1321"/>
              <a:gd name="txT" fmla="*/ 0 h 788"/>
              <a:gd name="txR" fmla="*/ 1321 w 1321"/>
              <a:gd name="txB" fmla="*/ 788 h 788"/>
            </a:gdLst>
            <a:ahLst/>
            <a:cxnLst>
              <a:cxn ang="0">
                <a:pos x="6350" y="620713"/>
              </a:cxn>
              <a:cxn ang="0">
                <a:pos x="9525" y="1250950"/>
              </a:cxn>
              <a:cxn ang="0">
                <a:pos x="1743076" y="1241425"/>
              </a:cxn>
              <a:cxn ang="0">
                <a:pos x="2085976" y="615950"/>
              </a:cxn>
              <a:cxn ang="0">
                <a:pos x="2087563" y="0"/>
              </a:cxn>
              <a:cxn ang="0">
                <a:pos x="387350" y="4763"/>
              </a:cxn>
              <a:cxn ang="0">
                <a:pos x="6350" y="620713"/>
              </a:cxn>
            </a:cxnLst>
            <a:rect l="txL" t="txT" r="txR" b="txB"/>
            <a:pathLst>
              <a:path w="1321" h="788">
                <a:moveTo>
                  <a:pt x="4" y="391"/>
                </a:moveTo>
                <a:cubicBezTo>
                  <a:pt x="5" y="589"/>
                  <a:pt x="6" y="788"/>
                  <a:pt x="6" y="788"/>
                </a:cubicBezTo>
                <a:lnTo>
                  <a:pt x="1098" y="782"/>
                </a:lnTo>
                <a:cubicBezTo>
                  <a:pt x="1321" y="782"/>
                  <a:pt x="1315" y="667"/>
                  <a:pt x="1314" y="388"/>
                </a:cubicBezTo>
                <a:cubicBezTo>
                  <a:pt x="1314" y="193"/>
                  <a:pt x="1315" y="0"/>
                  <a:pt x="1315" y="0"/>
                </a:cubicBezTo>
                <a:lnTo>
                  <a:pt x="244" y="3"/>
                </a:lnTo>
                <a:cubicBezTo>
                  <a:pt x="0" y="3"/>
                  <a:pt x="5" y="138"/>
                  <a:pt x="4" y="391"/>
                </a:cubicBezTo>
                <a:close/>
              </a:path>
            </a:pathLst>
          </a:custGeom>
          <a:solidFill>
            <a:srgbClr val="DDDDDD">
              <a:alpha val="100000"/>
            </a:srgbClr>
          </a:solidFill>
          <a:ln w="9525">
            <a:noFill/>
          </a:ln>
          <a:effectLst>
            <a:prstShdw prst="shdw17" dist="17961" dir="2699999">
              <a:srgbClr val="858585">
                <a:alpha val="100000"/>
              </a:srgbClr>
            </a:prstShdw>
          </a:effectLst>
        </p:spPr>
        <p:txBody>
          <a:bodyPr/>
          <a:p>
            <a:endParaRPr lang="zh-CN" altLang="en-US"/>
          </a:p>
        </p:txBody>
      </p:sp>
      <p:sp>
        <p:nvSpPr>
          <p:cNvPr id="48154" name="Oval 25"/>
          <p:cNvSpPr/>
          <p:nvPr/>
        </p:nvSpPr>
        <p:spPr>
          <a:xfrm>
            <a:off x="4068763" y="2105025"/>
            <a:ext cx="225425" cy="225425"/>
          </a:xfrm>
          <a:prstGeom prst="ellipse">
            <a:avLst/>
          </a:prstGeom>
          <a:solidFill>
            <a:schemeClr val="hlink"/>
          </a:solidFill>
          <a:ln w="127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55" name="Oval 26"/>
          <p:cNvSpPr/>
          <p:nvPr/>
        </p:nvSpPr>
        <p:spPr>
          <a:xfrm>
            <a:off x="4068763" y="2487613"/>
            <a:ext cx="225425" cy="225425"/>
          </a:xfrm>
          <a:prstGeom prst="ellipse">
            <a:avLst/>
          </a:prstGeom>
          <a:solidFill>
            <a:schemeClr val="folHlink"/>
          </a:solidFill>
          <a:ln w="127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56" name="Oval 27"/>
          <p:cNvSpPr/>
          <p:nvPr/>
        </p:nvSpPr>
        <p:spPr>
          <a:xfrm>
            <a:off x="4068763" y="2881313"/>
            <a:ext cx="225425" cy="225425"/>
          </a:xfrm>
          <a:prstGeom prst="ellipse">
            <a:avLst/>
          </a:prstGeom>
          <a:solidFill>
            <a:schemeClr val="accent1"/>
          </a:solidFill>
          <a:ln w="12700" cap="flat" cmpd="sng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57" name="Text Box 28"/>
          <p:cNvSpPr txBox="1"/>
          <p:nvPr/>
        </p:nvSpPr>
        <p:spPr>
          <a:xfrm>
            <a:off x="4379913" y="2060575"/>
            <a:ext cx="1501775" cy="30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400" b="1">
                <a:solidFill>
                  <a:srgbClr val="161614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400" b="1">
              <a:solidFill>
                <a:srgbClr val="161614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58" name="Text Box 29"/>
          <p:cNvSpPr txBox="1"/>
          <p:nvPr/>
        </p:nvSpPr>
        <p:spPr>
          <a:xfrm>
            <a:off x="4379913" y="2443163"/>
            <a:ext cx="1501775" cy="30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400" b="1">
                <a:solidFill>
                  <a:srgbClr val="161614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400" b="1">
              <a:solidFill>
                <a:srgbClr val="161614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59" name="Text Box 30"/>
          <p:cNvSpPr txBox="1"/>
          <p:nvPr/>
        </p:nvSpPr>
        <p:spPr>
          <a:xfrm>
            <a:off x="4379913" y="2847975"/>
            <a:ext cx="1501775" cy="30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400" b="1">
                <a:solidFill>
                  <a:srgbClr val="161614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400" b="1">
              <a:solidFill>
                <a:srgbClr val="161614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60" name="AutoShape 31"/>
          <p:cNvSpPr/>
          <p:nvPr/>
        </p:nvSpPr>
        <p:spPr>
          <a:xfrm flipV="1">
            <a:off x="3730625" y="4114800"/>
            <a:ext cx="2259013" cy="252413"/>
          </a:xfrm>
          <a:prstGeom prst="accentCallout1">
            <a:avLst>
              <a:gd name="adj1" fmla="val 54713"/>
              <a:gd name="adj2" fmla="val -3375"/>
              <a:gd name="adj3" fmla="val -3778"/>
              <a:gd name="adj4" fmla="val -13565"/>
            </a:avLst>
          </a:prstGeom>
          <a:noFill/>
          <a:ln w="9525" cap="flat" cmpd="sng">
            <a:solidFill>
              <a:srgbClr val="1C1C1C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/>
          <a:p>
            <a:pPr lvl="0" eaLnBrk="1" hangingPunct="1"/>
            <a:r>
              <a:rPr lang="en-US" altLang="zh-CN" sz="10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Coordinate Depth in </a:t>
            </a:r>
            <a:r>
              <a:rPr lang="en-US" altLang="zh-CN" sz="1000" b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3-D Settings</a:t>
            </a:r>
            <a:r>
              <a:rPr lang="en-US" altLang="zh-CN" sz="10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.</a:t>
            </a:r>
            <a:endParaRPr lang="en-US" altLang="zh-CN" sz="10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9154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3" name="Freeform 2"/>
          <p:cNvSpPr/>
          <p:nvPr/>
        </p:nvSpPr>
        <p:spPr bwMode="gray">
          <a:xfrm>
            <a:off x="1289050" y="2608263"/>
            <a:ext cx="7016750" cy="3106738"/>
          </a:xfrm>
          <a:custGeom>
            <a:avLst/>
            <a:gdLst/>
            <a:ahLst/>
            <a:cxnLst>
              <a:cxn ang="0">
                <a:pos x="496" y="157"/>
              </a:cxn>
              <a:cxn ang="0">
                <a:pos x="0" y="0"/>
              </a:cxn>
              <a:cxn ang="0">
                <a:pos x="231" y="124"/>
              </a:cxn>
              <a:cxn ang="0">
                <a:pos x="4282" y="2025"/>
              </a:cxn>
              <a:cxn ang="0">
                <a:pos x="3974" y="2298"/>
              </a:cxn>
              <a:cxn ang="0">
                <a:pos x="5190" y="2065"/>
              </a:cxn>
              <a:cxn ang="0">
                <a:pos x="5039" y="1268"/>
              </a:cxn>
              <a:cxn ang="0">
                <a:pos x="4748" y="1507"/>
              </a:cxn>
              <a:cxn ang="0">
                <a:pos x="496" y="157"/>
              </a:cxn>
            </a:cxnLst>
            <a:rect l="0" t="0" r="r" b="b"/>
            <a:pathLst>
              <a:path w="5190" h="2298">
                <a:moveTo>
                  <a:pt x="496" y="157"/>
                </a:moveTo>
                <a:lnTo>
                  <a:pt x="0" y="0"/>
                </a:lnTo>
                <a:lnTo>
                  <a:pt x="231" y="124"/>
                </a:lnTo>
                <a:lnTo>
                  <a:pt x="4282" y="2025"/>
                </a:lnTo>
                <a:lnTo>
                  <a:pt x="3974" y="2298"/>
                </a:lnTo>
                <a:lnTo>
                  <a:pt x="5190" y="2065"/>
                </a:lnTo>
                <a:lnTo>
                  <a:pt x="5039" y="1268"/>
                </a:lnTo>
                <a:lnTo>
                  <a:pt x="4748" y="1507"/>
                </a:lnTo>
                <a:lnTo>
                  <a:pt x="496" y="157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shade val="40000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shade val="40000"/>
                  <a:invGamma/>
                </a:schemeClr>
              </a:gs>
            </a:gsLst>
            <a:lin ang="2700000" scaled="1"/>
          </a:gradFill>
          <a:ln w="9525" cap="flat" cmpd="sng">
            <a:noFill/>
            <a:prstDash val="solid"/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156" name="AutoShape 3"/>
          <p:cNvSpPr/>
          <p:nvPr/>
        </p:nvSpPr>
        <p:spPr>
          <a:xfrm>
            <a:off x="2309813" y="2940050"/>
            <a:ext cx="214312" cy="131763"/>
          </a:xfrm>
          <a:prstGeom prst="can">
            <a:avLst>
              <a:gd name="adj" fmla="val 39796"/>
            </a:avLst>
          </a:prstGeom>
          <a:gradFill rotWithShape="1">
            <a:gsLst>
              <a:gs pos="0">
                <a:srgbClr val="008000"/>
              </a:gs>
              <a:gs pos="50000">
                <a:srgbClr val="A4D2A4"/>
              </a:gs>
              <a:gs pos="100000">
                <a:srgbClr val="008000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57" name="AutoShape 4"/>
          <p:cNvSpPr/>
          <p:nvPr/>
        </p:nvSpPr>
        <p:spPr>
          <a:xfrm>
            <a:off x="3168650" y="3252788"/>
            <a:ext cx="250825" cy="182562"/>
          </a:xfrm>
          <a:prstGeom prst="can">
            <a:avLst>
              <a:gd name="adj" fmla="val 27343"/>
            </a:avLst>
          </a:prstGeom>
          <a:gradFill rotWithShape="1">
            <a:gsLst>
              <a:gs pos="0">
                <a:srgbClr val="008000"/>
              </a:gs>
              <a:gs pos="50000">
                <a:srgbClr val="A4D2A4"/>
              </a:gs>
              <a:gs pos="100000">
                <a:srgbClr val="008000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58" name="AutoShape 5"/>
          <p:cNvSpPr/>
          <p:nvPr/>
        </p:nvSpPr>
        <p:spPr>
          <a:xfrm>
            <a:off x="4103688" y="3554413"/>
            <a:ext cx="341312" cy="290512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008000"/>
              </a:gs>
              <a:gs pos="50000">
                <a:srgbClr val="A4D2A4"/>
              </a:gs>
              <a:gs pos="100000">
                <a:srgbClr val="008000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59" name="AutoShape 6"/>
          <p:cNvSpPr/>
          <p:nvPr/>
        </p:nvSpPr>
        <p:spPr>
          <a:xfrm>
            <a:off x="6353175" y="4176713"/>
            <a:ext cx="536575" cy="647700"/>
          </a:xfrm>
          <a:prstGeom prst="can">
            <a:avLst>
              <a:gd name="adj" fmla="val 21417"/>
            </a:avLst>
          </a:prstGeom>
          <a:gradFill rotWithShape="1">
            <a:gsLst>
              <a:gs pos="0">
                <a:srgbClr val="008000"/>
              </a:gs>
              <a:gs pos="50000">
                <a:srgbClr val="A4D2A4"/>
              </a:gs>
              <a:gs pos="100000">
                <a:srgbClr val="008000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0" name="AutoShape 7"/>
          <p:cNvSpPr/>
          <p:nvPr/>
        </p:nvSpPr>
        <p:spPr>
          <a:xfrm>
            <a:off x="5202238" y="3916363"/>
            <a:ext cx="422275" cy="404812"/>
          </a:xfrm>
          <a:prstGeom prst="can">
            <a:avLst>
              <a:gd name="adj" fmla="val 21667"/>
            </a:avLst>
          </a:prstGeom>
          <a:gradFill rotWithShape="1">
            <a:gsLst>
              <a:gs pos="0">
                <a:srgbClr val="008000"/>
              </a:gs>
              <a:gs pos="50000">
                <a:srgbClr val="A4D2A4"/>
              </a:gs>
              <a:gs pos="100000">
                <a:srgbClr val="008000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1" name="Text Box 8"/>
          <p:cNvSpPr txBox="1"/>
          <p:nvPr/>
        </p:nvSpPr>
        <p:spPr>
          <a:xfrm>
            <a:off x="1963738" y="2301875"/>
            <a:ext cx="8667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spcBef>
                <a:spcPct val="50000"/>
              </a:spcBef>
            </a:pPr>
            <a:r>
              <a:rPr lang="en-US" altLang="zh-CN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Level 1</a:t>
            </a:r>
            <a:endParaRPr lang="en-US" altLang="zh-CN" b="1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2" name="Text Box 9"/>
          <p:cNvSpPr txBox="1"/>
          <p:nvPr/>
        </p:nvSpPr>
        <p:spPr>
          <a:xfrm>
            <a:off x="2855913" y="2316163"/>
            <a:ext cx="8667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spcBef>
                <a:spcPct val="50000"/>
              </a:spcBef>
            </a:pPr>
            <a:r>
              <a:rPr lang="en-US" altLang="zh-CN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Level 2</a:t>
            </a:r>
            <a:endParaRPr lang="en-US" altLang="zh-CN" b="1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3" name="Text Box 10"/>
          <p:cNvSpPr txBox="1"/>
          <p:nvPr/>
        </p:nvSpPr>
        <p:spPr>
          <a:xfrm>
            <a:off x="3838575" y="2319338"/>
            <a:ext cx="8667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spcBef>
                <a:spcPct val="50000"/>
              </a:spcBef>
            </a:pPr>
            <a:r>
              <a:rPr lang="en-US" altLang="zh-CN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Level 3</a:t>
            </a:r>
            <a:endParaRPr lang="en-US" altLang="zh-CN" b="1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4" name="Text Box 11"/>
          <p:cNvSpPr txBox="1"/>
          <p:nvPr/>
        </p:nvSpPr>
        <p:spPr>
          <a:xfrm>
            <a:off x="4970463" y="2312988"/>
            <a:ext cx="86836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spcBef>
                <a:spcPct val="50000"/>
              </a:spcBef>
            </a:pPr>
            <a:r>
              <a:rPr lang="en-US" altLang="zh-CN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Level 4</a:t>
            </a:r>
            <a:endParaRPr lang="en-US" altLang="zh-CN" b="1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5" name="Text Box 12"/>
          <p:cNvSpPr txBox="1"/>
          <p:nvPr/>
        </p:nvSpPr>
        <p:spPr>
          <a:xfrm>
            <a:off x="6161088" y="2309813"/>
            <a:ext cx="86836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spcBef>
                <a:spcPct val="50000"/>
              </a:spcBef>
            </a:pPr>
            <a:r>
              <a:rPr lang="en-US" altLang="zh-CN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Level 5</a:t>
            </a:r>
            <a:endParaRPr lang="en-US" altLang="zh-CN" b="1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6" name="Text Box 13"/>
          <p:cNvSpPr txBox="1"/>
          <p:nvPr/>
        </p:nvSpPr>
        <p:spPr>
          <a:xfrm>
            <a:off x="874713" y="3265488"/>
            <a:ext cx="2265362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4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4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7" name="Text Box 14"/>
          <p:cNvSpPr txBox="1"/>
          <p:nvPr/>
        </p:nvSpPr>
        <p:spPr>
          <a:xfrm>
            <a:off x="1390650" y="3730625"/>
            <a:ext cx="2405063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4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4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8" name="Text Box 15"/>
          <p:cNvSpPr txBox="1"/>
          <p:nvPr/>
        </p:nvSpPr>
        <p:spPr>
          <a:xfrm>
            <a:off x="2286000" y="4268788"/>
            <a:ext cx="240665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4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4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9" name="Text Box 16"/>
          <p:cNvSpPr txBox="1"/>
          <p:nvPr/>
        </p:nvSpPr>
        <p:spPr>
          <a:xfrm>
            <a:off x="3438525" y="4805363"/>
            <a:ext cx="2405063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4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4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70" name="Text Box 17"/>
          <p:cNvSpPr txBox="1"/>
          <p:nvPr/>
        </p:nvSpPr>
        <p:spPr>
          <a:xfrm>
            <a:off x="4327525" y="5426075"/>
            <a:ext cx="240665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4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4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49171" name="AutoShape 18"/>
          <p:cNvCxnSpPr>
            <a:stCxn id="49156" idx="3"/>
            <a:endCxn id="49166" idx="0"/>
          </p:cNvCxnSpPr>
          <p:nvPr/>
        </p:nvCxnSpPr>
        <p:spPr>
          <a:xfrm rot="5400000">
            <a:off x="2116138" y="2963863"/>
            <a:ext cx="193675" cy="409575"/>
          </a:xfrm>
          <a:prstGeom prst="bentConnector3">
            <a:avLst>
              <a:gd name="adj1" fmla="val 49181"/>
            </a:avLst>
          </a:prstGeom>
          <a:ln w="9525" cap="flat" cmpd="sng">
            <a:solidFill>
              <a:srgbClr val="1C1C1C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49172" name="AutoShape 19"/>
          <p:cNvCxnSpPr>
            <a:stCxn id="49157" idx="3"/>
            <a:endCxn id="49167" idx="0"/>
          </p:cNvCxnSpPr>
          <p:nvPr/>
        </p:nvCxnSpPr>
        <p:spPr>
          <a:xfrm rot="5400000">
            <a:off x="2795588" y="3232150"/>
            <a:ext cx="295275" cy="700088"/>
          </a:xfrm>
          <a:prstGeom prst="bentConnector3">
            <a:avLst>
              <a:gd name="adj1" fmla="val 49463"/>
            </a:avLst>
          </a:prstGeom>
          <a:ln w="9525" cap="flat" cmpd="sng">
            <a:solidFill>
              <a:srgbClr val="1C1C1C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49173" name="AutoShape 20"/>
          <p:cNvCxnSpPr>
            <a:stCxn id="49158" idx="3"/>
            <a:endCxn id="49168" idx="0"/>
          </p:cNvCxnSpPr>
          <p:nvPr/>
        </p:nvCxnSpPr>
        <p:spPr>
          <a:xfrm rot="5400000">
            <a:off x="3670300" y="3663950"/>
            <a:ext cx="423863" cy="785813"/>
          </a:xfrm>
          <a:prstGeom prst="bentConnector3">
            <a:avLst>
              <a:gd name="adj1" fmla="val 49815"/>
            </a:avLst>
          </a:prstGeom>
          <a:ln w="9525" cap="flat" cmpd="sng">
            <a:solidFill>
              <a:srgbClr val="1C1C1C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49174" name="AutoShape 21"/>
          <p:cNvCxnSpPr>
            <a:stCxn id="49160" idx="3"/>
            <a:endCxn id="49169" idx="0"/>
          </p:cNvCxnSpPr>
          <p:nvPr/>
        </p:nvCxnSpPr>
        <p:spPr>
          <a:xfrm rot="5400000">
            <a:off x="4784725" y="4176713"/>
            <a:ext cx="484188" cy="771525"/>
          </a:xfrm>
          <a:prstGeom prst="bentConnector3">
            <a:avLst>
              <a:gd name="adj1" fmla="val 49838"/>
            </a:avLst>
          </a:prstGeom>
          <a:ln w="9525" cap="flat" cmpd="sng">
            <a:solidFill>
              <a:srgbClr val="1C1C1C"/>
            </a:solidFill>
            <a:prstDash val="solid"/>
            <a:miter/>
            <a:headEnd type="none" w="med" len="med"/>
            <a:tailEnd type="none" w="med" len="med"/>
          </a:ln>
        </p:spPr>
      </p:cxnSp>
      <p:cxnSp>
        <p:nvCxnSpPr>
          <p:cNvPr id="49175" name="AutoShape 22"/>
          <p:cNvCxnSpPr>
            <a:stCxn id="49159" idx="3"/>
            <a:endCxn id="49170" idx="0"/>
          </p:cNvCxnSpPr>
          <p:nvPr/>
        </p:nvCxnSpPr>
        <p:spPr>
          <a:xfrm rot="5400000">
            <a:off x="5775325" y="4579938"/>
            <a:ext cx="601663" cy="1090612"/>
          </a:xfrm>
          <a:prstGeom prst="bentConnector3">
            <a:avLst>
              <a:gd name="adj1" fmla="val 49870"/>
            </a:avLst>
          </a:prstGeom>
          <a:ln w="9525" cap="flat" cmpd="sng">
            <a:solidFill>
              <a:srgbClr val="1C1C1C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4" name="AutoShape 23"/>
          <p:cNvSpPr>
            <a:spLocks noChangeArrowheads="1"/>
          </p:cNvSpPr>
          <p:nvPr/>
        </p:nvSpPr>
        <p:spPr bwMode="gray">
          <a:xfrm>
            <a:off x="6353175" y="2652713"/>
            <a:ext cx="536575" cy="1639888"/>
          </a:xfrm>
          <a:prstGeom prst="can">
            <a:avLst>
              <a:gd name="adj" fmla="val 27945"/>
            </a:avLst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tint val="35686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AutoShape 24"/>
          <p:cNvSpPr>
            <a:spLocks noChangeArrowheads="1"/>
          </p:cNvSpPr>
          <p:nvPr/>
        </p:nvSpPr>
        <p:spPr bwMode="gray">
          <a:xfrm>
            <a:off x="5202238" y="2649538"/>
            <a:ext cx="422275" cy="1358900"/>
          </a:xfrm>
          <a:prstGeom prst="can">
            <a:avLst>
              <a:gd name="adj" fmla="val 27398"/>
            </a:avLst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tint val="35686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AutoShape 25"/>
          <p:cNvSpPr>
            <a:spLocks noChangeArrowheads="1"/>
          </p:cNvSpPr>
          <p:nvPr/>
        </p:nvSpPr>
        <p:spPr bwMode="gray">
          <a:xfrm>
            <a:off x="4103688" y="2646363"/>
            <a:ext cx="341313" cy="996950"/>
          </a:xfrm>
          <a:prstGeom prst="can">
            <a:avLst>
              <a:gd name="adj" fmla="val 28209"/>
            </a:avLst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tint val="35686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AutoShape 26"/>
          <p:cNvSpPr>
            <a:spLocks noChangeArrowheads="1"/>
          </p:cNvSpPr>
          <p:nvPr/>
        </p:nvSpPr>
        <p:spPr bwMode="gray">
          <a:xfrm>
            <a:off x="3168650" y="2652713"/>
            <a:ext cx="250825" cy="654050"/>
          </a:xfrm>
          <a:prstGeom prst="can">
            <a:avLst>
              <a:gd name="adj" fmla="val 23806"/>
            </a:avLst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tint val="35686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AutoShape 27"/>
          <p:cNvSpPr>
            <a:spLocks noChangeArrowheads="1"/>
          </p:cNvSpPr>
          <p:nvPr/>
        </p:nvSpPr>
        <p:spPr bwMode="gray">
          <a:xfrm>
            <a:off x="2309813" y="2654300"/>
            <a:ext cx="214313" cy="339725"/>
          </a:xfrm>
          <a:prstGeom prst="can">
            <a:avLst>
              <a:gd name="adj" fmla="val 26912"/>
            </a:avLst>
          </a:pr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tint val="35686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0178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grpSp>
        <p:nvGrpSpPr>
          <p:cNvPr id="50179" name="Group 2"/>
          <p:cNvGrpSpPr/>
          <p:nvPr/>
        </p:nvGrpSpPr>
        <p:grpSpPr>
          <a:xfrm>
            <a:off x="6070600" y="2301875"/>
            <a:ext cx="2157413" cy="3425825"/>
            <a:chOff x="642" y="1572"/>
            <a:chExt cx="1359" cy="2158"/>
          </a:xfrm>
        </p:grpSpPr>
        <p:sp>
          <p:nvSpPr>
            <p:cNvPr id="4" name="Freeform 3"/>
            <p:cNvSpPr/>
            <p:nvPr/>
          </p:nvSpPr>
          <p:spPr bwMode="gray">
            <a:xfrm>
              <a:off x="642" y="1572"/>
              <a:ext cx="1359" cy="2158"/>
            </a:xfrm>
            <a:custGeom>
              <a:avLst/>
              <a:gdLst/>
              <a:ahLst/>
              <a:cxnLst>
                <a:cxn ang="0">
                  <a:pos x="0" y="207"/>
                </a:cxn>
                <a:cxn ang="0">
                  <a:pos x="1" y="1987"/>
                </a:cxn>
                <a:cxn ang="0">
                  <a:pos x="309" y="2154"/>
                </a:cxn>
                <a:cxn ang="0">
                  <a:pos x="681" y="2040"/>
                </a:cxn>
                <a:cxn ang="0">
                  <a:pos x="999" y="1902"/>
                </a:cxn>
                <a:cxn ang="0">
                  <a:pos x="1359" y="2017"/>
                </a:cxn>
                <a:cxn ang="0">
                  <a:pos x="1359" y="180"/>
                </a:cxn>
                <a:cxn ang="0">
                  <a:pos x="1025" y="21"/>
                </a:cxn>
                <a:cxn ang="0">
                  <a:pos x="366" y="378"/>
                </a:cxn>
                <a:cxn ang="0">
                  <a:pos x="0" y="207"/>
                </a:cxn>
              </a:cxnLst>
              <a:rect l="0" t="0" r="r" b="b"/>
              <a:pathLst>
                <a:path w="1359" h="2158">
                  <a:moveTo>
                    <a:pt x="0" y="207"/>
                  </a:moveTo>
                  <a:cubicBezTo>
                    <a:pt x="0" y="1097"/>
                    <a:pt x="1" y="1987"/>
                    <a:pt x="1" y="1987"/>
                  </a:cubicBezTo>
                  <a:cubicBezTo>
                    <a:pt x="105" y="2151"/>
                    <a:pt x="210" y="2148"/>
                    <a:pt x="309" y="2154"/>
                  </a:cubicBezTo>
                  <a:cubicBezTo>
                    <a:pt x="421" y="2158"/>
                    <a:pt x="576" y="2091"/>
                    <a:pt x="681" y="2040"/>
                  </a:cubicBezTo>
                  <a:cubicBezTo>
                    <a:pt x="786" y="1989"/>
                    <a:pt x="843" y="1908"/>
                    <a:pt x="999" y="1902"/>
                  </a:cubicBezTo>
                  <a:cubicBezTo>
                    <a:pt x="1155" y="1896"/>
                    <a:pt x="1224" y="1908"/>
                    <a:pt x="1359" y="2017"/>
                  </a:cubicBezTo>
                  <a:lnTo>
                    <a:pt x="1359" y="180"/>
                  </a:lnTo>
                  <a:cubicBezTo>
                    <a:pt x="1272" y="72"/>
                    <a:pt x="1219" y="0"/>
                    <a:pt x="1025" y="21"/>
                  </a:cubicBezTo>
                  <a:cubicBezTo>
                    <a:pt x="831" y="42"/>
                    <a:pt x="644" y="378"/>
                    <a:pt x="366" y="378"/>
                  </a:cubicBezTo>
                  <a:cubicBezTo>
                    <a:pt x="88" y="378"/>
                    <a:pt x="87" y="222"/>
                    <a:pt x="0" y="20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round/>
            </a:ln>
            <a:effectLst/>
            <a:scene3d>
              <a:camera prst="legacyPerspectiveTop"/>
              <a:lightRig rig="legacyNormal2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>
              <a:flatTx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222" name="Freeform 4"/>
            <p:cNvSpPr/>
            <p:nvPr/>
          </p:nvSpPr>
          <p:spPr>
            <a:xfrm>
              <a:off x="650" y="1576"/>
              <a:ext cx="1348" cy="377"/>
            </a:xfrm>
            <a:custGeom>
              <a:avLst/>
              <a:gdLst>
                <a:gd name="txL" fmla="*/ 0 w 1348"/>
                <a:gd name="txT" fmla="*/ 0 h 341"/>
                <a:gd name="txR" fmla="*/ 1348 w 1348"/>
                <a:gd name="txB" fmla="*/ 341 h 341"/>
              </a:gdLst>
              <a:ahLst/>
              <a:cxnLst>
                <a:cxn ang="0">
                  <a:pos x="0" y="202"/>
                </a:cxn>
                <a:cxn ang="0">
                  <a:pos x="309" y="376"/>
                </a:cxn>
                <a:cxn ang="0">
                  <a:pos x="670" y="249"/>
                </a:cxn>
                <a:cxn ang="0">
                  <a:pos x="1042" y="10"/>
                </a:cxn>
                <a:cxn ang="0">
                  <a:pos x="1348" y="182"/>
                </a:cxn>
              </a:cxnLst>
              <a:rect l="txL" t="txT" r="txR" b="txB"/>
              <a:pathLst>
                <a:path w="1348" h="341">
                  <a:moveTo>
                    <a:pt x="0" y="183"/>
                  </a:moveTo>
                  <a:cubicBezTo>
                    <a:pt x="84" y="205"/>
                    <a:pt x="78" y="326"/>
                    <a:pt x="309" y="340"/>
                  </a:cubicBezTo>
                  <a:cubicBezTo>
                    <a:pt x="421" y="341"/>
                    <a:pt x="563" y="306"/>
                    <a:pt x="670" y="225"/>
                  </a:cubicBezTo>
                  <a:cubicBezTo>
                    <a:pt x="777" y="144"/>
                    <a:pt x="932" y="17"/>
                    <a:pt x="1042" y="9"/>
                  </a:cubicBezTo>
                  <a:cubicBezTo>
                    <a:pt x="1237" y="0"/>
                    <a:pt x="1300" y="105"/>
                    <a:pt x="1348" y="165"/>
                  </a:cubicBezTo>
                </a:path>
              </a:pathLst>
            </a:custGeom>
            <a:noFill/>
            <a:ln w="9525" cap="flat" cmpd="sng">
              <a:solidFill>
                <a:srgbClr val="FFFFFF">
                  <a:alpha val="5019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0223" name="Freeform 5"/>
            <p:cNvSpPr/>
            <p:nvPr/>
          </p:nvSpPr>
          <p:spPr>
            <a:xfrm>
              <a:off x="653" y="3473"/>
              <a:ext cx="1345" cy="255"/>
            </a:xfrm>
            <a:custGeom>
              <a:avLst/>
              <a:gdLst>
                <a:gd name="txL" fmla="*/ 0 w 1345"/>
                <a:gd name="txT" fmla="*/ 0 h 255"/>
                <a:gd name="txR" fmla="*/ 1345 w 1345"/>
                <a:gd name="txB" fmla="*/ 255 h 255"/>
              </a:gdLst>
              <a:ahLst/>
              <a:cxnLst>
                <a:cxn ang="0">
                  <a:pos x="1345" y="118"/>
                </a:cxn>
                <a:cxn ang="0">
                  <a:pos x="1015" y="1"/>
                </a:cxn>
                <a:cxn ang="0">
                  <a:pos x="718" y="112"/>
                </a:cxn>
                <a:cxn ang="0">
                  <a:pos x="295" y="253"/>
                </a:cxn>
                <a:cxn ang="0">
                  <a:pos x="0" y="102"/>
                </a:cxn>
              </a:cxnLst>
              <a:rect l="txL" t="txT" r="txR" b="txB"/>
              <a:pathLst>
                <a:path w="1345" h="255">
                  <a:moveTo>
                    <a:pt x="1345" y="118"/>
                  </a:moveTo>
                  <a:cubicBezTo>
                    <a:pt x="1288" y="64"/>
                    <a:pt x="1246" y="17"/>
                    <a:pt x="1015" y="1"/>
                  </a:cubicBezTo>
                  <a:cubicBezTo>
                    <a:pt x="903" y="0"/>
                    <a:pt x="826" y="55"/>
                    <a:pt x="718" y="112"/>
                  </a:cubicBezTo>
                  <a:cubicBezTo>
                    <a:pt x="610" y="169"/>
                    <a:pt x="479" y="255"/>
                    <a:pt x="295" y="253"/>
                  </a:cubicBezTo>
                  <a:cubicBezTo>
                    <a:pt x="111" y="251"/>
                    <a:pt x="73" y="201"/>
                    <a:pt x="0" y="102"/>
                  </a:cubicBezTo>
                </a:path>
              </a:pathLst>
            </a:custGeom>
            <a:noFill/>
            <a:ln w="9525" cap="flat" cmpd="sng">
              <a:solidFill>
                <a:srgbClr val="000000">
                  <a:alpha val="30196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50180" name="Group 6"/>
          <p:cNvGrpSpPr/>
          <p:nvPr/>
        </p:nvGrpSpPr>
        <p:grpSpPr>
          <a:xfrm>
            <a:off x="3425825" y="2301875"/>
            <a:ext cx="2157413" cy="3425825"/>
            <a:chOff x="642" y="1572"/>
            <a:chExt cx="1359" cy="2158"/>
          </a:xfrm>
        </p:grpSpPr>
        <p:sp>
          <p:nvSpPr>
            <p:cNvPr id="8" name="Freeform 7"/>
            <p:cNvSpPr/>
            <p:nvPr/>
          </p:nvSpPr>
          <p:spPr bwMode="gray">
            <a:xfrm>
              <a:off x="642" y="1572"/>
              <a:ext cx="1359" cy="2158"/>
            </a:xfrm>
            <a:custGeom>
              <a:avLst/>
              <a:gdLst/>
              <a:ahLst/>
              <a:cxnLst>
                <a:cxn ang="0">
                  <a:pos x="0" y="207"/>
                </a:cxn>
                <a:cxn ang="0">
                  <a:pos x="1" y="1987"/>
                </a:cxn>
                <a:cxn ang="0">
                  <a:pos x="309" y="2154"/>
                </a:cxn>
                <a:cxn ang="0">
                  <a:pos x="681" y="2040"/>
                </a:cxn>
                <a:cxn ang="0">
                  <a:pos x="999" y="1902"/>
                </a:cxn>
                <a:cxn ang="0">
                  <a:pos x="1359" y="2017"/>
                </a:cxn>
                <a:cxn ang="0">
                  <a:pos x="1359" y="180"/>
                </a:cxn>
                <a:cxn ang="0">
                  <a:pos x="1025" y="21"/>
                </a:cxn>
                <a:cxn ang="0">
                  <a:pos x="366" y="378"/>
                </a:cxn>
                <a:cxn ang="0">
                  <a:pos x="0" y="207"/>
                </a:cxn>
              </a:cxnLst>
              <a:rect l="0" t="0" r="r" b="b"/>
              <a:pathLst>
                <a:path w="1359" h="2158">
                  <a:moveTo>
                    <a:pt x="0" y="207"/>
                  </a:moveTo>
                  <a:cubicBezTo>
                    <a:pt x="0" y="1097"/>
                    <a:pt x="1" y="1987"/>
                    <a:pt x="1" y="1987"/>
                  </a:cubicBezTo>
                  <a:cubicBezTo>
                    <a:pt x="105" y="2151"/>
                    <a:pt x="210" y="2148"/>
                    <a:pt x="309" y="2154"/>
                  </a:cubicBezTo>
                  <a:cubicBezTo>
                    <a:pt x="421" y="2158"/>
                    <a:pt x="576" y="2091"/>
                    <a:pt x="681" y="2040"/>
                  </a:cubicBezTo>
                  <a:cubicBezTo>
                    <a:pt x="786" y="1989"/>
                    <a:pt x="843" y="1908"/>
                    <a:pt x="999" y="1902"/>
                  </a:cubicBezTo>
                  <a:cubicBezTo>
                    <a:pt x="1155" y="1896"/>
                    <a:pt x="1224" y="1908"/>
                    <a:pt x="1359" y="2017"/>
                  </a:cubicBezTo>
                  <a:lnTo>
                    <a:pt x="1359" y="180"/>
                  </a:lnTo>
                  <a:cubicBezTo>
                    <a:pt x="1272" y="72"/>
                    <a:pt x="1219" y="0"/>
                    <a:pt x="1025" y="21"/>
                  </a:cubicBezTo>
                  <a:cubicBezTo>
                    <a:pt x="831" y="42"/>
                    <a:pt x="644" y="378"/>
                    <a:pt x="366" y="378"/>
                  </a:cubicBezTo>
                  <a:cubicBezTo>
                    <a:pt x="88" y="378"/>
                    <a:pt x="87" y="222"/>
                    <a:pt x="0" y="20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round/>
            </a:ln>
            <a:effectLst/>
            <a:scene3d>
              <a:camera prst="legacyPerspectiveTop"/>
              <a:lightRig rig="legacyNormal2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>
              <a:flatTx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219" name="Freeform 8"/>
            <p:cNvSpPr/>
            <p:nvPr/>
          </p:nvSpPr>
          <p:spPr>
            <a:xfrm>
              <a:off x="650" y="1576"/>
              <a:ext cx="1348" cy="377"/>
            </a:xfrm>
            <a:custGeom>
              <a:avLst/>
              <a:gdLst>
                <a:gd name="txL" fmla="*/ 0 w 1348"/>
                <a:gd name="txT" fmla="*/ 0 h 341"/>
                <a:gd name="txR" fmla="*/ 1348 w 1348"/>
                <a:gd name="txB" fmla="*/ 341 h 341"/>
              </a:gdLst>
              <a:ahLst/>
              <a:cxnLst>
                <a:cxn ang="0">
                  <a:pos x="0" y="202"/>
                </a:cxn>
                <a:cxn ang="0">
                  <a:pos x="309" y="376"/>
                </a:cxn>
                <a:cxn ang="0">
                  <a:pos x="670" y="249"/>
                </a:cxn>
                <a:cxn ang="0">
                  <a:pos x="1042" y="10"/>
                </a:cxn>
                <a:cxn ang="0">
                  <a:pos x="1348" y="182"/>
                </a:cxn>
              </a:cxnLst>
              <a:rect l="txL" t="txT" r="txR" b="txB"/>
              <a:pathLst>
                <a:path w="1348" h="341">
                  <a:moveTo>
                    <a:pt x="0" y="183"/>
                  </a:moveTo>
                  <a:cubicBezTo>
                    <a:pt x="84" y="205"/>
                    <a:pt x="78" y="326"/>
                    <a:pt x="309" y="340"/>
                  </a:cubicBezTo>
                  <a:cubicBezTo>
                    <a:pt x="421" y="341"/>
                    <a:pt x="563" y="306"/>
                    <a:pt x="670" y="225"/>
                  </a:cubicBezTo>
                  <a:cubicBezTo>
                    <a:pt x="777" y="144"/>
                    <a:pt x="932" y="17"/>
                    <a:pt x="1042" y="9"/>
                  </a:cubicBezTo>
                  <a:cubicBezTo>
                    <a:pt x="1237" y="0"/>
                    <a:pt x="1300" y="105"/>
                    <a:pt x="1348" y="165"/>
                  </a:cubicBezTo>
                </a:path>
              </a:pathLst>
            </a:custGeom>
            <a:noFill/>
            <a:ln w="9525" cap="flat" cmpd="sng">
              <a:solidFill>
                <a:srgbClr val="FFFFFF">
                  <a:alpha val="5019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0220" name="Freeform 9"/>
            <p:cNvSpPr/>
            <p:nvPr/>
          </p:nvSpPr>
          <p:spPr>
            <a:xfrm>
              <a:off x="653" y="3473"/>
              <a:ext cx="1345" cy="255"/>
            </a:xfrm>
            <a:custGeom>
              <a:avLst/>
              <a:gdLst>
                <a:gd name="txL" fmla="*/ 0 w 1345"/>
                <a:gd name="txT" fmla="*/ 0 h 255"/>
                <a:gd name="txR" fmla="*/ 1345 w 1345"/>
                <a:gd name="txB" fmla="*/ 255 h 255"/>
              </a:gdLst>
              <a:ahLst/>
              <a:cxnLst>
                <a:cxn ang="0">
                  <a:pos x="1345" y="118"/>
                </a:cxn>
                <a:cxn ang="0">
                  <a:pos x="1015" y="1"/>
                </a:cxn>
                <a:cxn ang="0">
                  <a:pos x="718" y="112"/>
                </a:cxn>
                <a:cxn ang="0">
                  <a:pos x="295" y="253"/>
                </a:cxn>
                <a:cxn ang="0">
                  <a:pos x="0" y="102"/>
                </a:cxn>
              </a:cxnLst>
              <a:rect l="txL" t="txT" r="txR" b="txB"/>
              <a:pathLst>
                <a:path w="1345" h="255">
                  <a:moveTo>
                    <a:pt x="1345" y="118"/>
                  </a:moveTo>
                  <a:cubicBezTo>
                    <a:pt x="1288" y="64"/>
                    <a:pt x="1246" y="17"/>
                    <a:pt x="1015" y="1"/>
                  </a:cubicBezTo>
                  <a:cubicBezTo>
                    <a:pt x="903" y="0"/>
                    <a:pt x="826" y="55"/>
                    <a:pt x="718" y="112"/>
                  </a:cubicBezTo>
                  <a:cubicBezTo>
                    <a:pt x="610" y="169"/>
                    <a:pt x="479" y="255"/>
                    <a:pt x="295" y="253"/>
                  </a:cubicBezTo>
                  <a:cubicBezTo>
                    <a:pt x="111" y="251"/>
                    <a:pt x="73" y="201"/>
                    <a:pt x="0" y="102"/>
                  </a:cubicBezTo>
                </a:path>
              </a:pathLst>
            </a:custGeom>
            <a:noFill/>
            <a:ln w="9525" cap="flat" cmpd="sng">
              <a:solidFill>
                <a:srgbClr val="000000">
                  <a:alpha val="30196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pic>
        <p:nvPicPr>
          <p:cNvPr id="50181" name="Picture 10" descr="shadow_1_m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1525" y="5230813"/>
            <a:ext cx="2349500" cy="1682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0182" name="Group 11"/>
          <p:cNvGrpSpPr/>
          <p:nvPr/>
        </p:nvGrpSpPr>
        <p:grpSpPr>
          <a:xfrm>
            <a:off x="763588" y="2351088"/>
            <a:ext cx="2157412" cy="3425825"/>
            <a:chOff x="642" y="1572"/>
            <a:chExt cx="1359" cy="2158"/>
          </a:xfrm>
        </p:grpSpPr>
        <p:sp>
          <p:nvSpPr>
            <p:cNvPr id="13" name="Freeform 12"/>
            <p:cNvSpPr/>
            <p:nvPr/>
          </p:nvSpPr>
          <p:spPr bwMode="ltGray">
            <a:xfrm>
              <a:off x="642" y="1572"/>
              <a:ext cx="1359" cy="2158"/>
            </a:xfrm>
            <a:custGeom>
              <a:avLst/>
              <a:gdLst/>
              <a:ahLst/>
              <a:cxnLst>
                <a:cxn ang="0">
                  <a:pos x="0" y="207"/>
                </a:cxn>
                <a:cxn ang="0">
                  <a:pos x="1" y="1987"/>
                </a:cxn>
                <a:cxn ang="0">
                  <a:pos x="309" y="2154"/>
                </a:cxn>
                <a:cxn ang="0">
                  <a:pos x="681" y="2040"/>
                </a:cxn>
                <a:cxn ang="0">
                  <a:pos x="999" y="1902"/>
                </a:cxn>
                <a:cxn ang="0">
                  <a:pos x="1359" y="2017"/>
                </a:cxn>
                <a:cxn ang="0">
                  <a:pos x="1359" y="180"/>
                </a:cxn>
                <a:cxn ang="0">
                  <a:pos x="1025" y="21"/>
                </a:cxn>
                <a:cxn ang="0">
                  <a:pos x="366" y="378"/>
                </a:cxn>
                <a:cxn ang="0">
                  <a:pos x="0" y="207"/>
                </a:cxn>
              </a:cxnLst>
              <a:rect l="0" t="0" r="r" b="b"/>
              <a:pathLst>
                <a:path w="1359" h="2158">
                  <a:moveTo>
                    <a:pt x="0" y="207"/>
                  </a:moveTo>
                  <a:cubicBezTo>
                    <a:pt x="0" y="1097"/>
                    <a:pt x="1" y="1987"/>
                    <a:pt x="1" y="1987"/>
                  </a:cubicBezTo>
                  <a:cubicBezTo>
                    <a:pt x="105" y="2151"/>
                    <a:pt x="210" y="2148"/>
                    <a:pt x="309" y="2154"/>
                  </a:cubicBezTo>
                  <a:cubicBezTo>
                    <a:pt x="421" y="2158"/>
                    <a:pt x="576" y="2091"/>
                    <a:pt x="681" y="2040"/>
                  </a:cubicBezTo>
                  <a:cubicBezTo>
                    <a:pt x="786" y="1989"/>
                    <a:pt x="843" y="1908"/>
                    <a:pt x="999" y="1902"/>
                  </a:cubicBezTo>
                  <a:cubicBezTo>
                    <a:pt x="1155" y="1896"/>
                    <a:pt x="1224" y="1908"/>
                    <a:pt x="1359" y="2017"/>
                  </a:cubicBezTo>
                  <a:lnTo>
                    <a:pt x="1359" y="180"/>
                  </a:lnTo>
                  <a:cubicBezTo>
                    <a:pt x="1272" y="72"/>
                    <a:pt x="1219" y="0"/>
                    <a:pt x="1025" y="21"/>
                  </a:cubicBezTo>
                  <a:cubicBezTo>
                    <a:pt x="831" y="42"/>
                    <a:pt x="644" y="378"/>
                    <a:pt x="366" y="378"/>
                  </a:cubicBezTo>
                  <a:cubicBezTo>
                    <a:pt x="88" y="378"/>
                    <a:pt x="87" y="222"/>
                    <a:pt x="0" y="20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round/>
            </a:ln>
            <a:effectLst/>
            <a:scene3d>
              <a:camera prst="legacyPerspectiveTop"/>
              <a:lightRig rig="legacyNormal2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>
              <a:flatTx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216" name="Freeform 13"/>
            <p:cNvSpPr/>
            <p:nvPr/>
          </p:nvSpPr>
          <p:spPr>
            <a:xfrm>
              <a:off x="650" y="1576"/>
              <a:ext cx="1348" cy="377"/>
            </a:xfrm>
            <a:custGeom>
              <a:avLst/>
              <a:gdLst>
                <a:gd name="txL" fmla="*/ 0 w 1348"/>
                <a:gd name="txT" fmla="*/ 0 h 341"/>
                <a:gd name="txR" fmla="*/ 1348 w 1348"/>
                <a:gd name="txB" fmla="*/ 341 h 341"/>
              </a:gdLst>
              <a:ahLst/>
              <a:cxnLst>
                <a:cxn ang="0">
                  <a:pos x="0" y="202"/>
                </a:cxn>
                <a:cxn ang="0">
                  <a:pos x="309" y="376"/>
                </a:cxn>
                <a:cxn ang="0">
                  <a:pos x="670" y="249"/>
                </a:cxn>
                <a:cxn ang="0">
                  <a:pos x="1042" y="10"/>
                </a:cxn>
                <a:cxn ang="0">
                  <a:pos x="1348" y="182"/>
                </a:cxn>
              </a:cxnLst>
              <a:rect l="txL" t="txT" r="txR" b="txB"/>
              <a:pathLst>
                <a:path w="1348" h="341">
                  <a:moveTo>
                    <a:pt x="0" y="183"/>
                  </a:moveTo>
                  <a:cubicBezTo>
                    <a:pt x="84" y="205"/>
                    <a:pt x="78" y="326"/>
                    <a:pt x="309" y="340"/>
                  </a:cubicBezTo>
                  <a:cubicBezTo>
                    <a:pt x="421" y="341"/>
                    <a:pt x="563" y="306"/>
                    <a:pt x="670" y="225"/>
                  </a:cubicBezTo>
                  <a:cubicBezTo>
                    <a:pt x="777" y="144"/>
                    <a:pt x="932" y="17"/>
                    <a:pt x="1042" y="9"/>
                  </a:cubicBezTo>
                  <a:cubicBezTo>
                    <a:pt x="1237" y="0"/>
                    <a:pt x="1300" y="105"/>
                    <a:pt x="1348" y="165"/>
                  </a:cubicBezTo>
                </a:path>
              </a:pathLst>
            </a:custGeom>
            <a:noFill/>
            <a:ln w="9525" cap="flat" cmpd="sng">
              <a:solidFill>
                <a:srgbClr val="FFFFFF">
                  <a:alpha val="50195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0217" name="Freeform 14"/>
            <p:cNvSpPr/>
            <p:nvPr/>
          </p:nvSpPr>
          <p:spPr>
            <a:xfrm>
              <a:off x="653" y="3473"/>
              <a:ext cx="1345" cy="255"/>
            </a:xfrm>
            <a:custGeom>
              <a:avLst/>
              <a:gdLst>
                <a:gd name="txL" fmla="*/ 0 w 1345"/>
                <a:gd name="txT" fmla="*/ 0 h 255"/>
                <a:gd name="txR" fmla="*/ 1345 w 1345"/>
                <a:gd name="txB" fmla="*/ 255 h 255"/>
              </a:gdLst>
              <a:ahLst/>
              <a:cxnLst>
                <a:cxn ang="0">
                  <a:pos x="1345" y="118"/>
                </a:cxn>
                <a:cxn ang="0">
                  <a:pos x="1015" y="1"/>
                </a:cxn>
                <a:cxn ang="0">
                  <a:pos x="718" y="112"/>
                </a:cxn>
                <a:cxn ang="0">
                  <a:pos x="295" y="253"/>
                </a:cxn>
                <a:cxn ang="0">
                  <a:pos x="0" y="102"/>
                </a:cxn>
              </a:cxnLst>
              <a:rect l="txL" t="txT" r="txR" b="txB"/>
              <a:pathLst>
                <a:path w="1345" h="255">
                  <a:moveTo>
                    <a:pt x="1345" y="118"/>
                  </a:moveTo>
                  <a:cubicBezTo>
                    <a:pt x="1288" y="64"/>
                    <a:pt x="1246" y="17"/>
                    <a:pt x="1015" y="1"/>
                  </a:cubicBezTo>
                  <a:cubicBezTo>
                    <a:pt x="903" y="0"/>
                    <a:pt x="826" y="55"/>
                    <a:pt x="718" y="112"/>
                  </a:cubicBezTo>
                  <a:cubicBezTo>
                    <a:pt x="610" y="169"/>
                    <a:pt x="479" y="255"/>
                    <a:pt x="295" y="253"/>
                  </a:cubicBezTo>
                  <a:cubicBezTo>
                    <a:pt x="111" y="251"/>
                    <a:pt x="73" y="201"/>
                    <a:pt x="0" y="102"/>
                  </a:cubicBezTo>
                </a:path>
              </a:pathLst>
            </a:custGeom>
            <a:noFill/>
            <a:ln w="9525" cap="flat" cmpd="sng">
              <a:solidFill>
                <a:srgbClr val="000000">
                  <a:alpha val="30196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50183" name="Text Box 15"/>
          <p:cNvSpPr txBox="1"/>
          <p:nvPr/>
        </p:nvSpPr>
        <p:spPr>
          <a:xfrm>
            <a:off x="762000" y="3913188"/>
            <a:ext cx="2133600" cy="8143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120650" lvl="0" indent="-120650" algn="ctr" eaLnBrk="1" hangingPunct="1">
              <a:lnSpc>
                <a:spcPct val="80000"/>
              </a:lnSpc>
              <a:spcBef>
                <a:spcPct val="50000"/>
              </a:spcBef>
              <a:buChar char="•"/>
            </a:pPr>
            <a:r>
              <a:rPr lang="en-US" altLang="zh-CN" sz="14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120650" lvl="0" indent="-120650" algn="ctr" eaLnBrk="1" hangingPunct="1">
              <a:lnSpc>
                <a:spcPct val="80000"/>
              </a:lnSpc>
              <a:spcBef>
                <a:spcPct val="50000"/>
              </a:spcBef>
              <a:buChar char="•"/>
            </a:pPr>
            <a:r>
              <a:rPr lang="en-US" altLang="zh-CN" sz="14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120650" lvl="0" indent="-120650" algn="ctr" eaLnBrk="1" hangingPunct="1">
              <a:lnSpc>
                <a:spcPct val="80000"/>
              </a:lnSpc>
              <a:spcBef>
                <a:spcPct val="50000"/>
              </a:spcBef>
              <a:buChar char="•"/>
            </a:pPr>
            <a:r>
              <a:rPr lang="en-US" altLang="zh-CN" sz="14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84" name="Text Box 16"/>
          <p:cNvSpPr txBox="1"/>
          <p:nvPr/>
        </p:nvSpPr>
        <p:spPr>
          <a:xfrm>
            <a:off x="6070600" y="3841750"/>
            <a:ext cx="2133600" cy="11795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120650" lvl="0" indent="-120650" algn="ctr" eaLnBrk="1" hangingPunct="1">
              <a:lnSpc>
                <a:spcPct val="90000"/>
              </a:lnSpc>
              <a:spcBef>
                <a:spcPct val="50000"/>
              </a:spcBef>
              <a:buChar char="•"/>
            </a:pPr>
            <a:r>
              <a:rPr lang="en-US" altLang="zh-CN" sz="14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120650" lvl="0" indent="-120650" algn="ctr" eaLnBrk="1" hangingPunct="1">
              <a:lnSpc>
                <a:spcPct val="90000"/>
              </a:lnSpc>
              <a:spcBef>
                <a:spcPct val="50000"/>
              </a:spcBef>
              <a:buChar char="•"/>
            </a:pPr>
            <a:r>
              <a:rPr lang="en-US" altLang="zh-CN" sz="14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120650" lvl="0" indent="-120650" algn="ctr" eaLnBrk="1" hangingPunct="1">
              <a:lnSpc>
                <a:spcPct val="90000"/>
              </a:lnSpc>
              <a:spcBef>
                <a:spcPct val="50000"/>
              </a:spcBef>
              <a:buChar char="•"/>
            </a:pPr>
            <a:r>
              <a:rPr lang="en-US" altLang="zh-CN" sz="14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120650" lvl="0" indent="-120650" algn="ctr" eaLnBrk="1" hangingPunct="1">
              <a:lnSpc>
                <a:spcPct val="90000"/>
              </a:lnSpc>
              <a:spcBef>
                <a:spcPct val="50000"/>
              </a:spcBef>
              <a:buChar char="•"/>
            </a:pPr>
            <a:r>
              <a:rPr lang="en-US" altLang="zh-CN" sz="14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85" name="Text Box 17"/>
          <p:cNvSpPr txBox="1"/>
          <p:nvPr/>
        </p:nvSpPr>
        <p:spPr>
          <a:xfrm>
            <a:off x="949325" y="3041650"/>
            <a:ext cx="1749425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86" name="Rectangle 18"/>
          <p:cNvSpPr/>
          <p:nvPr/>
        </p:nvSpPr>
        <p:spPr>
          <a:xfrm>
            <a:off x="941388" y="5835650"/>
            <a:ext cx="712311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buClr>
                <a:srgbClr val="D7181F"/>
              </a:buClr>
              <a:buFont typeface="Wingdings" panose="05000000000000000000" pitchFamily="2" charset="2"/>
              <a:buNone/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 “</a:t>
            </a:r>
            <a:r>
              <a:rPr lang="en-US" altLang="zh-CN" b="1" err="1"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Inc.”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0187" name="Group 19"/>
          <p:cNvGrpSpPr/>
          <p:nvPr/>
        </p:nvGrpSpPr>
        <p:grpSpPr>
          <a:xfrm>
            <a:off x="958850" y="2092325"/>
            <a:ext cx="720725" cy="822325"/>
            <a:chOff x="192" y="1917"/>
            <a:chExt cx="1042" cy="1102"/>
          </a:xfrm>
        </p:grpSpPr>
        <p:grpSp>
          <p:nvGrpSpPr>
            <p:cNvPr id="50210" name="Group 20"/>
            <p:cNvGrpSpPr/>
            <p:nvPr/>
          </p:nvGrpSpPr>
          <p:grpSpPr>
            <a:xfrm>
              <a:off x="192" y="1917"/>
              <a:ext cx="1042" cy="1102"/>
              <a:chOff x="192" y="1917"/>
              <a:chExt cx="1042" cy="1102"/>
            </a:xfrm>
          </p:grpSpPr>
          <p:pic>
            <p:nvPicPr>
              <p:cNvPr id="50212" name="Picture 21" descr="light_shadow"/>
              <p:cNvPicPr>
                <a:picLocks noChangeAspect="1"/>
              </p:cNvPicPr>
              <p:nvPr/>
            </p:nvPicPr>
            <p:blipFill>
              <a:blip r:embed="rId2">
                <a:lum bright="-78000" contrast="-78000"/>
              </a:blip>
              <a:stretch>
                <a:fillRect/>
              </a:stretch>
            </p:blipFill>
            <p:spPr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0213" name="Picture 22" descr="circuler_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5" name="Oval 23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accent1">
                      <a:alpha val="55000"/>
                    </a:schemeClr>
                  </a:gs>
                  <a:gs pos="10000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50211" name="Picture 24" descr="Picture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6" y="1927"/>
              <a:ext cx="823" cy="36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0188" name="WordArt 25"/>
          <p:cNvSpPr>
            <a:spLocks noTextEdit="1"/>
          </p:cNvSpPr>
          <p:nvPr/>
        </p:nvSpPr>
        <p:spPr>
          <a:xfrm>
            <a:off x="1050925" y="2279650"/>
            <a:ext cx="520700" cy="4206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i="1">
                <a:solidFill>
                  <a:srgbClr val="FCFCFC">
                    <a:alpha val="79999"/>
                  </a:srgbClr>
                </a:solidFill>
                <a:latin typeface="Arial Black" panose="020B0A04020102020204" pitchFamily="34" charset="0"/>
                <a:ea typeface="Arial Black" panose="020B0A04020102020204" pitchFamily="34" charset="0"/>
              </a:rPr>
              <a:t>01</a:t>
            </a:r>
            <a:endParaRPr lang="zh-CN" altLang="en-US" sz="3600" i="1">
              <a:solidFill>
                <a:srgbClr val="FCFCFC">
                  <a:alpha val="79999"/>
                </a:srgbClr>
              </a:solidFill>
              <a:latin typeface="Arial Black" panose="020B0A04020102020204" pitchFamily="34" charset="0"/>
              <a:ea typeface="Arial Black" panose="020B0A04020102020204" pitchFamily="34" charset="0"/>
            </a:endParaRPr>
          </a:p>
        </p:txBody>
      </p:sp>
      <p:sp>
        <p:nvSpPr>
          <p:cNvPr id="27" name="Line 26"/>
          <p:cNvSpPr>
            <a:spLocks noChangeShapeType="1"/>
          </p:cNvSpPr>
          <p:nvPr/>
        </p:nvSpPr>
        <p:spPr bwMode="gray">
          <a:xfrm>
            <a:off x="879475" y="3724275"/>
            <a:ext cx="1916113" cy="0"/>
          </a:xfrm>
          <a:prstGeom prst="line">
            <a:avLst/>
          </a:prstGeom>
          <a:noFill/>
          <a:ln w="12700" cap="rnd">
            <a:solidFill>
              <a:srgbClr val="FFFFFF">
                <a:alpha val="50000"/>
              </a:srgbClr>
            </a:solidFill>
            <a:prstDash val="sysDot"/>
            <a:rou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0190" name="Text Box 27"/>
          <p:cNvSpPr txBox="1"/>
          <p:nvPr/>
        </p:nvSpPr>
        <p:spPr>
          <a:xfrm>
            <a:off x="3613150" y="3021013"/>
            <a:ext cx="1749425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0191" name="Group 28"/>
          <p:cNvGrpSpPr/>
          <p:nvPr/>
        </p:nvGrpSpPr>
        <p:grpSpPr>
          <a:xfrm>
            <a:off x="3573463" y="2036763"/>
            <a:ext cx="739775" cy="822325"/>
            <a:chOff x="2608" y="1076"/>
            <a:chExt cx="466" cy="518"/>
          </a:xfrm>
        </p:grpSpPr>
        <p:grpSp>
          <p:nvGrpSpPr>
            <p:cNvPr id="50205" name="Group 29"/>
            <p:cNvGrpSpPr/>
            <p:nvPr/>
          </p:nvGrpSpPr>
          <p:grpSpPr>
            <a:xfrm>
              <a:off x="2608" y="1076"/>
              <a:ext cx="466" cy="518"/>
              <a:chOff x="2608" y="1076"/>
              <a:chExt cx="466" cy="518"/>
            </a:xfrm>
          </p:grpSpPr>
          <p:pic>
            <p:nvPicPr>
              <p:cNvPr id="50207" name="Picture 30" descr="light_shadow"/>
              <p:cNvPicPr>
                <a:picLocks noChangeAspect="1"/>
              </p:cNvPicPr>
              <p:nvPr/>
            </p:nvPicPr>
            <p:blipFill>
              <a:blip r:embed="rId5">
                <a:lum bright="-78000" contrast="-78000"/>
              </a:blip>
              <a:stretch>
                <a:fillRect/>
              </a:stretch>
            </p:blipFill>
            <p:spPr>
              <a:xfrm>
                <a:off x="2652" y="1482"/>
                <a:ext cx="384" cy="11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0208" name="Picture 31" descr="circuler_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08" y="1076"/>
                <a:ext cx="466" cy="47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4" name="Oval 32"/>
              <p:cNvSpPr>
                <a:spLocks noChangeArrowheads="1"/>
              </p:cNvSpPr>
              <p:nvPr/>
            </p:nvSpPr>
            <p:spPr bwMode="gray">
              <a:xfrm>
                <a:off x="2608" y="1076"/>
                <a:ext cx="463" cy="47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accent2">
                      <a:alpha val="55000"/>
                    </a:schemeClr>
                  </a:gs>
                  <a:gs pos="100000">
                    <a:schemeClr val="accent2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50206" name="Picture 33" descr="Picture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65" y="1081"/>
              <a:ext cx="359" cy="16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0192" name="WordArt 34"/>
          <p:cNvSpPr>
            <a:spLocks noTextEdit="1"/>
          </p:cNvSpPr>
          <p:nvPr/>
        </p:nvSpPr>
        <p:spPr>
          <a:xfrm>
            <a:off x="3686175" y="2211388"/>
            <a:ext cx="530225" cy="420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i="1">
                <a:solidFill>
                  <a:srgbClr val="FCFCFC">
                    <a:alpha val="79999"/>
                  </a:srgbClr>
                </a:solidFill>
                <a:latin typeface="Arial Black" panose="020B0A04020102020204" pitchFamily="34" charset="0"/>
                <a:ea typeface="Arial Black" panose="020B0A04020102020204" pitchFamily="34" charset="0"/>
              </a:rPr>
              <a:t>02</a:t>
            </a:r>
            <a:endParaRPr lang="zh-CN" altLang="en-US" sz="3600" i="1">
              <a:solidFill>
                <a:srgbClr val="FCFCFC">
                  <a:alpha val="79999"/>
                </a:srgbClr>
              </a:solidFill>
              <a:latin typeface="Arial Black" panose="020B0A04020102020204" pitchFamily="34" charset="0"/>
              <a:ea typeface="Arial Black" panose="020B0A04020102020204" pitchFamily="34" charset="0"/>
            </a:endParaRPr>
          </a:p>
        </p:txBody>
      </p:sp>
      <p:sp>
        <p:nvSpPr>
          <p:cNvPr id="36" name="Line 35"/>
          <p:cNvSpPr>
            <a:spLocks noChangeShapeType="1"/>
          </p:cNvSpPr>
          <p:nvPr/>
        </p:nvSpPr>
        <p:spPr bwMode="gray">
          <a:xfrm>
            <a:off x="3513138" y="3692525"/>
            <a:ext cx="1916113" cy="0"/>
          </a:xfrm>
          <a:prstGeom prst="line">
            <a:avLst/>
          </a:prstGeom>
          <a:noFill/>
          <a:ln w="12700" cap="rnd">
            <a:solidFill>
              <a:srgbClr val="FFFFFF">
                <a:alpha val="50000"/>
              </a:srgbClr>
            </a:solidFill>
            <a:prstDash val="sysDot"/>
            <a:rou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0194" name="Text Box 36"/>
          <p:cNvSpPr txBox="1"/>
          <p:nvPr/>
        </p:nvSpPr>
        <p:spPr>
          <a:xfrm>
            <a:off x="6302375" y="3027363"/>
            <a:ext cx="1749425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0195" name="Picture 37" descr="Picture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2538" y="2060575"/>
            <a:ext cx="569912" cy="268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" name="Line 38"/>
          <p:cNvSpPr>
            <a:spLocks noChangeShapeType="1"/>
          </p:cNvSpPr>
          <p:nvPr/>
        </p:nvSpPr>
        <p:spPr bwMode="gray">
          <a:xfrm>
            <a:off x="6202363" y="3689350"/>
            <a:ext cx="1916113" cy="0"/>
          </a:xfrm>
          <a:prstGeom prst="line">
            <a:avLst/>
          </a:prstGeom>
          <a:noFill/>
          <a:ln w="12700" cap="rnd">
            <a:solidFill>
              <a:srgbClr val="FFFFFF">
                <a:alpha val="50000"/>
              </a:srgbClr>
            </a:solidFill>
            <a:prstDash val="sysDot"/>
            <a:round/>
          </a:ln>
          <a:effectLst>
            <a:outerShdw dist="28398" dir="20006097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0197" name="Rectangle 39"/>
          <p:cNvSpPr/>
          <p:nvPr/>
        </p:nvSpPr>
        <p:spPr>
          <a:xfrm>
            <a:off x="3502025" y="3827463"/>
            <a:ext cx="1998663" cy="13700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lnSpc>
                <a:spcPct val="120000"/>
              </a:lnSpc>
              <a:buClr>
                <a:srgbClr val="D7181F"/>
              </a:buClr>
              <a:buFont typeface="Wingdings" panose="05000000000000000000" pitchFamily="2" charset="2"/>
              <a:buNone/>
            </a:pPr>
            <a:r>
              <a:rPr lang="en-US" altLang="zh-CN" sz="14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“</a:t>
            </a:r>
            <a:r>
              <a:rPr lang="en-US" altLang="zh-CN" sz="1400" err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Inc.”</a:t>
            </a:r>
            <a:endParaRPr lang="en-US" altLang="zh-CN" sz="1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0198" name="Group 40"/>
          <p:cNvGrpSpPr/>
          <p:nvPr/>
        </p:nvGrpSpPr>
        <p:grpSpPr>
          <a:xfrm>
            <a:off x="6219825" y="2047875"/>
            <a:ext cx="739775" cy="822325"/>
            <a:chOff x="2608" y="1076"/>
            <a:chExt cx="466" cy="518"/>
          </a:xfrm>
        </p:grpSpPr>
        <p:grpSp>
          <p:nvGrpSpPr>
            <p:cNvPr id="50200" name="Group 41"/>
            <p:cNvGrpSpPr/>
            <p:nvPr/>
          </p:nvGrpSpPr>
          <p:grpSpPr>
            <a:xfrm>
              <a:off x="2608" y="1076"/>
              <a:ext cx="466" cy="518"/>
              <a:chOff x="2608" y="1076"/>
              <a:chExt cx="466" cy="518"/>
            </a:xfrm>
          </p:grpSpPr>
          <p:pic>
            <p:nvPicPr>
              <p:cNvPr id="50202" name="Picture 42" descr="light_shadow"/>
              <p:cNvPicPr>
                <a:picLocks noChangeAspect="1"/>
              </p:cNvPicPr>
              <p:nvPr/>
            </p:nvPicPr>
            <p:blipFill>
              <a:blip r:embed="rId5">
                <a:lum bright="-78000" contrast="-78000"/>
              </a:blip>
              <a:stretch>
                <a:fillRect/>
              </a:stretch>
            </p:blipFill>
            <p:spPr>
              <a:xfrm>
                <a:off x="2652" y="1482"/>
                <a:ext cx="384" cy="11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50203" name="Picture 43" descr="circuler_1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608" y="1076"/>
                <a:ext cx="466" cy="47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46" name="Oval 44"/>
              <p:cNvSpPr>
                <a:spLocks noChangeArrowheads="1"/>
              </p:cNvSpPr>
              <p:nvPr/>
            </p:nvSpPr>
            <p:spPr bwMode="gray">
              <a:xfrm>
                <a:off x="2608" y="1076"/>
                <a:ext cx="463" cy="47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50000">
                    <a:schemeClr val="hlink">
                      <a:alpha val="55000"/>
                    </a:schemeClr>
                  </a:gs>
                  <a:gs pos="10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</a:ln>
              <a:effectLst/>
            </p:spPr>
            <p:txBody>
              <a:bodyPr wrap="none" anchor="ctr"/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pic>
          <p:nvPicPr>
            <p:cNvPr id="50201" name="Picture 45" descr="Picture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65" y="1081"/>
              <a:ext cx="359" cy="16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0199" name="WordArt 46"/>
          <p:cNvSpPr>
            <a:spLocks noTextEdit="1"/>
          </p:cNvSpPr>
          <p:nvPr/>
        </p:nvSpPr>
        <p:spPr>
          <a:xfrm>
            <a:off x="6343650" y="2227263"/>
            <a:ext cx="530225" cy="420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i="1">
                <a:solidFill>
                  <a:srgbClr val="FCFCFC">
                    <a:alpha val="79999"/>
                  </a:srgbClr>
                </a:solidFill>
                <a:latin typeface="Arial Black" panose="020B0A04020102020204" pitchFamily="34" charset="0"/>
                <a:ea typeface="Arial Black" panose="020B0A04020102020204" pitchFamily="34" charset="0"/>
              </a:rPr>
              <a:t>03</a:t>
            </a:r>
            <a:endParaRPr lang="zh-CN" altLang="en-US" sz="3600" i="1">
              <a:solidFill>
                <a:srgbClr val="FCFCFC">
                  <a:alpha val="79999"/>
                </a:srgbClr>
              </a:solidFill>
              <a:latin typeface="Arial Black" panose="020B0A04020102020204" pitchFamily="34" charset="0"/>
              <a:ea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1202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51203" name="Rectangle 2"/>
          <p:cNvSpPr/>
          <p:nvPr/>
        </p:nvSpPr>
        <p:spPr>
          <a:xfrm>
            <a:off x="1203325" y="1820863"/>
            <a:ext cx="6477000" cy="6286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lnSpc>
                <a:spcPct val="110000"/>
              </a:lnSpc>
            </a:pPr>
            <a:r>
              <a:rPr lang="en-US" altLang="zh-CN" sz="1600" b="1" err="1"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  is a Design Digital Content &amp; Contents mall developed by Guild Design Inc.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04" name="Rectangle 3"/>
          <p:cNvSpPr/>
          <p:nvPr/>
        </p:nvSpPr>
        <p:spPr>
          <a:xfrm>
            <a:off x="6086475" y="5822950"/>
            <a:ext cx="1595438" cy="730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Your text in here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Your text in here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Your text in here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05" name="Rectangle 4"/>
          <p:cNvSpPr/>
          <p:nvPr/>
        </p:nvSpPr>
        <p:spPr>
          <a:xfrm>
            <a:off x="5705475" y="5441950"/>
            <a:ext cx="2286000" cy="423863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p>
            <a:pPr lvl="0" algn="ctr" eaLnBrk="1" hangingPunct="1"/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02.Text in here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06" name="Rectangle 5"/>
          <p:cNvSpPr/>
          <p:nvPr/>
        </p:nvSpPr>
        <p:spPr>
          <a:xfrm>
            <a:off x="6507163" y="2922588"/>
            <a:ext cx="1595437" cy="5175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Your text in here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Your text in here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07" name="Rectangle 6"/>
          <p:cNvSpPr/>
          <p:nvPr/>
        </p:nvSpPr>
        <p:spPr>
          <a:xfrm>
            <a:off x="6197600" y="2563813"/>
            <a:ext cx="2028825" cy="423862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p>
            <a:pPr lvl="0" algn="ctr" eaLnBrk="1" hangingPunct="1"/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03.Text in here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08" name="Rectangle 7"/>
          <p:cNvSpPr/>
          <p:nvPr/>
        </p:nvSpPr>
        <p:spPr>
          <a:xfrm>
            <a:off x="868363" y="5622925"/>
            <a:ext cx="1595437" cy="730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Your text in here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Your text in here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buChar char="•"/>
            </a:pPr>
            <a:r>
              <a:rPr lang="en-US" altLang="zh-CN" sz="1400">
                <a:latin typeface="Arial" panose="020B0604020202020204" pitchFamily="34" charset="0"/>
                <a:ea typeface="宋体" panose="02010600030101010101" pitchFamily="2" charset="-122"/>
              </a:rPr>
              <a:t> Your text in here</a:t>
            </a:r>
            <a:endParaRPr lang="en-US" altLang="zh-CN" sz="14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09" name="Rectangle 8"/>
          <p:cNvSpPr/>
          <p:nvPr/>
        </p:nvSpPr>
        <p:spPr>
          <a:xfrm>
            <a:off x="711200" y="5194300"/>
            <a:ext cx="1738313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ctr"/>
          <a:p>
            <a:pPr lvl="0" algn="ctr" eaLnBrk="1" hangingPunct="1"/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01.Text in here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10" name="Arc 9"/>
          <p:cNvSpPr/>
          <p:nvPr/>
        </p:nvSpPr>
        <p:spPr>
          <a:xfrm rot="-5400000">
            <a:off x="3343275" y="2065338"/>
            <a:ext cx="1908175" cy="5038725"/>
          </a:xfrm>
          <a:custGeom>
            <a:avLst/>
            <a:gdLst>
              <a:gd name="txL" fmla="*/ 0 w 43200"/>
              <a:gd name="txT" fmla="*/ 0 h 43200"/>
              <a:gd name="txR" fmla="*/ 43200 w 43200"/>
              <a:gd name="txB" fmla="*/ 43200 h 43200"/>
            </a:gdLst>
            <a:ahLst/>
            <a:cxnLst>
              <a:cxn ang="0">
                <a:pos x="65126144" y="540155557"/>
              </a:cxn>
              <a:cxn ang="0">
                <a:pos x="74994541" y="477902715"/>
              </a:cxn>
              <a:cxn ang="0">
                <a:pos x="42142747" y="293851221"/>
              </a:cxn>
            </a:cxnLst>
            <a:rect l="txL" t="txT" r="txR" b="txB"/>
            <a:pathLst>
              <a:path w="43200" h="43200" fill="none">
                <a:moveTo>
                  <a:pt x="33380" y="39705"/>
                </a:moveTo>
                <a:cubicBezTo>
                  <a:pt x="29874" y="41985"/>
                  <a:pt x="25782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6520"/>
                  <a:pt x="41520" y="31293"/>
                  <a:pt x="38438" y="35129"/>
                </a:cubicBezTo>
              </a:path>
              <a:path w="43200" h="43200" stroke="0">
                <a:moveTo>
                  <a:pt x="33380" y="39705"/>
                </a:moveTo>
                <a:cubicBezTo>
                  <a:pt x="29874" y="41985"/>
                  <a:pt x="25782" y="43199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26520"/>
                  <a:pt x="41520" y="31293"/>
                  <a:pt x="38438" y="35129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38100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51211" name="Group 10"/>
          <p:cNvGrpSpPr/>
          <p:nvPr/>
        </p:nvGrpSpPr>
        <p:grpSpPr>
          <a:xfrm>
            <a:off x="1652588" y="3294063"/>
            <a:ext cx="5688012" cy="2360612"/>
            <a:chOff x="919" y="1946"/>
            <a:chExt cx="3497" cy="1441"/>
          </a:xfrm>
        </p:grpSpPr>
        <p:sp>
          <p:nvSpPr>
            <p:cNvPr id="12" name="Arc 11"/>
            <p:cNvSpPr/>
            <p:nvPr/>
          </p:nvSpPr>
          <p:spPr bwMode="gray">
            <a:xfrm rot="16200000">
              <a:off x="1972" y="935"/>
              <a:ext cx="1433" cy="3456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31301 w 43200"/>
                <a:gd name="T1" fmla="*/ 40899 h 43200"/>
                <a:gd name="T2" fmla="*/ 33169 w 43200"/>
                <a:gd name="T3" fmla="*/ 3984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31300" y="40898"/>
                  </a:moveTo>
                  <a:cubicBezTo>
                    <a:pt x="28291" y="42412"/>
                    <a:pt x="24968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8996"/>
                    <a:pt x="39415" y="35878"/>
                    <a:pt x="33169" y="39840"/>
                  </a:cubicBezTo>
                </a:path>
                <a:path w="43200" h="43200" stroke="0" extrusionOk="0">
                  <a:moveTo>
                    <a:pt x="31300" y="40898"/>
                  </a:moveTo>
                  <a:cubicBezTo>
                    <a:pt x="28291" y="42412"/>
                    <a:pt x="24968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8996"/>
                    <a:pt x="39415" y="35878"/>
                    <a:pt x="33169" y="39840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42353"/>
                    <a:invGamma/>
                  </a:schemeClr>
                </a:gs>
              </a:gsLst>
              <a:lin ang="2700000" scaled="1"/>
            </a:gradFill>
            <a:ln w="38100">
              <a:noFill/>
              <a:round/>
              <a:tailEnd type="arrow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Arc 12"/>
            <p:cNvSpPr/>
            <p:nvPr/>
          </p:nvSpPr>
          <p:spPr bwMode="gray">
            <a:xfrm rot="16200000">
              <a:off x="1893" y="976"/>
              <a:ext cx="1437" cy="3385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14124 w 43200"/>
                <a:gd name="T1" fmla="*/ 41865 h 41865"/>
                <a:gd name="T2" fmla="*/ 34560 w 43200"/>
                <a:gd name="T3" fmla="*/ 38880 h 41865"/>
                <a:gd name="T4" fmla="*/ 21600 w 43200"/>
                <a:gd name="T5" fmla="*/ 21600 h 41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1865" fill="none" extrusionOk="0">
                  <a:moveTo>
                    <a:pt x="14124" y="41864"/>
                  </a:moveTo>
                  <a:cubicBezTo>
                    <a:pt x="5636" y="38734"/>
                    <a:pt x="0" y="30646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8398"/>
                    <a:pt x="39999" y="34800"/>
                    <a:pt x="34560" y="38879"/>
                  </a:cubicBezTo>
                </a:path>
                <a:path w="43200" h="41865" stroke="0" extrusionOk="0">
                  <a:moveTo>
                    <a:pt x="14124" y="41864"/>
                  </a:moveTo>
                  <a:cubicBezTo>
                    <a:pt x="5636" y="38734"/>
                    <a:pt x="0" y="30646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40392"/>
                    <a:invGamma/>
                  </a:schemeClr>
                </a:gs>
              </a:gsLst>
              <a:lin ang="0" scaled="1"/>
            </a:gradFill>
            <a:ln w="38100">
              <a:noFill/>
              <a:round/>
              <a:tailEnd type="arrow" w="med" len="med"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1212" name="Text Box 13"/>
          <p:cNvSpPr txBox="1"/>
          <p:nvPr/>
        </p:nvSpPr>
        <p:spPr>
          <a:xfrm>
            <a:off x="6197600" y="4316413"/>
            <a:ext cx="75565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spcBef>
                <a:spcPct val="50000"/>
              </a:spcBef>
            </a:pPr>
            <a:r>
              <a:rPr lang="en-US" altLang="zh-CN" sz="2000" b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10%</a:t>
            </a:r>
            <a:endParaRPr lang="en-US" altLang="zh-CN" sz="2000" b="1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13" name="Line 14"/>
          <p:cNvSpPr/>
          <p:nvPr/>
        </p:nvSpPr>
        <p:spPr>
          <a:xfrm flipH="1">
            <a:off x="3290888" y="4419600"/>
            <a:ext cx="1258887" cy="1030288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" name="Arc 15"/>
          <p:cNvSpPr/>
          <p:nvPr/>
        </p:nvSpPr>
        <p:spPr bwMode="gray">
          <a:xfrm rot="16200000">
            <a:off x="3340894" y="1659731"/>
            <a:ext cx="2195513" cy="5626100"/>
          </a:xfrm>
          <a:custGeom>
            <a:avLst/>
            <a:gdLst>
              <a:gd name="G0" fmla="+- 19812 0 0"/>
              <a:gd name="G1" fmla="+- 21600 0 0"/>
              <a:gd name="G2" fmla="+- 21600 0 0"/>
              <a:gd name="T0" fmla="*/ 0 w 41412"/>
              <a:gd name="T1" fmla="*/ 12994 h 41573"/>
              <a:gd name="T2" fmla="*/ 28035 w 41412"/>
              <a:gd name="T3" fmla="*/ 41573 h 41573"/>
              <a:gd name="T4" fmla="*/ 19812 w 41412"/>
              <a:gd name="T5" fmla="*/ 21600 h 4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412" h="41573" fill="none" extrusionOk="0">
                <a:moveTo>
                  <a:pt x="0" y="12994"/>
                </a:moveTo>
                <a:cubicBezTo>
                  <a:pt x="3427" y="5104"/>
                  <a:pt x="11209" y="-1"/>
                  <a:pt x="19812" y="0"/>
                </a:cubicBezTo>
                <a:cubicBezTo>
                  <a:pt x="31741" y="0"/>
                  <a:pt x="41412" y="9670"/>
                  <a:pt x="41412" y="21600"/>
                </a:cubicBezTo>
                <a:cubicBezTo>
                  <a:pt x="41412" y="30353"/>
                  <a:pt x="36129" y="38241"/>
                  <a:pt x="28035" y="41573"/>
                </a:cubicBezTo>
              </a:path>
              <a:path w="41412" h="41573" stroke="0" extrusionOk="0">
                <a:moveTo>
                  <a:pt x="0" y="12994"/>
                </a:moveTo>
                <a:cubicBezTo>
                  <a:pt x="3427" y="5104"/>
                  <a:pt x="11209" y="-1"/>
                  <a:pt x="19812" y="0"/>
                </a:cubicBezTo>
                <a:cubicBezTo>
                  <a:pt x="31741" y="0"/>
                  <a:pt x="41412" y="9670"/>
                  <a:pt x="41412" y="21600"/>
                </a:cubicBezTo>
                <a:cubicBezTo>
                  <a:pt x="41412" y="30353"/>
                  <a:pt x="36129" y="38241"/>
                  <a:pt x="28035" y="41573"/>
                </a:cubicBezTo>
                <a:lnTo>
                  <a:pt x="19812" y="21600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shade val="51373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38100">
            <a:noFill/>
            <a:round/>
            <a:tailEnd type="arrow" w="med" len="med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15" name="Freeform 16"/>
          <p:cNvSpPr/>
          <p:nvPr/>
        </p:nvSpPr>
        <p:spPr>
          <a:xfrm>
            <a:off x="7027863" y="3746500"/>
            <a:ext cx="277812" cy="366713"/>
          </a:xfrm>
          <a:custGeom>
            <a:avLst/>
            <a:gdLst>
              <a:gd name="txL" fmla="*/ 0 w 141"/>
              <a:gd name="txT" fmla="*/ 0 h 186"/>
              <a:gd name="txR" fmla="*/ 141 w 141"/>
              <a:gd name="txB" fmla="*/ 186 h 186"/>
            </a:gdLst>
            <a:ahLst/>
            <a:cxnLst>
              <a:cxn ang="0">
                <a:pos x="262050" y="141953"/>
              </a:cxn>
              <a:cxn ang="0">
                <a:pos x="277812" y="317424"/>
              </a:cxn>
              <a:cxn ang="0">
                <a:pos x="29554" y="366713"/>
              </a:cxn>
              <a:cxn ang="0">
                <a:pos x="0" y="0"/>
              </a:cxn>
              <a:cxn ang="0">
                <a:pos x="262050" y="141953"/>
              </a:cxn>
            </a:cxnLst>
            <a:rect l="txL" t="txT" r="txR" b="txB"/>
            <a:pathLst>
              <a:path w="141" h="186">
                <a:moveTo>
                  <a:pt x="133" y="72"/>
                </a:moveTo>
                <a:lnTo>
                  <a:pt x="141" y="161"/>
                </a:lnTo>
                <a:lnTo>
                  <a:pt x="15" y="186"/>
                </a:lnTo>
                <a:lnTo>
                  <a:pt x="0" y="0"/>
                </a:lnTo>
                <a:lnTo>
                  <a:pt x="133" y="72"/>
                </a:lnTo>
                <a:close/>
              </a:path>
            </a:pathLst>
          </a:custGeom>
          <a:solidFill>
            <a:schemeClr val="folHlink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8" name="Arc 17"/>
          <p:cNvSpPr/>
          <p:nvPr/>
        </p:nvSpPr>
        <p:spPr bwMode="gray">
          <a:xfrm rot="16200000">
            <a:off x="3359944" y="1448594"/>
            <a:ext cx="2182813" cy="5632450"/>
          </a:xfrm>
          <a:custGeom>
            <a:avLst/>
            <a:gdLst>
              <a:gd name="G0" fmla="+- 19534 0 0"/>
              <a:gd name="G1" fmla="+- 21600 0 0"/>
              <a:gd name="G2" fmla="+- 21600 0 0"/>
              <a:gd name="T0" fmla="*/ 0 w 41134"/>
              <a:gd name="T1" fmla="*/ 12382 h 41573"/>
              <a:gd name="T2" fmla="*/ 27757 w 41134"/>
              <a:gd name="T3" fmla="*/ 41573 h 41573"/>
              <a:gd name="T4" fmla="*/ 19534 w 41134"/>
              <a:gd name="T5" fmla="*/ 21600 h 41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134" h="41573" fill="none" extrusionOk="0">
                <a:moveTo>
                  <a:pt x="-1" y="12381"/>
                </a:moveTo>
                <a:cubicBezTo>
                  <a:pt x="3566" y="4822"/>
                  <a:pt x="11175" y="-1"/>
                  <a:pt x="19534" y="0"/>
                </a:cubicBezTo>
                <a:cubicBezTo>
                  <a:pt x="31463" y="0"/>
                  <a:pt x="41134" y="9670"/>
                  <a:pt x="41134" y="21600"/>
                </a:cubicBezTo>
                <a:cubicBezTo>
                  <a:pt x="41134" y="30353"/>
                  <a:pt x="35851" y="38241"/>
                  <a:pt x="27757" y="41573"/>
                </a:cubicBezTo>
              </a:path>
              <a:path w="41134" h="41573" stroke="0" extrusionOk="0">
                <a:moveTo>
                  <a:pt x="-1" y="12381"/>
                </a:moveTo>
                <a:cubicBezTo>
                  <a:pt x="3566" y="4822"/>
                  <a:pt x="11175" y="-1"/>
                  <a:pt x="19534" y="0"/>
                </a:cubicBezTo>
                <a:cubicBezTo>
                  <a:pt x="31463" y="0"/>
                  <a:pt x="41134" y="9670"/>
                  <a:pt x="41134" y="21600"/>
                </a:cubicBezTo>
                <a:cubicBezTo>
                  <a:pt x="41134" y="30353"/>
                  <a:pt x="35851" y="38241"/>
                  <a:pt x="27757" y="41573"/>
                </a:cubicBezTo>
                <a:lnTo>
                  <a:pt x="19534" y="21600"/>
                </a:ln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40000"/>
                  <a:invGamma/>
                </a:schemeClr>
              </a:gs>
            </a:gsLst>
            <a:lin ang="5400000" scaled="1"/>
          </a:gradFill>
          <a:ln w="19050">
            <a:noFill/>
            <a:round/>
            <a:headEnd type="triangle" w="med" len="med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17" name="Text Box 18"/>
          <p:cNvSpPr txBox="1"/>
          <p:nvPr/>
        </p:nvSpPr>
        <p:spPr>
          <a:xfrm>
            <a:off x="3683000" y="3402013"/>
            <a:ext cx="1163638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spcBef>
                <a:spcPct val="50000"/>
              </a:spcBef>
            </a:pPr>
            <a:r>
              <a:rPr lang="en-US" altLang="zh-CN" sz="28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60%</a:t>
            </a:r>
            <a:endParaRPr lang="en-US" altLang="zh-CN" sz="28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18" name="Text Box 19"/>
          <p:cNvSpPr txBox="1"/>
          <p:nvPr/>
        </p:nvSpPr>
        <p:spPr>
          <a:xfrm>
            <a:off x="4597400" y="4926013"/>
            <a:ext cx="823913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spcBef>
                <a:spcPct val="50000"/>
              </a:spcBef>
            </a:pPr>
            <a:r>
              <a:rPr lang="en-US" altLang="zh-CN" sz="2000" b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30%</a:t>
            </a:r>
            <a:endParaRPr lang="en-US" altLang="zh-CN" sz="2000" b="1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19" name="Rectangle 20"/>
          <p:cNvSpPr/>
          <p:nvPr/>
        </p:nvSpPr>
        <p:spPr>
          <a:xfrm>
            <a:off x="3549650" y="3903663"/>
            <a:ext cx="1697038" cy="3365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0" hangingPunct="0"/>
            <a:r>
              <a:rPr lang="en-US" altLang="zh-CN" sz="16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6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1220" name="Picture 21" descr="num-1_t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28825" y="2640013"/>
            <a:ext cx="1501775" cy="1695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2226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pic>
        <p:nvPicPr>
          <p:cNvPr id="52227" name="Picture 2" descr="Picture5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000" y="1489075"/>
            <a:ext cx="6319838" cy="5368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28" name="Picture 3" descr="it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8488" y="2012950"/>
            <a:ext cx="2273300" cy="4518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Freeform 4"/>
          <p:cNvSpPr/>
          <p:nvPr/>
        </p:nvSpPr>
        <p:spPr bwMode="gray">
          <a:xfrm>
            <a:off x="1873250" y="2022475"/>
            <a:ext cx="1609725" cy="14700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" y="793"/>
              </a:cxn>
              <a:cxn ang="0">
                <a:pos x="551" y="1020"/>
              </a:cxn>
              <a:cxn ang="0">
                <a:pos x="1118" y="470"/>
              </a:cxn>
              <a:cxn ang="0">
                <a:pos x="0" y="0"/>
              </a:cxn>
            </a:cxnLst>
            <a:rect l="0" t="0" r="r" b="b"/>
            <a:pathLst>
              <a:path w="1118" h="1020">
                <a:moveTo>
                  <a:pt x="0" y="0"/>
                </a:moveTo>
                <a:cubicBezTo>
                  <a:pt x="2" y="393"/>
                  <a:pt x="6" y="793"/>
                  <a:pt x="6" y="793"/>
                </a:cubicBezTo>
                <a:cubicBezTo>
                  <a:pt x="117" y="797"/>
                  <a:pt x="326" y="808"/>
                  <a:pt x="551" y="1020"/>
                </a:cubicBezTo>
                <a:lnTo>
                  <a:pt x="1118" y="470"/>
                </a:lnTo>
                <a:cubicBezTo>
                  <a:pt x="1002" y="359"/>
                  <a:pt x="669" y="3"/>
                  <a:pt x="0" y="0"/>
                </a:cubicBez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57255"/>
                  <a:invGamma/>
                </a:schemeClr>
              </a:gs>
              <a:gs pos="100000">
                <a:schemeClr val="accent1">
                  <a:alpha val="30000"/>
                </a:schemeClr>
              </a:gs>
            </a:gsLst>
            <a:lin ang="189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Freeform 5"/>
          <p:cNvSpPr/>
          <p:nvPr/>
        </p:nvSpPr>
        <p:spPr bwMode="gray">
          <a:xfrm>
            <a:off x="1876425" y="5059363"/>
            <a:ext cx="1598613" cy="1484313"/>
          </a:xfrm>
          <a:custGeom>
            <a:avLst/>
            <a:gdLst/>
            <a:ahLst/>
            <a:cxnLst>
              <a:cxn ang="0">
                <a:pos x="0" y="228"/>
              </a:cxn>
              <a:cxn ang="0">
                <a:pos x="4" y="1018"/>
              </a:cxn>
              <a:cxn ang="0">
                <a:pos x="1110" y="559"/>
              </a:cxn>
              <a:cxn ang="0">
                <a:pos x="552" y="0"/>
              </a:cxn>
              <a:cxn ang="0">
                <a:pos x="0" y="228"/>
              </a:cxn>
            </a:cxnLst>
            <a:rect l="0" t="0" r="r" b="b"/>
            <a:pathLst>
              <a:path w="1110" h="1030">
                <a:moveTo>
                  <a:pt x="0" y="228"/>
                </a:moveTo>
                <a:cubicBezTo>
                  <a:pt x="2" y="623"/>
                  <a:pt x="4" y="1018"/>
                  <a:pt x="4" y="1018"/>
                </a:cubicBezTo>
                <a:cubicBezTo>
                  <a:pt x="478" y="1030"/>
                  <a:pt x="849" y="814"/>
                  <a:pt x="1110" y="559"/>
                </a:cubicBezTo>
                <a:lnTo>
                  <a:pt x="552" y="0"/>
                </a:lnTo>
                <a:cubicBezTo>
                  <a:pt x="355" y="184"/>
                  <a:pt x="180" y="220"/>
                  <a:pt x="0" y="228"/>
                </a:cubicBez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shade val="63529"/>
                  <a:invGamma/>
                </a:schemeClr>
              </a:gs>
              <a:gs pos="100000">
                <a:schemeClr val="accent2">
                  <a:alpha val="30000"/>
                </a:schemeClr>
              </a:gs>
            </a:gsLst>
            <a:lin ang="270000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gray">
          <a:xfrm>
            <a:off x="2668588" y="2697163"/>
            <a:ext cx="1465263" cy="1571625"/>
          </a:xfrm>
          <a:custGeom>
            <a:avLst/>
            <a:gdLst/>
            <a:ahLst/>
            <a:cxnLst>
              <a:cxn ang="0">
                <a:pos x="0" y="554"/>
              </a:cxn>
              <a:cxn ang="0">
                <a:pos x="225" y="1091"/>
              </a:cxn>
              <a:cxn ang="0">
                <a:pos x="1017" y="1091"/>
              </a:cxn>
              <a:cxn ang="0">
                <a:pos x="566" y="0"/>
              </a:cxn>
              <a:cxn ang="0">
                <a:pos x="0" y="554"/>
              </a:cxn>
            </a:cxnLst>
            <a:rect l="0" t="0" r="r" b="b"/>
            <a:pathLst>
              <a:path w="1017" h="1091">
                <a:moveTo>
                  <a:pt x="0" y="554"/>
                </a:moveTo>
                <a:cubicBezTo>
                  <a:pt x="194" y="770"/>
                  <a:pt x="216" y="957"/>
                  <a:pt x="225" y="1091"/>
                </a:cubicBezTo>
                <a:lnTo>
                  <a:pt x="1017" y="1091"/>
                </a:lnTo>
                <a:cubicBezTo>
                  <a:pt x="1001" y="626"/>
                  <a:pt x="833" y="260"/>
                  <a:pt x="566" y="0"/>
                </a:cubicBezTo>
                <a:lnTo>
                  <a:pt x="0" y="554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shade val="69804"/>
                  <a:invGamma/>
                </a:schemeClr>
              </a:gs>
              <a:gs pos="100000">
                <a:schemeClr val="folHlink">
                  <a:alpha val="30000"/>
                </a:scheme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gray">
          <a:xfrm>
            <a:off x="2338388" y="2433638"/>
            <a:ext cx="608013" cy="85407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rgbClr val="080808"/>
            </a:outerShdw>
          </a:effectLst>
        </p:spPr>
        <p:txBody>
          <a:bodyPr wrap="none">
            <a:spAutoFit/>
          </a:bodyPr>
          <a:p>
            <a:pPr lvl="0" algn="ctr" eaLnBrk="1" hangingPunct="1"/>
            <a:r>
              <a:rPr lang="en-US" altLang="zh-CN" sz="5000">
                <a:solidFill>
                  <a:srgbClr val="FEFEFE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1</a:t>
            </a:r>
            <a:endParaRPr lang="en-US" altLang="zh-CN" sz="5000">
              <a:solidFill>
                <a:srgbClr val="FEFEFE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gray">
          <a:xfrm>
            <a:off x="2211388" y="5392738"/>
            <a:ext cx="608013" cy="85407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rgbClr val="080808"/>
            </a:outerShdw>
          </a:effectLst>
        </p:spPr>
        <p:txBody>
          <a:bodyPr wrap="none">
            <a:spAutoFit/>
          </a:bodyPr>
          <a:p>
            <a:pPr lvl="0" algn="ctr" eaLnBrk="1" hangingPunct="1"/>
            <a:r>
              <a:rPr lang="en-US" altLang="zh-CN" sz="5000">
                <a:solidFill>
                  <a:srgbClr val="FEFEFE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4</a:t>
            </a:r>
            <a:endParaRPr lang="en-US" altLang="zh-CN" sz="5000">
              <a:solidFill>
                <a:srgbClr val="FEFEFE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52234" name="Rectangle 24"/>
          <p:cNvSpPr/>
          <p:nvPr/>
        </p:nvSpPr>
        <p:spPr>
          <a:xfrm>
            <a:off x="3359150" y="1755775"/>
            <a:ext cx="4148138" cy="825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1600" b="1">
                <a:solidFill>
                  <a:schemeClr val="accent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1. Describe contents for a Step1</a:t>
            </a:r>
            <a:r>
              <a:rPr lang="en-US" altLang="zh-CN" sz="1600" b="1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1600" b="1">
              <a:solidFill>
                <a:schemeClr val="accent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en-US" altLang="zh-CN" sz="16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 Description of the sub contents</a:t>
            </a:r>
            <a:endParaRPr lang="en-US" altLang="zh-CN" sz="16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- Description of the sub contents</a:t>
            </a:r>
            <a:endParaRPr lang="en-US" altLang="zh-CN" sz="16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35" name="Rectangle 25"/>
          <p:cNvSpPr/>
          <p:nvPr/>
        </p:nvSpPr>
        <p:spPr>
          <a:xfrm>
            <a:off x="4054475" y="3035300"/>
            <a:ext cx="4146550" cy="825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1600" b="1"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2. Describe contents for a Step1</a:t>
            </a:r>
            <a:r>
              <a:rPr lang="en-US" altLang="zh-CN" sz="1600" b="1">
                <a:solidFill>
                  <a:schemeClr val="folHlin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1600" b="1">
              <a:solidFill>
                <a:schemeClr val="folHlin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en-US" altLang="zh-CN" sz="16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 Description of the sub contents</a:t>
            </a:r>
            <a:endParaRPr lang="en-US" altLang="zh-CN" sz="16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- Description of the sub contents</a:t>
            </a:r>
            <a:endParaRPr lang="en-US" altLang="zh-CN" sz="16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36" name="Rectangle 26"/>
          <p:cNvSpPr/>
          <p:nvPr/>
        </p:nvSpPr>
        <p:spPr>
          <a:xfrm>
            <a:off x="4198938" y="4667250"/>
            <a:ext cx="4148137" cy="825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1600" b="1">
                <a:solidFill>
                  <a:schemeClr val="folHlin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3. Describe contents for a Step1</a:t>
            </a:r>
            <a:r>
              <a:rPr lang="en-US" altLang="zh-CN" sz="1600" b="1">
                <a:solidFill>
                  <a:schemeClr val="hlin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sz="1600" b="1">
              <a:solidFill>
                <a:schemeClr val="hlin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en-US" altLang="zh-CN" sz="16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 Description of the sub contents</a:t>
            </a:r>
            <a:endParaRPr lang="en-US" altLang="zh-CN" sz="16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- Description of the sub contents</a:t>
            </a:r>
            <a:endParaRPr lang="en-US" altLang="zh-CN" sz="16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37" name="Line 27"/>
          <p:cNvSpPr/>
          <p:nvPr/>
        </p:nvSpPr>
        <p:spPr>
          <a:xfrm>
            <a:off x="3622675" y="2727325"/>
            <a:ext cx="4008438" cy="0"/>
          </a:xfrm>
          <a:prstGeom prst="line">
            <a:avLst/>
          </a:prstGeom>
          <a:ln w="9525" cap="flat" cmpd="sng">
            <a:solidFill>
              <a:srgbClr val="080808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52238" name="Line 28"/>
          <p:cNvSpPr/>
          <p:nvPr/>
        </p:nvSpPr>
        <p:spPr>
          <a:xfrm>
            <a:off x="4206875" y="4289425"/>
            <a:ext cx="4010025" cy="0"/>
          </a:xfrm>
          <a:prstGeom prst="line">
            <a:avLst/>
          </a:prstGeom>
          <a:ln w="9525" cap="flat" cmpd="sng">
            <a:solidFill>
              <a:srgbClr val="080808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15" name="Freeform 29"/>
          <p:cNvSpPr/>
          <p:nvPr/>
        </p:nvSpPr>
        <p:spPr bwMode="gray">
          <a:xfrm>
            <a:off x="2671763" y="4264025"/>
            <a:ext cx="1462088" cy="1604963"/>
          </a:xfrm>
          <a:custGeom>
            <a:avLst/>
            <a:gdLst/>
            <a:ahLst/>
            <a:cxnLst>
              <a:cxn ang="0">
                <a:pos x="223" y="0"/>
              </a:cxn>
              <a:cxn ang="0">
                <a:pos x="0" y="550"/>
              </a:cxn>
              <a:cxn ang="0">
                <a:pos x="559" y="1114"/>
              </a:cxn>
              <a:cxn ang="0">
                <a:pos x="1016" y="4"/>
              </a:cxn>
              <a:cxn ang="0">
                <a:pos x="223" y="0"/>
              </a:cxn>
            </a:cxnLst>
            <a:rect l="0" t="0" r="r" b="b"/>
            <a:pathLst>
              <a:path w="1016" h="1114">
                <a:moveTo>
                  <a:pt x="223" y="0"/>
                </a:moveTo>
                <a:cubicBezTo>
                  <a:pt x="229" y="193"/>
                  <a:pt x="163" y="384"/>
                  <a:pt x="0" y="550"/>
                </a:cubicBezTo>
                <a:lnTo>
                  <a:pt x="559" y="1114"/>
                </a:lnTo>
                <a:cubicBezTo>
                  <a:pt x="763" y="892"/>
                  <a:pt x="1012" y="541"/>
                  <a:pt x="1016" y="4"/>
                </a:cubicBezTo>
                <a:lnTo>
                  <a:pt x="223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69804"/>
                  <a:invGamma/>
                </a:schemeClr>
              </a:gs>
              <a:gs pos="100000">
                <a:schemeClr val="hlink">
                  <a:alpha val="30000"/>
                </a:scheme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Text Box 30"/>
          <p:cNvSpPr txBox="1">
            <a:spLocks noChangeArrowheads="1"/>
          </p:cNvSpPr>
          <p:nvPr/>
        </p:nvSpPr>
        <p:spPr bwMode="gray">
          <a:xfrm>
            <a:off x="3160713" y="3249613"/>
            <a:ext cx="608013" cy="85407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rgbClr val="080808"/>
            </a:outerShdw>
          </a:effectLst>
        </p:spPr>
        <p:txBody>
          <a:bodyPr wrap="none">
            <a:spAutoFit/>
          </a:bodyPr>
          <a:p>
            <a:pPr lvl="0" algn="ctr" eaLnBrk="1" hangingPunct="1"/>
            <a:r>
              <a:rPr lang="en-US" altLang="zh-CN" sz="5000">
                <a:solidFill>
                  <a:srgbClr val="FEFEFE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</a:t>
            </a:r>
            <a:endParaRPr lang="en-US" altLang="zh-CN" sz="5000">
              <a:solidFill>
                <a:srgbClr val="FEFEFE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Text Box 31"/>
          <p:cNvSpPr txBox="1">
            <a:spLocks noChangeArrowheads="1"/>
          </p:cNvSpPr>
          <p:nvPr/>
        </p:nvSpPr>
        <p:spPr bwMode="gray">
          <a:xfrm>
            <a:off x="3097213" y="4527550"/>
            <a:ext cx="608013" cy="85407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35921" dir="2700000" algn="ctr" rotWithShape="0">
              <a:srgbClr val="080808"/>
            </a:outerShdw>
          </a:effectLst>
        </p:spPr>
        <p:txBody>
          <a:bodyPr wrap="none">
            <a:spAutoFit/>
          </a:bodyPr>
          <a:p>
            <a:pPr lvl="0" algn="ctr" eaLnBrk="1" hangingPunct="1"/>
            <a:r>
              <a:rPr lang="en-US" altLang="zh-CN" sz="5000">
                <a:solidFill>
                  <a:srgbClr val="FEFEFE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3</a:t>
            </a:r>
            <a:endParaRPr lang="en-US" altLang="zh-CN" sz="5000">
              <a:solidFill>
                <a:srgbClr val="FEFEFE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52242" name="Line 32"/>
          <p:cNvSpPr/>
          <p:nvPr/>
        </p:nvSpPr>
        <p:spPr>
          <a:xfrm>
            <a:off x="3590925" y="5859463"/>
            <a:ext cx="4008438" cy="0"/>
          </a:xfrm>
          <a:prstGeom prst="line">
            <a:avLst/>
          </a:prstGeom>
          <a:ln w="9525" cap="flat" cmpd="sng">
            <a:solidFill>
              <a:srgbClr val="080808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52243" name="Rectangle 33"/>
          <p:cNvSpPr/>
          <p:nvPr/>
        </p:nvSpPr>
        <p:spPr>
          <a:xfrm>
            <a:off x="3484563" y="5954713"/>
            <a:ext cx="4148137" cy="825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1600" b="1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4. Describe contents for a Step1 </a:t>
            </a:r>
            <a:endParaRPr lang="en-US" altLang="zh-CN" sz="1600" b="1">
              <a:solidFill>
                <a:schemeClr val="accent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en-US" altLang="zh-CN" sz="1600" b="1">
                <a:solidFill>
                  <a:srgbClr val="FEFEFE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- Description of the sub contents</a:t>
            </a:r>
            <a:endParaRPr lang="en-US" altLang="zh-CN" sz="16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- Description of the sub contents</a:t>
            </a:r>
            <a:endParaRPr lang="en-US" altLang="zh-CN" sz="16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2244" name="Group 34"/>
          <p:cNvGrpSpPr/>
          <p:nvPr/>
        </p:nvGrpSpPr>
        <p:grpSpPr>
          <a:xfrm rot="-2221769" flipV="1">
            <a:off x="2328863" y="5318125"/>
            <a:ext cx="2066925" cy="412750"/>
            <a:chOff x="1565" y="2568"/>
            <a:chExt cx="1118" cy="279"/>
          </a:xfrm>
        </p:grpSpPr>
        <p:sp>
          <p:nvSpPr>
            <p:cNvPr id="52246" name="AutoShape 35"/>
            <p:cNvSpPr/>
            <p:nvPr/>
          </p:nvSpPr>
          <p:spPr>
            <a:xfrm rot="5263130">
              <a:off x="1859" y="2273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247" name="AutoShape 36"/>
            <p:cNvSpPr/>
            <p:nvPr/>
          </p:nvSpPr>
          <p:spPr>
            <a:xfrm rot="6078281">
              <a:off x="1995" y="2273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248" name="AutoShape 37"/>
            <p:cNvSpPr/>
            <p:nvPr/>
          </p:nvSpPr>
          <p:spPr>
            <a:xfrm rot="6373927">
              <a:off x="2071" y="2295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249" name="AutoShape 38"/>
            <p:cNvSpPr/>
            <p:nvPr/>
          </p:nvSpPr>
          <p:spPr>
            <a:xfrm rot="6906312">
              <a:off x="2161" y="2325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52245" name="Picture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063" y="3443288"/>
            <a:ext cx="1743075" cy="1700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2324" name="Freeform 36"/>
          <p:cNvSpPr/>
          <p:nvPr/>
        </p:nvSpPr>
        <p:spPr bwMode="ltGray">
          <a:xfrm>
            <a:off x="-11112" y="4506913"/>
            <a:ext cx="9155113" cy="23669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767" y="1049"/>
              </a:cxn>
              <a:cxn ang="0">
                <a:pos x="5767" y="1481"/>
              </a:cxn>
              <a:cxn ang="0">
                <a:pos x="4310" y="1491"/>
              </a:cxn>
              <a:cxn ang="0">
                <a:pos x="7" y="88"/>
              </a:cxn>
              <a:cxn ang="0">
                <a:pos x="0" y="0"/>
              </a:cxn>
            </a:cxnLst>
            <a:rect l="0" t="0" r="r" b="b"/>
            <a:pathLst>
              <a:path w="5767" h="1491">
                <a:moveTo>
                  <a:pt x="0" y="0"/>
                </a:moveTo>
                <a:cubicBezTo>
                  <a:pt x="3558" y="284"/>
                  <a:pt x="4809" y="771"/>
                  <a:pt x="5767" y="1049"/>
                </a:cubicBezTo>
                <a:lnTo>
                  <a:pt x="5767" y="1481"/>
                </a:lnTo>
                <a:lnTo>
                  <a:pt x="4310" y="1491"/>
                </a:lnTo>
                <a:cubicBezTo>
                  <a:pt x="3563" y="1061"/>
                  <a:pt x="2440" y="414"/>
                  <a:pt x="7" y="88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44314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43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grpSp>
        <p:nvGrpSpPr>
          <p:cNvPr id="10244" name="Group 3"/>
          <p:cNvGrpSpPr/>
          <p:nvPr/>
        </p:nvGrpSpPr>
        <p:grpSpPr>
          <a:xfrm>
            <a:off x="4972050" y="3878263"/>
            <a:ext cx="823913" cy="1900237"/>
            <a:chOff x="1529" y="1871"/>
            <a:chExt cx="919" cy="1497"/>
          </a:xfrm>
        </p:grpSpPr>
        <p:sp>
          <p:nvSpPr>
            <p:cNvPr id="10274" name="Freeform 4"/>
            <p:cNvSpPr/>
            <p:nvPr/>
          </p:nvSpPr>
          <p:spPr>
            <a:xfrm>
              <a:off x="1529" y="1871"/>
              <a:ext cx="919" cy="1497"/>
            </a:xfrm>
            <a:custGeom>
              <a:avLst/>
              <a:gdLst>
                <a:gd name="txL" fmla="*/ 0 w 919"/>
                <a:gd name="txT" fmla="*/ 0 h 1497"/>
                <a:gd name="txR" fmla="*/ 919 w 919"/>
                <a:gd name="txB" fmla="*/ 1497 h 1497"/>
              </a:gdLst>
              <a:ahLst/>
              <a:cxnLst>
                <a:cxn ang="0">
                  <a:pos x="7" y="76"/>
                </a:cxn>
                <a:cxn ang="0">
                  <a:pos x="7" y="1429"/>
                </a:cxn>
                <a:cxn ang="0">
                  <a:pos x="441" y="1497"/>
                </a:cxn>
                <a:cxn ang="0">
                  <a:pos x="919" y="1425"/>
                </a:cxn>
                <a:cxn ang="0">
                  <a:pos x="918" y="73"/>
                </a:cxn>
                <a:cxn ang="0">
                  <a:pos x="414" y="0"/>
                </a:cxn>
                <a:cxn ang="0">
                  <a:pos x="7" y="76"/>
                </a:cxn>
              </a:cxnLst>
              <a:rect l="txL" t="txT" r="txR" b="txB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solidFill>
              <a:srgbClr val="B2B2B2">
                <a:alpha val="30196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5" name="Oval 5"/>
            <p:cNvSpPr/>
            <p:nvPr/>
          </p:nvSpPr>
          <p:spPr>
            <a:xfrm>
              <a:off x="1536" y="1872"/>
              <a:ext cx="912" cy="144"/>
            </a:xfrm>
            <a:prstGeom prst="ellipse">
              <a:avLst/>
            </a:prstGeom>
            <a:solidFill>
              <a:srgbClr val="B2B2B2">
                <a:alpha val="30196"/>
              </a:srgbClr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76" name="Oval 6"/>
            <p:cNvSpPr/>
            <p:nvPr/>
          </p:nvSpPr>
          <p:spPr>
            <a:xfrm>
              <a:off x="1536" y="3224"/>
              <a:ext cx="912" cy="144"/>
            </a:xfrm>
            <a:prstGeom prst="ellipse">
              <a:avLst/>
            </a:prstGeom>
            <a:solidFill>
              <a:srgbClr val="B2B2B2">
                <a:alpha val="10196"/>
              </a:srgbClr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0245" name="Group 7"/>
          <p:cNvGrpSpPr/>
          <p:nvPr/>
        </p:nvGrpSpPr>
        <p:grpSpPr>
          <a:xfrm>
            <a:off x="6105525" y="3529013"/>
            <a:ext cx="822325" cy="2517775"/>
            <a:chOff x="1529" y="1871"/>
            <a:chExt cx="919" cy="1497"/>
          </a:xfrm>
        </p:grpSpPr>
        <p:sp>
          <p:nvSpPr>
            <p:cNvPr id="10271" name="Freeform 8"/>
            <p:cNvSpPr/>
            <p:nvPr/>
          </p:nvSpPr>
          <p:spPr>
            <a:xfrm>
              <a:off x="1529" y="1871"/>
              <a:ext cx="919" cy="1497"/>
            </a:xfrm>
            <a:custGeom>
              <a:avLst/>
              <a:gdLst>
                <a:gd name="txL" fmla="*/ 0 w 919"/>
                <a:gd name="txT" fmla="*/ 0 h 1497"/>
                <a:gd name="txR" fmla="*/ 919 w 919"/>
                <a:gd name="txB" fmla="*/ 1497 h 1497"/>
              </a:gdLst>
              <a:ahLst/>
              <a:cxnLst>
                <a:cxn ang="0">
                  <a:pos x="7" y="76"/>
                </a:cxn>
                <a:cxn ang="0">
                  <a:pos x="7" y="1429"/>
                </a:cxn>
                <a:cxn ang="0">
                  <a:pos x="441" y="1497"/>
                </a:cxn>
                <a:cxn ang="0">
                  <a:pos x="919" y="1425"/>
                </a:cxn>
                <a:cxn ang="0">
                  <a:pos x="918" y="73"/>
                </a:cxn>
                <a:cxn ang="0">
                  <a:pos x="414" y="0"/>
                </a:cxn>
                <a:cxn ang="0">
                  <a:pos x="7" y="76"/>
                </a:cxn>
              </a:cxnLst>
              <a:rect l="txL" t="txT" r="txR" b="txB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solidFill>
              <a:srgbClr val="B2B2B2">
                <a:alpha val="30196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2" name="Oval 9"/>
            <p:cNvSpPr/>
            <p:nvPr/>
          </p:nvSpPr>
          <p:spPr>
            <a:xfrm>
              <a:off x="1536" y="1872"/>
              <a:ext cx="912" cy="144"/>
            </a:xfrm>
            <a:prstGeom prst="ellipse">
              <a:avLst/>
            </a:prstGeom>
            <a:solidFill>
              <a:srgbClr val="B2B2B2">
                <a:alpha val="30196"/>
              </a:srgbClr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73" name="Oval 10"/>
            <p:cNvSpPr/>
            <p:nvPr/>
          </p:nvSpPr>
          <p:spPr>
            <a:xfrm>
              <a:off x="1536" y="3224"/>
              <a:ext cx="912" cy="144"/>
            </a:xfrm>
            <a:prstGeom prst="ellipse">
              <a:avLst/>
            </a:prstGeom>
            <a:solidFill>
              <a:srgbClr val="B2B2B2">
                <a:alpha val="10196"/>
              </a:srgbClr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0246" name="Group 11"/>
          <p:cNvGrpSpPr/>
          <p:nvPr/>
        </p:nvGrpSpPr>
        <p:grpSpPr>
          <a:xfrm>
            <a:off x="3878263" y="4159250"/>
            <a:ext cx="825500" cy="1284288"/>
            <a:chOff x="1529" y="1871"/>
            <a:chExt cx="919" cy="1497"/>
          </a:xfrm>
        </p:grpSpPr>
        <p:sp>
          <p:nvSpPr>
            <p:cNvPr id="10268" name="Freeform 12"/>
            <p:cNvSpPr/>
            <p:nvPr/>
          </p:nvSpPr>
          <p:spPr>
            <a:xfrm>
              <a:off x="1529" y="1871"/>
              <a:ext cx="919" cy="1497"/>
            </a:xfrm>
            <a:custGeom>
              <a:avLst/>
              <a:gdLst>
                <a:gd name="txL" fmla="*/ 0 w 919"/>
                <a:gd name="txT" fmla="*/ 0 h 1497"/>
                <a:gd name="txR" fmla="*/ 919 w 919"/>
                <a:gd name="txB" fmla="*/ 1497 h 1497"/>
              </a:gdLst>
              <a:ahLst/>
              <a:cxnLst>
                <a:cxn ang="0">
                  <a:pos x="7" y="76"/>
                </a:cxn>
                <a:cxn ang="0">
                  <a:pos x="7" y="1429"/>
                </a:cxn>
                <a:cxn ang="0">
                  <a:pos x="441" y="1497"/>
                </a:cxn>
                <a:cxn ang="0">
                  <a:pos x="919" y="1425"/>
                </a:cxn>
                <a:cxn ang="0">
                  <a:pos x="918" y="73"/>
                </a:cxn>
                <a:cxn ang="0">
                  <a:pos x="414" y="0"/>
                </a:cxn>
                <a:cxn ang="0">
                  <a:pos x="7" y="76"/>
                </a:cxn>
              </a:cxnLst>
              <a:rect l="txL" t="txT" r="txR" b="txB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solidFill>
              <a:srgbClr val="B2B2B2">
                <a:alpha val="30196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9" name="Oval 13"/>
            <p:cNvSpPr/>
            <p:nvPr/>
          </p:nvSpPr>
          <p:spPr>
            <a:xfrm>
              <a:off x="1536" y="1872"/>
              <a:ext cx="912" cy="144"/>
            </a:xfrm>
            <a:prstGeom prst="ellipse">
              <a:avLst/>
            </a:prstGeom>
            <a:solidFill>
              <a:srgbClr val="B2B2B2">
                <a:alpha val="30196"/>
              </a:srgbClr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70" name="Oval 14"/>
            <p:cNvSpPr/>
            <p:nvPr/>
          </p:nvSpPr>
          <p:spPr>
            <a:xfrm>
              <a:off x="1536" y="3224"/>
              <a:ext cx="912" cy="144"/>
            </a:xfrm>
            <a:prstGeom prst="ellipse">
              <a:avLst/>
            </a:prstGeom>
            <a:solidFill>
              <a:srgbClr val="B2B2B2">
                <a:alpha val="10196"/>
              </a:srgbClr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0247" name="Group 15"/>
          <p:cNvGrpSpPr/>
          <p:nvPr/>
        </p:nvGrpSpPr>
        <p:grpSpPr>
          <a:xfrm>
            <a:off x="7292975" y="3200400"/>
            <a:ext cx="823913" cy="3116263"/>
            <a:chOff x="1529" y="1871"/>
            <a:chExt cx="919" cy="1497"/>
          </a:xfrm>
        </p:grpSpPr>
        <p:sp>
          <p:nvSpPr>
            <p:cNvPr id="10265" name="Freeform 16"/>
            <p:cNvSpPr/>
            <p:nvPr/>
          </p:nvSpPr>
          <p:spPr>
            <a:xfrm>
              <a:off x="1529" y="1871"/>
              <a:ext cx="919" cy="1497"/>
            </a:xfrm>
            <a:custGeom>
              <a:avLst/>
              <a:gdLst>
                <a:gd name="txL" fmla="*/ 0 w 919"/>
                <a:gd name="txT" fmla="*/ 0 h 1497"/>
                <a:gd name="txR" fmla="*/ 919 w 919"/>
                <a:gd name="txB" fmla="*/ 1497 h 1497"/>
              </a:gdLst>
              <a:ahLst/>
              <a:cxnLst>
                <a:cxn ang="0">
                  <a:pos x="7" y="76"/>
                </a:cxn>
                <a:cxn ang="0">
                  <a:pos x="7" y="1429"/>
                </a:cxn>
                <a:cxn ang="0">
                  <a:pos x="441" y="1497"/>
                </a:cxn>
                <a:cxn ang="0">
                  <a:pos x="919" y="1425"/>
                </a:cxn>
                <a:cxn ang="0">
                  <a:pos x="918" y="73"/>
                </a:cxn>
                <a:cxn ang="0">
                  <a:pos x="414" y="0"/>
                </a:cxn>
                <a:cxn ang="0">
                  <a:pos x="7" y="76"/>
                </a:cxn>
              </a:cxnLst>
              <a:rect l="txL" t="txT" r="txR" b="txB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solidFill>
              <a:srgbClr val="B2B2B2">
                <a:alpha val="30196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6" name="Oval 17"/>
            <p:cNvSpPr/>
            <p:nvPr/>
          </p:nvSpPr>
          <p:spPr>
            <a:xfrm>
              <a:off x="1536" y="1872"/>
              <a:ext cx="912" cy="144"/>
            </a:xfrm>
            <a:prstGeom prst="ellipse">
              <a:avLst/>
            </a:prstGeom>
            <a:solidFill>
              <a:srgbClr val="B2B2B2">
                <a:alpha val="30196"/>
              </a:srgbClr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67" name="Oval 18"/>
            <p:cNvSpPr/>
            <p:nvPr/>
          </p:nvSpPr>
          <p:spPr>
            <a:xfrm>
              <a:off x="1536" y="3224"/>
              <a:ext cx="912" cy="144"/>
            </a:xfrm>
            <a:prstGeom prst="ellipse">
              <a:avLst/>
            </a:prstGeom>
            <a:solidFill>
              <a:srgbClr val="B2B2B2">
                <a:alpha val="10196"/>
              </a:srgbClr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0248" name="AutoShape 19"/>
          <p:cNvSpPr/>
          <p:nvPr/>
        </p:nvSpPr>
        <p:spPr>
          <a:xfrm>
            <a:off x="7304088" y="5129213"/>
            <a:ext cx="815975" cy="1195387"/>
          </a:xfrm>
          <a:prstGeom prst="can">
            <a:avLst>
              <a:gd name="adj" fmla="val 28560"/>
            </a:avLst>
          </a:prstGeom>
          <a:solidFill>
            <a:schemeClr val="folHlink"/>
          </a:solidFill>
          <a:ln w="9525" cap="flat" cmpd="sng">
            <a:solidFill>
              <a:srgbClr val="F8F8F8">
                <a:alpha val="14902"/>
              </a:srgbClr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49" name="AutoShape 20"/>
          <p:cNvSpPr/>
          <p:nvPr/>
        </p:nvSpPr>
        <p:spPr>
          <a:xfrm>
            <a:off x="3886200" y="4792663"/>
            <a:ext cx="817563" cy="669925"/>
          </a:xfrm>
          <a:prstGeom prst="can">
            <a:avLst>
              <a:gd name="adj" fmla="val 38153"/>
            </a:avLst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0" name="AutoShape 21"/>
          <p:cNvSpPr/>
          <p:nvPr/>
        </p:nvSpPr>
        <p:spPr>
          <a:xfrm>
            <a:off x="4981575" y="4437063"/>
            <a:ext cx="817563" cy="1381125"/>
          </a:xfrm>
          <a:prstGeom prst="can">
            <a:avLst>
              <a:gd name="adj" fmla="val 32931"/>
            </a:avLst>
          </a:prstGeom>
          <a:solidFill>
            <a:schemeClr val="accent2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1" name="AutoShape 22"/>
          <p:cNvSpPr/>
          <p:nvPr/>
        </p:nvSpPr>
        <p:spPr>
          <a:xfrm>
            <a:off x="6105525" y="4138613"/>
            <a:ext cx="819150" cy="1946275"/>
          </a:xfrm>
          <a:prstGeom prst="can">
            <a:avLst>
              <a:gd name="adj" fmla="val 34514"/>
            </a:avLst>
          </a:prstGeom>
          <a:solidFill>
            <a:schemeClr val="hlink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2" name="Text Box 4"/>
          <p:cNvSpPr txBox="1"/>
          <p:nvPr/>
        </p:nvSpPr>
        <p:spPr>
          <a:xfrm>
            <a:off x="381000" y="1600200"/>
            <a:ext cx="4038600" cy="915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b="1" err="1"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3" name="Rectangle 24"/>
          <p:cNvSpPr/>
          <p:nvPr/>
        </p:nvSpPr>
        <p:spPr>
          <a:xfrm>
            <a:off x="5105400" y="6096000"/>
            <a:ext cx="1476375" cy="3127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lnSpc>
                <a:spcPct val="90000"/>
              </a:lnSpc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4" name="Rectangle 25"/>
          <p:cNvSpPr/>
          <p:nvPr/>
        </p:nvSpPr>
        <p:spPr>
          <a:xfrm>
            <a:off x="6553200" y="6324600"/>
            <a:ext cx="1600200" cy="3127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lnSpc>
                <a:spcPct val="90000"/>
              </a:lnSpc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5" name="AutoShape 26"/>
          <p:cNvSpPr/>
          <p:nvPr/>
        </p:nvSpPr>
        <p:spPr>
          <a:xfrm>
            <a:off x="1752600" y="3854450"/>
            <a:ext cx="2098675" cy="323850"/>
          </a:xfrm>
          <a:prstGeom prst="accentCallout2">
            <a:avLst>
              <a:gd name="adj1" fmla="val 35296"/>
              <a:gd name="adj2" fmla="val 103630"/>
              <a:gd name="adj3" fmla="val 35296"/>
              <a:gd name="adj4" fmla="val 119139"/>
              <a:gd name="adj5" fmla="val 90685"/>
              <a:gd name="adj6" fmla="val 121255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lvl="0" algn="r" eaLnBrk="1" hangingPunct="1">
              <a:lnSpc>
                <a:spcPct val="90000"/>
              </a:lnSpc>
            </a:pPr>
            <a:r>
              <a:rPr lang="en-US" altLang="zh-CN" sz="1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6" name="AutoShape 27"/>
          <p:cNvSpPr/>
          <p:nvPr/>
        </p:nvSpPr>
        <p:spPr>
          <a:xfrm>
            <a:off x="2819400" y="3352800"/>
            <a:ext cx="2028825" cy="323850"/>
          </a:xfrm>
          <a:prstGeom prst="accentCallout2">
            <a:avLst>
              <a:gd name="adj1" fmla="val 35296"/>
              <a:gd name="adj2" fmla="val 103755"/>
              <a:gd name="adj3" fmla="val 35296"/>
              <a:gd name="adj4" fmla="val 120264"/>
              <a:gd name="adj5" fmla="val 180884"/>
              <a:gd name="adj6" fmla="val 125194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lvl="0" algn="r" eaLnBrk="1" hangingPunct="1">
              <a:lnSpc>
                <a:spcPct val="90000"/>
              </a:lnSpc>
            </a:pPr>
            <a:r>
              <a:rPr lang="en-US" altLang="zh-CN" sz="1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7" name="AutoShape 28"/>
          <p:cNvSpPr/>
          <p:nvPr/>
        </p:nvSpPr>
        <p:spPr>
          <a:xfrm>
            <a:off x="5105400" y="2286000"/>
            <a:ext cx="2032000" cy="334963"/>
          </a:xfrm>
          <a:prstGeom prst="accentCallout2">
            <a:avLst>
              <a:gd name="adj1" fmla="val 34125"/>
              <a:gd name="adj2" fmla="val 103750"/>
              <a:gd name="adj3" fmla="val 34125"/>
              <a:gd name="adj4" fmla="val 113204"/>
              <a:gd name="adj5" fmla="val 317537"/>
              <a:gd name="adj6" fmla="val 126639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lvl="0" algn="r" eaLnBrk="1" hangingPunct="1">
              <a:lnSpc>
                <a:spcPct val="90000"/>
              </a:lnSpc>
            </a:pPr>
            <a:r>
              <a:rPr lang="en-US" altLang="zh-CN" sz="1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8" name="Rectangle 29"/>
          <p:cNvSpPr/>
          <p:nvPr/>
        </p:nvSpPr>
        <p:spPr>
          <a:xfrm>
            <a:off x="3581400" y="5791200"/>
            <a:ext cx="2057400" cy="3127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lnSpc>
                <a:spcPct val="90000"/>
              </a:lnSpc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59" name="Rectangle 30"/>
          <p:cNvSpPr/>
          <p:nvPr/>
        </p:nvSpPr>
        <p:spPr>
          <a:xfrm>
            <a:off x="2514600" y="5257800"/>
            <a:ext cx="1398588" cy="3127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lnSpc>
                <a:spcPct val="90000"/>
              </a:lnSpc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60" name="AutoShape 31"/>
          <p:cNvSpPr/>
          <p:nvPr/>
        </p:nvSpPr>
        <p:spPr>
          <a:xfrm>
            <a:off x="3625850" y="2844800"/>
            <a:ext cx="1978025" cy="334963"/>
          </a:xfrm>
          <a:prstGeom prst="accentCallout2">
            <a:avLst>
              <a:gd name="adj1" fmla="val 34125"/>
              <a:gd name="adj2" fmla="val 103852"/>
              <a:gd name="adj3" fmla="val 34125"/>
              <a:gd name="adj4" fmla="val 134833"/>
              <a:gd name="adj5" fmla="val 233648"/>
              <a:gd name="adj6" fmla="val 145829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lvl="0" algn="r" eaLnBrk="1" hangingPunct="1">
              <a:lnSpc>
                <a:spcPct val="90000"/>
              </a:lnSpc>
            </a:pPr>
            <a:r>
              <a:rPr lang="en-US" altLang="zh-CN" sz="16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61" name="Text Box 32"/>
          <p:cNvSpPr txBox="1"/>
          <p:nvPr/>
        </p:nvSpPr>
        <p:spPr>
          <a:xfrm>
            <a:off x="3963988" y="4730750"/>
            <a:ext cx="66992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30%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62" name="Text Box 33"/>
          <p:cNvSpPr txBox="1"/>
          <p:nvPr/>
        </p:nvSpPr>
        <p:spPr>
          <a:xfrm>
            <a:off x="5065713" y="4391025"/>
            <a:ext cx="671512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60%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63" name="Text Box 34"/>
          <p:cNvSpPr txBox="1"/>
          <p:nvPr/>
        </p:nvSpPr>
        <p:spPr>
          <a:xfrm>
            <a:off x="6176963" y="4076700"/>
            <a:ext cx="66992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80%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64" name="Text Box 35"/>
          <p:cNvSpPr txBox="1"/>
          <p:nvPr/>
        </p:nvSpPr>
        <p:spPr>
          <a:xfrm>
            <a:off x="7380288" y="5053013"/>
            <a:ext cx="66992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60%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3250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grpSp>
        <p:nvGrpSpPr>
          <p:cNvPr id="53251" name="Group 2"/>
          <p:cNvGrpSpPr/>
          <p:nvPr/>
        </p:nvGrpSpPr>
        <p:grpSpPr>
          <a:xfrm>
            <a:off x="5551488" y="2947988"/>
            <a:ext cx="2355850" cy="419100"/>
            <a:chOff x="3964" y="2071"/>
            <a:chExt cx="1484" cy="330"/>
          </a:xfrm>
        </p:grpSpPr>
        <p:sp>
          <p:nvSpPr>
            <p:cNvPr id="53318" name="AutoShape 3"/>
            <p:cNvSpPr/>
            <p:nvPr/>
          </p:nvSpPr>
          <p:spPr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319" name="AutoShape 4"/>
            <p:cNvSpPr/>
            <p:nvPr/>
          </p:nvSpPr>
          <p:spPr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3252" name="Group 5"/>
          <p:cNvGrpSpPr/>
          <p:nvPr/>
        </p:nvGrpSpPr>
        <p:grpSpPr>
          <a:xfrm>
            <a:off x="1206500" y="2947988"/>
            <a:ext cx="2355850" cy="419100"/>
            <a:chOff x="3964" y="2071"/>
            <a:chExt cx="1484" cy="330"/>
          </a:xfrm>
        </p:grpSpPr>
        <p:sp>
          <p:nvSpPr>
            <p:cNvPr id="53316" name="AutoShape 6"/>
            <p:cNvSpPr/>
            <p:nvPr/>
          </p:nvSpPr>
          <p:spPr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cap="flat" cmpd="sng">
              <a:solidFill>
                <a:srgbClr val="80808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317" name="AutoShape 7"/>
            <p:cNvSpPr/>
            <p:nvPr/>
          </p:nvSpPr>
          <p:spPr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3253" name="Rectangle 8"/>
          <p:cNvSpPr/>
          <p:nvPr/>
        </p:nvSpPr>
        <p:spPr>
          <a:xfrm>
            <a:off x="1762125" y="2976563"/>
            <a:ext cx="12636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feature 01</a:t>
            </a:r>
            <a:endParaRPr lang="en-US" altLang="zh-CN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54" name="Rectangle 9"/>
          <p:cNvSpPr/>
          <p:nvPr/>
        </p:nvSpPr>
        <p:spPr>
          <a:xfrm>
            <a:off x="6175375" y="2968625"/>
            <a:ext cx="12636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algn="ctr" eaLnBrk="1" hangingPunct="1"/>
            <a:r>
              <a:rPr lang="en-US" altLang="zh-CN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feature 02</a:t>
            </a:r>
            <a:endParaRPr lang="en-US" altLang="zh-CN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55" name="Oval 10"/>
          <p:cNvSpPr/>
          <p:nvPr/>
        </p:nvSpPr>
        <p:spPr>
          <a:xfrm>
            <a:off x="1066800" y="3594100"/>
            <a:ext cx="2698750" cy="2679700"/>
          </a:xfrm>
          <a:prstGeom prst="ellipse">
            <a:avLst/>
          </a:prstGeom>
          <a:gradFill rotWithShape="1">
            <a:gsLst>
              <a:gs pos="0">
                <a:srgbClr val="080808"/>
              </a:gs>
              <a:gs pos="50000">
                <a:srgbClr val="8F8F8F"/>
              </a:gs>
              <a:gs pos="100000">
                <a:srgbClr val="080808"/>
              </a:gs>
            </a:gsLst>
            <a:lin ang="2700000" scaled="1"/>
            <a:tileRect/>
          </a:gradFill>
          <a:ln w="76200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56" name="Arc 11"/>
          <p:cNvSpPr/>
          <p:nvPr/>
        </p:nvSpPr>
        <p:spPr>
          <a:xfrm>
            <a:off x="2392363" y="3605213"/>
            <a:ext cx="1185862" cy="1336675"/>
          </a:xfrm>
          <a:custGeom>
            <a:avLst/>
            <a:gdLst>
              <a:gd name="txL" fmla="*/ 0 w 18999"/>
              <a:gd name="txT" fmla="*/ 0 h 21600"/>
              <a:gd name="txR" fmla="*/ 18999 w 18999"/>
              <a:gd name="txB" fmla="*/ 21600 h 21600"/>
            </a:gdLst>
            <a:ahLst/>
            <a:cxnLst>
              <a:cxn ang="0">
                <a:pos x="0" y="7674"/>
              </a:cxn>
              <a:cxn ang="0">
                <a:pos x="74018163" y="41167301"/>
              </a:cxn>
              <a:cxn ang="0">
                <a:pos x="1254459" y="82717596"/>
              </a:cxn>
            </a:cxnLst>
            <a:rect l="txL" t="txT" r="txR" b="txB"/>
            <a:pathLst>
              <a:path w="18999" h="21600" fill="none">
                <a:moveTo>
                  <a:pt x="0" y="2"/>
                </a:moveTo>
                <a:cubicBezTo>
                  <a:pt x="107" y="0"/>
                  <a:pt x="214" y="-1"/>
                  <a:pt x="322" y="0"/>
                </a:cubicBezTo>
                <a:cubicBezTo>
                  <a:pt x="8018" y="0"/>
                  <a:pt x="15133" y="4095"/>
                  <a:pt x="18999" y="10749"/>
                </a:cubicBezTo>
              </a:path>
              <a:path w="18999" h="21600" stroke="0">
                <a:moveTo>
                  <a:pt x="0" y="2"/>
                </a:moveTo>
                <a:cubicBezTo>
                  <a:pt x="107" y="0"/>
                  <a:pt x="214" y="-1"/>
                  <a:pt x="322" y="0"/>
                </a:cubicBezTo>
                <a:cubicBezTo>
                  <a:pt x="8018" y="0"/>
                  <a:pt x="15133" y="4095"/>
                  <a:pt x="18999" y="10749"/>
                </a:cubicBezTo>
                <a:lnTo>
                  <a:pt x="322" y="21600"/>
                </a:lnTo>
                <a:close/>
              </a:path>
            </a:pathLst>
          </a:custGeom>
          <a:solidFill>
            <a:schemeClr val="accent2">
              <a:alpha val="100000"/>
            </a:schemeClr>
          </a:solidFill>
          <a:ln w="76200" cap="flat" cmpd="sng">
            <a:solidFill>
              <a:srgbClr val="DDDDDD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3257" name="Arc 12"/>
          <p:cNvSpPr/>
          <p:nvPr/>
        </p:nvSpPr>
        <p:spPr>
          <a:xfrm rot="5400000" flipH="1" flipV="1">
            <a:off x="431800" y="4240213"/>
            <a:ext cx="2682875" cy="1403350"/>
          </a:xfrm>
          <a:custGeom>
            <a:avLst/>
            <a:gdLst>
              <a:gd name="txL" fmla="*/ 0 w 43197"/>
              <a:gd name="txT" fmla="*/ 0 h 22479"/>
              <a:gd name="txR" fmla="*/ 43197 w 43197"/>
              <a:gd name="txB" fmla="*/ 22479 h 22479"/>
            </a:gdLst>
            <a:ahLst/>
            <a:cxnLst>
              <a:cxn ang="0">
                <a:pos x="69437" y="87610269"/>
              </a:cxn>
              <a:cxn ang="0">
                <a:pos x="166627675" y="82668361"/>
              </a:cxn>
              <a:cxn ang="0">
                <a:pos x="83319675" y="84184458"/>
              </a:cxn>
            </a:cxnLst>
            <a:rect l="txL" t="txT" r="txR" b="txB"/>
            <a:pathLst>
              <a:path w="43197" h="22479" fill="none">
                <a:moveTo>
                  <a:pt x="17" y="22479"/>
                </a:moveTo>
                <a:cubicBezTo>
                  <a:pt x="5" y="22186"/>
                  <a:pt x="0" y="21893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377" y="-1"/>
                  <a:pt x="42984" y="9435"/>
                  <a:pt x="43196" y="21211"/>
                </a:cubicBezTo>
              </a:path>
              <a:path w="43197" h="22479" stroke="0">
                <a:moveTo>
                  <a:pt x="17" y="22479"/>
                </a:moveTo>
                <a:cubicBezTo>
                  <a:pt x="5" y="22186"/>
                  <a:pt x="0" y="21893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377" y="-1"/>
                  <a:pt x="42984" y="9435"/>
                  <a:pt x="43196" y="21211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folHlink">
              <a:alpha val="100000"/>
            </a:schemeClr>
          </a:solidFill>
          <a:ln w="76200" cap="flat" cmpd="sng">
            <a:solidFill>
              <a:srgbClr val="DDDDDD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3258" name="Arc 13"/>
          <p:cNvSpPr/>
          <p:nvPr/>
        </p:nvSpPr>
        <p:spPr>
          <a:xfrm rot="9670427">
            <a:off x="2181225" y="4495800"/>
            <a:ext cx="1728788" cy="1601788"/>
          </a:xfrm>
          <a:custGeom>
            <a:avLst/>
            <a:gdLst>
              <a:gd name="txL" fmla="*/ 0 w 27700"/>
              <a:gd name="txT" fmla="*/ 0 h 25655"/>
              <a:gd name="txR" fmla="*/ 27700 w 27700"/>
              <a:gd name="txB" fmla="*/ 25655 h 25655"/>
            </a:gdLst>
            <a:ahLst/>
            <a:cxnLst>
              <a:cxn ang="0">
                <a:pos x="1495744" y="100008763"/>
              </a:cxn>
              <a:cxn ang="0">
                <a:pos x="107895470" y="3426534"/>
              </a:cxn>
              <a:cxn ang="0">
                <a:pos x="84135140" y="84201484"/>
              </a:cxn>
            </a:cxnLst>
            <a:rect l="txL" t="txT" r="txR" b="txB"/>
            <a:pathLst>
              <a:path w="27700" h="25655" fill="none">
                <a:moveTo>
                  <a:pt x="384" y="25654"/>
                </a:moveTo>
                <a:cubicBezTo>
                  <a:pt x="128" y="24318"/>
                  <a:pt x="0" y="2296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3664" y="-1"/>
                  <a:pt x="25719" y="296"/>
                  <a:pt x="27699" y="879"/>
                </a:cubicBezTo>
              </a:path>
              <a:path w="27700" h="25655" stroke="0">
                <a:moveTo>
                  <a:pt x="384" y="25654"/>
                </a:moveTo>
                <a:cubicBezTo>
                  <a:pt x="128" y="24318"/>
                  <a:pt x="0" y="2296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23664" y="-1"/>
                  <a:pt x="25719" y="296"/>
                  <a:pt x="27699" y="879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accent1">
              <a:alpha val="50195"/>
            </a:schemeClr>
          </a:solidFill>
          <a:ln w="76200" cap="flat" cmpd="sng">
            <a:solidFill>
              <a:srgbClr val="DDDDDD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3259" name="Oval 14"/>
          <p:cNvSpPr/>
          <p:nvPr/>
        </p:nvSpPr>
        <p:spPr>
          <a:xfrm>
            <a:off x="2058988" y="4603750"/>
            <a:ext cx="708025" cy="708025"/>
          </a:xfrm>
          <a:prstGeom prst="ellipse">
            <a:avLst/>
          </a:prstGeom>
          <a:solidFill>
            <a:srgbClr val="FEFEFE"/>
          </a:solidFill>
          <a:ln w="254000" cap="flat" cmpd="sng">
            <a:solidFill>
              <a:srgbClr val="FEFEFE">
                <a:alpha val="50195"/>
              </a:srgbClr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3260" name="Group 15"/>
          <p:cNvGrpSpPr/>
          <p:nvPr/>
        </p:nvGrpSpPr>
        <p:grpSpPr>
          <a:xfrm rot="-7354039" flipV="1">
            <a:off x="2019300" y="3825875"/>
            <a:ext cx="2006600" cy="442913"/>
            <a:chOff x="2532" y="1051"/>
            <a:chExt cx="893" cy="246"/>
          </a:xfrm>
        </p:grpSpPr>
        <p:grpSp>
          <p:nvGrpSpPr>
            <p:cNvPr id="53306" name="Group 16"/>
            <p:cNvGrpSpPr/>
            <p:nvPr/>
          </p:nvGrpSpPr>
          <p:grpSpPr>
            <a:xfrm>
              <a:off x="2528" y="1060"/>
              <a:ext cx="742" cy="186"/>
              <a:chOff x="1565" y="2568"/>
              <a:chExt cx="1118" cy="279"/>
            </a:xfrm>
          </p:grpSpPr>
          <p:sp>
            <p:nvSpPr>
              <p:cNvPr id="53312" name="AutoShape 17"/>
              <p:cNvSpPr/>
              <p:nvPr/>
            </p:nvSpPr>
            <p:spPr>
              <a:xfrm rot="5263130">
                <a:off x="1859" y="2273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313" name="AutoShape 18"/>
              <p:cNvSpPr/>
              <p:nvPr/>
            </p:nvSpPr>
            <p:spPr>
              <a:xfrm rot="6078281">
                <a:off x="1995" y="2273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314" name="AutoShape 19"/>
              <p:cNvSpPr/>
              <p:nvPr/>
            </p:nvSpPr>
            <p:spPr>
              <a:xfrm rot="6373927">
                <a:off x="2071" y="2295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315" name="AutoShape 20"/>
              <p:cNvSpPr/>
              <p:nvPr/>
            </p:nvSpPr>
            <p:spPr>
              <a:xfrm rot="6906312">
                <a:off x="2161" y="2325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53307" name="Group 21"/>
            <p:cNvGrpSpPr/>
            <p:nvPr/>
          </p:nvGrpSpPr>
          <p:grpSpPr>
            <a:xfrm rot="1353540">
              <a:off x="2680" y="1110"/>
              <a:ext cx="742" cy="186"/>
              <a:chOff x="1565" y="2568"/>
              <a:chExt cx="1118" cy="279"/>
            </a:xfrm>
          </p:grpSpPr>
          <p:sp>
            <p:nvSpPr>
              <p:cNvPr id="53308" name="AutoShape 22"/>
              <p:cNvSpPr/>
              <p:nvPr/>
            </p:nvSpPr>
            <p:spPr>
              <a:xfrm rot="5263130">
                <a:off x="1859" y="2273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309" name="AutoShape 23"/>
              <p:cNvSpPr/>
              <p:nvPr/>
            </p:nvSpPr>
            <p:spPr>
              <a:xfrm rot="6078281">
                <a:off x="1995" y="2273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310" name="AutoShape 24"/>
              <p:cNvSpPr/>
              <p:nvPr/>
            </p:nvSpPr>
            <p:spPr>
              <a:xfrm rot="6373927">
                <a:off x="2071" y="2295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311" name="AutoShape 25"/>
              <p:cNvSpPr/>
              <p:nvPr/>
            </p:nvSpPr>
            <p:spPr>
              <a:xfrm rot="6906312">
                <a:off x="2161" y="2325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3261" name="Group 26"/>
          <p:cNvGrpSpPr/>
          <p:nvPr/>
        </p:nvGrpSpPr>
        <p:grpSpPr>
          <a:xfrm rot="3173304" flipV="1">
            <a:off x="904875" y="5595938"/>
            <a:ext cx="1658938" cy="330200"/>
            <a:chOff x="1565" y="2568"/>
            <a:chExt cx="1118" cy="279"/>
          </a:xfrm>
        </p:grpSpPr>
        <p:sp>
          <p:nvSpPr>
            <p:cNvPr id="53302" name="AutoShape 27"/>
            <p:cNvSpPr/>
            <p:nvPr/>
          </p:nvSpPr>
          <p:spPr>
            <a:xfrm rot="5263130">
              <a:off x="1859" y="2273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303" name="AutoShape 28"/>
            <p:cNvSpPr/>
            <p:nvPr/>
          </p:nvSpPr>
          <p:spPr>
            <a:xfrm rot="6078281">
              <a:off x="1995" y="2273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304" name="AutoShape 29"/>
            <p:cNvSpPr/>
            <p:nvPr/>
          </p:nvSpPr>
          <p:spPr>
            <a:xfrm rot="6373927">
              <a:off x="2071" y="2295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305" name="AutoShape 30"/>
            <p:cNvSpPr/>
            <p:nvPr/>
          </p:nvSpPr>
          <p:spPr>
            <a:xfrm rot="6906312">
              <a:off x="2161" y="2325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3262" name="Text Box 31"/>
          <p:cNvSpPr txBox="1"/>
          <p:nvPr/>
        </p:nvSpPr>
        <p:spPr>
          <a:xfrm>
            <a:off x="1108075" y="4711700"/>
            <a:ext cx="86360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55%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63" name="Text Box 32"/>
          <p:cNvSpPr txBox="1"/>
          <p:nvPr/>
        </p:nvSpPr>
        <p:spPr>
          <a:xfrm>
            <a:off x="2357438" y="3990975"/>
            <a:ext cx="86360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16%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64" name="Text Box 33"/>
          <p:cNvSpPr txBox="1"/>
          <p:nvPr/>
        </p:nvSpPr>
        <p:spPr>
          <a:xfrm>
            <a:off x="2809875" y="5078413"/>
            <a:ext cx="86360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45%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65" name="Oval 34"/>
          <p:cNvSpPr/>
          <p:nvPr/>
        </p:nvSpPr>
        <p:spPr>
          <a:xfrm>
            <a:off x="5449888" y="3594100"/>
            <a:ext cx="2698750" cy="2679700"/>
          </a:xfrm>
          <a:prstGeom prst="ellipse">
            <a:avLst/>
          </a:prstGeom>
          <a:gradFill rotWithShape="1">
            <a:gsLst>
              <a:gs pos="0">
                <a:srgbClr val="080808"/>
              </a:gs>
              <a:gs pos="50000">
                <a:srgbClr val="969696"/>
              </a:gs>
              <a:gs pos="100000">
                <a:srgbClr val="080808"/>
              </a:gs>
            </a:gsLst>
            <a:lin ang="2700000" scaled="1"/>
            <a:tileRect/>
          </a:gradFill>
          <a:ln w="76200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66" name="Arc 35"/>
          <p:cNvSpPr/>
          <p:nvPr/>
        </p:nvSpPr>
        <p:spPr>
          <a:xfrm>
            <a:off x="6775450" y="3605213"/>
            <a:ext cx="1185863" cy="1336675"/>
          </a:xfrm>
          <a:custGeom>
            <a:avLst/>
            <a:gdLst>
              <a:gd name="txL" fmla="*/ 0 w 18999"/>
              <a:gd name="txT" fmla="*/ 0 h 21600"/>
              <a:gd name="txR" fmla="*/ 18999 w 18999"/>
              <a:gd name="txB" fmla="*/ 21600 h 21600"/>
            </a:gdLst>
            <a:ahLst/>
            <a:cxnLst>
              <a:cxn ang="0">
                <a:pos x="0" y="7674"/>
              </a:cxn>
              <a:cxn ang="0">
                <a:pos x="74018038" y="41167301"/>
              </a:cxn>
              <a:cxn ang="0">
                <a:pos x="1254458" y="82717596"/>
              </a:cxn>
            </a:cxnLst>
            <a:rect l="txL" t="txT" r="txR" b="txB"/>
            <a:pathLst>
              <a:path w="18999" h="21600" fill="none">
                <a:moveTo>
                  <a:pt x="0" y="2"/>
                </a:moveTo>
                <a:cubicBezTo>
                  <a:pt x="107" y="0"/>
                  <a:pt x="214" y="-1"/>
                  <a:pt x="322" y="0"/>
                </a:cubicBezTo>
                <a:cubicBezTo>
                  <a:pt x="8018" y="0"/>
                  <a:pt x="15133" y="4095"/>
                  <a:pt x="18999" y="10749"/>
                </a:cubicBezTo>
              </a:path>
              <a:path w="18999" h="21600" stroke="0">
                <a:moveTo>
                  <a:pt x="0" y="2"/>
                </a:moveTo>
                <a:cubicBezTo>
                  <a:pt x="107" y="0"/>
                  <a:pt x="214" y="-1"/>
                  <a:pt x="322" y="0"/>
                </a:cubicBezTo>
                <a:cubicBezTo>
                  <a:pt x="8018" y="0"/>
                  <a:pt x="15133" y="4095"/>
                  <a:pt x="18999" y="10749"/>
                </a:cubicBezTo>
                <a:lnTo>
                  <a:pt x="322" y="21600"/>
                </a:lnTo>
                <a:close/>
              </a:path>
            </a:pathLst>
          </a:custGeom>
          <a:solidFill>
            <a:schemeClr val="accent2">
              <a:alpha val="100000"/>
            </a:schemeClr>
          </a:solidFill>
          <a:ln w="76200" cap="flat" cmpd="sng">
            <a:solidFill>
              <a:srgbClr val="DDDDDD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3267" name="Arc 36"/>
          <p:cNvSpPr/>
          <p:nvPr/>
        </p:nvSpPr>
        <p:spPr>
          <a:xfrm rot="5400000" flipH="1" flipV="1">
            <a:off x="5110163" y="3951288"/>
            <a:ext cx="2046287" cy="1347787"/>
          </a:xfrm>
          <a:custGeom>
            <a:avLst/>
            <a:gdLst>
              <a:gd name="txL" fmla="*/ 0 w 32939"/>
              <a:gd name="txT" fmla="*/ 0 h 21600"/>
              <a:gd name="txR" fmla="*/ 32939 w 32939"/>
              <a:gd name="txB" fmla="*/ 21600 h 21600"/>
            </a:gdLst>
            <a:ahLst/>
            <a:cxnLst>
              <a:cxn ang="0">
                <a:pos x="0" y="12525255"/>
              </a:cxn>
              <a:cxn ang="0">
                <a:pos x="127122545" y="82584151"/>
              </a:cxn>
              <a:cxn ang="0">
                <a:pos x="43772546" y="84098727"/>
              </a:cxn>
            </a:cxnLst>
            <a:rect l="txL" t="txT" r="txR" b="txB"/>
            <a:pathLst>
              <a:path w="32939" h="21600" fill="none">
                <a:moveTo>
                  <a:pt x="0" y="3217"/>
                </a:moveTo>
                <a:cubicBezTo>
                  <a:pt x="3409" y="1113"/>
                  <a:pt x="7336" y="-1"/>
                  <a:pt x="11342" y="0"/>
                </a:cubicBezTo>
                <a:cubicBezTo>
                  <a:pt x="23119" y="0"/>
                  <a:pt x="32726" y="9435"/>
                  <a:pt x="32938" y="21211"/>
                </a:cubicBezTo>
              </a:path>
              <a:path w="32939" h="21600" stroke="0">
                <a:moveTo>
                  <a:pt x="0" y="3217"/>
                </a:moveTo>
                <a:cubicBezTo>
                  <a:pt x="3409" y="1113"/>
                  <a:pt x="7336" y="-1"/>
                  <a:pt x="11342" y="0"/>
                </a:cubicBezTo>
                <a:cubicBezTo>
                  <a:pt x="23119" y="0"/>
                  <a:pt x="32726" y="9435"/>
                  <a:pt x="32938" y="21211"/>
                </a:cubicBezTo>
                <a:lnTo>
                  <a:pt x="11342" y="21600"/>
                </a:lnTo>
                <a:close/>
              </a:path>
            </a:pathLst>
          </a:custGeom>
          <a:solidFill>
            <a:schemeClr val="folHlink">
              <a:alpha val="100000"/>
            </a:schemeClr>
          </a:solidFill>
          <a:ln w="76200" cap="flat" cmpd="sng">
            <a:solidFill>
              <a:srgbClr val="DDDDDD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3268" name="Arc 37"/>
          <p:cNvSpPr/>
          <p:nvPr/>
        </p:nvSpPr>
        <p:spPr>
          <a:xfrm rot="9670427">
            <a:off x="5661025" y="4641850"/>
            <a:ext cx="2655888" cy="1601788"/>
          </a:xfrm>
          <a:custGeom>
            <a:avLst/>
            <a:gdLst>
              <a:gd name="txL" fmla="*/ 0 w 42617"/>
              <a:gd name="txT" fmla="*/ 0 h 25655"/>
              <a:gd name="txR" fmla="*/ 42617 w 42617"/>
              <a:gd name="txB" fmla="*/ 25655 h 25655"/>
            </a:gdLst>
            <a:ahLst/>
            <a:cxnLst>
              <a:cxn ang="0">
                <a:pos x="1491377" y="100008763"/>
              </a:cxn>
              <a:cxn ang="0">
                <a:pos x="165514540" y="64764989"/>
              </a:cxn>
              <a:cxn ang="0">
                <a:pos x="83889435" y="84201484"/>
              </a:cxn>
            </a:cxnLst>
            <a:rect l="txL" t="txT" r="txR" b="txB"/>
            <a:pathLst>
              <a:path w="42617" h="25655" fill="none">
                <a:moveTo>
                  <a:pt x="384" y="25654"/>
                </a:moveTo>
                <a:cubicBezTo>
                  <a:pt x="128" y="24318"/>
                  <a:pt x="0" y="2296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1608" y="-1"/>
                  <a:pt x="40306" y="6875"/>
                  <a:pt x="42616" y="16614"/>
                </a:cubicBezTo>
              </a:path>
              <a:path w="42617" h="25655" stroke="0">
                <a:moveTo>
                  <a:pt x="384" y="25654"/>
                </a:moveTo>
                <a:cubicBezTo>
                  <a:pt x="128" y="24318"/>
                  <a:pt x="0" y="22960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1608" y="-1"/>
                  <a:pt x="40306" y="6875"/>
                  <a:pt x="42616" y="16614"/>
                </a:cubicBezTo>
                <a:lnTo>
                  <a:pt x="21600" y="21600"/>
                </a:lnTo>
                <a:close/>
              </a:path>
            </a:pathLst>
          </a:custGeom>
          <a:solidFill>
            <a:schemeClr val="accent1">
              <a:alpha val="50195"/>
            </a:schemeClr>
          </a:solidFill>
          <a:ln w="76200" cap="flat" cmpd="sng">
            <a:solidFill>
              <a:srgbClr val="DDDDDD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53269" name="Oval 38"/>
          <p:cNvSpPr/>
          <p:nvPr/>
        </p:nvSpPr>
        <p:spPr>
          <a:xfrm>
            <a:off x="6442075" y="4603750"/>
            <a:ext cx="708025" cy="708025"/>
          </a:xfrm>
          <a:prstGeom prst="ellipse">
            <a:avLst/>
          </a:prstGeom>
          <a:solidFill>
            <a:srgbClr val="FEFEFE"/>
          </a:solidFill>
          <a:ln w="254000" cap="flat" cmpd="sng">
            <a:solidFill>
              <a:srgbClr val="FEFEFE">
                <a:alpha val="50195"/>
              </a:srgbClr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3270" name="Group 39"/>
          <p:cNvGrpSpPr/>
          <p:nvPr/>
        </p:nvGrpSpPr>
        <p:grpSpPr>
          <a:xfrm rot="-7354039" flipV="1">
            <a:off x="6402388" y="3825875"/>
            <a:ext cx="2006600" cy="442913"/>
            <a:chOff x="2532" y="1051"/>
            <a:chExt cx="893" cy="246"/>
          </a:xfrm>
        </p:grpSpPr>
        <p:grpSp>
          <p:nvGrpSpPr>
            <p:cNvPr id="53292" name="Group 40"/>
            <p:cNvGrpSpPr/>
            <p:nvPr/>
          </p:nvGrpSpPr>
          <p:grpSpPr>
            <a:xfrm>
              <a:off x="2528" y="1060"/>
              <a:ext cx="742" cy="186"/>
              <a:chOff x="1565" y="2568"/>
              <a:chExt cx="1118" cy="279"/>
            </a:xfrm>
          </p:grpSpPr>
          <p:sp>
            <p:nvSpPr>
              <p:cNvPr id="53298" name="AutoShape 41"/>
              <p:cNvSpPr/>
              <p:nvPr/>
            </p:nvSpPr>
            <p:spPr>
              <a:xfrm rot="5263130">
                <a:off x="1859" y="2273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299" name="AutoShape 42"/>
              <p:cNvSpPr/>
              <p:nvPr/>
            </p:nvSpPr>
            <p:spPr>
              <a:xfrm rot="6078281">
                <a:off x="1995" y="2273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300" name="AutoShape 43"/>
              <p:cNvSpPr/>
              <p:nvPr/>
            </p:nvSpPr>
            <p:spPr>
              <a:xfrm rot="6373927">
                <a:off x="2071" y="2295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301" name="AutoShape 44"/>
              <p:cNvSpPr/>
              <p:nvPr/>
            </p:nvSpPr>
            <p:spPr>
              <a:xfrm rot="6906312">
                <a:off x="2161" y="2325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53293" name="Group 45"/>
            <p:cNvGrpSpPr/>
            <p:nvPr/>
          </p:nvGrpSpPr>
          <p:grpSpPr>
            <a:xfrm rot="1353540">
              <a:off x="2680" y="1110"/>
              <a:ext cx="742" cy="186"/>
              <a:chOff x="1565" y="2568"/>
              <a:chExt cx="1118" cy="279"/>
            </a:xfrm>
          </p:grpSpPr>
          <p:sp>
            <p:nvSpPr>
              <p:cNvPr id="53294" name="AutoShape 46"/>
              <p:cNvSpPr/>
              <p:nvPr/>
            </p:nvSpPr>
            <p:spPr>
              <a:xfrm rot="5263130">
                <a:off x="1859" y="2273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295" name="AutoShape 47"/>
              <p:cNvSpPr/>
              <p:nvPr/>
            </p:nvSpPr>
            <p:spPr>
              <a:xfrm rot="6078281">
                <a:off x="1995" y="2273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296" name="AutoShape 48"/>
              <p:cNvSpPr/>
              <p:nvPr/>
            </p:nvSpPr>
            <p:spPr>
              <a:xfrm rot="6373927">
                <a:off x="2071" y="2295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297" name="AutoShape 49"/>
              <p:cNvSpPr/>
              <p:nvPr/>
            </p:nvSpPr>
            <p:spPr>
              <a:xfrm rot="6906312">
                <a:off x="2161" y="2325"/>
                <a:ext cx="227" cy="816"/>
              </a:xfrm>
              <a:prstGeom prst="moon">
                <a:avLst>
                  <a:gd name="adj" fmla="val 49773"/>
                </a:avLst>
              </a:prstGeom>
              <a:solidFill>
                <a:srgbClr val="FFFFFF">
                  <a:alpha val="7059"/>
                </a:srgbClr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3271" name="Group 50"/>
          <p:cNvGrpSpPr/>
          <p:nvPr/>
        </p:nvGrpSpPr>
        <p:grpSpPr>
          <a:xfrm rot="3173304" flipV="1">
            <a:off x="5287963" y="5595938"/>
            <a:ext cx="1658937" cy="328612"/>
            <a:chOff x="1565" y="2568"/>
            <a:chExt cx="1118" cy="279"/>
          </a:xfrm>
        </p:grpSpPr>
        <p:sp>
          <p:nvSpPr>
            <p:cNvPr id="53288" name="AutoShape 51"/>
            <p:cNvSpPr/>
            <p:nvPr/>
          </p:nvSpPr>
          <p:spPr>
            <a:xfrm rot="5263130">
              <a:off x="1859" y="2273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89" name="AutoShape 52"/>
            <p:cNvSpPr/>
            <p:nvPr/>
          </p:nvSpPr>
          <p:spPr>
            <a:xfrm rot="6078281">
              <a:off x="1995" y="2273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90" name="AutoShape 53"/>
            <p:cNvSpPr/>
            <p:nvPr/>
          </p:nvSpPr>
          <p:spPr>
            <a:xfrm rot="6373927">
              <a:off x="2071" y="2295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291" name="AutoShape 54"/>
            <p:cNvSpPr/>
            <p:nvPr/>
          </p:nvSpPr>
          <p:spPr>
            <a:xfrm rot="6906312">
              <a:off x="2161" y="2325"/>
              <a:ext cx="227" cy="816"/>
            </a:xfrm>
            <a:prstGeom prst="moon">
              <a:avLst>
                <a:gd name="adj" fmla="val 49773"/>
              </a:avLst>
            </a:prstGeom>
            <a:solidFill>
              <a:srgbClr val="FFFFFF">
                <a:alpha val="5882"/>
              </a:srgbClr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3272" name="Text Box 55"/>
          <p:cNvSpPr txBox="1"/>
          <p:nvPr/>
        </p:nvSpPr>
        <p:spPr>
          <a:xfrm>
            <a:off x="5680075" y="4268788"/>
            <a:ext cx="863600" cy="334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41%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73" name="Text Box 56"/>
          <p:cNvSpPr txBox="1"/>
          <p:nvPr/>
        </p:nvSpPr>
        <p:spPr>
          <a:xfrm>
            <a:off x="6740525" y="3990975"/>
            <a:ext cx="86360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16%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74" name="Text Box 57"/>
          <p:cNvSpPr txBox="1"/>
          <p:nvPr/>
        </p:nvSpPr>
        <p:spPr>
          <a:xfrm>
            <a:off x="6915150" y="5368925"/>
            <a:ext cx="86360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50%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3275" name="Group 58"/>
          <p:cNvGrpSpPr/>
          <p:nvPr/>
        </p:nvGrpSpPr>
        <p:grpSpPr>
          <a:xfrm>
            <a:off x="3927475" y="4470400"/>
            <a:ext cx="219075" cy="219075"/>
            <a:chOff x="1021" y="2525"/>
            <a:chExt cx="416" cy="414"/>
          </a:xfrm>
        </p:grpSpPr>
        <p:sp>
          <p:nvSpPr>
            <p:cNvPr id="53286" name="Oval 59"/>
            <p:cNvSpPr/>
            <p:nvPr/>
          </p:nvSpPr>
          <p:spPr>
            <a:xfrm>
              <a:off x="1021" y="2527"/>
              <a:ext cx="416" cy="412"/>
            </a:xfrm>
            <a:prstGeom prst="ellipse">
              <a:avLst/>
            </a:prstGeom>
            <a:solidFill>
              <a:schemeClr val="folHlink"/>
            </a:solidFill>
            <a:ln w="12700" cap="flat" cmpd="sng">
              <a:solidFill>
                <a:srgbClr val="F8F8F8">
                  <a:alpha val="70195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3287" name="Picture 60" descr="cir_lighteffect0"/>
            <p:cNvPicPr>
              <a:picLocks noChangeAspect="1"/>
            </p:cNvPicPr>
            <p:nvPr/>
          </p:nvPicPr>
          <p:blipFill>
            <a:blip r:embed="rId1">
              <a:lum bright="17999" contrast="-12000"/>
            </a:blip>
            <a:stretch>
              <a:fillRect/>
            </a:stretch>
          </p:blipFill>
          <p:spPr>
            <a:xfrm>
              <a:off x="1056" y="2525"/>
              <a:ext cx="344" cy="34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3276" name="Group 61"/>
          <p:cNvGrpSpPr/>
          <p:nvPr/>
        </p:nvGrpSpPr>
        <p:grpSpPr>
          <a:xfrm>
            <a:off x="3927475" y="4862513"/>
            <a:ext cx="219075" cy="219075"/>
            <a:chOff x="1021" y="2525"/>
            <a:chExt cx="416" cy="414"/>
          </a:xfrm>
        </p:grpSpPr>
        <p:sp>
          <p:nvSpPr>
            <p:cNvPr id="53284" name="Oval 62"/>
            <p:cNvSpPr/>
            <p:nvPr/>
          </p:nvSpPr>
          <p:spPr>
            <a:xfrm>
              <a:off x="1021" y="2527"/>
              <a:ext cx="416" cy="412"/>
            </a:xfrm>
            <a:prstGeom prst="ellipse">
              <a:avLst/>
            </a:prstGeom>
            <a:solidFill>
              <a:schemeClr val="accent2"/>
            </a:solidFill>
            <a:ln w="12700" cap="flat" cmpd="sng">
              <a:solidFill>
                <a:srgbClr val="F8F8F8">
                  <a:alpha val="70195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3285" name="Picture 63" descr="cir_lighteffect0"/>
            <p:cNvPicPr>
              <a:picLocks noChangeAspect="1"/>
            </p:cNvPicPr>
            <p:nvPr/>
          </p:nvPicPr>
          <p:blipFill>
            <a:blip r:embed="rId1">
              <a:lum bright="17999" contrast="-12000"/>
            </a:blip>
            <a:stretch>
              <a:fillRect/>
            </a:stretch>
          </p:blipFill>
          <p:spPr>
            <a:xfrm>
              <a:off x="1056" y="2525"/>
              <a:ext cx="344" cy="34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3277" name="Group 64"/>
          <p:cNvGrpSpPr/>
          <p:nvPr/>
        </p:nvGrpSpPr>
        <p:grpSpPr>
          <a:xfrm>
            <a:off x="3927475" y="5254625"/>
            <a:ext cx="219075" cy="219075"/>
            <a:chOff x="1021" y="2525"/>
            <a:chExt cx="416" cy="414"/>
          </a:xfrm>
        </p:grpSpPr>
        <p:sp>
          <p:nvSpPr>
            <p:cNvPr id="53282" name="Oval 65"/>
            <p:cNvSpPr/>
            <p:nvPr/>
          </p:nvSpPr>
          <p:spPr>
            <a:xfrm>
              <a:off x="1021" y="2527"/>
              <a:ext cx="416" cy="412"/>
            </a:xfrm>
            <a:prstGeom prst="ellipse">
              <a:avLst/>
            </a:prstGeom>
            <a:solidFill>
              <a:schemeClr val="accent1"/>
            </a:solidFill>
            <a:ln w="12700" cap="flat" cmpd="sng">
              <a:solidFill>
                <a:srgbClr val="F8F8F8">
                  <a:alpha val="70195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3283" name="Picture 66" descr="cir_lighteffect0"/>
            <p:cNvPicPr>
              <a:picLocks noChangeAspect="1"/>
            </p:cNvPicPr>
            <p:nvPr/>
          </p:nvPicPr>
          <p:blipFill>
            <a:blip r:embed="rId1">
              <a:lum bright="17999" contrast="-12000"/>
            </a:blip>
            <a:stretch>
              <a:fillRect/>
            </a:stretch>
          </p:blipFill>
          <p:spPr>
            <a:xfrm>
              <a:off x="1056" y="2525"/>
              <a:ext cx="344" cy="34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3278" name="Text Box 67"/>
          <p:cNvSpPr txBox="1"/>
          <p:nvPr/>
        </p:nvSpPr>
        <p:spPr>
          <a:xfrm>
            <a:off x="4105275" y="4424363"/>
            <a:ext cx="1322388" cy="30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4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 product</a:t>
            </a:r>
            <a:endParaRPr lang="en-US" altLang="zh-CN" sz="14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79" name="Text Box 68"/>
          <p:cNvSpPr txBox="1"/>
          <p:nvPr/>
        </p:nvSpPr>
        <p:spPr>
          <a:xfrm>
            <a:off x="4105275" y="4816475"/>
            <a:ext cx="1322388" cy="30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4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B product</a:t>
            </a:r>
            <a:endParaRPr lang="en-US" altLang="zh-CN" sz="14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80" name="Text Box 69"/>
          <p:cNvSpPr txBox="1"/>
          <p:nvPr/>
        </p:nvSpPr>
        <p:spPr>
          <a:xfrm>
            <a:off x="4105275" y="5218113"/>
            <a:ext cx="1322388" cy="30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4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 product</a:t>
            </a:r>
            <a:endParaRPr lang="en-US" altLang="zh-CN" sz="1400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81" name="Rectangle 70"/>
          <p:cNvSpPr/>
          <p:nvPr/>
        </p:nvSpPr>
        <p:spPr>
          <a:xfrm>
            <a:off x="1150938" y="1806575"/>
            <a:ext cx="6734175" cy="963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lnSpc>
                <a:spcPct val="110000"/>
              </a:lnSpc>
              <a:buChar char="•"/>
            </a:pPr>
            <a:r>
              <a:rPr lang="en-US" altLang="zh-CN" sz="2000" b="1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Contents</a:t>
            </a:r>
            <a:endParaRPr lang="en-US" altLang="zh-CN" sz="2000" b="1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10000"/>
              </a:lnSpc>
            </a:pPr>
            <a:r>
              <a:rPr lang="en-US" altLang="zh-CN" sz="1600" err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600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en-US" altLang="zh-CN" sz="1600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is a Design Digital Content &amp; Contents mall developed by Guild Design Inc.</a:t>
            </a:r>
            <a:endParaRPr lang="en-US" altLang="zh-CN" sz="1600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4274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ltGray">
          <a:xfrm>
            <a:off x="4340225" y="2366963"/>
            <a:ext cx="3702050" cy="1066800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1">
                  <a:gamma/>
                  <a:tint val="76078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rgbClr val="FEFFFF"/>
            </a:solidFill>
            <a:rou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4276" name="Picture 4" descr="Picture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06900" y="2417763"/>
            <a:ext cx="792163" cy="673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AutoShape 5"/>
          <p:cNvSpPr>
            <a:spLocks noChangeArrowheads="1"/>
          </p:cNvSpPr>
          <p:nvPr/>
        </p:nvSpPr>
        <p:spPr bwMode="gray">
          <a:xfrm>
            <a:off x="4343400" y="3694113"/>
            <a:ext cx="3702050" cy="1066800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2">
                  <a:gamma/>
                  <a:tint val="80000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25400">
            <a:solidFill>
              <a:srgbClr val="FEFFFF"/>
            </a:solidFill>
            <a:rou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4278" name="Picture 6" descr="Picture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03725" y="3748088"/>
            <a:ext cx="793750" cy="673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AutoShape 7"/>
          <p:cNvSpPr>
            <a:spLocks noChangeArrowheads="1"/>
          </p:cNvSpPr>
          <p:nvPr/>
        </p:nvSpPr>
        <p:spPr bwMode="gray">
          <a:xfrm>
            <a:off x="4346575" y="5024438"/>
            <a:ext cx="3702050" cy="1066800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folHlink">
                  <a:gamma/>
                  <a:tint val="80000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25400">
            <a:solidFill>
              <a:srgbClr val="FEFFFF"/>
            </a:solidFill>
            <a:rou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4280" name="Picture 8" descr="Picture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02138" y="5072063"/>
            <a:ext cx="792162" cy="6731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4281" name="Group 9"/>
          <p:cNvGrpSpPr/>
          <p:nvPr/>
        </p:nvGrpSpPr>
        <p:grpSpPr>
          <a:xfrm>
            <a:off x="1147763" y="2133600"/>
            <a:ext cx="1879600" cy="1825625"/>
            <a:chOff x="2457" y="2000"/>
            <a:chExt cx="901" cy="888"/>
          </a:xfrm>
        </p:grpSpPr>
        <p:pic>
          <p:nvPicPr>
            <p:cNvPr id="54307" name="Picture 10" descr="circuler_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57" y="2000"/>
              <a:ext cx="901" cy="88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" name="Oval 11"/>
            <p:cNvSpPr>
              <a:spLocks noChangeArrowheads="1"/>
            </p:cNvSpPr>
            <p:nvPr/>
          </p:nvSpPr>
          <p:spPr bwMode="ltGray">
            <a:xfrm>
              <a:off x="2457" y="2000"/>
              <a:ext cx="895" cy="888"/>
            </a:xfrm>
            <a:prstGeom prst="ellipse">
              <a:avLst/>
            </a:prstGeom>
            <a:gradFill rotWithShape="1">
              <a:gsLst>
                <a:gs pos="0">
                  <a:srgbClr val="F8F8F8">
                    <a:gamma/>
                    <a:shade val="26275"/>
                    <a:invGamma/>
                    <a:alpha val="89999"/>
                  </a:srgbClr>
                </a:gs>
                <a:gs pos="50000">
                  <a:srgbClr val="F8F8F8">
                    <a:alpha val="45000"/>
                  </a:srgbClr>
                </a:gs>
                <a:gs pos="100000">
                  <a:srgbClr val="F8F8F8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311" name="Freeform 12"/>
            <p:cNvSpPr/>
            <p:nvPr/>
          </p:nvSpPr>
          <p:spPr>
            <a:xfrm>
              <a:off x="2550" y="2018"/>
              <a:ext cx="703" cy="308"/>
            </a:xfrm>
            <a:custGeom>
              <a:avLst/>
              <a:gdLst>
                <a:gd name="txL" fmla="*/ 0 w 1321"/>
                <a:gd name="txT" fmla="*/ 0 h 712"/>
                <a:gd name="txR" fmla="*/ 1321 w 1321"/>
                <a:gd name="txB" fmla="*/ 712 h 712"/>
              </a:gdLst>
              <a:ahLst/>
              <a:cxnLst>
                <a:cxn ang="0">
                  <a:pos x="692" y="173"/>
                </a:cxn>
                <a:cxn ang="0">
                  <a:pos x="701" y="191"/>
                </a:cxn>
                <a:cxn ang="0">
                  <a:pos x="703" y="208"/>
                </a:cxn>
                <a:cxn ang="0">
                  <a:pos x="700" y="223"/>
                </a:cxn>
                <a:cxn ang="0">
                  <a:pos x="691" y="238"/>
                </a:cxn>
                <a:cxn ang="0">
                  <a:pos x="677" y="250"/>
                </a:cxn>
                <a:cxn ang="0">
                  <a:pos x="659" y="261"/>
                </a:cxn>
                <a:cxn ang="0">
                  <a:pos x="636" y="272"/>
                </a:cxn>
                <a:cxn ang="0">
                  <a:pos x="610" y="281"/>
                </a:cxn>
                <a:cxn ang="0">
                  <a:pos x="581" y="289"/>
                </a:cxn>
                <a:cxn ang="0">
                  <a:pos x="549" y="295"/>
                </a:cxn>
                <a:cxn ang="0">
                  <a:pos x="515" y="300"/>
                </a:cxn>
                <a:cxn ang="0">
                  <a:pos x="477" y="305"/>
                </a:cxn>
                <a:cxn ang="0">
                  <a:pos x="439" y="307"/>
                </a:cxn>
                <a:cxn ang="0">
                  <a:pos x="423" y="308"/>
                </a:cxn>
                <a:cxn ang="0">
                  <a:pos x="253" y="308"/>
                </a:cxn>
                <a:cxn ang="0">
                  <a:pos x="251" y="308"/>
                </a:cxn>
                <a:cxn ang="0">
                  <a:pos x="218" y="306"/>
                </a:cxn>
                <a:cxn ang="0">
                  <a:pos x="185" y="305"/>
                </a:cxn>
                <a:cxn ang="0">
                  <a:pos x="154" y="301"/>
                </a:cxn>
                <a:cxn ang="0">
                  <a:pos x="125" y="298"/>
                </a:cxn>
                <a:cxn ang="0">
                  <a:pos x="99" y="293"/>
                </a:cxn>
                <a:cxn ang="0">
                  <a:pos x="75" y="287"/>
                </a:cxn>
                <a:cxn ang="0">
                  <a:pos x="54" y="280"/>
                </a:cxn>
                <a:cxn ang="0">
                  <a:pos x="36" y="273"/>
                </a:cxn>
                <a:cxn ang="0">
                  <a:pos x="21" y="263"/>
                </a:cxn>
                <a:cxn ang="0">
                  <a:pos x="10" y="252"/>
                </a:cxn>
                <a:cxn ang="0">
                  <a:pos x="3" y="240"/>
                </a:cxn>
                <a:cxn ang="0">
                  <a:pos x="0" y="227"/>
                </a:cxn>
                <a:cxn ang="0">
                  <a:pos x="0" y="225"/>
                </a:cxn>
                <a:cxn ang="0">
                  <a:pos x="2" y="211"/>
                </a:cxn>
                <a:cxn ang="0">
                  <a:pos x="9" y="193"/>
                </a:cxn>
                <a:cxn ang="0">
                  <a:pos x="27" y="160"/>
                </a:cxn>
                <a:cxn ang="0">
                  <a:pos x="50" y="129"/>
                </a:cxn>
                <a:cxn ang="0">
                  <a:pos x="78" y="102"/>
                </a:cxn>
                <a:cxn ang="0">
                  <a:pos x="109" y="76"/>
                </a:cxn>
                <a:cxn ang="0">
                  <a:pos x="144" y="54"/>
                </a:cxn>
                <a:cxn ang="0">
                  <a:pos x="181" y="35"/>
                </a:cxn>
                <a:cxn ang="0">
                  <a:pos x="221" y="20"/>
                </a:cxn>
                <a:cxn ang="0">
                  <a:pos x="264" y="9"/>
                </a:cxn>
                <a:cxn ang="0">
                  <a:pos x="309" y="3"/>
                </a:cxn>
                <a:cxn ang="0">
                  <a:pos x="355" y="0"/>
                </a:cxn>
                <a:cxn ang="0">
                  <a:pos x="355" y="0"/>
                </a:cxn>
                <a:cxn ang="0">
                  <a:pos x="404" y="3"/>
                </a:cxn>
                <a:cxn ang="0">
                  <a:pos x="451" y="10"/>
                </a:cxn>
                <a:cxn ang="0">
                  <a:pos x="496" y="23"/>
                </a:cxn>
                <a:cxn ang="0">
                  <a:pos x="537" y="39"/>
                </a:cxn>
                <a:cxn ang="0">
                  <a:pos x="576" y="59"/>
                </a:cxn>
                <a:cxn ang="0">
                  <a:pos x="611" y="84"/>
                </a:cxn>
                <a:cxn ang="0">
                  <a:pos x="643" y="111"/>
                </a:cxn>
                <a:cxn ang="0">
                  <a:pos x="669" y="141"/>
                </a:cxn>
                <a:cxn ang="0">
                  <a:pos x="692" y="173"/>
                </a:cxn>
                <a:cxn ang="0">
                  <a:pos x="692" y="173"/>
                </a:cxn>
              </a:cxnLst>
              <a:rect l="txL" t="txT" r="txR" b="tx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100000"/>
                  </a:srgbClr>
                </a:gs>
                <a:gs pos="100000">
                  <a:srgbClr val="DDDDDD">
                    <a:alpha val="100000"/>
                  </a:srgbClr>
                </a:gs>
              </a:gsLst>
              <a:lin ang="5400000" scaled="1"/>
              <a:tileRect/>
            </a:gra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54312" name="Group 13"/>
            <p:cNvGrpSpPr/>
            <p:nvPr/>
          </p:nvGrpSpPr>
          <p:grpSpPr>
            <a:xfrm rot="-1297425" flipH="1" flipV="1">
              <a:off x="2521" y="2686"/>
              <a:ext cx="783" cy="182"/>
              <a:chOff x="2528" y="1060"/>
              <a:chExt cx="894" cy="236"/>
            </a:xfrm>
          </p:grpSpPr>
          <p:grpSp>
            <p:nvGrpSpPr>
              <p:cNvPr id="54313" name="Group 14"/>
              <p:cNvGrpSpPr/>
              <p:nvPr/>
            </p:nvGrpSpPr>
            <p:grpSpPr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54319" name="AutoShape 15"/>
                <p:cNvSpPr/>
                <p:nvPr/>
              </p:nvSpPr>
              <p:spPr>
                <a:xfrm rot="5263130">
                  <a:off x="1859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4320" name="AutoShape 16"/>
                <p:cNvSpPr/>
                <p:nvPr/>
              </p:nvSpPr>
              <p:spPr>
                <a:xfrm rot="6078281">
                  <a:off x="1995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4321" name="AutoShape 17"/>
                <p:cNvSpPr/>
                <p:nvPr/>
              </p:nvSpPr>
              <p:spPr>
                <a:xfrm rot="6373927">
                  <a:off x="2071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4322" name="AutoShape 18"/>
                <p:cNvSpPr/>
                <p:nvPr/>
              </p:nvSpPr>
              <p:spPr>
                <a:xfrm rot="6906312">
                  <a:off x="2161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54314" name="Group 19"/>
              <p:cNvGrpSpPr/>
              <p:nvPr/>
            </p:nvGrpSpPr>
            <p:grpSpPr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54315" name="AutoShape 20"/>
                <p:cNvSpPr/>
                <p:nvPr/>
              </p:nvSpPr>
              <p:spPr>
                <a:xfrm rot="5263130">
                  <a:off x="1859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4316" name="AutoShape 21"/>
                <p:cNvSpPr/>
                <p:nvPr/>
              </p:nvSpPr>
              <p:spPr>
                <a:xfrm rot="6078281">
                  <a:off x="1995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4317" name="AutoShape 22"/>
                <p:cNvSpPr/>
                <p:nvPr/>
              </p:nvSpPr>
              <p:spPr>
                <a:xfrm rot="6373927">
                  <a:off x="2071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4318" name="AutoShape 23"/>
                <p:cNvSpPr/>
                <p:nvPr/>
              </p:nvSpPr>
              <p:spPr>
                <a:xfrm rot="6906312">
                  <a:off x="2161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</p:grpSp>
      <p:grpSp>
        <p:nvGrpSpPr>
          <p:cNvPr id="54282" name="Group 24"/>
          <p:cNvGrpSpPr/>
          <p:nvPr/>
        </p:nvGrpSpPr>
        <p:grpSpPr>
          <a:xfrm>
            <a:off x="1195388" y="4489450"/>
            <a:ext cx="1879600" cy="1825625"/>
            <a:chOff x="2457" y="2000"/>
            <a:chExt cx="901" cy="888"/>
          </a:xfrm>
        </p:grpSpPr>
        <p:pic>
          <p:nvPicPr>
            <p:cNvPr id="54291" name="Picture 25" descr="circuler_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57" y="2000"/>
              <a:ext cx="901" cy="88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" name="Oval 26"/>
            <p:cNvSpPr>
              <a:spLocks noChangeArrowheads="1"/>
            </p:cNvSpPr>
            <p:nvPr/>
          </p:nvSpPr>
          <p:spPr bwMode="ltGray">
            <a:xfrm>
              <a:off x="2457" y="2000"/>
              <a:ext cx="895" cy="888"/>
            </a:xfrm>
            <a:prstGeom prst="ellipse">
              <a:avLst/>
            </a:prstGeom>
            <a:gradFill rotWithShape="1">
              <a:gsLst>
                <a:gs pos="0">
                  <a:srgbClr val="F8F8F8">
                    <a:gamma/>
                    <a:shade val="26275"/>
                    <a:invGamma/>
                    <a:alpha val="89999"/>
                  </a:srgbClr>
                </a:gs>
                <a:gs pos="50000">
                  <a:srgbClr val="F8F8F8">
                    <a:alpha val="45000"/>
                  </a:srgbClr>
                </a:gs>
                <a:gs pos="100000">
                  <a:srgbClr val="F8F8F8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295" name="Freeform 27"/>
            <p:cNvSpPr/>
            <p:nvPr/>
          </p:nvSpPr>
          <p:spPr>
            <a:xfrm>
              <a:off x="2550" y="2018"/>
              <a:ext cx="703" cy="308"/>
            </a:xfrm>
            <a:custGeom>
              <a:avLst/>
              <a:gdLst>
                <a:gd name="txL" fmla="*/ 0 w 1321"/>
                <a:gd name="txT" fmla="*/ 0 h 712"/>
                <a:gd name="txR" fmla="*/ 1321 w 1321"/>
                <a:gd name="txB" fmla="*/ 712 h 712"/>
              </a:gdLst>
              <a:ahLst/>
              <a:cxnLst>
                <a:cxn ang="0">
                  <a:pos x="692" y="173"/>
                </a:cxn>
                <a:cxn ang="0">
                  <a:pos x="701" y="191"/>
                </a:cxn>
                <a:cxn ang="0">
                  <a:pos x="703" y="208"/>
                </a:cxn>
                <a:cxn ang="0">
                  <a:pos x="700" y="223"/>
                </a:cxn>
                <a:cxn ang="0">
                  <a:pos x="691" y="238"/>
                </a:cxn>
                <a:cxn ang="0">
                  <a:pos x="677" y="250"/>
                </a:cxn>
                <a:cxn ang="0">
                  <a:pos x="659" y="261"/>
                </a:cxn>
                <a:cxn ang="0">
                  <a:pos x="636" y="272"/>
                </a:cxn>
                <a:cxn ang="0">
                  <a:pos x="610" y="281"/>
                </a:cxn>
                <a:cxn ang="0">
                  <a:pos x="581" y="289"/>
                </a:cxn>
                <a:cxn ang="0">
                  <a:pos x="549" y="295"/>
                </a:cxn>
                <a:cxn ang="0">
                  <a:pos x="515" y="300"/>
                </a:cxn>
                <a:cxn ang="0">
                  <a:pos x="477" y="305"/>
                </a:cxn>
                <a:cxn ang="0">
                  <a:pos x="439" y="307"/>
                </a:cxn>
                <a:cxn ang="0">
                  <a:pos x="423" y="308"/>
                </a:cxn>
                <a:cxn ang="0">
                  <a:pos x="253" y="308"/>
                </a:cxn>
                <a:cxn ang="0">
                  <a:pos x="251" y="308"/>
                </a:cxn>
                <a:cxn ang="0">
                  <a:pos x="218" y="306"/>
                </a:cxn>
                <a:cxn ang="0">
                  <a:pos x="185" y="305"/>
                </a:cxn>
                <a:cxn ang="0">
                  <a:pos x="154" y="301"/>
                </a:cxn>
                <a:cxn ang="0">
                  <a:pos x="125" y="298"/>
                </a:cxn>
                <a:cxn ang="0">
                  <a:pos x="99" y="293"/>
                </a:cxn>
                <a:cxn ang="0">
                  <a:pos x="75" y="287"/>
                </a:cxn>
                <a:cxn ang="0">
                  <a:pos x="54" y="280"/>
                </a:cxn>
                <a:cxn ang="0">
                  <a:pos x="36" y="273"/>
                </a:cxn>
                <a:cxn ang="0">
                  <a:pos x="21" y="263"/>
                </a:cxn>
                <a:cxn ang="0">
                  <a:pos x="10" y="252"/>
                </a:cxn>
                <a:cxn ang="0">
                  <a:pos x="3" y="240"/>
                </a:cxn>
                <a:cxn ang="0">
                  <a:pos x="0" y="227"/>
                </a:cxn>
                <a:cxn ang="0">
                  <a:pos x="0" y="225"/>
                </a:cxn>
                <a:cxn ang="0">
                  <a:pos x="2" y="211"/>
                </a:cxn>
                <a:cxn ang="0">
                  <a:pos x="9" y="193"/>
                </a:cxn>
                <a:cxn ang="0">
                  <a:pos x="27" y="160"/>
                </a:cxn>
                <a:cxn ang="0">
                  <a:pos x="50" y="129"/>
                </a:cxn>
                <a:cxn ang="0">
                  <a:pos x="78" y="102"/>
                </a:cxn>
                <a:cxn ang="0">
                  <a:pos x="109" y="76"/>
                </a:cxn>
                <a:cxn ang="0">
                  <a:pos x="144" y="54"/>
                </a:cxn>
                <a:cxn ang="0">
                  <a:pos x="181" y="35"/>
                </a:cxn>
                <a:cxn ang="0">
                  <a:pos x="221" y="20"/>
                </a:cxn>
                <a:cxn ang="0">
                  <a:pos x="264" y="9"/>
                </a:cxn>
                <a:cxn ang="0">
                  <a:pos x="309" y="3"/>
                </a:cxn>
                <a:cxn ang="0">
                  <a:pos x="355" y="0"/>
                </a:cxn>
                <a:cxn ang="0">
                  <a:pos x="355" y="0"/>
                </a:cxn>
                <a:cxn ang="0">
                  <a:pos x="404" y="3"/>
                </a:cxn>
                <a:cxn ang="0">
                  <a:pos x="451" y="10"/>
                </a:cxn>
                <a:cxn ang="0">
                  <a:pos x="496" y="23"/>
                </a:cxn>
                <a:cxn ang="0">
                  <a:pos x="537" y="39"/>
                </a:cxn>
                <a:cxn ang="0">
                  <a:pos x="576" y="59"/>
                </a:cxn>
                <a:cxn ang="0">
                  <a:pos x="611" y="84"/>
                </a:cxn>
                <a:cxn ang="0">
                  <a:pos x="643" y="111"/>
                </a:cxn>
                <a:cxn ang="0">
                  <a:pos x="669" y="141"/>
                </a:cxn>
                <a:cxn ang="0">
                  <a:pos x="692" y="173"/>
                </a:cxn>
                <a:cxn ang="0">
                  <a:pos x="692" y="173"/>
                </a:cxn>
              </a:cxnLst>
              <a:rect l="txL" t="txT" r="txR" b="tx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100000"/>
                  </a:srgbClr>
                </a:gs>
                <a:gs pos="100000">
                  <a:srgbClr val="DDDDDD">
                    <a:alpha val="100000"/>
                  </a:srgbClr>
                </a:gs>
              </a:gsLst>
              <a:lin ang="5400000" scaled="1"/>
              <a:tileRect/>
            </a:gradFill>
            <a:ln w="0">
              <a:noFill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54296" name="Group 28"/>
            <p:cNvGrpSpPr/>
            <p:nvPr/>
          </p:nvGrpSpPr>
          <p:grpSpPr>
            <a:xfrm rot="-1297425" flipH="1" flipV="1">
              <a:off x="2521" y="2686"/>
              <a:ext cx="783" cy="182"/>
              <a:chOff x="2528" y="1060"/>
              <a:chExt cx="894" cy="236"/>
            </a:xfrm>
          </p:grpSpPr>
          <p:grpSp>
            <p:nvGrpSpPr>
              <p:cNvPr id="54297" name="Group 29"/>
              <p:cNvGrpSpPr/>
              <p:nvPr/>
            </p:nvGrpSpPr>
            <p:grpSpPr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54303" name="AutoShape 30"/>
                <p:cNvSpPr/>
                <p:nvPr/>
              </p:nvSpPr>
              <p:spPr>
                <a:xfrm rot="5263130">
                  <a:off x="1859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4304" name="AutoShape 31"/>
                <p:cNvSpPr/>
                <p:nvPr/>
              </p:nvSpPr>
              <p:spPr>
                <a:xfrm rot="6078281">
                  <a:off x="1995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4305" name="AutoShape 32"/>
                <p:cNvSpPr/>
                <p:nvPr/>
              </p:nvSpPr>
              <p:spPr>
                <a:xfrm rot="6373927">
                  <a:off x="2071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4306" name="AutoShape 33"/>
                <p:cNvSpPr/>
                <p:nvPr/>
              </p:nvSpPr>
              <p:spPr>
                <a:xfrm rot="6906312">
                  <a:off x="2161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54298" name="Group 34"/>
              <p:cNvGrpSpPr/>
              <p:nvPr/>
            </p:nvGrpSpPr>
            <p:grpSpPr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54299" name="AutoShape 35"/>
                <p:cNvSpPr/>
                <p:nvPr/>
              </p:nvSpPr>
              <p:spPr>
                <a:xfrm rot="5263130">
                  <a:off x="1859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4300" name="AutoShape 36"/>
                <p:cNvSpPr/>
                <p:nvPr/>
              </p:nvSpPr>
              <p:spPr>
                <a:xfrm rot="6078281">
                  <a:off x="1995" y="2273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4301" name="AutoShape 37"/>
                <p:cNvSpPr/>
                <p:nvPr/>
              </p:nvSpPr>
              <p:spPr>
                <a:xfrm rot="6373927">
                  <a:off x="2071" y="229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4302" name="AutoShape 38"/>
                <p:cNvSpPr/>
                <p:nvPr/>
              </p:nvSpPr>
              <p:spPr>
                <a:xfrm rot="6906312">
                  <a:off x="2161" y="2325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 w="9525">
                  <a:noFill/>
                </a:ln>
              </p:spPr>
              <p:txBody>
                <a:bodyPr wrap="none" anchor="ctr"/>
                <a:p>
                  <a:pPr lvl="0" eaLnBrk="1" hangingPunct="1"/>
                  <a:endParaRPr lang="zh-CN" altLang="en-US" dirty="0"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</p:grpSp>
      <p:sp>
        <p:nvSpPr>
          <p:cNvPr id="54283" name="Rectangle 39"/>
          <p:cNvSpPr/>
          <p:nvPr/>
        </p:nvSpPr>
        <p:spPr>
          <a:xfrm>
            <a:off x="4475163" y="3825875"/>
            <a:ext cx="3425825" cy="752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lnSpc>
                <a:spcPct val="120000"/>
              </a:lnSpc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Description of the 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ctr" eaLnBrk="1" hangingPunct="1">
              <a:lnSpc>
                <a:spcPct val="120000"/>
              </a:lnSpc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company’s sub contents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284" name="Rectangle 40"/>
          <p:cNvSpPr/>
          <p:nvPr/>
        </p:nvSpPr>
        <p:spPr>
          <a:xfrm>
            <a:off x="4475163" y="2490788"/>
            <a:ext cx="3425825" cy="752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lnSpc>
                <a:spcPct val="120000"/>
              </a:lnSpc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Description of the 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ctr" eaLnBrk="1" hangingPunct="1">
              <a:lnSpc>
                <a:spcPct val="120000"/>
              </a:lnSpc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company’s sub contents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285" name="Rectangle 41"/>
          <p:cNvSpPr/>
          <p:nvPr/>
        </p:nvSpPr>
        <p:spPr>
          <a:xfrm>
            <a:off x="4475163" y="5138738"/>
            <a:ext cx="3425825" cy="752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lnSpc>
                <a:spcPct val="120000"/>
              </a:lnSpc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Description of the 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ctr" eaLnBrk="1" hangingPunct="1">
              <a:lnSpc>
                <a:spcPct val="120000"/>
              </a:lnSpc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company’s sub contents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286" name="Text Box 42"/>
          <p:cNvSpPr txBox="1"/>
          <p:nvPr/>
        </p:nvSpPr>
        <p:spPr>
          <a:xfrm>
            <a:off x="1143000" y="2743200"/>
            <a:ext cx="1905000" cy="7350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Content</a:t>
            </a:r>
            <a:endParaRPr lang="en-US" altLang="zh-CN" sz="28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ctr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Title</a:t>
            </a:r>
            <a:endParaRPr lang="en-US" altLang="zh-CN" sz="2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287" name="Text Box 43"/>
          <p:cNvSpPr txBox="1"/>
          <p:nvPr/>
        </p:nvSpPr>
        <p:spPr>
          <a:xfrm>
            <a:off x="1219200" y="5097463"/>
            <a:ext cx="1905000" cy="7350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Content</a:t>
            </a:r>
            <a:endParaRPr lang="en-US" altLang="zh-CN" sz="28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ctr" eaLnBrk="1" hangingPunct="1">
              <a:lnSpc>
                <a:spcPct val="50000"/>
              </a:lnSpc>
              <a:spcBef>
                <a:spcPct val="50000"/>
              </a:spcBef>
            </a:pPr>
            <a:r>
              <a:rPr lang="en-US" altLang="zh-CN" sz="2800" b="1">
                <a:latin typeface="Arial" panose="020B0604020202020204" pitchFamily="34" charset="0"/>
                <a:ea typeface="宋体" panose="02010600030101010101" pitchFamily="2" charset="-122"/>
              </a:rPr>
              <a:t>Title</a:t>
            </a:r>
            <a:endParaRPr lang="en-US" altLang="zh-CN" sz="28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288" name="Freeform 44"/>
          <p:cNvSpPr/>
          <p:nvPr/>
        </p:nvSpPr>
        <p:spPr>
          <a:xfrm rot="-5400000">
            <a:off x="2951163" y="5030788"/>
            <a:ext cx="1624012" cy="968375"/>
          </a:xfrm>
          <a:custGeom>
            <a:avLst/>
            <a:gdLst>
              <a:gd name="txL" fmla="*/ 0 w 735"/>
              <a:gd name="txT" fmla="*/ 0 h 532"/>
              <a:gd name="txR" fmla="*/ 735 w 735"/>
              <a:gd name="txB" fmla="*/ 532 h 532"/>
            </a:gdLst>
            <a:ahLst/>
            <a:cxnLst>
              <a:cxn ang="0">
                <a:pos x="0" y="0"/>
              </a:cxn>
              <a:cxn ang="0">
                <a:pos x="844044" y="367691"/>
              </a:cxn>
              <a:cxn ang="0">
                <a:pos x="1274905" y="367691"/>
              </a:cxn>
              <a:cxn ang="0">
                <a:pos x="1407477" y="453243"/>
              </a:cxn>
              <a:cxn ang="0">
                <a:pos x="1411896" y="731742"/>
              </a:cxn>
              <a:cxn ang="0">
                <a:pos x="1321305" y="728101"/>
              </a:cxn>
              <a:cxn ang="0">
                <a:pos x="1478182" y="968375"/>
              </a:cxn>
              <a:cxn ang="0">
                <a:pos x="1624012" y="731742"/>
              </a:cxn>
              <a:cxn ang="0">
                <a:pos x="1537840" y="731742"/>
              </a:cxn>
              <a:cxn ang="0">
                <a:pos x="1533421" y="411377"/>
              </a:cxn>
              <a:cxn ang="0">
                <a:pos x="1361077" y="273038"/>
              </a:cxn>
              <a:cxn ang="0">
                <a:pos x="740196" y="271218"/>
              </a:cxn>
              <a:cxn ang="0">
                <a:pos x="152458" y="0"/>
              </a:cxn>
              <a:cxn ang="0">
                <a:pos x="0" y="0"/>
              </a:cxn>
            </a:cxnLst>
            <a:rect l="txL" t="txT" r="txR" b="tx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195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54289" name="Freeform 45"/>
          <p:cNvSpPr/>
          <p:nvPr/>
        </p:nvSpPr>
        <p:spPr>
          <a:xfrm rot="-5400000">
            <a:off x="3517900" y="3683000"/>
            <a:ext cx="314325" cy="1096963"/>
          </a:xfrm>
          <a:custGeom>
            <a:avLst/>
            <a:gdLst>
              <a:gd name="txL" fmla="*/ 0 w 142"/>
              <a:gd name="txT" fmla="*/ 0 h 604"/>
              <a:gd name="txR" fmla="*/ 142 w 142"/>
              <a:gd name="txB" fmla="*/ 604 h 604"/>
            </a:gdLst>
            <a:ahLst/>
            <a:cxnLst>
              <a:cxn ang="0">
                <a:pos x="81902" y="1816"/>
              </a:cxn>
              <a:cxn ang="0">
                <a:pos x="99610" y="857229"/>
              </a:cxn>
              <a:cxn ang="0">
                <a:pos x="0" y="860862"/>
              </a:cxn>
              <a:cxn ang="0">
                <a:pos x="159376" y="1096963"/>
              </a:cxn>
              <a:cxn ang="0">
                <a:pos x="314325" y="860862"/>
              </a:cxn>
              <a:cxn ang="0">
                <a:pos x="221356" y="860862"/>
              </a:cxn>
              <a:cxn ang="0">
                <a:pos x="219142" y="0"/>
              </a:cxn>
              <a:cxn ang="0">
                <a:pos x="81902" y="1816"/>
              </a:cxn>
            </a:cxnLst>
            <a:rect l="txL" t="txT" r="txR" b="tx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tx2">
              <a:alpha val="50195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54290" name="Freeform 46"/>
          <p:cNvSpPr/>
          <p:nvPr/>
        </p:nvSpPr>
        <p:spPr>
          <a:xfrm rot="-5400000" flipH="1">
            <a:off x="2911475" y="2466975"/>
            <a:ext cx="1624013" cy="968375"/>
          </a:xfrm>
          <a:custGeom>
            <a:avLst/>
            <a:gdLst>
              <a:gd name="txL" fmla="*/ 0 w 735"/>
              <a:gd name="txT" fmla="*/ 0 h 532"/>
              <a:gd name="txR" fmla="*/ 735 w 735"/>
              <a:gd name="txB" fmla="*/ 532 h 532"/>
            </a:gdLst>
            <a:ahLst/>
            <a:cxnLst>
              <a:cxn ang="0">
                <a:pos x="0" y="0"/>
              </a:cxn>
              <a:cxn ang="0">
                <a:pos x="844045" y="367691"/>
              </a:cxn>
              <a:cxn ang="0">
                <a:pos x="1274906" y="367691"/>
              </a:cxn>
              <a:cxn ang="0">
                <a:pos x="1407478" y="453243"/>
              </a:cxn>
              <a:cxn ang="0">
                <a:pos x="1411897" y="731742"/>
              </a:cxn>
              <a:cxn ang="0">
                <a:pos x="1321306" y="728101"/>
              </a:cxn>
              <a:cxn ang="0">
                <a:pos x="1478183" y="968375"/>
              </a:cxn>
              <a:cxn ang="0">
                <a:pos x="1624013" y="731742"/>
              </a:cxn>
              <a:cxn ang="0">
                <a:pos x="1537841" y="731742"/>
              </a:cxn>
              <a:cxn ang="0">
                <a:pos x="1533422" y="411377"/>
              </a:cxn>
              <a:cxn ang="0">
                <a:pos x="1361078" y="273038"/>
              </a:cxn>
              <a:cxn ang="0">
                <a:pos x="740196" y="271218"/>
              </a:cxn>
              <a:cxn ang="0">
                <a:pos x="152458" y="0"/>
              </a:cxn>
              <a:cxn ang="0">
                <a:pos x="0" y="0"/>
              </a:cxn>
            </a:cxnLst>
            <a:rect l="txL" t="txT" r="txR" b="tx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195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5298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grpSp>
        <p:nvGrpSpPr>
          <p:cNvPr id="55299" name="Group 2"/>
          <p:cNvGrpSpPr/>
          <p:nvPr/>
        </p:nvGrpSpPr>
        <p:grpSpPr>
          <a:xfrm>
            <a:off x="5786438" y="2349500"/>
            <a:ext cx="2170112" cy="2994025"/>
            <a:chOff x="3838" y="1442"/>
            <a:chExt cx="1489" cy="2054"/>
          </a:xfrm>
        </p:grpSpPr>
        <p:sp>
          <p:nvSpPr>
            <p:cNvPr id="55318" name="AutoShape 3"/>
            <p:cNvSpPr/>
            <p:nvPr/>
          </p:nvSpPr>
          <p:spPr>
            <a:xfrm>
              <a:off x="3840" y="1442"/>
              <a:ext cx="1487" cy="2054"/>
            </a:xfrm>
            <a:prstGeom prst="roundRect">
              <a:avLst>
                <a:gd name="adj" fmla="val 12574"/>
              </a:avLst>
            </a:prstGeom>
            <a:solidFill>
              <a:schemeClr val="folHlink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" name="AutoShape 4"/>
            <p:cNvSpPr>
              <a:spLocks noChangeArrowheads="1"/>
            </p:cNvSpPr>
            <p:nvPr/>
          </p:nvSpPr>
          <p:spPr bwMode="gray">
            <a:xfrm>
              <a:off x="3838" y="2963"/>
              <a:ext cx="1481" cy="528"/>
            </a:xfrm>
            <a:prstGeom prst="roundRect">
              <a:avLst>
                <a:gd name="adj" fmla="val 32134"/>
              </a:avLst>
            </a:prstGeom>
            <a:gradFill rotWithShape="1">
              <a:gsLst>
                <a:gs pos="0">
                  <a:schemeClr val="folHlink">
                    <a:alpha val="0"/>
                  </a:schemeClr>
                </a:gs>
                <a:gs pos="100000">
                  <a:schemeClr val="folHlink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gray">
            <a:xfrm>
              <a:off x="3851" y="1449"/>
              <a:ext cx="1462" cy="529"/>
            </a:xfrm>
            <a:prstGeom prst="roundRect">
              <a:avLst>
                <a:gd name="adj" fmla="val 31319"/>
              </a:avLst>
            </a:prstGeom>
            <a:gradFill rotWithShape="1">
              <a:gsLst>
                <a:gs pos="0">
                  <a:schemeClr val="folHlink">
                    <a:gamma/>
                    <a:tint val="33333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5300" name="Group 6"/>
          <p:cNvGrpSpPr/>
          <p:nvPr/>
        </p:nvGrpSpPr>
        <p:grpSpPr>
          <a:xfrm>
            <a:off x="3449638" y="2630488"/>
            <a:ext cx="2170112" cy="2713037"/>
            <a:chOff x="2234" y="1634"/>
            <a:chExt cx="1489" cy="1862"/>
          </a:xfrm>
        </p:grpSpPr>
        <p:sp>
          <p:nvSpPr>
            <p:cNvPr id="55315" name="AutoShape 7"/>
            <p:cNvSpPr/>
            <p:nvPr/>
          </p:nvSpPr>
          <p:spPr>
            <a:xfrm>
              <a:off x="2236" y="1634"/>
              <a:ext cx="1487" cy="1862"/>
            </a:xfrm>
            <a:prstGeom prst="roundRect">
              <a:avLst>
                <a:gd name="adj" fmla="val 12574"/>
              </a:avLst>
            </a:prstGeom>
            <a:solidFill>
              <a:schemeClr val="hlink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" name="AutoShape 8"/>
            <p:cNvSpPr>
              <a:spLocks noChangeArrowheads="1"/>
            </p:cNvSpPr>
            <p:nvPr/>
          </p:nvSpPr>
          <p:spPr bwMode="gray">
            <a:xfrm>
              <a:off x="2234" y="3013"/>
              <a:ext cx="1488" cy="478"/>
            </a:xfrm>
            <a:prstGeom prst="roundRect">
              <a:avLst>
                <a:gd name="adj" fmla="val 42588"/>
              </a:avLst>
            </a:prstGeom>
            <a:gradFill rotWithShape="1">
              <a:gsLst>
                <a:gs pos="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gray">
            <a:xfrm>
              <a:off x="2241" y="1641"/>
              <a:ext cx="1476" cy="478"/>
            </a:xfrm>
            <a:prstGeom prst="roundRect">
              <a:avLst>
                <a:gd name="adj" fmla="val 35907"/>
              </a:avLst>
            </a:prstGeom>
            <a:gradFill rotWithShape="1">
              <a:gsLst>
                <a:gs pos="0">
                  <a:schemeClr val="hlink">
                    <a:gamma/>
                    <a:tint val="33333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5301" name="Group 10"/>
          <p:cNvGrpSpPr/>
          <p:nvPr/>
        </p:nvGrpSpPr>
        <p:grpSpPr>
          <a:xfrm>
            <a:off x="1143000" y="3035300"/>
            <a:ext cx="2170113" cy="2308225"/>
            <a:chOff x="797" y="1945"/>
            <a:chExt cx="1489" cy="1584"/>
          </a:xfrm>
        </p:grpSpPr>
        <p:sp>
          <p:nvSpPr>
            <p:cNvPr id="55312" name="AutoShape 11"/>
            <p:cNvSpPr/>
            <p:nvPr/>
          </p:nvSpPr>
          <p:spPr>
            <a:xfrm>
              <a:off x="799" y="1945"/>
              <a:ext cx="1487" cy="1584"/>
            </a:xfrm>
            <a:prstGeom prst="roundRect">
              <a:avLst>
                <a:gd name="adj" fmla="val 12574"/>
              </a:avLst>
            </a:prstGeom>
            <a:solidFill>
              <a:schemeClr val="accent1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AutoShape 12"/>
            <p:cNvSpPr>
              <a:spLocks noChangeArrowheads="1"/>
            </p:cNvSpPr>
            <p:nvPr/>
          </p:nvSpPr>
          <p:spPr bwMode="ltGray">
            <a:xfrm>
              <a:off x="797" y="3118"/>
              <a:ext cx="1488" cy="407"/>
            </a:xfrm>
            <a:prstGeom prst="roundRect">
              <a:avLst>
                <a:gd name="adj" fmla="val 49755"/>
              </a:avLst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AutoShape 13"/>
            <p:cNvSpPr>
              <a:spLocks noChangeArrowheads="1"/>
            </p:cNvSpPr>
            <p:nvPr/>
          </p:nvSpPr>
          <p:spPr bwMode="ltGray">
            <a:xfrm>
              <a:off x="817" y="1950"/>
              <a:ext cx="1463" cy="407"/>
            </a:xfrm>
            <a:prstGeom prst="roundRect">
              <a:avLst>
                <a:gd name="adj" fmla="val 38727"/>
              </a:avLst>
            </a:prstGeom>
            <a:gradFill rotWithShape="1">
              <a:gsLst>
                <a:gs pos="0">
                  <a:schemeClr val="accent1">
                    <a:gamma/>
                    <a:tint val="33333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5302" name="WordArt 14"/>
          <p:cNvSpPr>
            <a:spLocks noTextEdit="1"/>
          </p:cNvSpPr>
          <p:nvPr/>
        </p:nvSpPr>
        <p:spPr>
          <a:xfrm>
            <a:off x="1270000" y="3127375"/>
            <a:ext cx="452438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i="1">
                <a:solidFill>
                  <a:srgbClr val="FFFFFF">
                    <a:alpha val="70195"/>
                  </a:srgbClr>
                </a:solidFill>
                <a:latin typeface="Arial Black" panose="020B0A04020102020204" pitchFamily="34" charset="0"/>
                <a:ea typeface="Arial Black" panose="020B0A04020102020204" pitchFamily="34" charset="0"/>
              </a:rPr>
              <a:t>01</a:t>
            </a:r>
            <a:endParaRPr lang="zh-CN" altLang="en-US" sz="3600" i="1">
              <a:solidFill>
                <a:srgbClr val="FFFFFF">
                  <a:alpha val="70195"/>
                </a:srgbClr>
              </a:solidFill>
              <a:latin typeface="Arial Black" panose="020B0A04020102020204" pitchFamily="34" charset="0"/>
              <a:ea typeface="Arial Black" panose="020B0A04020102020204" pitchFamily="34" charset="0"/>
            </a:endParaRPr>
          </a:p>
        </p:txBody>
      </p:sp>
      <p:sp>
        <p:nvSpPr>
          <p:cNvPr id="55303" name="WordArt 15"/>
          <p:cNvSpPr>
            <a:spLocks noTextEdit="1"/>
          </p:cNvSpPr>
          <p:nvPr/>
        </p:nvSpPr>
        <p:spPr>
          <a:xfrm>
            <a:off x="3568700" y="2705100"/>
            <a:ext cx="4540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i="1">
                <a:solidFill>
                  <a:srgbClr val="FFFFFF">
                    <a:alpha val="70195"/>
                  </a:srgbClr>
                </a:solidFill>
                <a:latin typeface="Arial Black" panose="020B0A04020102020204" pitchFamily="34" charset="0"/>
                <a:ea typeface="Arial Black" panose="020B0A04020102020204" pitchFamily="34" charset="0"/>
              </a:rPr>
              <a:t>02</a:t>
            </a:r>
            <a:endParaRPr lang="zh-CN" altLang="en-US" sz="3600" i="1">
              <a:solidFill>
                <a:srgbClr val="FFFFFF">
                  <a:alpha val="70195"/>
                </a:srgbClr>
              </a:solidFill>
              <a:latin typeface="Arial Black" panose="020B0A04020102020204" pitchFamily="34" charset="0"/>
              <a:ea typeface="Arial Black" panose="020B0A04020102020204" pitchFamily="34" charset="0"/>
            </a:endParaRPr>
          </a:p>
        </p:txBody>
      </p:sp>
      <p:sp>
        <p:nvSpPr>
          <p:cNvPr id="55304" name="WordArt 16"/>
          <p:cNvSpPr>
            <a:spLocks noTextEdit="1"/>
          </p:cNvSpPr>
          <p:nvPr/>
        </p:nvSpPr>
        <p:spPr>
          <a:xfrm>
            <a:off x="5873750" y="2430463"/>
            <a:ext cx="4540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i="1">
                <a:solidFill>
                  <a:srgbClr val="FFFFFF">
                    <a:alpha val="70195"/>
                  </a:srgbClr>
                </a:solidFill>
                <a:latin typeface="Arial Black" panose="020B0A04020102020204" pitchFamily="34" charset="0"/>
                <a:ea typeface="Arial Black" panose="020B0A04020102020204" pitchFamily="34" charset="0"/>
              </a:rPr>
              <a:t>03</a:t>
            </a:r>
            <a:endParaRPr lang="zh-CN" altLang="en-US" sz="3600" i="1">
              <a:solidFill>
                <a:srgbClr val="FFFFFF">
                  <a:alpha val="70195"/>
                </a:srgbClr>
              </a:solidFill>
              <a:latin typeface="Arial Black" panose="020B0A04020102020204" pitchFamily="34" charset="0"/>
              <a:ea typeface="Arial Black" panose="020B0A04020102020204" pitchFamily="34" charset="0"/>
            </a:endParaRP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black">
          <a:xfrm>
            <a:off x="1243013" y="3827463"/>
            <a:ext cx="1958975" cy="998538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marL="120650" marR="0" lvl="0" indent="-12065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Click to add Text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20650" marR="0" lvl="0" indent="-12065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Click to add Text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20650" marR="0" lvl="0" indent="-12065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Click to add Text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black">
          <a:xfrm>
            <a:off x="3543300" y="3367088"/>
            <a:ext cx="1957388" cy="1341438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marL="120650" marR="0" lvl="0" indent="-12065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Click to add Text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20650" marR="0" lvl="0" indent="-12065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Click to add Text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20650" marR="0" lvl="0" indent="-12065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Click to add Text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20650" marR="0" lvl="0" indent="-12065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Click to add Text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black">
          <a:xfrm>
            <a:off x="5886450" y="3001963"/>
            <a:ext cx="1957388" cy="2027238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marL="120650" marR="0" lvl="0" indent="-12065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Click to add Text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20650" marR="0" lvl="0" indent="-12065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Click to add Text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20650" marR="0" lvl="0" indent="-12065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Click to add Text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20650" marR="0" lvl="0" indent="-12065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Click to add Text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20650" marR="0" lvl="0" indent="-12065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Click to add Text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20650" marR="0" lvl="0" indent="-120650" algn="l" defTabSz="914400" rtl="0" eaLnBrk="1" fontAlgn="base" latinLnBrk="0" hangingPunct="1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Click to add Text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5308" name="Text Box 20"/>
          <p:cNvSpPr txBox="1"/>
          <p:nvPr/>
        </p:nvSpPr>
        <p:spPr>
          <a:xfrm>
            <a:off x="1276350" y="2444750"/>
            <a:ext cx="1606550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5309" name="Text Box 21"/>
          <p:cNvSpPr txBox="1"/>
          <p:nvPr/>
        </p:nvSpPr>
        <p:spPr>
          <a:xfrm>
            <a:off x="3676650" y="1939925"/>
            <a:ext cx="1606550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5310" name="Text Box 22"/>
          <p:cNvSpPr txBox="1"/>
          <p:nvPr/>
        </p:nvSpPr>
        <p:spPr>
          <a:xfrm>
            <a:off x="6032500" y="1700213"/>
            <a:ext cx="1606550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5311" name="Rectangle 23"/>
          <p:cNvSpPr/>
          <p:nvPr/>
        </p:nvSpPr>
        <p:spPr>
          <a:xfrm>
            <a:off x="1260475" y="5624513"/>
            <a:ext cx="6537325" cy="7000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buClr>
                <a:srgbClr val="D7181F"/>
              </a:buClr>
              <a:buFont typeface="Wingdings" panose="05000000000000000000" pitchFamily="2" charset="2"/>
              <a:buNone/>
            </a:pPr>
            <a:r>
              <a:rPr lang="en-US" altLang="zh-CN" sz="2000" b="1">
                <a:latin typeface="Arial" panose="020B0604020202020204" pitchFamily="34" charset="0"/>
                <a:ea typeface="宋体" panose="02010600030101010101" pitchFamily="2" charset="-122"/>
              </a:rPr>
              <a:t> “</a:t>
            </a:r>
            <a:r>
              <a:rPr lang="en-US" altLang="zh-CN" sz="2000" b="1" err="1"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2000" b="1"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Inc.”</a:t>
            </a:r>
            <a:endParaRPr lang="en-US" altLang="zh-CN" sz="20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6322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56323" name="AutoShape 26"/>
          <p:cNvSpPr/>
          <p:nvPr/>
        </p:nvSpPr>
        <p:spPr>
          <a:xfrm>
            <a:off x="1447800" y="5265738"/>
            <a:ext cx="6248400" cy="1211262"/>
          </a:xfrm>
          <a:prstGeom prst="roundRect">
            <a:avLst>
              <a:gd name="adj" fmla="val 17509"/>
            </a:avLst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324" name="AutoShape 3"/>
          <p:cNvSpPr/>
          <p:nvPr/>
        </p:nvSpPr>
        <p:spPr>
          <a:xfrm>
            <a:off x="1447800" y="1952625"/>
            <a:ext cx="6248400" cy="1222375"/>
          </a:xfrm>
          <a:prstGeom prst="roundRect">
            <a:avLst>
              <a:gd name="adj" fmla="val 16625"/>
            </a:avLst>
          </a:prstGeom>
          <a:solidFill>
            <a:schemeClr val="hlink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325" name="AutoShape 14"/>
          <p:cNvSpPr/>
          <p:nvPr/>
        </p:nvSpPr>
        <p:spPr>
          <a:xfrm>
            <a:off x="1447800" y="3617913"/>
            <a:ext cx="6248400" cy="1231900"/>
          </a:xfrm>
          <a:prstGeom prst="roundRect">
            <a:avLst>
              <a:gd name="adj" fmla="val 17509"/>
            </a:avLst>
          </a:prstGeom>
          <a:solidFill>
            <a:schemeClr val="folHlink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326" name="AutoShape 4"/>
          <p:cNvSpPr/>
          <p:nvPr/>
        </p:nvSpPr>
        <p:spPr>
          <a:xfrm>
            <a:off x="1460500" y="2844800"/>
            <a:ext cx="6226175" cy="3079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100000">
                <a:srgbClr val="DCECA7"/>
              </a:gs>
            </a:gsLst>
            <a:lin ang="5400000" scaled="1"/>
            <a:tileRect/>
          </a:gra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327" name="AutoShape 5"/>
          <p:cNvSpPr/>
          <p:nvPr/>
        </p:nvSpPr>
        <p:spPr>
          <a:xfrm>
            <a:off x="1460500" y="1963738"/>
            <a:ext cx="6226175" cy="3079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E2F0B8"/>
              </a:gs>
              <a:gs pos="100000">
                <a:schemeClr val="hlink"/>
              </a:gs>
            </a:gsLst>
            <a:lin ang="5400000" scaled="1"/>
            <a:tileRect/>
          </a:gra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6328" name="Group 6"/>
          <p:cNvGrpSpPr/>
          <p:nvPr/>
        </p:nvGrpSpPr>
        <p:grpSpPr>
          <a:xfrm>
            <a:off x="4183063" y="1657350"/>
            <a:ext cx="611187" cy="608013"/>
            <a:chOff x="579" y="1386"/>
            <a:chExt cx="385" cy="383"/>
          </a:xfrm>
        </p:grpSpPr>
        <p:sp>
          <p:nvSpPr>
            <p:cNvPr id="56353" name="Oval 7"/>
            <p:cNvSpPr/>
            <p:nvPr/>
          </p:nvSpPr>
          <p:spPr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6354" name="Group 8"/>
            <p:cNvGrpSpPr/>
            <p:nvPr/>
          </p:nvGrpSpPr>
          <p:grpSpPr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56355" name="Oval 9"/>
              <p:cNvSpPr/>
              <p:nvPr/>
            </p:nvSpPr>
            <p:spPr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356" name="Oval 10"/>
              <p:cNvSpPr/>
              <p:nvPr/>
            </p:nvSpPr>
            <p:spPr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357" name="Oval 11"/>
              <p:cNvSpPr/>
              <p:nvPr/>
            </p:nvSpPr>
            <p:spPr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358" name="Oval 12"/>
              <p:cNvSpPr/>
              <p:nvPr/>
            </p:nvSpPr>
            <p:spPr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56329" name="Text Box 13"/>
          <p:cNvSpPr txBox="1"/>
          <p:nvPr/>
        </p:nvSpPr>
        <p:spPr>
          <a:xfrm>
            <a:off x="4291013" y="1727200"/>
            <a:ext cx="381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endParaRPr lang="en-US" altLang="zh-CN" sz="24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AutoShape 16"/>
          <p:cNvSpPr>
            <a:spLocks noChangeArrowheads="1"/>
          </p:cNvSpPr>
          <p:nvPr/>
        </p:nvSpPr>
        <p:spPr bwMode="ltGray">
          <a:xfrm>
            <a:off x="1463675" y="4516438"/>
            <a:ext cx="6224588" cy="3095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41176"/>
                  <a:invGamma/>
                </a:schemeClr>
              </a:gs>
            </a:gsLst>
            <a:lin ang="5400000" scaled="1"/>
          </a:gra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6331" name="AutoShape 17"/>
          <p:cNvSpPr/>
          <p:nvPr/>
        </p:nvSpPr>
        <p:spPr>
          <a:xfrm>
            <a:off x="1463675" y="3633788"/>
            <a:ext cx="6224588" cy="30956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C9E5FF"/>
              </a:gs>
              <a:gs pos="100000">
                <a:schemeClr val="folHlink"/>
              </a:gs>
            </a:gsLst>
            <a:lin ang="5400000" scaled="1"/>
            <a:tileRect/>
          </a:gra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6332" name="Group 18"/>
          <p:cNvGrpSpPr/>
          <p:nvPr/>
        </p:nvGrpSpPr>
        <p:grpSpPr>
          <a:xfrm>
            <a:off x="4183063" y="3313113"/>
            <a:ext cx="611187" cy="608012"/>
            <a:chOff x="579" y="1386"/>
            <a:chExt cx="385" cy="383"/>
          </a:xfrm>
        </p:grpSpPr>
        <p:sp>
          <p:nvSpPr>
            <p:cNvPr id="56347" name="Oval 19"/>
            <p:cNvSpPr/>
            <p:nvPr/>
          </p:nvSpPr>
          <p:spPr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6348" name="Group 20"/>
            <p:cNvGrpSpPr/>
            <p:nvPr/>
          </p:nvGrpSpPr>
          <p:grpSpPr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56349" name="Oval 21"/>
              <p:cNvSpPr/>
              <p:nvPr/>
            </p:nvSpPr>
            <p:spPr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350" name="Oval 22"/>
              <p:cNvSpPr/>
              <p:nvPr/>
            </p:nvSpPr>
            <p:spPr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351" name="Oval 23"/>
              <p:cNvSpPr/>
              <p:nvPr/>
            </p:nvSpPr>
            <p:spPr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352" name="Oval 24"/>
              <p:cNvSpPr/>
              <p:nvPr/>
            </p:nvSpPr>
            <p:spPr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56333" name="Text Box 25"/>
          <p:cNvSpPr txBox="1"/>
          <p:nvPr/>
        </p:nvSpPr>
        <p:spPr>
          <a:xfrm>
            <a:off x="4291013" y="3382963"/>
            <a:ext cx="381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en-US" altLang="zh-CN" sz="24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334" name="AutoShape 28"/>
          <p:cNvSpPr/>
          <p:nvPr/>
        </p:nvSpPr>
        <p:spPr>
          <a:xfrm>
            <a:off x="1463675" y="6149975"/>
            <a:ext cx="6224588" cy="304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accent1"/>
              </a:gs>
              <a:gs pos="100000">
                <a:srgbClr val="FFBEBE"/>
              </a:gs>
            </a:gsLst>
            <a:lin ang="5400000" scaled="1"/>
            <a:tileRect/>
          </a:gra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335" name="AutoShape 29"/>
          <p:cNvSpPr/>
          <p:nvPr/>
        </p:nvSpPr>
        <p:spPr>
          <a:xfrm>
            <a:off x="1463675" y="5275263"/>
            <a:ext cx="6224588" cy="3048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CBCB"/>
              </a:gs>
              <a:gs pos="100000">
                <a:schemeClr val="accent1"/>
              </a:gs>
            </a:gsLst>
            <a:lin ang="5400000" scaled="1"/>
            <a:tileRect/>
          </a:gra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6336" name="Group 30"/>
          <p:cNvGrpSpPr/>
          <p:nvPr/>
        </p:nvGrpSpPr>
        <p:grpSpPr>
          <a:xfrm>
            <a:off x="4183063" y="4970463"/>
            <a:ext cx="611187" cy="608012"/>
            <a:chOff x="579" y="1386"/>
            <a:chExt cx="385" cy="383"/>
          </a:xfrm>
        </p:grpSpPr>
        <p:sp>
          <p:nvSpPr>
            <p:cNvPr id="56341" name="Oval 31"/>
            <p:cNvSpPr/>
            <p:nvPr/>
          </p:nvSpPr>
          <p:spPr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6342" name="Group 32"/>
            <p:cNvGrpSpPr/>
            <p:nvPr/>
          </p:nvGrpSpPr>
          <p:grpSpPr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56343" name="Oval 33"/>
              <p:cNvSpPr/>
              <p:nvPr/>
            </p:nvSpPr>
            <p:spPr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636869"/>
                  </a:gs>
                  <a:gs pos="100000">
                    <a:srgbClr val="D6E1E2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344" name="Oval 34"/>
              <p:cNvSpPr/>
              <p:nvPr/>
            </p:nvSpPr>
            <p:spPr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F1F5F5"/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345" name="Oval 35"/>
              <p:cNvSpPr/>
              <p:nvPr/>
            </p:nvSpPr>
            <p:spPr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AAB2B3"/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346" name="Oval 36"/>
              <p:cNvSpPr/>
              <p:nvPr/>
            </p:nvSpPr>
            <p:spPr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D6E1E2">
                      <a:alpha val="37999"/>
                    </a:srgbClr>
                  </a:gs>
                </a:gsLst>
                <a:lin ang="5400000" scaled="1"/>
                <a:tileRect/>
              </a:gradFill>
              <a:ln w="9525">
                <a:noFill/>
              </a:ln>
            </p:spPr>
            <p:txBody>
              <a:bodyPr vert="eaVert"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56337" name="Text Box 37"/>
          <p:cNvSpPr txBox="1"/>
          <p:nvPr/>
        </p:nvSpPr>
        <p:spPr>
          <a:xfrm>
            <a:off x="4291013" y="5040313"/>
            <a:ext cx="381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endParaRPr lang="en-US" altLang="zh-CN" sz="24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" name="Text Box 38"/>
          <p:cNvSpPr txBox="1">
            <a:spLocks noChangeArrowheads="1"/>
          </p:cNvSpPr>
          <p:nvPr/>
        </p:nvSpPr>
        <p:spPr bwMode="black">
          <a:xfrm>
            <a:off x="1762125" y="2284413"/>
            <a:ext cx="5638800" cy="58102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ThemeGallery is a Design Digital Content &amp; Contents mall developed by Guild Design Inc.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Text Box 39"/>
          <p:cNvSpPr txBox="1">
            <a:spLocks noChangeArrowheads="1"/>
          </p:cNvSpPr>
          <p:nvPr/>
        </p:nvSpPr>
        <p:spPr bwMode="black">
          <a:xfrm>
            <a:off x="1806575" y="3983038"/>
            <a:ext cx="5638800" cy="58102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ThemeGallery is a Design Digital Content &amp; Contents mall developed by Guild Design Inc.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Text Box 40"/>
          <p:cNvSpPr txBox="1">
            <a:spLocks noChangeArrowheads="1"/>
          </p:cNvSpPr>
          <p:nvPr/>
        </p:nvSpPr>
        <p:spPr bwMode="black">
          <a:xfrm>
            <a:off x="1811338" y="5618163"/>
            <a:ext cx="5638800" cy="579120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ThemeGallery is a Design Digital Content &amp; Contents 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亮亮图文旗舰店  https://liangliangtuwen.tmall.com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7346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57347" name="AutoShape 60"/>
          <p:cNvSpPr/>
          <p:nvPr/>
        </p:nvSpPr>
        <p:spPr>
          <a:xfrm>
            <a:off x="304800" y="2362200"/>
            <a:ext cx="8534400" cy="4191000"/>
          </a:xfrm>
          <a:prstGeom prst="roundRect">
            <a:avLst>
              <a:gd name="adj" fmla="val 11181"/>
            </a:avLst>
          </a:prstGeom>
          <a:solidFill>
            <a:srgbClr val="FFFFFF">
              <a:alpha val="79999"/>
            </a:srgbClr>
          </a:solidFill>
          <a:ln w="3175" cap="rnd" cmpd="sng">
            <a:solidFill>
              <a:schemeClr val="tx1"/>
            </a:solidFill>
            <a:prstDash val="sysDot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gray">
          <a:xfrm>
            <a:off x="406400" y="5594350"/>
            <a:ext cx="3886200" cy="750888"/>
          </a:xfrm>
          <a:prstGeom prst="rect">
            <a:avLst/>
          </a:prstGeom>
          <a:gradFill rotWithShape="1">
            <a:gsLst>
              <a:gs pos="0">
                <a:schemeClr val="folHlink">
                  <a:gamma/>
                  <a:tint val="0"/>
                  <a:invGamma/>
                  <a:alpha val="0"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gray">
          <a:xfrm>
            <a:off x="406400" y="4592638"/>
            <a:ext cx="3886200" cy="750888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  <a:alpha val="0"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gray">
          <a:xfrm>
            <a:off x="406400" y="3548063"/>
            <a:ext cx="3886200" cy="750888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ltGray">
          <a:xfrm>
            <a:off x="406400" y="2547938"/>
            <a:ext cx="3886200" cy="750888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52" name="Rectangle 7"/>
          <p:cNvSpPr/>
          <p:nvPr/>
        </p:nvSpPr>
        <p:spPr>
          <a:xfrm>
            <a:off x="1084263" y="2654300"/>
            <a:ext cx="285115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1400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Describe a vision of company or strategic contents.</a:t>
            </a:r>
            <a:endParaRPr lang="en-US" altLang="zh-CN" sz="1400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53" name="Rectangle 8"/>
          <p:cNvSpPr/>
          <p:nvPr/>
        </p:nvSpPr>
        <p:spPr>
          <a:xfrm>
            <a:off x="1084263" y="3660775"/>
            <a:ext cx="285115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1400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Describe a vision of company or strategic contents.</a:t>
            </a:r>
            <a:endParaRPr lang="en-US" altLang="zh-CN" sz="1400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54" name="Rectangle 9"/>
          <p:cNvSpPr/>
          <p:nvPr/>
        </p:nvSpPr>
        <p:spPr>
          <a:xfrm>
            <a:off x="1084263" y="4727575"/>
            <a:ext cx="285115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1400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Describe a vision of company or strategic contents.</a:t>
            </a:r>
            <a:endParaRPr lang="en-US" altLang="zh-CN" sz="1400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55" name="Rectangle 10"/>
          <p:cNvSpPr/>
          <p:nvPr/>
        </p:nvSpPr>
        <p:spPr>
          <a:xfrm>
            <a:off x="1084263" y="5718175"/>
            <a:ext cx="285115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1400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Describe a vision of company or strategic contents.</a:t>
            </a:r>
            <a:endParaRPr lang="en-US" altLang="zh-CN" sz="1400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56" name="Rectangle 11"/>
          <p:cNvSpPr/>
          <p:nvPr/>
        </p:nvSpPr>
        <p:spPr>
          <a:xfrm>
            <a:off x="4846638" y="3660775"/>
            <a:ext cx="1447800" cy="160338"/>
          </a:xfrm>
          <a:prstGeom prst="rect">
            <a:avLst/>
          </a:prstGeom>
          <a:solidFill>
            <a:srgbClr val="969696"/>
          </a:solidFill>
          <a:ln w="9525">
            <a:noFill/>
          </a:ln>
          <a:effectLst>
            <a:prstShdw prst="shdw17" dist="17961" dir="2699999">
              <a:srgbClr val="5A5A5A"/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gray">
          <a:xfrm>
            <a:off x="4846638" y="3944938"/>
            <a:ext cx="2109788" cy="169863"/>
          </a:xfrm>
          <a:prstGeom prst="rect">
            <a:avLst/>
          </a:prstGeom>
          <a:solidFill>
            <a:schemeClr val="accent2"/>
          </a:solidFill>
          <a:ln w="9525" algn="ctr">
            <a:noFill/>
            <a:miter lim="800000"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58" name="Rectangle 13"/>
          <p:cNvSpPr/>
          <p:nvPr/>
        </p:nvSpPr>
        <p:spPr>
          <a:xfrm>
            <a:off x="4846638" y="4727575"/>
            <a:ext cx="3105150" cy="169863"/>
          </a:xfrm>
          <a:prstGeom prst="rect">
            <a:avLst/>
          </a:prstGeom>
          <a:solidFill>
            <a:srgbClr val="969696"/>
          </a:solidFill>
          <a:ln w="9525">
            <a:noFill/>
          </a:ln>
          <a:effectLst>
            <a:prstShdw prst="shdw17" dist="17961" dir="2699999">
              <a:srgbClr val="5A5A5A"/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gray">
          <a:xfrm>
            <a:off x="4846638" y="5011738"/>
            <a:ext cx="2792413" cy="180975"/>
          </a:xfrm>
          <a:prstGeom prst="rect">
            <a:avLst/>
          </a:prstGeom>
          <a:solidFill>
            <a:schemeClr val="hlink"/>
          </a:solidFill>
          <a:ln w="9525" algn="ctr">
            <a:noFill/>
            <a:miter lim="800000"/>
          </a:ln>
          <a:effectLst>
            <a:prstShdw prst="shdw17" dist="17961" dir="2700000">
              <a:schemeClr val="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60" name="Rectangle 15"/>
          <p:cNvSpPr/>
          <p:nvPr/>
        </p:nvSpPr>
        <p:spPr>
          <a:xfrm>
            <a:off x="4875213" y="2738438"/>
            <a:ext cx="2401887" cy="169862"/>
          </a:xfrm>
          <a:prstGeom prst="rect">
            <a:avLst/>
          </a:prstGeom>
          <a:solidFill>
            <a:srgbClr val="969696"/>
          </a:solidFill>
          <a:ln w="9525">
            <a:noFill/>
          </a:ln>
          <a:effectLst>
            <a:prstShdw prst="shdw17" dist="17961" dir="2699999">
              <a:srgbClr val="5A5A5A"/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gray">
          <a:xfrm>
            <a:off x="4875213" y="3013075"/>
            <a:ext cx="3024188" cy="160338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62" name="AutoShape 17"/>
          <p:cNvSpPr/>
          <p:nvPr/>
        </p:nvSpPr>
        <p:spPr>
          <a:xfrm>
            <a:off x="4752975" y="3630613"/>
            <a:ext cx="250825" cy="250825"/>
          </a:xfrm>
          <a:prstGeom prst="plus">
            <a:avLst>
              <a:gd name="adj" fmla="val 34176"/>
            </a:avLst>
          </a:prstGeom>
          <a:solidFill>
            <a:srgbClr val="969696"/>
          </a:solidFill>
          <a:ln w="9525">
            <a:noFill/>
          </a:ln>
          <a:effectLst>
            <a:prstShdw prst="shdw17" dist="17961" dir="2699999">
              <a:srgbClr val="5A5A5A"/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AutoShape 18"/>
          <p:cNvSpPr>
            <a:spLocks noChangeArrowheads="1"/>
          </p:cNvSpPr>
          <p:nvPr/>
        </p:nvSpPr>
        <p:spPr bwMode="gray">
          <a:xfrm>
            <a:off x="4754563" y="3913188"/>
            <a:ext cx="250825" cy="250825"/>
          </a:xfrm>
          <a:prstGeom prst="plus">
            <a:avLst>
              <a:gd name="adj" fmla="val 34810"/>
            </a:avLst>
          </a:prstGeom>
          <a:solidFill>
            <a:schemeClr val="accent2"/>
          </a:solidFill>
          <a:ln w="9525" algn="ctr">
            <a:noFill/>
            <a:miter lim="800000"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64" name="AutoShape 19"/>
          <p:cNvSpPr/>
          <p:nvPr/>
        </p:nvSpPr>
        <p:spPr>
          <a:xfrm>
            <a:off x="4752975" y="4697413"/>
            <a:ext cx="250825" cy="250825"/>
          </a:xfrm>
          <a:prstGeom prst="plus">
            <a:avLst>
              <a:gd name="adj" fmla="val 36708"/>
            </a:avLst>
          </a:prstGeom>
          <a:solidFill>
            <a:srgbClr val="969696"/>
          </a:solidFill>
          <a:ln w="9525">
            <a:noFill/>
          </a:ln>
          <a:effectLst>
            <a:prstShdw prst="shdw17" dist="17961" dir="2699999">
              <a:srgbClr val="5A5A5A"/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gray">
          <a:xfrm>
            <a:off x="4754563" y="4979988"/>
            <a:ext cx="250825" cy="250825"/>
          </a:xfrm>
          <a:prstGeom prst="plus">
            <a:avLst>
              <a:gd name="adj" fmla="val 34176"/>
            </a:avLst>
          </a:prstGeom>
          <a:solidFill>
            <a:schemeClr val="hlink"/>
          </a:solidFill>
          <a:ln w="9525" algn="ctr">
            <a:noFill/>
            <a:miter lim="800000"/>
          </a:ln>
          <a:effectLst>
            <a:prstShdw prst="shdw17" dist="17961" dir="2700000">
              <a:schemeClr val="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66" name="AutoShape 21"/>
          <p:cNvSpPr/>
          <p:nvPr/>
        </p:nvSpPr>
        <p:spPr>
          <a:xfrm>
            <a:off x="4752975" y="2698750"/>
            <a:ext cx="250825" cy="250825"/>
          </a:xfrm>
          <a:prstGeom prst="plus">
            <a:avLst>
              <a:gd name="adj" fmla="val 34810"/>
            </a:avLst>
          </a:prstGeom>
          <a:solidFill>
            <a:srgbClr val="969696"/>
          </a:solidFill>
          <a:ln w="9525">
            <a:noFill/>
          </a:ln>
          <a:effectLst>
            <a:prstShdw prst="shdw17" dist="17961" dir="2699999">
              <a:srgbClr val="5A5A5A"/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" name="AutoShape 22"/>
          <p:cNvSpPr>
            <a:spLocks noChangeArrowheads="1"/>
          </p:cNvSpPr>
          <p:nvPr/>
        </p:nvSpPr>
        <p:spPr bwMode="gray">
          <a:xfrm>
            <a:off x="4754563" y="2981325"/>
            <a:ext cx="250825" cy="250825"/>
          </a:xfrm>
          <a:prstGeom prst="plus">
            <a:avLst>
              <a:gd name="adj" fmla="val 34810"/>
            </a:avLst>
          </a:prstGeom>
          <a:solidFill>
            <a:schemeClr val="accent1"/>
          </a:solidFill>
          <a:ln w="9525" algn="ctr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68" name="Text Box 23"/>
          <p:cNvSpPr txBox="1"/>
          <p:nvPr/>
        </p:nvSpPr>
        <p:spPr>
          <a:xfrm>
            <a:off x="7234238" y="2659063"/>
            <a:ext cx="153670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69" name="Text Box 24"/>
          <p:cNvSpPr txBox="1"/>
          <p:nvPr/>
        </p:nvSpPr>
        <p:spPr>
          <a:xfrm>
            <a:off x="7207250" y="2649538"/>
            <a:ext cx="80645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spcBef>
                <a:spcPct val="50000"/>
              </a:spcBef>
            </a:pPr>
            <a:r>
              <a:rPr lang="en-US" altLang="zh-CN" sz="1600" b="1">
                <a:solidFill>
                  <a:srgbClr val="77777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70%</a:t>
            </a:r>
            <a:endParaRPr lang="en-US" altLang="zh-CN" sz="1600" b="1">
              <a:solidFill>
                <a:srgbClr val="777777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70" name="Text Box 25"/>
          <p:cNvSpPr txBox="1"/>
          <p:nvPr/>
        </p:nvSpPr>
        <p:spPr>
          <a:xfrm>
            <a:off x="6196013" y="3565525"/>
            <a:ext cx="80645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spcBef>
                <a:spcPct val="50000"/>
              </a:spcBef>
            </a:pPr>
            <a:r>
              <a:rPr lang="en-US" altLang="zh-CN" sz="1600" b="1">
                <a:solidFill>
                  <a:srgbClr val="77777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50%</a:t>
            </a:r>
            <a:endParaRPr lang="en-US" altLang="zh-CN" sz="1600" b="1">
              <a:solidFill>
                <a:srgbClr val="777777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71" name="Text Box 26"/>
          <p:cNvSpPr txBox="1"/>
          <p:nvPr/>
        </p:nvSpPr>
        <p:spPr>
          <a:xfrm>
            <a:off x="7832725" y="4651375"/>
            <a:ext cx="80645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spcBef>
                <a:spcPct val="50000"/>
              </a:spcBef>
            </a:pPr>
            <a:r>
              <a:rPr lang="en-US" altLang="zh-CN" sz="1600" b="1">
                <a:solidFill>
                  <a:srgbClr val="77777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83%</a:t>
            </a:r>
            <a:endParaRPr lang="en-US" altLang="zh-CN" sz="1600" b="1">
              <a:solidFill>
                <a:srgbClr val="777777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black">
          <a:xfrm>
            <a:off x="7794625" y="2922588"/>
            <a:ext cx="806450" cy="336550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27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90%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Text Box 28"/>
          <p:cNvSpPr txBox="1">
            <a:spLocks noChangeArrowheads="1"/>
          </p:cNvSpPr>
          <p:nvPr/>
        </p:nvSpPr>
        <p:spPr bwMode="black">
          <a:xfrm>
            <a:off x="6819900" y="3859213"/>
            <a:ext cx="806450" cy="336550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27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65%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 Box 29"/>
          <p:cNvSpPr txBox="1">
            <a:spLocks noChangeArrowheads="1"/>
          </p:cNvSpPr>
          <p:nvPr/>
        </p:nvSpPr>
        <p:spPr bwMode="black">
          <a:xfrm>
            <a:off x="7532688" y="4924425"/>
            <a:ext cx="806450" cy="336550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27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75%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75" name="Rectangle 30"/>
          <p:cNvSpPr/>
          <p:nvPr/>
        </p:nvSpPr>
        <p:spPr>
          <a:xfrm>
            <a:off x="4846638" y="5700713"/>
            <a:ext cx="1447800" cy="160337"/>
          </a:xfrm>
          <a:prstGeom prst="rect">
            <a:avLst/>
          </a:prstGeom>
          <a:solidFill>
            <a:srgbClr val="969696"/>
          </a:solidFill>
          <a:ln w="9525">
            <a:noFill/>
          </a:ln>
          <a:effectLst>
            <a:prstShdw prst="shdw17" dist="17961" dir="2699999">
              <a:srgbClr val="5A5A5A"/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gray">
          <a:xfrm>
            <a:off x="4846638" y="5984875"/>
            <a:ext cx="2109788" cy="169863"/>
          </a:xfrm>
          <a:prstGeom prst="rect">
            <a:avLst/>
          </a:prstGeom>
          <a:solidFill>
            <a:schemeClr val="folHlink"/>
          </a:solidFill>
          <a:ln w="9525" algn="ctr">
            <a:noFill/>
            <a:miter lim="800000"/>
          </a:ln>
          <a:effectLst>
            <a:prstShdw prst="shdw17" dist="17961" dir="2700000">
              <a:schemeClr val="fol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77" name="AutoShape 32"/>
          <p:cNvSpPr/>
          <p:nvPr/>
        </p:nvSpPr>
        <p:spPr>
          <a:xfrm>
            <a:off x="4752975" y="5670550"/>
            <a:ext cx="250825" cy="250825"/>
          </a:xfrm>
          <a:prstGeom prst="plus">
            <a:avLst>
              <a:gd name="adj" fmla="val 35444"/>
            </a:avLst>
          </a:prstGeom>
          <a:solidFill>
            <a:srgbClr val="969696"/>
          </a:solidFill>
          <a:ln w="9525">
            <a:noFill/>
          </a:ln>
          <a:effectLst>
            <a:prstShdw prst="shdw17" dist="17961" dir="2699999">
              <a:srgbClr val="5A5A5A"/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" name="AutoShape 33"/>
          <p:cNvSpPr>
            <a:spLocks noChangeArrowheads="1"/>
          </p:cNvSpPr>
          <p:nvPr/>
        </p:nvSpPr>
        <p:spPr bwMode="gray">
          <a:xfrm>
            <a:off x="4754563" y="5953125"/>
            <a:ext cx="250825" cy="250825"/>
          </a:xfrm>
          <a:prstGeom prst="plus">
            <a:avLst>
              <a:gd name="adj" fmla="val 34176"/>
            </a:avLst>
          </a:prstGeom>
          <a:solidFill>
            <a:schemeClr val="folHlink"/>
          </a:solidFill>
          <a:ln w="9525" algn="ctr">
            <a:noFill/>
            <a:miter lim="800000"/>
          </a:ln>
          <a:effectLst>
            <a:prstShdw prst="shdw17" dist="17961" dir="2700000">
              <a:schemeClr val="folHlink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7379" name="Text Box 34"/>
          <p:cNvSpPr txBox="1"/>
          <p:nvPr/>
        </p:nvSpPr>
        <p:spPr>
          <a:xfrm>
            <a:off x="6196013" y="5605463"/>
            <a:ext cx="806450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>
              <a:spcBef>
                <a:spcPct val="50000"/>
              </a:spcBef>
            </a:pPr>
            <a:r>
              <a:rPr lang="en-US" altLang="zh-CN" sz="1600" b="1">
                <a:solidFill>
                  <a:srgbClr val="777777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50%</a:t>
            </a:r>
            <a:endParaRPr lang="en-US" altLang="zh-CN" sz="1600" b="1">
              <a:solidFill>
                <a:srgbClr val="777777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" name="Text Box 35"/>
          <p:cNvSpPr txBox="1">
            <a:spLocks noChangeArrowheads="1"/>
          </p:cNvSpPr>
          <p:nvPr/>
        </p:nvSpPr>
        <p:spPr bwMode="black">
          <a:xfrm>
            <a:off x="6819900" y="5899150"/>
            <a:ext cx="806450" cy="336550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27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65%</a:t>
            </a:r>
            <a:endParaRPr kumimoji="0" lang="en-US" altLang="zh-CN" sz="1600" b="1" i="0" u="none" strike="noStrike" kern="1200" cap="none" spc="0" normalizeH="0" baseline="0" noProof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7381" name="Group 36"/>
          <p:cNvGrpSpPr/>
          <p:nvPr/>
        </p:nvGrpSpPr>
        <p:grpSpPr>
          <a:xfrm>
            <a:off x="3835400" y="2514600"/>
            <a:ext cx="822325" cy="819150"/>
            <a:chOff x="1596" y="1152"/>
            <a:chExt cx="518" cy="516"/>
          </a:xfrm>
        </p:grpSpPr>
        <p:sp>
          <p:nvSpPr>
            <p:cNvPr id="57404" name="Oval 37"/>
            <p:cNvSpPr/>
            <p:nvPr/>
          </p:nvSpPr>
          <p:spPr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1"/>
            </a:solidFill>
            <a:ln w="28575" cap="flat" cmpd="sng">
              <a:solidFill>
                <a:srgbClr val="F8F8F8">
                  <a:alpha val="70195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7405" name="Picture 38" descr="cir_lighteffect0"/>
            <p:cNvPicPr>
              <a:picLocks noChangeAspect="1"/>
            </p:cNvPicPr>
            <p:nvPr/>
          </p:nvPicPr>
          <p:blipFill>
            <a:blip r:embed="rId1">
              <a:lum bright="17999" contrast="-12000"/>
            </a:blip>
            <a:stretch>
              <a:fillRect/>
            </a:stretch>
          </p:blipFill>
          <p:spPr>
            <a:xfrm>
              <a:off x="1609" y="1152"/>
              <a:ext cx="484" cy="38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7382" name="Group 39"/>
          <p:cNvGrpSpPr/>
          <p:nvPr/>
        </p:nvGrpSpPr>
        <p:grpSpPr>
          <a:xfrm>
            <a:off x="3835400" y="3505200"/>
            <a:ext cx="822325" cy="819150"/>
            <a:chOff x="1596" y="1152"/>
            <a:chExt cx="518" cy="516"/>
          </a:xfrm>
        </p:grpSpPr>
        <p:sp>
          <p:nvSpPr>
            <p:cNvPr id="57402" name="Oval 40"/>
            <p:cNvSpPr/>
            <p:nvPr/>
          </p:nvSpPr>
          <p:spPr>
            <a:xfrm>
              <a:off x="1596" y="1154"/>
              <a:ext cx="518" cy="514"/>
            </a:xfrm>
            <a:prstGeom prst="ellipse">
              <a:avLst/>
            </a:prstGeom>
            <a:solidFill>
              <a:schemeClr val="accent2"/>
            </a:solidFill>
            <a:ln w="28575" cap="flat" cmpd="sng">
              <a:solidFill>
                <a:srgbClr val="F8F8F8">
                  <a:alpha val="70195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7403" name="Picture 41" descr="cir_lighteffect0"/>
            <p:cNvPicPr>
              <a:picLocks noChangeAspect="1"/>
            </p:cNvPicPr>
            <p:nvPr/>
          </p:nvPicPr>
          <p:blipFill>
            <a:blip r:embed="rId1">
              <a:lum bright="17999" contrast="-12000"/>
            </a:blip>
            <a:stretch>
              <a:fillRect/>
            </a:stretch>
          </p:blipFill>
          <p:spPr>
            <a:xfrm>
              <a:off x="1609" y="1152"/>
              <a:ext cx="484" cy="38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7383" name="Group 42"/>
          <p:cNvGrpSpPr/>
          <p:nvPr/>
        </p:nvGrpSpPr>
        <p:grpSpPr>
          <a:xfrm>
            <a:off x="3835400" y="4572000"/>
            <a:ext cx="822325" cy="819150"/>
            <a:chOff x="1596" y="1152"/>
            <a:chExt cx="518" cy="516"/>
          </a:xfrm>
        </p:grpSpPr>
        <p:sp>
          <p:nvSpPr>
            <p:cNvPr id="57400" name="Oval 43"/>
            <p:cNvSpPr/>
            <p:nvPr/>
          </p:nvSpPr>
          <p:spPr>
            <a:xfrm>
              <a:off x="1596" y="1154"/>
              <a:ext cx="518" cy="514"/>
            </a:xfrm>
            <a:prstGeom prst="ellipse">
              <a:avLst/>
            </a:prstGeom>
            <a:solidFill>
              <a:schemeClr val="hlink"/>
            </a:solidFill>
            <a:ln w="28575" cap="flat" cmpd="sng">
              <a:solidFill>
                <a:srgbClr val="F8F8F8">
                  <a:alpha val="70195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7401" name="Picture 44" descr="cir_lighteffect0"/>
            <p:cNvPicPr>
              <a:picLocks noChangeAspect="1"/>
            </p:cNvPicPr>
            <p:nvPr/>
          </p:nvPicPr>
          <p:blipFill>
            <a:blip r:embed="rId1">
              <a:lum bright="17999" contrast="-12000"/>
            </a:blip>
            <a:stretch>
              <a:fillRect/>
            </a:stretch>
          </p:blipFill>
          <p:spPr>
            <a:xfrm>
              <a:off x="1609" y="1152"/>
              <a:ext cx="484" cy="38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7384" name="Group 45"/>
          <p:cNvGrpSpPr/>
          <p:nvPr/>
        </p:nvGrpSpPr>
        <p:grpSpPr>
          <a:xfrm>
            <a:off x="3890963" y="5530850"/>
            <a:ext cx="822325" cy="819150"/>
            <a:chOff x="1596" y="1152"/>
            <a:chExt cx="518" cy="516"/>
          </a:xfrm>
        </p:grpSpPr>
        <p:sp>
          <p:nvSpPr>
            <p:cNvPr id="57398" name="Oval 46"/>
            <p:cNvSpPr/>
            <p:nvPr/>
          </p:nvSpPr>
          <p:spPr>
            <a:xfrm>
              <a:off x="1596" y="1154"/>
              <a:ext cx="518" cy="514"/>
            </a:xfrm>
            <a:prstGeom prst="ellipse">
              <a:avLst/>
            </a:prstGeom>
            <a:solidFill>
              <a:schemeClr val="folHlink"/>
            </a:solidFill>
            <a:ln w="28575" cap="flat" cmpd="sng">
              <a:solidFill>
                <a:srgbClr val="F8F8F8">
                  <a:alpha val="70195"/>
                </a:srgbClr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7399" name="Picture 47" descr="cir_lighteffect0"/>
            <p:cNvPicPr>
              <a:picLocks noChangeAspect="1"/>
            </p:cNvPicPr>
            <p:nvPr/>
          </p:nvPicPr>
          <p:blipFill>
            <a:blip r:embed="rId1">
              <a:lum bright="17999" contrast="-12000"/>
            </a:blip>
            <a:stretch>
              <a:fillRect/>
            </a:stretch>
          </p:blipFill>
          <p:spPr>
            <a:xfrm>
              <a:off x="1609" y="1152"/>
              <a:ext cx="484" cy="385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7385" name="Group 48"/>
          <p:cNvGrpSpPr/>
          <p:nvPr/>
        </p:nvGrpSpPr>
        <p:grpSpPr>
          <a:xfrm>
            <a:off x="4021138" y="2743200"/>
            <a:ext cx="450850" cy="339725"/>
            <a:chOff x="1890" y="1712"/>
            <a:chExt cx="399" cy="300"/>
          </a:xfrm>
        </p:grpSpPr>
        <p:sp>
          <p:nvSpPr>
            <p:cNvPr id="50" name="Freeform 49"/>
            <p:cNvSpPr>
              <a:spLocks noEditPoints="1"/>
            </p:cNvSpPr>
            <p:nvPr/>
          </p:nvSpPr>
          <p:spPr bwMode="gray">
            <a:xfrm>
              <a:off x="1890" y="1712"/>
              <a:ext cx="200" cy="300"/>
            </a:xfrm>
            <a:custGeom>
              <a:avLst/>
              <a:gdLst/>
              <a:ahLst/>
              <a:cxnLst>
                <a:cxn ang="0">
                  <a:pos x="200" y="172"/>
                </a:cxn>
                <a:cxn ang="0">
                  <a:pos x="195" y="172"/>
                </a:cxn>
                <a:cxn ang="0">
                  <a:pos x="192" y="169"/>
                </a:cxn>
                <a:cxn ang="0">
                  <a:pos x="65" y="42"/>
                </a:cxn>
                <a:cxn ang="0">
                  <a:pos x="200" y="42"/>
                </a:cxn>
                <a:cxn ang="0">
                  <a:pos x="200" y="0"/>
                </a:cxn>
                <a:cxn ang="0">
                  <a:pos x="0" y="0"/>
                </a:cxn>
                <a:cxn ang="0">
                  <a:pos x="0" y="300"/>
                </a:cxn>
                <a:cxn ang="0">
                  <a:pos x="200" y="300"/>
                </a:cxn>
                <a:cxn ang="0">
                  <a:pos x="200" y="258"/>
                </a:cxn>
                <a:cxn ang="0">
                  <a:pos x="65" y="258"/>
                </a:cxn>
                <a:cxn ang="0">
                  <a:pos x="150" y="174"/>
                </a:cxn>
                <a:cxn ang="0">
                  <a:pos x="186" y="208"/>
                </a:cxn>
                <a:cxn ang="0">
                  <a:pos x="189" y="211"/>
                </a:cxn>
                <a:cxn ang="0">
                  <a:pos x="195" y="214"/>
                </a:cxn>
                <a:cxn ang="0">
                  <a:pos x="200" y="214"/>
                </a:cxn>
                <a:cxn ang="0">
                  <a:pos x="200" y="172"/>
                </a:cxn>
                <a:cxn ang="0">
                  <a:pos x="42" y="64"/>
                </a:cxn>
                <a:cxn ang="0">
                  <a:pos x="126" y="150"/>
                </a:cxn>
                <a:cxn ang="0">
                  <a:pos x="42" y="234"/>
                </a:cxn>
                <a:cxn ang="0">
                  <a:pos x="42" y="64"/>
                </a:cxn>
              </a:cxnLst>
              <a:rect l="0" t="0" r="r" b="b"/>
              <a:pathLst>
                <a:path w="200" h="300">
                  <a:moveTo>
                    <a:pt x="200" y="172"/>
                  </a:moveTo>
                  <a:lnTo>
                    <a:pt x="195" y="172"/>
                  </a:lnTo>
                  <a:lnTo>
                    <a:pt x="192" y="169"/>
                  </a:lnTo>
                  <a:lnTo>
                    <a:pt x="65" y="42"/>
                  </a:lnTo>
                  <a:lnTo>
                    <a:pt x="200" y="42"/>
                  </a:lnTo>
                  <a:lnTo>
                    <a:pt x="200" y="0"/>
                  </a:lnTo>
                  <a:lnTo>
                    <a:pt x="0" y="0"/>
                  </a:lnTo>
                  <a:lnTo>
                    <a:pt x="0" y="300"/>
                  </a:lnTo>
                  <a:lnTo>
                    <a:pt x="200" y="300"/>
                  </a:lnTo>
                  <a:lnTo>
                    <a:pt x="200" y="258"/>
                  </a:lnTo>
                  <a:lnTo>
                    <a:pt x="65" y="258"/>
                  </a:lnTo>
                  <a:lnTo>
                    <a:pt x="150" y="174"/>
                  </a:lnTo>
                  <a:lnTo>
                    <a:pt x="186" y="208"/>
                  </a:lnTo>
                  <a:lnTo>
                    <a:pt x="189" y="211"/>
                  </a:lnTo>
                  <a:lnTo>
                    <a:pt x="195" y="214"/>
                  </a:lnTo>
                  <a:lnTo>
                    <a:pt x="200" y="214"/>
                  </a:lnTo>
                  <a:lnTo>
                    <a:pt x="200" y="172"/>
                  </a:lnTo>
                  <a:close/>
                  <a:moveTo>
                    <a:pt x="42" y="64"/>
                  </a:moveTo>
                  <a:lnTo>
                    <a:pt x="126" y="150"/>
                  </a:lnTo>
                  <a:lnTo>
                    <a:pt x="42" y="234"/>
                  </a:lnTo>
                  <a:lnTo>
                    <a:pt x="42" y="64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Freeform 50"/>
            <p:cNvSpPr>
              <a:spLocks noEditPoints="1"/>
            </p:cNvSpPr>
            <p:nvPr/>
          </p:nvSpPr>
          <p:spPr bwMode="gray">
            <a:xfrm>
              <a:off x="2090" y="1712"/>
              <a:ext cx="200" cy="300"/>
            </a:xfrm>
            <a:custGeom>
              <a:avLst/>
              <a:gdLst/>
              <a:ahLst/>
              <a:cxnLst>
                <a:cxn ang="0">
                  <a:pos x="0" y="214"/>
                </a:cxn>
                <a:cxn ang="0">
                  <a:pos x="6" y="214"/>
                </a:cxn>
                <a:cxn ang="0">
                  <a:pos x="10" y="211"/>
                </a:cxn>
                <a:cxn ang="0">
                  <a:pos x="15" y="208"/>
                </a:cxn>
                <a:cxn ang="0">
                  <a:pos x="51" y="174"/>
                </a:cxn>
                <a:cxn ang="0">
                  <a:pos x="135" y="258"/>
                </a:cxn>
                <a:cxn ang="0">
                  <a:pos x="0" y="258"/>
                </a:cxn>
                <a:cxn ang="0">
                  <a:pos x="0" y="300"/>
                </a:cxn>
                <a:cxn ang="0">
                  <a:pos x="199" y="300"/>
                </a:cxn>
                <a:cxn ang="0">
                  <a:pos x="199" y="0"/>
                </a:cxn>
                <a:cxn ang="0">
                  <a:pos x="0" y="0"/>
                </a:cxn>
                <a:cxn ang="0">
                  <a:pos x="0" y="42"/>
                </a:cxn>
                <a:cxn ang="0">
                  <a:pos x="135" y="42"/>
                </a:cxn>
                <a:cxn ang="0">
                  <a:pos x="7" y="169"/>
                </a:cxn>
                <a:cxn ang="0">
                  <a:pos x="4" y="172"/>
                </a:cxn>
                <a:cxn ang="0">
                  <a:pos x="0" y="172"/>
                </a:cxn>
                <a:cxn ang="0">
                  <a:pos x="0" y="214"/>
                </a:cxn>
                <a:cxn ang="0">
                  <a:pos x="157" y="234"/>
                </a:cxn>
                <a:cxn ang="0">
                  <a:pos x="73" y="150"/>
                </a:cxn>
                <a:cxn ang="0">
                  <a:pos x="157" y="64"/>
                </a:cxn>
                <a:cxn ang="0">
                  <a:pos x="157" y="234"/>
                </a:cxn>
              </a:cxnLst>
              <a:rect l="0" t="0" r="r" b="b"/>
              <a:pathLst>
                <a:path w="199" h="300">
                  <a:moveTo>
                    <a:pt x="0" y="214"/>
                  </a:moveTo>
                  <a:lnTo>
                    <a:pt x="6" y="214"/>
                  </a:lnTo>
                  <a:lnTo>
                    <a:pt x="10" y="211"/>
                  </a:lnTo>
                  <a:lnTo>
                    <a:pt x="15" y="208"/>
                  </a:lnTo>
                  <a:lnTo>
                    <a:pt x="51" y="174"/>
                  </a:lnTo>
                  <a:lnTo>
                    <a:pt x="135" y="258"/>
                  </a:lnTo>
                  <a:lnTo>
                    <a:pt x="0" y="258"/>
                  </a:lnTo>
                  <a:lnTo>
                    <a:pt x="0" y="300"/>
                  </a:lnTo>
                  <a:lnTo>
                    <a:pt x="199" y="300"/>
                  </a:lnTo>
                  <a:lnTo>
                    <a:pt x="199" y="0"/>
                  </a:lnTo>
                  <a:lnTo>
                    <a:pt x="0" y="0"/>
                  </a:lnTo>
                  <a:lnTo>
                    <a:pt x="0" y="42"/>
                  </a:lnTo>
                  <a:lnTo>
                    <a:pt x="135" y="42"/>
                  </a:lnTo>
                  <a:lnTo>
                    <a:pt x="7" y="169"/>
                  </a:lnTo>
                  <a:lnTo>
                    <a:pt x="4" y="172"/>
                  </a:lnTo>
                  <a:lnTo>
                    <a:pt x="0" y="172"/>
                  </a:lnTo>
                  <a:lnTo>
                    <a:pt x="0" y="214"/>
                  </a:lnTo>
                  <a:close/>
                  <a:moveTo>
                    <a:pt x="157" y="234"/>
                  </a:moveTo>
                  <a:lnTo>
                    <a:pt x="73" y="150"/>
                  </a:lnTo>
                  <a:lnTo>
                    <a:pt x="157" y="64"/>
                  </a:lnTo>
                  <a:lnTo>
                    <a:pt x="157" y="234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2" name="Freeform 51"/>
          <p:cNvSpPr>
            <a:spLocks noEditPoints="1"/>
          </p:cNvSpPr>
          <p:nvPr/>
        </p:nvSpPr>
        <p:spPr bwMode="gray">
          <a:xfrm>
            <a:off x="4070350" y="5727700"/>
            <a:ext cx="438150" cy="450850"/>
          </a:xfrm>
          <a:custGeom>
            <a:avLst/>
            <a:gdLst/>
            <a:ahLst/>
            <a:cxnLst>
              <a:cxn ang="0">
                <a:pos x="306" y="290"/>
              </a:cxn>
              <a:cxn ang="0">
                <a:pos x="250" y="318"/>
              </a:cxn>
              <a:cxn ang="0">
                <a:pos x="163" y="326"/>
              </a:cxn>
              <a:cxn ang="0">
                <a:pos x="91" y="291"/>
              </a:cxn>
              <a:cxn ang="0">
                <a:pos x="55" y="222"/>
              </a:cxn>
              <a:cxn ang="0">
                <a:pos x="63" y="134"/>
              </a:cxn>
              <a:cxn ang="0">
                <a:pos x="114" y="71"/>
              </a:cxn>
              <a:cxn ang="0">
                <a:pos x="196" y="50"/>
              </a:cxn>
              <a:cxn ang="0">
                <a:pos x="271" y="72"/>
              </a:cxn>
              <a:cxn ang="0">
                <a:pos x="243" y="72"/>
              </a:cxn>
              <a:cxn ang="0">
                <a:pos x="226" y="72"/>
              </a:cxn>
              <a:cxn ang="0">
                <a:pos x="220" y="80"/>
              </a:cxn>
              <a:cxn ang="0">
                <a:pos x="214" y="78"/>
              </a:cxn>
              <a:cxn ang="0">
                <a:pos x="174" y="65"/>
              </a:cxn>
              <a:cxn ang="0">
                <a:pos x="112" y="90"/>
              </a:cxn>
              <a:cxn ang="0">
                <a:pos x="69" y="171"/>
              </a:cxn>
              <a:cxn ang="0">
                <a:pos x="75" y="257"/>
              </a:cxn>
              <a:cxn ang="0">
                <a:pos x="126" y="302"/>
              </a:cxn>
              <a:cxn ang="0">
                <a:pos x="180" y="299"/>
              </a:cxn>
              <a:cxn ang="0">
                <a:pos x="201" y="285"/>
              </a:cxn>
              <a:cxn ang="0">
                <a:pos x="225" y="303"/>
              </a:cxn>
              <a:cxn ang="0">
                <a:pos x="297" y="287"/>
              </a:cxn>
              <a:cxn ang="0">
                <a:pos x="355" y="219"/>
              </a:cxn>
              <a:cxn ang="0">
                <a:pos x="364" y="126"/>
              </a:cxn>
              <a:cxn ang="0">
                <a:pos x="325" y="51"/>
              </a:cxn>
              <a:cxn ang="0">
                <a:pos x="259" y="9"/>
              </a:cxn>
              <a:cxn ang="0">
                <a:pos x="160" y="3"/>
              </a:cxn>
              <a:cxn ang="0">
                <a:pos x="75" y="36"/>
              </a:cxn>
              <a:cxn ang="0">
                <a:pos x="13" y="119"/>
              </a:cxn>
              <a:cxn ang="0">
                <a:pos x="4" y="233"/>
              </a:cxn>
              <a:cxn ang="0">
                <a:pos x="55" y="326"/>
              </a:cxn>
              <a:cxn ang="0">
                <a:pos x="154" y="374"/>
              </a:cxn>
              <a:cxn ang="0">
                <a:pos x="286" y="359"/>
              </a:cxn>
              <a:cxn ang="0">
                <a:pos x="363" y="303"/>
              </a:cxn>
              <a:cxn ang="0">
                <a:pos x="364" y="294"/>
              </a:cxn>
              <a:cxn ang="0">
                <a:pos x="357" y="288"/>
              </a:cxn>
              <a:cxn ang="0">
                <a:pos x="253" y="251"/>
              </a:cxn>
              <a:cxn ang="0">
                <a:pos x="255" y="246"/>
              </a:cxn>
              <a:cxn ang="0">
                <a:pos x="283" y="81"/>
              </a:cxn>
              <a:cxn ang="0">
                <a:pos x="315" y="159"/>
              </a:cxn>
              <a:cxn ang="0">
                <a:pos x="292" y="228"/>
              </a:cxn>
              <a:cxn ang="0">
                <a:pos x="135" y="182"/>
              </a:cxn>
              <a:cxn ang="0">
                <a:pos x="166" y="119"/>
              </a:cxn>
              <a:cxn ang="0">
                <a:pos x="192" y="119"/>
              </a:cxn>
              <a:cxn ang="0">
                <a:pos x="204" y="149"/>
              </a:cxn>
              <a:cxn ang="0">
                <a:pos x="187" y="230"/>
              </a:cxn>
              <a:cxn ang="0">
                <a:pos x="169" y="252"/>
              </a:cxn>
              <a:cxn ang="0">
                <a:pos x="150" y="255"/>
              </a:cxn>
              <a:cxn ang="0">
                <a:pos x="138" y="246"/>
              </a:cxn>
            </a:cxnLst>
            <a:rect l="0" t="0" r="r" b="b"/>
            <a:pathLst>
              <a:path w="366" h="377">
                <a:moveTo>
                  <a:pt x="357" y="288"/>
                </a:moveTo>
                <a:lnTo>
                  <a:pt x="309" y="288"/>
                </a:lnTo>
                <a:lnTo>
                  <a:pt x="306" y="290"/>
                </a:lnTo>
                <a:lnTo>
                  <a:pt x="303" y="291"/>
                </a:lnTo>
                <a:lnTo>
                  <a:pt x="277" y="306"/>
                </a:lnTo>
                <a:lnTo>
                  <a:pt x="250" y="318"/>
                </a:lnTo>
                <a:lnTo>
                  <a:pt x="223" y="326"/>
                </a:lnTo>
                <a:lnTo>
                  <a:pt x="193" y="327"/>
                </a:lnTo>
                <a:lnTo>
                  <a:pt x="163" y="326"/>
                </a:lnTo>
                <a:lnTo>
                  <a:pt x="136" y="318"/>
                </a:lnTo>
                <a:lnTo>
                  <a:pt x="112" y="306"/>
                </a:lnTo>
                <a:lnTo>
                  <a:pt x="91" y="291"/>
                </a:lnTo>
                <a:lnTo>
                  <a:pt x="75" y="270"/>
                </a:lnTo>
                <a:lnTo>
                  <a:pt x="61" y="248"/>
                </a:lnTo>
                <a:lnTo>
                  <a:pt x="55" y="222"/>
                </a:lnTo>
                <a:lnTo>
                  <a:pt x="52" y="192"/>
                </a:lnTo>
                <a:lnTo>
                  <a:pt x="55" y="161"/>
                </a:lnTo>
                <a:lnTo>
                  <a:pt x="63" y="134"/>
                </a:lnTo>
                <a:lnTo>
                  <a:pt x="75" y="110"/>
                </a:lnTo>
                <a:lnTo>
                  <a:pt x="93" y="89"/>
                </a:lnTo>
                <a:lnTo>
                  <a:pt x="114" y="71"/>
                </a:lnTo>
                <a:lnTo>
                  <a:pt x="139" y="59"/>
                </a:lnTo>
                <a:lnTo>
                  <a:pt x="166" y="53"/>
                </a:lnTo>
                <a:lnTo>
                  <a:pt x="196" y="50"/>
                </a:lnTo>
                <a:lnTo>
                  <a:pt x="225" y="53"/>
                </a:lnTo>
                <a:lnTo>
                  <a:pt x="249" y="60"/>
                </a:lnTo>
                <a:lnTo>
                  <a:pt x="271" y="72"/>
                </a:lnTo>
                <a:lnTo>
                  <a:pt x="264" y="72"/>
                </a:lnTo>
                <a:lnTo>
                  <a:pt x="253" y="72"/>
                </a:lnTo>
                <a:lnTo>
                  <a:pt x="243" y="72"/>
                </a:lnTo>
                <a:lnTo>
                  <a:pt x="234" y="72"/>
                </a:lnTo>
                <a:lnTo>
                  <a:pt x="229" y="72"/>
                </a:lnTo>
                <a:lnTo>
                  <a:pt x="226" y="72"/>
                </a:lnTo>
                <a:lnTo>
                  <a:pt x="223" y="75"/>
                </a:lnTo>
                <a:lnTo>
                  <a:pt x="220" y="80"/>
                </a:lnTo>
                <a:lnTo>
                  <a:pt x="220" y="80"/>
                </a:lnTo>
                <a:lnTo>
                  <a:pt x="220" y="81"/>
                </a:lnTo>
                <a:lnTo>
                  <a:pt x="220" y="84"/>
                </a:lnTo>
                <a:lnTo>
                  <a:pt x="214" y="78"/>
                </a:lnTo>
                <a:lnTo>
                  <a:pt x="207" y="74"/>
                </a:lnTo>
                <a:lnTo>
                  <a:pt x="192" y="68"/>
                </a:lnTo>
                <a:lnTo>
                  <a:pt x="174" y="65"/>
                </a:lnTo>
                <a:lnTo>
                  <a:pt x="151" y="68"/>
                </a:lnTo>
                <a:lnTo>
                  <a:pt x="130" y="77"/>
                </a:lnTo>
                <a:lnTo>
                  <a:pt x="112" y="90"/>
                </a:lnTo>
                <a:lnTo>
                  <a:pt x="96" y="110"/>
                </a:lnTo>
                <a:lnTo>
                  <a:pt x="78" y="140"/>
                </a:lnTo>
                <a:lnTo>
                  <a:pt x="69" y="171"/>
                </a:lnTo>
                <a:lnTo>
                  <a:pt x="64" y="207"/>
                </a:lnTo>
                <a:lnTo>
                  <a:pt x="67" y="234"/>
                </a:lnTo>
                <a:lnTo>
                  <a:pt x="75" y="257"/>
                </a:lnTo>
                <a:lnTo>
                  <a:pt x="88" y="276"/>
                </a:lnTo>
                <a:lnTo>
                  <a:pt x="105" y="291"/>
                </a:lnTo>
                <a:lnTo>
                  <a:pt x="126" y="302"/>
                </a:lnTo>
                <a:lnTo>
                  <a:pt x="150" y="305"/>
                </a:lnTo>
                <a:lnTo>
                  <a:pt x="166" y="303"/>
                </a:lnTo>
                <a:lnTo>
                  <a:pt x="180" y="299"/>
                </a:lnTo>
                <a:lnTo>
                  <a:pt x="187" y="294"/>
                </a:lnTo>
                <a:lnTo>
                  <a:pt x="193" y="290"/>
                </a:lnTo>
                <a:lnTo>
                  <a:pt x="201" y="285"/>
                </a:lnTo>
                <a:lnTo>
                  <a:pt x="205" y="293"/>
                </a:lnTo>
                <a:lnTo>
                  <a:pt x="214" y="299"/>
                </a:lnTo>
                <a:lnTo>
                  <a:pt x="225" y="303"/>
                </a:lnTo>
                <a:lnTo>
                  <a:pt x="240" y="305"/>
                </a:lnTo>
                <a:lnTo>
                  <a:pt x="268" y="300"/>
                </a:lnTo>
                <a:lnTo>
                  <a:pt x="297" y="287"/>
                </a:lnTo>
                <a:lnTo>
                  <a:pt x="324" y="266"/>
                </a:lnTo>
                <a:lnTo>
                  <a:pt x="343" y="243"/>
                </a:lnTo>
                <a:lnTo>
                  <a:pt x="355" y="219"/>
                </a:lnTo>
                <a:lnTo>
                  <a:pt x="364" y="191"/>
                </a:lnTo>
                <a:lnTo>
                  <a:pt x="366" y="158"/>
                </a:lnTo>
                <a:lnTo>
                  <a:pt x="364" y="126"/>
                </a:lnTo>
                <a:lnTo>
                  <a:pt x="355" y="98"/>
                </a:lnTo>
                <a:lnTo>
                  <a:pt x="343" y="74"/>
                </a:lnTo>
                <a:lnTo>
                  <a:pt x="325" y="51"/>
                </a:lnTo>
                <a:lnTo>
                  <a:pt x="306" y="35"/>
                </a:lnTo>
                <a:lnTo>
                  <a:pt x="285" y="20"/>
                </a:lnTo>
                <a:lnTo>
                  <a:pt x="259" y="9"/>
                </a:lnTo>
                <a:lnTo>
                  <a:pt x="229" y="3"/>
                </a:lnTo>
                <a:lnTo>
                  <a:pt x="195" y="0"/>
                </a:lnTo>
                <a:lnTo>
                  <a:pt x="160" y="3"/>
                </a:lnTo>
                <a:lnTo>
                  <a:pt x="129" y="9"/>
                </a:lnTo>
                <a:lnTo>
                  <a:pt x="100" y="21"/>
                </a:lnTo>
                <a:lnTo>
                  <a:pt x="75" y="36"/>
                </a:lnTo>
                <a:lnTo>
                  <a:pt x="52" y="57"/>
                </a:lnTo>
                <a:lnTo>
                  <a:pt x="30" y="86"/>
                </a:lnTo>
                <a:lnTo>
                  <a:pt x="13" y="119"/>
                </a:lnTo>
                <a:lnTo>
                  <a:pt x="4" y="155"/>
                </a:lnTo>
                <a:lnTo>
                  <a:pt x="0" y="194"/>
                </a:lnTo>
                <a:lnTo>
                  <a:pt x="4" y="233"/>
                </a:lnTo>
                <a:lnTo>
                  <a:pt x="15" y="269"/>
                </a:lnTo>
                <a:lnTo>
                  <a:pt x="31" y="299"/>
                </a:lnTo>
                <a:lnTo>
                  <a:pt x="55" y="326"/>
                </a:lnTo>
                <a:lnTo>
                  <a:pt x="85" y="348"/>
                </a:lnTo>
                <a:lnTo>
                  <a:pt x="118" y="363"/>
                </a:lnTo>
                <a:lnTo>
                  <a:pt x="154" y="374"/>
                </a:lnTo>
                <a:lnTo>
                  <a:pt x="193" y="377"/>
                </a:lnTo>
                <a:lnTo>
                  <a:pt x="240" y="372"/>
                </a:lnTo>
                <a:lnTo>
                  <a:pt x="286" y="359"/>
                </a:lnTo>
                <a:lnTo>
                  <a:pt x="315" y="344"/>
                </a:lnTo>
                <a:lnTo>
                  <a:pt x="340" y="326"/>
                </a:lnTo>
                <a:lnTo>
                  <a:pt x="363" y="303"/>
                </a:lnTo>
                <a:lnTo>
                  <a:pt x="366" y="300"/>
                </a:lnTo>
                <a:lnTo>
                  <a:pt x="366" y="297"/>
                </a:lnTo>
                <a:lnTo>
                  <a:pt x="364" y="294"/>
                </a:lnTo>
                <a:lnTo>
                  <a:pt x="363" y="291"/>
                </a:lnTo>
                <a:lnTo>
                  <a:pt x="360" y="290"/>
                </a:lnTo>
                <a:lnTo>
                  <a:pt x="357" y="288"/>
                </a:lnTo>
                <a:close/>
                <a:moveTo>
                  <a:pt x="277" y="242"/>
                </a:moveTo>
                <a:lnTo>
                  <a:pt x="265" y="249"/>
                </a:lnTo>
                <a:lnTo>
                  <a:pt x="253" y="251"/>
                </a:lnTo>
                <a:lnTo>
                  <a:pt x="255" y="249"/>
                </a:lnTo>
                <a:lnTo>
                  <a:pt x="255" y="248"/>
                </a:lnTo>
                <a:lnTo>
                  <a:pt x="255" y="246"/>
                </a:lnTo>
                <a:lnTo>
                  <a:pt x="283" y="83"/>
                </a:lnTo>
                <a:lnTo>
                  <a:pt x="283" y="81"/>
                </a:lnTo>
                <a:lnTo>
                  <a:pt x="283" y="81"/>
                </a:lnTo>
                <a:lnTo>
                  <a:pt x="301" y="104"/>
                </a:lnTo>
                <a:lnTo>
                  <a:pt x="312" y="129"/>
                </a:lnTo>
                <a:lnTo>
                  <a:pt x="315" y="159"/>
                </a:lnTo>
                <a:lnTo>
                  <a:pt x="312" y="186"/>
                </a:lnTo>
                <a:lnTo>
                  <a:pt x="304" y="209"/>
                </a:lnTo>
                <a:lnTo>
                  <a:pt x="292" y="228"/>
                </a:lnTo>
                <a:lnTo>
                  <a:pt x="277" y="242"/>
                </a:lnTo>
                <a:close/>
                <a:moveTo>
                  <a:pt x="130" y="219"/>
                </a:moveTo>
                <a:lnTo>
                  <a:pt x="135" y="182"/>
                </a:lnTo>
                <a:lnTo>
                  <a:pt x="145" y="146"/>
                </a:lnTo>
                <a:lnTo>
                  <a:pt x="154" y="129"/>
                </a:lnTo>
                <a:lnTo>
                  <a:pt x="166" y="119"/>
                </a:lnTo>
                <a:lnTo>
                  <a:pt x="180" y="116"/>
                </a:lnTo>
                <a:lnTo>
                  <a:pt x="187" y="117"/>
                </a:lnTo>
                <a:lnTo>
                  <a:pt x="192" y="119"/>
                </a:lnTo>
                <a:lnTo>
                  <a:pt x="196" y="123"/>
                </a:lnTo>
                <a:lnTo>
                  <a:pt x="202" y="135"/>
                </a:lnTo>
                <a:lnTo>
                  <a:pt x="204" y="149"/>
                </a:lnTo>
                <a:lnTo>
                  <a:pt x="201" y="177"/>
                </a:lnTo>
                <a:lnTo>
                  <a:pt x="195" y="209"/>
                </a:lnTo>
                <a:lnTo>
                  <a:pt x="187" y="230"/>
                </a:lnTo>
                <a:lnTo>
                  <a:pt x="181" y="242"/>
                </a:lnTo>
                <a:lnTo>
                  <a:pt x="175" y="248"/>
                </a:lnTo>
                <a:lnTo>
                  <a:pt x="169" y="252"/>
                </a:lnTo>
                <a:lnTo>
                  <a:pt x="163" y="255"/>
                </a:lnTo>
                <a:lnTo>
                  <a:pt x="156" y="257"/>
                </a:lnTo>
                <a:lnTo>
                  <a:pt x="150" y="255"/>
                </a:lnTo>
                <a:lnTo>
                  <a:pt x="145" y="254"/>
                </a:lnTo>
                <a:lnTo>
                  <a:pt x="142" y="251"/>
                </a:lnTo>
                <a:lnTo>
                  <a:pt x="138" y="246"/>
                </a:lnTo>
                <a:lnTo>
                  <a:pt x="133" y="234"/>
                </a:lnTo>
                <a:lnTo>
                  <a:pt x="130" y="219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</a:ln>
          <a:effectLst>
            <a:outerShdw dist="35921" dir="2700000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7387" name="Group 52"/>
          <p:cNvGrpSpPr/>
          <p:nvPr/>
        </p:nvGrpSpPr>
        <p:grpSpPr>
          <a:xfrm>
            <a:off x="4024313" y="3675063"/>
            <a:ext cx="419100" cy="469900"/>
            <a:chOff x="1919" y="2690"/>
            <a:chExt cx="342" cy="384"/>
          </a:xfrm>
        </p:grpSpPr>
        <p:sp>
          <p:nvSpPr>
            <p:cNvPr id="54" name="Freeform 53"/>
            <p:cNvSpPr/>
            <p:nvPr/>
          </p:nvSpPr>
          <p:spPr bwMode="gray">
            <a:xfrm>
              <a:off x="1919" y="2724"/>
              <a:ext cx="127" cy="350"/>
            </a:xfrm>
            <a:custGeom>
              <a:avLst/>
              <a:gdLst/>
              <a:ahLst/>
              <a:cxnLst>
                <a:cxn ang="0">
                  <a:pos x="34" y="0"/>
                </a:cxn>
                <a:cxn ang="0">
                  <a:pos x="21" y="2"/>
                </a:cxn>
                <a:cxn ang="0">
                  <a:pos x="10" y="9"/>
                </a:cxn>
                <a:cxn ang="0">
                  <a:pos x="3" y="21"/>
                </a:cxn>
                <a:cxn ang="0">
                  <a:pos x="0" y="35"/>
                </a:cxn>
                <a:cxn ang="0">
                  <a:pos x="0" y="315"/>
                </a:cxn>
                <a:cxn ang="0">
                  <a:pos x="3" y="329"/>
                </a:cxn>
                <a:cxn ang="0">
                  <a:pos x="10" y="341"/>
                </a:cxn>
                <a:cxn ang="0">
                  <a:pos x="21" y="348"/>
                </a:cxn>
                <a:cxn ang="0">
                  <a:pos x="34" y="350"/>
                </a:cxn>
                <a:cxn ang="0">
                  <a:pos x="127" y="350"/>
                </a:cxn>
                <a:cxn ang="0">
                  <a:pos x="127" y="314"/>
                </a:cxn>
                <a:cxn ang="0">
                  <a:pos x="36" y="314"/>
                </a:cxn>
                <a:cxn ang="0">
                  <a:pos x="36" y="0"/>
                </a:cxn>
                <a:cxn ang="0">
                  <a:pos x="34" y="0"/>
                </a:cxn>
              </a:cxnLst>
              <a:rect l="0" t="0" r="r" b="b"/>
              <a:pathLst>
                <a:path w="127" h="350">
                  <a:moveTo>
                    <a:pt x="34" y="0"/>
                  </a:moveTo>
                  <a:lnTo>
                    <a:pt x="21" y="2"/>
                  </a:lnTo>
                  <a:lnTo>
                    <a:pt x="10" y="9"/>
                  </a:lnTo>
                  <a:lnTo>
                    <a:pt x="3" y="21"/>
                  </a:lnTo>
                  <a:lnTo>
                    <a:pt x="0" y="35"/>
                  </a:lnTo>
                  <a:lnTo>
                    <a:pt x="0" y="315"/>
                  </a:lnTo>
                  <a:lnTo>
                    <a:pt x="3" y="329"/>
                  </a:lnTo>
                  <a:lnTo>
                    <a:pt x="10" y="341"/>
                  </a:lnTo>
                  <a:lnTo>
                    <a:pt x="21" y="348"/>
                  </a:lnTo>
                  <a:lnTo>
                    <a:pt x="34" y="350"/>
                  </a:lnTo>
                  <a:lnTo>
                    <a:pt x="127" y="350"/>
                  </a:lnTo>
                  <a:lnTo>
                    <a:pt x="127" y="314"/>
                  </a:lnTo>
                  <a:lnTo>
                    <a:pt x="36" y="314"/>
                  </a:lnTo>
                  <a:lnTo>
                    <a:pt x="36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gray">
            <a:xfrm>
              <a:off x="2001" y="2690"/>
              <a:ext cx="260" cy="384"/>
            </a:xfrm>
            <a:custGeom>
              <a:avLst/>
              <a:gdLst/>
              <a:ahLst/>
              <a:cxnLst>
                <a:cxn ang="0">
                  <a:pos x="239" y="382"/>
                </a:cxn>
                <a:cxn ang="0">
                  <a:pos x="257" y="363"/>
                </a:cxn>
                <a:cxn ang="0">
                  <a:pos x="260" y="34"/>
                </a:cxn>
                <a:cxn ang="0">
                  <a:pos x="249" y="10"/>
                </a:cxn>
                <a:cxn ang="0">
                  <a:pos x="225" y="0"/>
                </a:cxn>
                <a:cxn ang="0">
                  <a:pos x="57" y="1"/>
                </a:cxn>
                <a:cxn ang="0">
                  <a:pos x="48" y="7"/>
                </a:cxn>
                <a:cxn ang="0">
                  <a:pos x="45" y="18"/>
                </a:cxn>
                <a:cxn ang="0">
                  <a:pos x="44" y="123"/>
                </a:cxn>
                <a:cxn ang="0">
                  <a:pos x="33" y="145"/>
                </a:cxn>
                <a:cxn ang="0">
                  <a:pos x="18" y="175"/>
                </a:cxn>
                <a:cxn ang="0">
                  <a:pos x="6" y="202"/>
                </a:cxn>
                <a:cxn ang="0">
                  <a:pos x="2" y="213"/>
                </a:cxn>
                <a:cxn ang="0">
                  <a:pos x="0" y="220"/>
                </a:cxn>
                <a:cxn ang="0">
                  <a:pos x="2" y="231"/>
                </a:cxn>
                <a:cxn ang="0">
                  <a:pos x="12" y="238"/>
                </a:cxn>
                <a:cxn ang="0">
                  <a:pos x="21" y="238"/>
                </a:cxn>
                <a:cxn ang="0">
                  <a:pos x="45" y="238"/>
                </a:cxn>
                <a:cxn ang="0">
                  <a:pos x="225" y="384"/>
                </a:cxn>
                <a:cxn ang="0">
                  <a:pos x="81" y="348"/>
                </a:cxn>
                <a:cxn ang="0">
                  <a:pos x="81" y="316"/>
                </a:cxn>
                <a:cxn ang="0">
                  <a:pos x="81" y="274"/>
                </a:cxn>
                <a:cxn ang="0">
                  <a:pos x="81" y="237"/>
                </a:cxn>
                <a:cxn ang="0">
                  <a:pos x="81" y="220"/>
                </a:cxn>
                <a:cxn ang="0">
                  <a:pos x="78" y="211"/>
                </a:cxn>
                <a:cxn ang="0">
                  <a:pos x="72" y="205"/>
                </a:cxn>
                <a:cxn ang="0">
                  <a:pos x="63" y="202"/>
                </a:cxn>
                <a:cxn ang="0">
                  <a:pos x="60" y="202"/>
                </a:cxn>
                <a:cxn ang="0">
                  <a:pos x="51" y="202"/>
                </a:cxn>
                <a:cxn ang="0">
                  <a:pos x="53" y="187"/>
                </a:cxn>
                <a:cxn ang="0">
                  <a:pos x="68" y="156"/>
                </a:cxn>
                <a:cxn ang="0">
                  <a:pos x="78" y="133"/>
                </a:cxn>
                <a:cxn ang="0">
                  <a:pos x="81" y="126"/>
                </a:cxn>
                <a:cxn ang="0">
                  <a:pos x="81" y="118"/>
                </a:cxn>
                <a:cxn ang="0">
                  <a:pos x="81" y="88"/>
                </a:cxn>
                <a:cxn ang="0">
                  <a:pos x="81" y="52"/>
                </a:cxn>
                <a:cxn ang="0">
                  <a:pos x="224" y="36"/>
                </a:cxn>
              </a:cxnLst>
              <a:rect l="0" t="0" r="r" b="b"/>
              <a:pathLst>
                <a:path w="260" h="384">
                  <a:moveTo>
                    <a:pt x="225" y="384"/>
                  </a:moveTo>
                  <a:lnTo>
                    <a:pt x="239" y="382"/>
                  </a:lnTo>
                  <a:lnTo>
                    <a:pt x="249" y="375"/>
                  </a:lnTo>
                  <a:lnTo>
                    <a:pt x="257" y="363"/>
                  </a:lnTo>
                  <a:lnTo>
                    <a:pt x="260" y="349"/>
                  </a:lnTo>
                  <a:lnTo>
                    <a:pt x="260" y="34"/>
                  </a:lnTo>
                  <a:lnTo>
                    <a:pt x="257" y="21"/>
                  </a:lnTo>
                  <a:lnTo>
                    <a:pt x="249" y="10"/>
                  </a:lnTo>
                  <a:lnTo>
                    <a:pt x="239" y="3"/>
                  </a:lnTo>
                  <a:lnTo>
                    <a:pt x="225" y="0"/>
                  </a:lnTo>
                  <a:lnTo>
                    <a:pt x="63" y="0"/>
                  </a:lnTo>
                  <a:lnTo>
                    <a:pt x="57" y="1"/>
                  </a:lnTo>
                  <a:lnTo>
                    <a:pt x="53" y="3"/>
                  </a:lnTo>
                  <a:lnTo>
                    <a:pt x="48" y="7"/>
                  </a:lnTo>
                  <a:lnTo>
                    <a:pt x="47" y="12"/>
                  </a:lnTo>
                  <a:lnTo>
                    <a:pt x="45" y="18"/>
                  </a:lnTo>
                  <a:lnTo>
                    <a:pt x="45" y="118"/>
                  </a:lnTo>
                  <a:lnTo>
                    <a:pt x="44" y="123"/>
                  </a:lnTo>
                  <a:lnTo>
                    <a:pt x="39" y="133"/>
                  </a:lnTo>
                  <a:lnTo>
                    <a:pt x="33" y="145"/>
                  </a:lnTo>
                  <a:lnTo>
                    <a:pt x="26" y="160"/>
                  </a:lnTo>
                  <a:lnTo>
                    <a:pt x="18" y="175"/>
                  </a:lnTo>
                  <a:lnTo>
                    <a:pt x="12" y="190"/>
                  </a:lnTo>
                  <a:lnTo>
                    <a:pt x="6" y="202"/>
                  </a:lnTo>
                  <a:lnTo>
                    <a:pt x="3" y="210"/>
                  </a:lnTo>
                  <a:lnTo>
                    <a:pt x="2" y="213"/>
                  </a:lnTo>
                  <a:lnTo>
                    <a:pt x="0" y="217"/>
                  </a:lnTo>
                  <a:lnTo>
                    <a:pt x="0" y="220"/>
                  </a:lnTo>
                  <a:lnTo>
                    <a:pt x="0" y="226"/>
                  </a:lnTo>
                  <a:lnTo>
                    <a:pt x="2" y="231"/>
                  </a:lnTo>
                  <a:lnTo>
                    <a:pt x="6" y="235"/>
                  </a:lnTo>
                  <a:lnTo>
                    <a:pt x="12" y="238"/>
                  </a:lnTo>
                  <a:lnTo>
                    <a:pt x="18" y="238"/>
                  </a:lnTo>
                  <a:lnTo>
                    <a:pt x="21" y="238"/>
                  </a:lnTo>
                  <a:lnTo>
                    <a:pt x="32" y="238"/>
                  </a:lnTo>
                  <a:lnTo>
                    <a:pt x="45" y="238"/>
                  </a:lnTo>
                  <a:lnTo>
                    <a:pt x="45" y="384"/>
                  </a:lnTo>
                  <a:lnTo>
                    <a:pt x="225" y="384"/>
                  </a:lnTo>
                  <a:close/>
                  <a:moveTo>
                    <a:pt x="224" y="348"/>
                  </a:moveTo>
                  <a:lnTo>
                    <a:pt x="81" y="348"/>
                  </a:lnTo>
                  <a:lnTo>
                    <a:pt x="81" y="334"/>
                  </a:lnTo>
                  <a:lnTo>
                    <a:pt x="81" y="316"/>
                  </a:lnTo>
                  <a:lnTo>
                    <a:pt x="81" y="295"/>
                  </a:lnTo>
                  <a:lnTo>
                    <a:pt x="81" y="274"/>
                  </a:lnTo>
                  <a:lnTo>
                    <a:pt x="81" y="253"/>
                  </a:lnTo>
                  <a:lnTo>
                    <a:pt x="81" y="237"/>
                  </a:lnTo>
                  <a:lnTo>
                    <a:pt x="81" y="225"/>
                  </a:lnTo>
                  <a:lnTo>
                    <a:pt x="81" y="220"/>
                  </a:lnTo>
                  <a:lnTo>
                    <a:pt x="81" y="216"/>
                  </a:lnTo>
                  <a:lnTo>
                    <a:pt x="78" y="211"/>
                  </a:lnTo>
                  <a:lnTo>
                    <a:pt x="77" y="208"/>
                  </a:lnTo>
                  <a:lnTo>
                    <a:pt x="72" y="205"/>
                  </a:lnTo>
                  <a:lnTo>
                    <a:pt x="68" y="204"/>
                  </a:lnTo>
                  <a:lnTo>
                    <a:pt x="63" y="202"/>
                  </a:lnTo>
                  <a:lnTo>
                    <a:pt x="62" y="202"/>
                  </a:lnTo>
                  <a:lnTo>
                    <a:pt x="60" y="202"/>
                  </a:lnTo>
                  <a:lnTo>
                    <a:pt x="56" y="202"/>
                  </a:lnTo>
                  <a:lnTo>
                    <a:pt x="51" y="202"/>
                  </a:lnTo>
                  <a:lnTo>
                    <a:pt x="45" y="202"/>
                  </a:lnTo>
                  <a:lnTo>
                    <a:pt x="53" y="187"/>
                  </a:lnTo>
                  <a:lnTo>
                    <a:pt x="60" y="171"/>
                  </a:lnTo>
                  <a:lnTo>
                    <a:pt x="68" y="156"/>
                  </a:lnTo>
                  <a:lnTo>
                    <a:pt x="74" y="142"/>
                  </a:lnTo>
                  <a:lnTo>
                    <a:pt x="78" y="133"/>
                  </a:lnTo>
                  <a:lnTo>
                    <a:pt x="80" y="130"/>
                  </a:lnTo>
                  <a:lnTo>
                    <a:pt x="81" y="126"/>
                  </a:lnTo>
                  <a:lnTo>
                    <a:pt x="81" y="123"/>
                  </a:lnTo>
                  <a:lnTo>
                    <a:pt x="81" y="118"/>
                  </a:lnTo>
                  <a:lnTo>
                    <a:pt x="81" y="106"/>
                  </a:lnTo>
                  <a:lnTo>
                    <a:pt x="81" y="88"/>
                  </a:lnTo>
                  <a:lnTo>
                    <a:pt x="81" y="70"/>
                  </a:lnTo>
                  <a:lnTo>
                    <a:pt x="81" y="52"/>
                  </a:lnTo>
                  <a:lnTo>
                    <a:pt x="81" y="36"/>
                  </a:lnTo>
                  <a:lnTo>
                    <a:pt x="224" y="36"/>
                  </a:lnTo>
                  <a:lnTo>
                    <a:pt x="224" y="348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Rectangle 55"/>
            <p:cNvSpPr>
              <a:spLocks noChangeArrowheads="1"/>
            </p:cNvSpPr>
            <p:nvPr/>
          </p:nvSpPr>
          <p:spPr bwMode="gray">
            <a:xfrm>
              <a:off x="2099" y="2792"/>
              <a:ext cx="27" cy="39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Rectangle 56"/>
            <p:cNvSpPr>
              <a:spLocks noChangeArrowheads="1"/>
            </p:cNvSpPr>
            <p:nvPr/>
          </p:nvSpPr>
          <p:spPr bwMode="gray">
            <a:xfrm>
              <a:off x="1955" y="2724"/>
              <a:ext cx="91" cy="36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7388" name="Group 57"/>
          <p:cNvGrpSpPr/>
          <p:nvPr/>
        </p:nvGrpSpPr>
        <p:grpSpPr>
          <a:xfrm>
            <a:off x="3986213" y="4714875"/>
            <a:ext cx="533400" cy="533400"/>
            <a:chOff x="2430" y="1692"/>
            <a:chExt cx="339" cy="339"/>
          </a:xfrm>
        </p:grpSpPr>
        <p:sp>
          <p:nvSpPr>
            <p:cNvPr id="59" name="Freeform 58"/>
            <p:cNvSpPr>
              <a:spLocks noEditPoints="1"/>
            </p:cNvSpPr>
            <p:nvPr/>
          </p:nvSpPr>
          <p:spPr bwMode="gray">
            <a:xfrm>
              <a:off x="2430" y="1692"/>
              <a:ext cx="339" cy="339"/>
            </a:xfrm>
            <a:custGeom>
              <a:avLst/>
              <a:gdLst/>
              <a:ahLst/>
              <a:cxnLst>
                <a:cxn ang="0">
                  <a:pos x="170" y="0"/>
                </a:cxn>
                <a:cxn ang="0">
                  <a:pos x="131" y="5"/>
                </a:cxn>
                <a:cxn ang="0">
                  <a:pos x="95" y="17"/>
                </a:cxn>
                <a:cxn ang="0">
                  <a:pos x="63" y="38"/>
                </a:cxn>
                <a:cxn ang="0">
                  <a:pos x="38" y="63"/>
                </a:cxn>
                <a:cxn ang="0">
                  <a:pos x="18" y="95"/>
                </a:cxn>
                <a:cxn ang="0">
                  <a:pos x="5" y="131"/>
                </a:cxn>
                <a:cxn ang="0">
                  <a:pos x="0" y="170"/>
                </a:cxn>
                <a:cxn ang="0">
                  <a:pos x="5" y="209"/>
                </a:cxn>
                <a:cxn ang="0">
                  <a:pos x="18" y="245"/>
                </a:cxn>
                <a:cxn ang="0">
                  <a:pos x="38" y="276"/>
                </a:cxn>
                <a:cxn ang="0">
                  <a:pos x="63" y="302"/>
                </a:cxn>
                <a:cxn ang="0">
                  <a:pos x="95" y="323"/>
                </a:cxn>
                <a:cxn ang="0">
                  <a:pos x="131" y="335"/>
                </a:cxn>
                <a:cxn ang="0">
                  <a:pos x="170" y="339"/>
                </a:cxn>
                <a:cxn ang="0">
                  <a:pos x="209" y="335"/>
                </a:cxn>
                <a:cxn ang="0">
                  <a:pos x="245" y="323"/>
                </a:cxn>
                <a:cxn ang="0">
                  <a:pos x="276" y="302"/>
                </a:cxn>
                <a:cxn ang="0">
                  <a:pos x="303" y="276"/>
                </a:cxn>
                <a:cxn ang="0">
                  <a:pos x="323" y="245"/>
                </a:cxn>
                <a:cxn ang="0">
                  <a:pos x="335" y="209"/>
                </a:cxn>
                <a:cxn ang="0">
                  <a:pos x="339" y="170"/>
                </a:cxn>
                <a:cxn ang="0">
                  <a:pos x="335" y="131"/>
                </a:cxn>
                <a:cxn ang="0">
                  <a:pos x="323" y="95"/>
                </a:cxn>
                <a:cxn ang="0">
                  <a:pos x="303" y="63"/>
                </a:cxn>
                <a:cxn ang="0">
                  <a:pos x="276" y="38"/>
                </a:cxn>
                <a:cxn ang="0">
                  <a:pos x="245" y="17"/>
                </a:cxn>
                <a:cxn ang="0">
                  <a:pos x="209" y="5"/>
                </a:cxn>
                <a:cxn ang="0">
                  <a:pos x="170" y="0"/>
                </a:cxn>
                <a:cxn ang="0">
                  <a:pos x="170" y="294"/>
                </a:cxn>
                <a:cxn ang="0">
                  <a:pos x="137" y="291"/>
                </a:cxn>
                <a:cxn ang="0">
                  <a:pos x="107" y="278"/>
                </a:cxn>
                <a:cxn ang="0">
                  <a:pos x="81" y="258"/>
                </a:cxn>
                <a:cxn ang="0">
                  <a:pos x="62" y="233"/>
                </a:cxn>
                <a:cxn ang="0">
                  <a:pos x="50" y="203"/>
                </a:cxn>
                <a:cxn ang="0">
                  <a:pos x="45" y="170"/>
                </a:cxn>
                <a:cxn ang="0">
                  <a:pos x="50" y="137"/>
                </a:cxn>
                <a:cxn ang="0">
                  <a:pos x="62" y="107"/>
                </a:cxn>
                <a:cxn ang="0">
                  <a:pos x="81" y="81"/>
                </a:cxn>
                <a:cxn ang="0">
                  <a:pos x="107" y="62"/>
                </a:cxn>
                <a:cxn ang="0">
                  <a:pos x="137" y="48"/>
                </a:cxn>
                <a:cxn ang="0">
                  <a:pos x="170" y="44"/>
                </a:cxn>
                <a:cxn ang="0">
                  <a:pos x="203" y="48"/>
                </a:cxn>
                <a:cxn ang="0">
                  <a:pos x="233" y="62"/>
                </a:cxn>
                <a:cxn ang="0">
                  <a:pos x="258" y="81"/>
                </a:cxn>
                <a:cxn ang="0">
                  <a:pos x="278" y="107"/>
                </a:cxn>
                <a:cxn ang="0">
                  <a:pos x="291" y="137"/>
                </a:cxn>
                <a:cxn ang="0">
                  <a:pos x="296" y="170"/>
                </a:cxn>
                <a:cxn ang="0">
                  <a:pos x="291" y="203"/>
                </a:cxn>
                <a:cxn ang="0">
                  <a:pos x="278" y="233"/>
                </a:cxn>
                <a:cxn ang="0">
                  <a:pos x="258" y="258"/>
                </a:cxn>
                <a:cxn ang="0">
                  <a:pos x="233" y="278"/>
                </a:cxn>
                <a:cxn ang="0">
                  <a:pos x="203" y="291"/>
                </a:cxn>
                <a:cxn ang="0">
                  <a:pos x="170" y="294"/>
                </a:cxn>
              </a:cxnLst>
              <a:rect l="0" t="0" r="r" b="b"/>
              <a:pathLst>
                <a:path w="339" h="339">
                  <a:moveTo>
                    <a:pt x="170" y="0"/>
                  </a:moveTo>
                  <a:lnTo>
                    <a:pt x="131" y="5"/>
                  </a:lnTo>
                  <a:lnTo>
                    <a:pt x="95" y="17"/>
                  </a:lnTo>
                  <a:lnTo>
                    <a:pt x="63" y="38"/>
                  </a:lnTo>
                  <a:lnTo>
                    <a:pt x="38" y="63"/>
                  </a:lnTo>
                  <a:lnTo>
                    <a:pt x="18" y="95"/>
                  </a:lnTo>
                  <a:lnTo>
                    <a:pt x="5" y="131"/>
                  </a:lnTo>
                  <a:lnTo>
                    <a:pt x="0" y="170"/>
                  </a:lnTo>
                  <a:lnTo>
                    <a:pt x="5" y="209"/>
                  </a:lnTo>
                  <a:lnTo>
                    <a:pt x="18" y="245"/>
                  </a:lnTo>
                  <a:lnTo>
                    <a:pt x="38" y="276"/>
                  </a:lnTo>
                  <a:lnTo>
                    <a:pt x="63" y="302"/>
                  </a:lnTo>
                  <a:lnTo>
                    <a:pt x="95" y="323"/>
                  </a:lnTo>
                  <a:lnTo>
                    <a:pt x="131" y="335"/>
                  </a:lnTo>
                  <a:lnTo>
                    <a:pt x="170" y="339"/>
                  </a:lnTo>
                  <a:lnTo>
                    <a:pt x="209" y="335"/>
                  </a:lnTo>
                  <a:lnTo>
                    <a:pt x="245" y="323"/>
                  </a:lnTo>
                  <a:lnTo>
                    <a:pt x="276" y="302"/>
                  </a:lnTo>
                  <a:lnTo>
                    <a:pt x="303" y="276"/>
                  </a:lnTo>
                  <a:lnTo>
                    <a:pt x="323" y="245"/>
                  </a:lnTo>
                  <a:lnTo>
                    <a:pt x="335" y="209"/>
                  </a:lnTo>
                  <a:lnTo>
                    <a:pt x="339" y="170"/>
                  </a:lnTo>
                  <a:lnTo>
                    <a:pt x="335" y="131"/>
                  </a:lnTo>
                  <a:lnTo>
                    <a:pt x="323" y="95"/>
                  </a:lnTo>
                  <a:lnTo>
                    <a:pt x="303" y="63"/>
                  </a:lnTo>
                  <a:lnTo>
                    <a:pt x="276" y="38"/>
                  </a:lnTo>
                  <a:lnTo>
                    <a:pt x="245" y="17"/>
                  </a:lnTo>
                  <a:lnTo>
                    <a:pt x="209" y="5"/>
                  </a:lnTo>
                  <a:lnTo>
                    <a:pt x="170" y="0"/>
                  </a:lnTo>
                  <a:close/>
                  <a:moveTo>
                    <a:pt x="170" y="294"/>
                  </a:moveTo>
                  <a:lnTo>
                    <a:pt x="137" y="291"/>
                  </a:lnTo>
                  <a:lnTo>
                    <a:pt x="107" y="278"/>
                  </a:lnTo>
                  <a:lnTo>
                    <a:pt x="81" y="258"/>
                  </a:lnTo>
                  <a:lnTo>
                    <a:pt x="62" y="233"/>
                  </a:lnTo>
                  <a:lnTo>
                    <a:pt x="50" y="203"/>
                  </a:lnTo>
                  <a:lnTo>
                    <a:pt x="45" y="170"/>
                  </a:lnTo>
                  <a:lnTo>
                    <a:pt x="50" y="137"/>
                  </a:lnTo>
                  <a:lnTo>
                    <a:pt x="62" y="107"/>
                  </a:lnTo>
                  <a:lnTo>
                    <a:pt x="81" y="81"/>
                  </a:lnTo>
                  <a:lnTo>
                    <a:pt x="107" y="62"/>
                  </a:lnTo>
                  <a:lnTo>
                    <a:pt x="137" y="48"/>
                  </a:lnTo>
                  <a:lnTo>
                    <a:pt x="170" y="44"/>
                  </a:lnTo>
                  <a:lnTo>
                    <a:pt x="203" y="48"/>
                  </a:lnTo>
                  <a:lnTo>
                    <a:pt x="233" y="62"/>
                  </a:lnTo>
                  <a:lnTo>
                    <a:pt x="258" y="81"/>
                  </a:lnTo>
                  <a:lnTo>
                    <a:pt x="278" y="107"/>
                  </a:lnTo>
                  <a:lnTo>
                    <a:pt x="291" y="137"/>
                  </a:lnTo>
                  <a:lnTo>
                    <a:pt x="296" y="170"/>
                  </a:lnTo>
                  <a:lnTo>
                    <a:pt x="291" y="203"/>
                  </a:lnTo>
                  <a:lnTo>
                    <a:pt x="278" y="233"/>
                  </a:lnTo>
                  <a:lnTo>
                    <a:pt x="258" y="258"/>
                  </a:lnTo>
                  <a:lnTo>
                    <a:pt x="233" y="278"/>
                  </a:lnTo>
                  <a:lnTo>
                    <a:pt x="203" y="291"/>
                  </a:lnTo>
                  <a:lnTo>
                    <a:pt x="170" y="294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gray">
            <a:xfrm>
              <a:off x="2516" y="1799"/>
              <a:ext cx="168" cy="157"/>
            </a:xfrm>
            <a:custGeom>
              <a:avLst/>
              <a:gdLst/>
              <a:ahLst/>
              <a:cxnLst>
                <a:cxn ang="0">
                  <a:pos x="12" y="76"/>
                </a:cxn>
                <a:cxn ang="0">
                  <a:pos x="30" y="114"/>
                </a:cxn>
                <a:cxn ang="0">
                  <a:pos x="63" y="132"/>
                </a:cxn>
                <a:cxn ang="0">
                  <a:pos x="106" y="132"/>
                </a:cxn>
                <a:cxn ang="0">
                  <a:pos x="139" y="114"/>
                </a:cxn>
                <a:cxn ang="0">
                  <a:pos x="157" y="76"/>
                </a:cxn>
                <a:cxn ang="0">
                  <a:pos x="163" y="100"/>
                </a:cxn>
                <a:cxn ang="0">
                  <a:pos x="142" y="136"/>
                </a:cxn>
                <a:cxn ang="0">
                  <a:pos x="106" y="156"/>
                </a:cxn>
                <a:cxn ang="0">
                  <a:pos x="61" y="156"/>
                </a:cxn>
                <a:cxn ang="0">
                  <a:pos x="27" y="136"/>
                </a:cxn>
                <a:cxn ang="0">
                  <a:pos x="4" y="100"/>
                </a:cxn>
                <a:cxn ang="0">
                  <a:pos x="39" y="45"/>
                </a:cxn>
                <a:cxn ang="0">
                  <a:pos x="27" y="42"/>
                </a:cxn>
                <a:cxn ang="0">
                  <a:pos x="19" y="34"/>
                </a:cxn>
                <a:cxn ang="0">
                  <a:pos x="16" y="22"/>
                </a:cxn>
                <a:cxn ang="0">
                  <a:pos x="19" y="12"/>
                </a:cxn>
                <a:cxn ang="0">
                  <a:pos x="27" y="3"/>
                </a:cxn>
                <a:cxn ang="0">
                  <a:pos x="39" y="0"/>
                </a:cxn>
                <a:cxn ang="0">
                  <a:pos x="49" y="3"/>
                </a:cxn>
                <a:cxn ang="0">
                  <a:pos x="58" y="12"/>
                </a:cxn>
                <a:cxn ang="0">
                  <a:pos x="61" y="22"/>
                </a:cxn>
                <a:cxn ang="0">
                  <a:pos x="58" y="34"/>
                </a:cxn>
                <a:cxn ang="0">
                  <a:pos x="49" y="42"/>
                </a:cxn>
                <a:cxn ang="0">
                  <a:pos x="39" y="45"/>
                </a:cxn>
                <a:cxn ang="0">
                  <a:pos x="124" y="45"/>
                </a:cxn>
                <a:cxn ang="0">
                  <a:pos x="114" y="39"/>
                </a:cxn>
                <a:cxn ang="0">
                  <a:pos x="108" y="28"/>
                </a:cxn>
                <a:cxn ang="0">
                  <a:pos x="108" y="16"/>
                </a:cxn>
                <a:cxn ang="0">
                  <a:pos x="114" y="6"/>
                </a:cxn>
                <a:cxn ang="0">
                  <a:pos x="124" y="1"/>
                </a:cxn>
                <a:cxn ang="0">
                  <a:pos x="136" y="1"/>
                </a:cxn>
                <a:cxn ang="0">
                  <a:pos x="145" y="6"/>
                </a:cxn>
                <a:cxn ang="0">
                  <a:pos x="151" y="16"/>
                </a:cxn>
                <a:cxn ang="0">
                  <a:pos x="151" y="28"/>
                </a:cxn>
                <a:cxn ang="0">
                  <a:pos x="145" y="39"/>
                </a:cxn>
                <a:cxn ang="0">
                  <a:pos x="136" y="45"/>
                </a:cxn>
              </a:cxnLst>
              <a:rect l="0" t="0" r="r" b="b"/>
              <a:pathLst>
                <a:path w="168" h="157">
                  <a:moveTo>
                    <a:pt x="0" y="76"/>
                  </a:moveTo>
                  <a:lnTo>
                    <a:pt x="12" y="76"/>
                  </a:lnTo>
                  <a:lnTo>
                    <a:pt x="18" y="97"/>
                  </a:lnTo>
                  <a:lnTo>
                    <a:pt x="30" y="114"/>
                  </a:lnTo>
                  <a:lnTo>
                    <a:pt x="43" y="126"/>
                  </a:lnTo>
                  <a:lnTo>
                    <a:pt x="63" y="132"/>
                  </a:lnTo>
                  <a:lnTo>
                    <a:pt x="84" y="135"/>
                  </a:lnTo>
                  <a:lnTo>
                    <a:pt x="106" y="132"/>
                  </a:lnTo>
                  <a:lnTo>
                    <a:pt x="124" y="126"/>
                  </a:lnTo>
                  <a:lnTo>
                    <a:pt x="139" y="114"/>
                  </a:lnTo>
                  <a:lnTo>
                    <a:pt x="150" y="97"/>
                  </a:lnTo>
                  <a:lnTo>
                    <a:pt x="157" y="76"/>
                  </a:lnTo>
                  <a:lnTo>
                    <a:pt x="168" y="76"/>
                  </a:lnTo>
                  <a:lnTo>
                    <a:pt x="163" y="100"/>
                  </a:lnTo>
                  <a:lnTo>
                    <a:pt x="154" y="120"/>
                  </a:lnTo>
                  <a:lnTo>
                    <a:pt x="142" y="136"/>
                  </a:lnTo>
                  <a:lnTo>
                    <a:pt x="126" y="148"/>
                  </a:lnTo>
                  <a:lnTo>
                    <a:pt x="106" y="156"/>
                  </a:lnTo>
                  <a:lnTo>
                    <a:pt x="84" y="157"/>
                  </a:lnTo>
                  <a:lnTo>
                    <a:pt x="61" y="156"/>
                  </a:lnTo>
                  <a:lnTo>
                    <a:pt x="43" y="148"/>
                  </a:lnTo>
                  <a:lnTo>
                    <a:pt x="27" y="136"/>
                  </a:lnTo>
                  <a:lnTo>
                    <a:pt x="13" y="120"/>
                  </a:lnTo>
                  <a:lnTo>
                    <a:pt x="4" y="100"/>
                  </a:lnTo>
                  <a:lnTo>
                    <a:pt x="0" y="76"/>
                  </a:lnTo>
                  <a:close/>
                  <a:moveTo>
                    <a:pt x="39" y="45"/>
                  </a:moveTo>
                  <a:lnTo>
                    <a:pt x="33" y="45"/>
                  </a:lnTo>
                  <a:lnTo>
                    <a:pt x="27" y="42"/>
                  </a:lnTo>
                  <a:lnTo>
                    <a:pt x="22" y="39"/>
                  </a:lnTo>
                  <a:lnTo>
                    <a:pt x="19" y="34"/>
                  </a:lnTo>
                  <a:lnTo>
                    <a:pt x="16" y="28"/>
                  </a:lnTo>
                  <a:lnTo>
                    <a:pt x="16" y="22"/>
                  </a:lnTo>
                  <a:lnTo>
                    <a:pt x="16" y="16"/>
                  </a:lnTo>
                  <a:lnTo>
                    <a:pt x="19" y="12"/>
                  </a:lnTo>
                  <a:lnTo>
                    <a:pt x="22" y="6"/>
                  </a:lnTo>
                  <a:lnTo>
                    <a:pt x="27" y="3"/>
                  </a:lnTo>
                  <a:lnTo>
                    <a:pt x="33" y="1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49" y="3"/>
                  </a:lnTo>
                  <a:lnTo>
                    <a:pt x="55" y="6"/>
                  </a:lnTo>
                  <a:lnTo>
                    <a:pt x="58" y="12"/>
                  </a:lnTo>
                  <a:lnTo>
                    <a:pt x="61" y="16"/>
                  </a:lnTo>
                  <a:lnTo>
                    <a:pt x="61" y="22"/>
                  </a:lnTo>
                  <a:lnTo>
                    <a:pt x="61" y="28"/>
                  </a:lnTo>
                  <a:lnTo>
                    <a:pt x="58" y="34"/>
                  </a:lnTo>
                  <a:lnTo>
                    <a:pt x="55" y="39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39" y="45"/>
                  </a:lnTo>
                  <a:close/>
                  <a:moveTo>
                    <a:pt x="130" y="45"/>
                  </a:moveTo>
                  <a:lnTo>
                    <a:pt x="124" y="45"/>
                  </a:lnTo>
                  <a:lnTo>
                    <a:pt x="118" y="42"/>
                  </a:lnTo>
                  <a:lnTo>
                    <a:pt x="114" y="39"/>
                  </a:lnTo>
                  <a:lnTo>
                    <a:pt x="109" y="34"/>
                  </a:lnTo>
                  <a:lnTo>
                    <a:pt x="108" y="28"/>
                  </a:lnTo>
                  <a:lnTo>
                    <a:pt x="106" y="22"/>
                  </a:lnTo>
                  <a:lnTo>
                    <a:pt x="108" y="16"/>
                  </a:lnTo>
                  <a:lnTo>
                    <a:pt x="109" y="12"/>
                  </a:lnTo>
                  <a:lnTo>
                    <a:pt x="114" y="6"/>
                  </a:lnTo>
                  <a:lnTo>
                    <a:pt x="118" y="3"/>
                  </a:lnTo>
                  <a:lnTo>
                    <a:pt x="124" y="1"/>
                  </a:lnTo>
                  <a:lnTo>
                    <a:pt x="130" y="0"/>
                  </a:lnTo>
                  <a:lnTo>
                    <a:pt x="136" y="1"/>
                  </a:lnTo>
                  <a:lnTo>
                    <a:pt x="141" y="3"/>
                  </a:lnTo>
                  <a:lnTo>
                    <a:pt x="145" y="6"/>
                  </a:lnTo>
                  <a:lnTo>
                    <a:pt x="150" y="12"/>
                  </a:lnTo>
                  <a:lnTo>
                    <a:pt x="151" y="16"/>
                  </a:lnTo>
                  <a:lnTo>
                    <a:pt x="153" y="22"/>
                  </a:lnTo>
                  <a:lnTo>
                    <a:pt x="151" y="28"/>
                  </a:lnTo>
                  <a:lnTo>
                    <a:pt x="150" y="34"/>
                  </a:lnTo>
                  <a:lnTo>
                    <a:pt x="145" y="39"/>
                  </a:lnTo>
                  <a:lnTo>
                    <a:pt x="141" y="42"/>
                  </a:lnTo>
                  <a:lnTo>
                    <a:pt x="136" y="45"/>
                  </a:lnTo>
                  <a:lnTo>
                    <a:pt x="130" y="45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7389" name="Text Box 61"/>
          <p:cNvSpPr txBox="1"/>
          <p:nvPr/>
        </p:nvSpPr>
        <p:spPr>
          <a:xfrm>
            <a:off x="533400" y="1752600"/>
            <a:ext cx="55626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400" b="1" err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8370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gray">
          <a:xfrm>
            <a:off x="1219200" y="2600325"/>
            <a:ext cx="6705600" cy="5937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8575" algn="ctr">
            <a:solidFill>
              <a:srgbClr val="FCFCFC"/>
            </a:solidFill>
            <a:rou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1219200" y="1905000"/>
            <a:ext cx="6705600" cy="593725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28575" algn="ctr">
            <a:solidFill>
              <a:srgbClr val="FCFCFC"/>
            </a:solidFill>
            <a:rou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8373" name="Group 5"/>
          <p:cNvGrpSpPr/>
          <p:nvPr/>
        </p:nvGrpSpPr>
        <p:grpSpPr>
          <a:xfrm>
            <a:off x="7543800" y="2244725"/>
            <a:ext cx="187325" cy="601663"/>
            <a:chOff x="960" y="1764"/>
            <a:chExt cx="130" cy="418"/>
          </a:xfrm>
        </p:grpSpPr>
        <p:sp>
          <p:nvSpPr>
            <p:cNvPr id="58404" name="Oval 6"/>
            <p:cNvSpPr/>
            <p:nvPr/>
          </p:nvSpPr>
          <p:spPr>
            <a:xfrm>
              <a:off x="960" y="1764"/>
              <a:ext cx="126" cy="120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05" name="Oval 7"/>
            <p:cNvSpPr/>
            <p:nvPr/>
          </p:nvSpPr>
          <p:spPr>
            <a:xfrm>
              <a:off x="964" y="2062"/>
              <a:ext cx="126" cy="120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06" name="AutoShape 8"/>
            <p:cNvSpPr/>
            <p:nvPr/>
          </p:nvSpPr>
          <p:spPr>
            <a:xfrm>
              <a:off x="996" y="1836"/>
              <a:ext cx="62" cy="3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EAEAEA"/>
                </a:gs>
                <a:gs pos="100000">
                  <a:srgbClr val="B2B2B2"/>
                </a:gs>
              </a:gsLst>
              <a:lin ang="5400000" scaled="1"/>
              <a:tileRect/>
            </a:gradFill>
            <a:ln w="38100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8374" name="Group 9"/>
          <p:cNvGrpSpPr/>
          <p:nvPr/>
        </p:nvGrpSpPr>
        <p:grpSpPr>
          <a:xfrm>
            <a:off x="1371600" y="2241550"/>
            <a:ext cx="187325" cy="601663"/>
            <a:chOff x="960" y="1764"/>
            <a:chExt cx="130" cy="418"/>
          </a:xfrm>
        </p:grpSpPr>
        <p:sp>
          <p:nvSpPr>
            <p:cNvPr id="58401" name="Oval 10"/>
            <p:cNvSpPr/>
            <p:nvPr/>
          </p:nvSpPr>
          <p:spPr>
            <a:xfrm>
              <a:off x="960" y="1764"/>
              <a:ext cx="126" cy="120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02" name="Oval 11"/>
            <p:cNvSpPr/>
            <p:nvPr/>
          </p:nvSpPr>
          <p:spPr>
            <a:xfrm>
              <a:off x="964" y="2062"/>
              <a:ext cx="126" cy="120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03" name="AutoShape 12"/>
            <p:cNvSpPr/>
            <p:nvPr/>
          </p:nvSpPr>
          <p:spPr>
            <a:xfrm>
              <a:off x="996" y="1836"/>
              <a:ext cx="62" cy="3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FFFFFF"/>
                </a:gs>
                <a:gs pos="100000">
                  <a:srgbClr val="B2B2B2"/>
                </a:gs>
              </a:gsLst>
              <a:lin ang="5400000" scaled="1"/>
              <a:tileRect/>
            </a:gradFill>
            <a:ln w="38100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3" name="Text Box 13"/>
          <p:cNvSpPr txBox="1">
            <a:spLocks noChangeArrowheads="1"/>
          </p:cNvSpPr>
          <p:nvPr/>
        </p:nvSpPr>
        <p:spPr bwMode="white">
          <a:xfrm>
            <a:off x="2057400" y="1970088"/>
            <a:ext cx="5029200" cy="45720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1. Click to add title in here    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AutoShape 14"/>
          <p:cNvSpPr>
            <a:spLocks noChangeArrowheads="1"/>
          </p:cNvSpPr>
          <p:nvPr/>
        </p:nvSpPr>
        <p:spPr bwMode="gray">
          <a:xfrm>
            <a:off x="1219200" y="3325813"/>
            <a:ext cx="6705600" cy="593725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28575" algn="ctr">
            <a:solidFill>
              <a:srgbClr val="FCFCFC"/>
            </a:solidFill>
            <a:rou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AutoShape 15"/>
          <p:cNvSpPr>
            <a:spLocks noChangeArrowheads="1"/>
          </p:cNvSpPr>
          <p:nvPr/>
        </p:nvSpPr>
        <p:spPr bwMode="gray">
          <a:xfrm>
            <a:off x="1219200" y="4040188"/>
            <a:ext cx="6705600" cy="5937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8575" algn="ctr">
            <a:solidFill>
              <a:srgbClr val="FCFCFC"/>
            </a:solidFill>
            <a:rou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8378" name="Group 16"/>
          <p:cNvGrpSpPr/>
          <p:nvPr/>
        </p:nvGrpSpPr>
        <p:grpSpPr>
          <a:xfrm>
            <a:off x="7543800" y="3684588"/>
            <a:ext cx="187325" cy="601662"/>
            <a:chOff x="960" y="1764"/>
            <a:chExt cx="130" cy="418"/>
          </a:xfrm>
        </p:grpSpPr>
        <p:sp>
          <p:nvSpPr>
            <p:cNvPr id="58398" name="Oval 17"/>
            <p:cNvSpPr/>
            <p:nvPr/>
          </p:nvSpPr>
          <p:spPr>
            <a:xfrm>
              <a:off x="960" y="1764"/>
              <a:ext cx="126" cy="120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399" name="Oval 18"/>
            <p:cNvSpPr/>
            <p:nvPr/>
          </p:nvSpPr>
          <p:spPr>
            <a:xfrm>
              <a:off x="964" y="2062"/>
              <a:ext cx="126" cy="120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00" name="AutoShape 19"/>
            <p:cNvSpPr/>
            <p:nvPr/>
          </p:nvSpPr>
          <p:spPr>
            <a:xfrm>
              <a:off x="996" y="1836"/>
              <a:ext cx="62" cy="3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EAEAEA"/>
                </a:gs>
                <a:gs pos="100000">
                  <a:srgbClr val="B2B2B2"/>
                </a:gs>
              </a:gsLst>
              <a:lin ang="5400000" scaled="1"/>
              <a:tileRect/>
            </a:gradFill>
            <a:ln w="38100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8379" name="Group 20"/>
          <p:cNvGrpSpPr/>
          <p:nvPr/>
        </p:nvGrpSpPr>
        <p:grpSpPr>
          <a:xfrm>
            <a:off x="1371600" y="3681413"/>
            <a:ext cx="187325" cy="601662"/>
            <a:chOff x="960" y="1764"/>
            <a:chExt cx="130" cy="418"/>
          </a:xfrm>
        </p:grpSpPr>
        <p:sp>
          <p:nvSpPr>
            <p:cNvPr id="58395" name="Oval 21"/>
            <p:cNvSpPr/>
            <p:nvPr/>
          </p:nvSpPr>
          <p:spPr>
            <a:xfrm>
              <a:off x="960" y="1764"/>
              <a:ext cx="126" cy="120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396" name="Oval 22"/>
            <p:cNvSpPr/>
            <p:nvPr/>
          </p:nvSpPr>
          <p:spPr>
            <a:xfrm>
              <a:off x="964" y="2062"/>
              <a:ext cx="126" cy="120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397" name="AutoShape 23"/>
            <p:cNvSpPr/>
            <p:nvPr/>
          </p:nvSpPr>
          <p:spPr>
            <a:xfrm>
              <a:off x="996" y="1836"/>
              <a:ext cx="62" cy="3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FFFFFF"/>
                </a:gs>
                <a:gs pos="100000">
                  <a:srgbClr val="B2B2B2"/>
                </a:gs>
              </a:gsLst>
              <a:lin ang="5400000" scaled="1"/>
              <a:tileRect/>
            </a:gradFill>
            <a:ln w="38100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4" name="AutoShape 24"/>
          <p:cNvSpPr>
            <a:spLocks noChangeArrowheads="1"/>
          </p:cNvSpPr>
          <p:nvPr/>
        </p:nvSpPr>
        <p:spPr bwMode="gray">
          <a:xfrm>
            <a:off x="1219200" y="4765675"/>
            <a:ext cx="6705600" cy="593725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28575" algn="ctr">
            <a:solidFill>
              <a:srgbClr val="FCFCFC"/>
            </a:solidFill>
            <a:rou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 Box 25"/>
          <p:cNvSpPr txBox="1">
            <a:spLocks noChangeArrowheads="1"/>
          </p:cNvSpPr>
          <p:nvPr/>
        </p:nvSpPr>
        <p:spPr bwMode="white">
          <a:xfrm>
            <a:off x="2057400" y="2673350"/>
            <a:ext cx="5029200" cy="45720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2. Click to add title in here    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Text Box 26"/>
          <p:cNvSpPr txBox="1">
            <a:spLocks noChangeArrowheads="1"/>
          </p:cNvSpPr>
          <p:nvPr/>
        </p:nvSpPr>
        <p:spPr bwMode="white">
          <a:xfrm>
            <a:off x="2057400" y="3397250"/>
            <a:ext cx="5029200" cy="45720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3. Click to add title in here    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Text Box 27"/>
          <p:cNvSpPr txBox="1">
            <a:spLocks noChangeArrowheads="1"/>
          </p:cNvSpPr>
          <p:nvPr/>
        </p:nvSpPr>
        <p:spPr bwMode="white">
          <a:xfrm>
            <a:off x="2057400" y="4102100"/>
            <a:ext cx="5029200" cy="45720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4. Click to add title in here    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8" name="Text Box 28"/>
          <p:cNvSpPr txBox="1">
            <a:spLocks noChangeArrowheads="1"/>
          </p:cNvSpPr>
          <p:nvPr/>
        </p:nvSpPr>
        <p:spPr bwMode="white">
          <a:xfrm>
            <a:off x="2057400" y="4827588"/>
            <a:ext cx="5029200" cy="45720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5. Click to add title in here    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AutoShape 29"/>
          <p:cNvSpPr>
            <a:spLocks noChangeArrowheads="1"/>
          </p:cNvSpPr>
          <p:nvPr/>
        </p:nvSpPr>
        <p:spPr bwMode="gray">
          <a:xfrm>
            <a:off x="1219200" y="5524500"/>
            <a:ext cx="6705600" cy="5937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8575" algn="ctr">
            <a:solidFill>
              <a:srgbClr val="FCFCFC"/>
            </a:solidFill>
            <a:rou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 Box 30"/>
          <p:cNvSpPr txBox="1">
            <a:spLocks noChangeArrowheads="1"/>
          </p:cNvSpPr>
          <p:nvPr/>
        </p:nvSpPr>
        <p:spPr bwMode="white">
          <a:xfrm>
            <a:off x="2057400" y="5586413"/>
            <a:ext cx="5029200" cy="45720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6. Click to add title in here    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8387" name="Group 31"/>
          <p:cNvGrpSpPr/>
          <p:nvPr/>
        </p:nvGrpSpPr>
        <p:grpSpPr>
          <a:xfrm>
            <a:off x="7543800" y="5127625"/>
            <a:ext cx="187325" cy="601663"/>
            <a:chOff x="960" y="1764"/>
            <a:chExt cx="130" cy="418"/>
          </a:xfrm>
        </p:grpSpPr>
        <p:sp>
          <p:nvSpPr>
            <p:cNvPr id="58392" name="Oval 32"/>
            <p:cNvSpPr/>
            <p:nvPr/>
          </p:nvSpPr>
          <p:spPr>
            <a:xfrm>
              <a:off x="960" y="1764"/>
              <a:ext cx="126" cy="120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393" name="Oval 33"/>
            <p:cNvSpPr/>
            <p:nvPr/>
          </p:nvSpPr>
          <p:spPr>
            <a:xfrm>
              <a:off x="964" y="2062"/>
              <a:ext cx="126" cy="120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394" name="AutoShape 34"/>
            <p:cNvSpPr/>
            <p:nvPr/>
          </p:nvSpPr>
          <p:spPr>
            <a:xfrm>
              <a:off x="996" y="1836"/>
              <a:ext cx="62" cy="3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EAEAEA"/>
                </a:gs>
                <a:gs pos="100000">
                  <a:srgbClr val="B2B2B2"/>
                </a:gs>
              </a:gsLst>
              <a:lin ang="5400000" scaled="1"/>
              <a:tileRect/>
            </a:gradFill>
            <a:ln w="38100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8388" name="Group 35"/>
          <p:cNvGrpSpPr/>
          <p:nvPr/>
        </p:nvGrpSpPr>
        <p:grpSpPr>
          <a:xfrm>
            <a:off x="1371600" y="5124450"/>
            <a:ext cx="187325" cy="601663"/>
            <a:chOff x="960" y="1764"/>
            <a:chExt cx="130" cy="418"/>
          </a:xfrm>
        </p:grpSpPr>
        <p:sp>
          <p:nvSpPr>
            <p:cNvPr id="58389" name="Oval 36"/>
            <p:cNvSpPr/>
            <p:nvPr/>
          </p:nvSpPr>
          <p:spPr>
            <a:xfrm>
              <a:off x="960" y="1764"/>
              <a:ext cx="126" cy="120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390" name="Oval 37"/>
            <p:cNvSpPr/>
            <p:nvPr/>
          </p:nvSpPr>
          <p:spPr>
            <a:xfrm>
              <a:off x="964" y="2062"/>
              <a:ext cx="126" cy="120"/>
            </a:xfrm>
            <a:prstGeom prst="ellipse">
              <a:avLst/>
            </a:prstGeom>
            <a:solidFill>
              <a:schemeClr val="bg1"/>
            </a:solidFill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391" name="AutoShape 38"/>
            <p:cNvSpPr/>
            <p:nvPr/>
          </p:nvSpPr>
          <p:spPr>
            <a:xfrm>
              <a:off x="996" y="1836"/>
              <a:ext cx="62" cy="3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FFFFFF"/>
                </a:gs>
                <a:gs pos="100000">
                  <a:srgbClr val="B2B2B2"/>
                </a:gs>
              </a:gsLst>
              <a:lin ang="5400000" scaled="1"/>
              <a:tileRect/>
            </a:gradFill>
            <a:ln w="38100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9394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gray">
          <a:xfrm rot="5400000">
            <a:off x="4542631" y="3963194"/>
            <a:ext cx="3276600" cy="414338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chemeClr val="tx2">
                  <a:alpha val="60001"/>
                </a:schemeClr>
              </a:gs>
              <a:gs pos="100000">
                <a:schemeClr val="tx2">
                  <a:gamma/>
                  <a:shade val="56078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 rot="16200000" flipV="1">
            <a:off x="794544" y="1921669"/>
            <a:ext cx="1066800" cy="1576388"/>
          </a:xfrm>
          <a:prstGeom prst="chevron">
            <a:avLst>
              <a:gd name="adj" fmla="val 34597"/>
            </a:avLst>
          </a:prstGeom>
          <a:gradFill rotWithShape="1">
            <a:gsLst>
              <a:gs pos="0">
                <a:schemeClr val="hlink">
                  <a:gamma/>
                  <a:tint val="35294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</a:ln>
          <a:effectLst/>
          <a:scene3d>
            <a:camera prst="legacyPerspectiveBottom"/>
            <a:lightRig rig="legacyFlat1" dir="t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gray">
          <a:xfrm rot="16200000" flipV="1">
            <a:off x="794544" y="2756694"/>
            <a:ext cx="1066800" cy="1576388"/>
          </a:xfrm>
          <a:prstGeom prst="chevron">
            <a:avLst>
              <a:gd name="adj" fmla="val 34597"/>
            </a:avLst>
          </a:prstGeom>
          <a:gradFill rotWithShape="1">
            <a:gsLst>
              <a:gs pos="0">
                <a:schemeClr val="folHlink">
                  <a:gamma/>
                  <a:tint val="35294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</a:ln>
          <a:effectLst/>
          <a:scene3d>
            <a:camera prst="legacyPerspectiveBottom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gray">
          <a:xfrm rot="16200000" flipV="1">
            <a:off x="794544" y="3591719"/>
            <a:ext cx="1066800" cy="1576388"/>
          </a:xfrm>
          <a:prstGeom prst="chevron">
            <a:avLst>
              <a:gd name="adj" fmla="val 34597"/>
            </a:avLst>
          </a:prstGeom>
          <a:gradFill rotWithShape="1">
            <a:gsLst>
              <a:gs pos="0">
                <a:schemeClr val="accent2">
                  <a:gamma/>
                  <a:tint val="35294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</a:ln>
          <a:effectLst/>
          <a:scene3d>
            <a:camera prst="legacyPerspectiveBottom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gray">
          <a:xfrm rot="16200000" flipV="1">
            <a:off x="794544" y="4418806"/>
            <a:ext cx="1066800" cy="1576388"/>
          </a:xfrm>
          <a:prstGeom prst="chevron">
            <a:avLst>
              <a:gd name="adj" fmla="val 34597"/>
            </a:avLst>
          </a:prstGeom>
          <a:gradFill rotWithShape="1">
            <a:gsLst>
              <a:gs pos="0">
                <a:schemeClr val="accent1">
                  <a:gamma/>
                  <a:tint val="35294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</a:ln>
          <a:effectLst/>
          <a:scene3d>
            <a:camera prst="legacyPerspectiveBottom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9400" name="Text Box 8"/>
          <p:cNvSpPr txBox="1"/>
          <p:nvPr/>
        </p:nvSpPr>
        <p:spPr>
          <a:xfrm>
            <a:off x="633413" y="2479675"/>
            <a:ext cx="13747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2006~2007</a:t>
            </a:r>
            <a:endParaRPr lang="en-US" altLang="zh-CN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401" name="Text Box 9"/>
          <p:cNvSpPr txBox="1"/>
          <p:nvPr/>
        </p:nvSpPr>
        <p:spPr>
          <a:xfrm>
            <a:off x="633413" y="3309938"/>
            <a:ext cx="1374775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2005 ~ 2004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402" name="Text Box 10"/>
          <p:cNvSpPr txBox="1"/>
          <p:nvPr/>
        </p:nvSpPr>
        <p:spPr>
          <a:xfrm>
            <a:off x="633413" y="4152900"/>
            <a:ext cx="1374775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2003 ~ 2002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403" name="Text Box 11"/>
          <p:cNvSpPr txBox="1"/>
          <p:nvPr/>
        </p:nvSpPr>
        <p:spPr>
          <a:xfrm>
            <a:off x="633413" y="4976813"/>
            <a:ext cx="1374775" cy="336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2001 ~ 2000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404" name="Rectangle 12"/>
          <p:cNvSpPr/>
          <p:nvPr/>
        </p:nvSpPr>
        <p:spPr>
          <a:xfrm>
            <a:off x="2095500" y="2416175"/>
            <a:ext cx="3554413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buChar char="•"/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 Title in here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405" name="Text Box 13"/>
          <p:cNvSpPr txBox="1"/>
          <p:nvPr/>
        </p:nvSpPr>
        <p:spPr>
          <a:xfrm>
            <a:off x="2268538" y="2730500"/>
            <a:ext cx="38227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400" b="1" err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406" name="Rectangle 14"/>
          <p:cNvSpPr/>
          <p:nvPr/>
        </p:nvSpPr>
        <p:spPr>
          <a:xfrm>
            <a:off x="2095500" y="3365500"/>
            <a:ext cx="3554413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buChar char="•"/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 Title in here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407" name="Text Box 15"/>
          <p:cNvSpPr txBox="1"/>
          <p:nvPr/>
        </p:nvSpPr>
        <p:spPr>
          <a:xfrm>
            <a:off x="2236788" y="3617913"/>
            <a:ext cx="38227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400" b="1" err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408" name="Rectangle 16"/>
          <p:cNvSpPr/>
          <p:nvPr/>
        </p:nvSpPr>
        <p:spPr>
          <a:xfrm>
            <a:off x="2103438" y="4265613"/>
            <a:ext cx="3554412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buChar char="•"/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 Title in here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409" name="Text Box 17"/>
          <p:cNvSpPr txBox="1"/>
          <p:nvPr/>
        </p:nvSpPr>
        <p:spPr>
          <a:xfrm>
            <a:off x="2236788" y="4511675"/>
            <a:ext cx="38227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400" b="1" err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410" name="Rectangle 18"/>
          <p:cNvSpPr/>
          <p:nvPr/>
        </p:nvSpPr>
        <p:spPr>
          <a:xfrm>
            <a:off x="2095500" y="5180013"/>
            <a:ext cx="3554413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buChar char="•"/>
            </a:pPr>
            <a:r>
              <a:rPr lang="en-US" altLang="zh-CN" b="1">
                <a:latin typeface="Arial" panose="020B0604020202020204" pitchFamily="34" charset="0"/>
                <a:ea typeface="宋体" panose="02010600030101010101" pitchFamily="2" charset="-122"/>
              </a:rPr>
              <a:t> Title in here</a:t>
            </a:r>
            <a:endParaRPr lang="en-US" altLang="zh-CN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411" name="Text Box 19"/>
          <p:cNvSpPr txBox="1"/>
          <p:nvPr/>
        </p:nvSpPr>
        <p:spPr>
          <a:xfrm>
            <a:off x="2236788" y="5426075"/>
            <a:ext cx="3822700" cy="517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sz="1400" b="1" err="1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>
                <a:solidFill>
                  <a:srgbClr val="1C1C1C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>
              <a:solidFill>
                <a:srgbClr val="1C1C1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59412" name="Picture 20" descr="num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6000" y="2574925"/>
            <a:ext cx="2736850" cy="308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0418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60419" name="Line 5"/>
          <p:cNvSpPr/>
          <p:nvPr/>
        </p:nvSpPr>
        <p:spPr>
          <a:xfrm flipH="1" flipV="1">
            <a:off x="2371725" y="2622550"/>
            <a:ext cx="1960563" cy="946150"/>
          </a:xfrm>
          <a:prstGeom prst="line">
            <a:avLst/>
          </a:prstGeom>
          <a:ln w="28575" cap="rnd" cmpd="sng">
            <a:solidFill>
              <a:srgbClr val="080808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60420" name="Line 3"/>
          <p:cNvSpPr/>
          <p:nvPr/>
        </p:nvSpPr>
        <p:spPr>
          <a:xfrm flipV="1">
            <a:off x="4264025" y="2757488"/>
            <a:ext cx="1554163" cy="811212"/>
          </a:xfrm>
          <a:prstGeom prst="line">
            <a:avLst/>
          </a:prstGeom>
          <a:ln w="28575" cap="rnd" cmpd="sng">
            <a:solidFill>
              <a:srgbClr val="080808"/>
            </a:solidFill>
            <a:prstDash val="sysDot"/>
            <a:headEnd type="none" w="med" len="med"/>
            <a:tailEnd type="none" w="med" len="med"/>
          </a:ln>
        </p:spPr>
      </p:sp>
      <p:sp>
        <p:nvSpPr>
          <p:cNvPr id="60421" name="Line 4"/>
          <p:cNvSpPr/>
          <p:nvPr/>
        </p:nvSpPr>
        <p:spPr>
          <a:xfrm flipH="1">
            <a:off x="3452813" y="3500438"/>
            <a:ext cx="879475" cy="1622425"/>
          </a:xfrm>
          <a:prstGeom prst="line">
            <a:avLst/>
          </a:prstGeom>
          <a:ln w="28575" cap="rnd" cmpd="sng">
            <a:solidFill>
              <a:srgbClr val="080808"/>
            </a:solidFill>
            <a:prstDash val="sysDot"/>
            <a:headEnd type="none" w="med" len="med"/>
            <a:tailEnd type="none" w="med" len="med"/>
          </a:ln>
        </p:spPr>
      </p:sp>
      <p:grpSp>
        <p:nvGrpSpPr>
          <p:cNvPr id="60422" name="Group 6"/>
          <p:cNvGrpSpPr/>
          <p:nvPr/>
        </p:nvGrpSpPr>
        <p:grpSpPr>
          <a:xfrm>
            <a:off x="1627188" y="1811338"/>
            <a:ext cx="1487487" cy="1487487"/>
            <a:chOff x="160" y="1841"/>
            <a:chExt cx="1044" cy="1028"/>
          </a:xfrm>
        </p:grpSpPr>
        <p:sp>
          <p:nvSpPr>
            <p:cNvPr id="7" name="Oval 7"/>
            <p:cNvSpPr>
              <a:spLocks noChangeArrowheads="1"/>
            </p:cNvSpPr>
            <p:nvPr/>
          </p:nvSpPr>
          <p:spPr bwMode="gray">
            <a:xfrm>
              <a:off x="160" y="1841"/>
              <a:ext cx="1044" cy="1028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89999"/>
                  </a:schemeClr>
                </a:gs>
                <a:gs pos="50000">
                  <a:schemeClr val="accent1">
                    <a:gamma/>
                    <a:shade val="66275"/>
                    <a:invGamma/>
                    <a:alpha val="89999"/>
                  </a:schemeClr>
                </a:gs>
                <a:gs pos="100000">
                  <a:schemeClr val="accent1">
                    <a:alpha val="89999"/>
                  </a:scheme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60440" name="Picture 8" descr="Picture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64" y="1852"/>
              <a:ext cx="834" cy="36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60423" name="Group 9"/>
          <p:cNvGrpSpPr/>
          <p:nvPr/>
        </p:nvGrpSpPr>
        <p:grpSpPr>
          <a:xfrm>
            <a:off x="3994150" y="3162300"/>
            <a:ext cx="708025" cy="676275"/>
            <a:chOff x="638" y="1555"/>
            <a:chExt cx="569" cy="562"/>
          </a:xfrm>
        </p:grpSpPr>
        <p:sp>
          <p:nvSpPr>
            <p:cNvPr id="60437" name="Oval 10"/>
            <p:cNvSpPr/>
            <p:nvPr/>
          </p:nvSpPr>
          <p:spPr>
            <a:xfrm>
              <a:off x="638" y="1555"/>
              <a:ext cx="569" cy="562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50000">
                  <a:srgbClr val="E26D6D"/>
                </a:gs>
                <a:gs pos="100000">
                  <a:srgbClr val="CC0000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60438" name="Picture 11" descr="Picture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95" y="1560"/>
              <a:ext cx="454" cy="199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60424" name="Group 12"/>
          <p:cNvGrpSpPr/>
          <p:nvPr/>
        </p:nvGrpSpPr>
        <p:grpSpPr>
          <a:xfrm>
            <a:off x="5746750" y="1905000"/>
            <a:ext cx="1131888" cy="1114425"/>
            <a:chOff x="638" y="1555"/>
            <a:chExt cx="569" cy="562"/>
          </a:xfrm>
        </p:grpSpPr>
        <p:sp>
          <p:nvSpPr>
            <p:cNvPr id="13" name="Oval 13"/>
            <p:cNvSpPr>
              <a:spLocks noChangeArrowheads="1"/>
            </p:cNvSpPr>
            <p:nvPr/>
          </p:nvSpPr>
          <p:spPr bwMode="gray">
            <a:xfrm>
              <a:off x="638" y="1555"/>
              <a:ext cx="569" cy="56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89000"/>
                  </a:schemeClr>
                </a:gs>
                <a:gs pos="50000">
                  <a:schemeClr val="accent2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accent2">
                    <a:alpha val="89000"/>
                  </a:scheme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60436" name="Picture 14" descr="Picture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95" y="1560"/>
              <a:ext cx="454" cy="199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60425" name="Group 15"/>
          <p:cNvGrpSpPr/>
          <p:nvPr/>
        </p:nvGrpSpPr>
        <p:grpSpPr>
          <a:xfrm>
            <a:off x="2371725" y="4379913"/>
            <a:ext cx="1992313" cy="1920875"/>
            <a:chOff x="638" y="1555"/>
            <a:chExt cx="569" cy="562"/>
          </a:xfrm>
        </p:grpSpPr>
        <p:sp>
          <p:nvSpPr>
            <p:cNvPr id="16" name="Oval 16"/>
            <p:cNvSpPr>
              <a:spLocks noChangeArrowheads="1"/>
            </p:cNvSpPr>
            <p:nvPr/>
          </p:nvSpPr>
          <p:spPr bwMode="gray">
            <a:xfrm>
              <a:off x="638" y="1555"/>
              <a:ext cx="569" cy="562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alpha val="89999"/>
                  </a:schemeClr>
                </a:gs>
                <a:gs pos="50000">
                  <a:schemeClr val="folHlink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folHlink">
                    <a:alpha val="89999"/>
                  </a:scheme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60434" name="Picture 17" descr="Picture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695" y="1560"/>
              <a:ext cx="454" cy="199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60426" name="Picture 20" descr="09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6450" y="2149475"/>
            <a:ext cx="800100" cy="7127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0427" name="Text Box 21"/>
          <p:cNvSpPr txBox="1"/>
          <p:nvPr/>
        </p:nvSpPr>
        <p:spPr>
          <a:xfrm>
            <a:off x="1357313" y="3298825"/>
            <a:ext cx="1825625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Title in here</a:t>
            </a:r>
            <a:endParaRPr lang="en-US" altLang="zh-CN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0428" name="Text Box 22"/>
          <p:cNvSpPr txBox="1"/>
          <p:nvPr/>
        </p:nvSpPr>
        <p:spPr>
          <a:xfrm>
            <a:off x="3810000" y="1981200"/>
            <a:ext cx="1825625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r" eaLnBrk="1" hangingPunct="1">
              <a:spcBef>
                <a:spcPct val="50000"/>
              </a:spcBef>
            </a:pP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Title in here</a:t>
            </a:r>
            <a:endParaRPr lang="en-US" altLang="zh-CN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0429" name="Text Box 23"/>
          <p:cNvSpPr txBox="1"/>
          <p:nvPr/>
        </p:nvSpPr>
        <p:spPr>
          <a:xfrm>
            <a:off x="4332288" y="5730875"/>
            <a:ext cx="1824037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2400" b="1">
                <a:latin typeface="Arial" panose="020B0604020202020204" pitchFamily="34" charset="0"/>
                <a:ea typeface="宋体" panose="02010600030101010101" pitchFamily="2" charset="-122"/>
              </a:rPr>
              <a:t>Title in here</a:t>
            </a:r>
            <a:endParaRPr lang="en-US" altLang="zh-CN" sz="2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0430" name="Rectangle 24"/>
          <p:cNvSpPr/>
          <p:nvPr/>
        </p:nvSpPr>
        <p:spPr>
          <a:xfrm>
            <a:off x="4940300" y="3297238"/>
            <a:ext cx="3670300" cy="1754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2800" b="1">
                <a:solidFill>
                  <a:srgbClr val="CC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Add your title in here</a:t>
            </a:r>
            <a:endParaRPr lang="en-US" altLang="zh-CN" sz="2800" b="1">
              <a:solidFill>
                <a:srgbClr val="CC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lvl="0" eaLnBrk="1" hangingPunct="1"/>
            <a:endParaRPr lang="en-US" altLang="zh-CN" sz="900" b="1">
              <a:solidFill>
                <a:srgbClr val="CC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lvl="0" eaLnBrk="1" hangingPunct="1">
              <a:buChar char="•"/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altLang="zh-CN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buChar char="•"/>
            </a:pPr>
            <a:r>
              <a:rPr lang="en-US" altLang="zh-CN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buChar char="•"/>
            </a:pPr>
            <a:r>
              <a:rPr lang="en-US" altLang="zh-CN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b="1">
              <a:solidFill>
                <a:srgbClr val="08080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1" hangingPunct="1">
              <a:buChar char="•"/>
            </a:pPr>
            <a:r>
              <a:rPr lang="en-US" altLang="zh-CN" b="1">
                <a:solidFill>
                  <a:srgbClr val="080808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sz="2800" b="1">
              <a:solidFill>
                <a:srgbClr val="CC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60431" name="Picture 25" descr="05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8588" y="4922838"/>
            <a:ext cx="1425575" cy="866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32" name="Picture 26" descr="16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3900" y="2111375"/>
            <a:ext cx="727075" cy="844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1442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61443" name="AutoShape 3"/>
          <p:cNvSpPr/>
          <p:nvPr/>
        </p:nvSpPr>
        <p:spPr>
          <a:xfrm flipV="1">
            <a:off x="804863" y="4887913"/>
            <a:ext cx="1698625" cy="1589087"/>
          </a:xfrm>
          <a:prstGeom prst="can">
            <a:avLst>
              <a:gd name="adj" fmla="val 25000"/>
            </a:avLst>
          </a:prstGeom>
          <a:gradFill rotWithShape="1">
            <a:gsLst>
              <a:gs pos="0">
                <a:srgbClr val="959595"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959595">
                  <a:alpha val="2000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44" name="AutoShape 4"/>
          <p:cNvSpPr/>
          <p:nvPr/>
        </p:nvSpPr>
        <p:spPr>
          <a:xfrm flipV="1">
            <a:off x="2738438" y="4308475"/>
            <a:ext cx="1698625" cy="2168525"/>
          </a:xfrm>
          <a:prstGeom prst="can">
            <a:avLst>
              <a:gd name="adj" fmla="val 23792"/>
            </a:avLst>
          </a:prstGeom>
          <a:gradFill rotWithShape="1">
            <a:gsLst>
              <a:gs pos="0">
                <a:srgbClr val="959595"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959595">
                  <a:alpha val="2000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45" name="AutoShape 5"/>
          <p:cNvSpPr/>
          <p:nvPr/>
        </p:nvSpPr>
        <p:spPr>
          <a:xfrm flipV="1">
            <a:off x="4683125" y="3538538"/>
            <a:ext cx="1687513" cy="2938462"/>
          </a:xfrm>
          <a:prstGeom prst="can">
            <a:avLst>
              <a:gd name="adj" fmla="val 23310"/>
            </a:avLst>
          </a:prstGeom>
          <a:gradFill rotWithShape="1">
            <a:gsLst>
              <a:gs pos="0">
                <a:srgbClr val="959595"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959595">
                  <a:alpha val="2000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46" name="AutoShape 6"/>
          <p:cNvSpPr/>
          <p:nvPr/>
        </p:nvSpPr>
        <p:spPr>
          <a:xfrm flipV="1">
            <a:off x="6618288" y="2787650"/>
            <a:ext cx="1687512" cy="3689350"/>
          </a:xfrm>
          <a:prstGeom prst="can">
            <a:avLst>
              <a:gd name="adj" fmla="val 22944"/>
            </a:avLst>
          </a:prstGeom>
          <a:gradFill rotWithShape="1">
            <a:gsLst>
              <a:gs pos="0">
                <a:srgbClr val="959595">
                  <a:alpha val="20000"/>
                </a:srgbClr>
              </a:gs>
              <a:gs pos="50000">
                <a:srgbClr val="EAEAEA">
                  <a:alpha val="20000"/>
                </a:srgbClr>
              </a:gs>
              <a:gs pos="100000">
                <a:srgbClr val="959595">
                  <a:alpha val="20000"/>
                </a:srgbClr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1447" name="Group 7"/>
          <p:cNvGrpSpPr/>
          <p:nvPr/>
        </p:nvGrpSpPr>
        <p:grpSpPr>
          <a:xfrm>
            <a:off x="4683125" y="3514725"/>
            <a:ext cx="1687513" cy="520700"/>
            <a:chOff x="1003" y="2400"/>
            <a:chExt cx="1089" cy="336"/>
          </a:xfrm>
        </p:grpSpPr>
        <p:sp>
          <p:nvSpPr>
            <p:cNvPr id="61490" name="Oval 8"/>
            <p:cNvSpPr/>
            <p:nvPr/>
          </p:nvSpPr>
          <p:spPr>
            <a:xfrm>
              <a:off x="1006" y="24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925800"/>
                </a:gs>
                <a:gs pos="50000">
                  <a:srgbClr val="FF9900"/>
                </a:gs>
                <a:gs pos="100000">
                  <a:srgbClr val="925800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491" name="Oval 9"/>
            <p:cNvSpPr/>
            <p:nvPr/>
          </p:nvSpPr>
          <p:spPr>
            <a:xfrm>
              <a:off x="1003" y="2400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FFE2B6"/>
                </a:gs>
                <a:gs pos="100000">
                  <a:srgbClr val="FF9900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1448" name="Group 10"/>
          <p:cNvGrpSpPr/>
          <p:nvPr/>
        </p:nvGrpSpPr>
        <p:grpSpPr>
          <a:xfrm>
            <a:off x="6616700" y="2770188"/>
            <a:ext cx="1687513" cy="520700"/>
            <a:chOff x="1003" y="2400"/>
            <a:chExt cx="1089" cy="336"/>
          </a:xfrm>
        </p:grpSpPr>
        <p:sp>
          <p:nvSpPr>
            <p:cNvPr id="61488" name="Oval 11"/>
            <p:cNvSpPr/>
            <p:nvPr/>
          </p:nvSpPr>
          <p:spPr>
            <a:xfrm>
              <a:off x="1006" y="24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3A5800"/>
                </a:gs>
                <a:gs pos="50000">
                  <a:srgbClr val="669900"/>
                </a:gs>
                <a:gs pos="100000">
                  <a:srgbClr val="3A5800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489" name="Oval 12"/>
            <p:cNvSpPr/>
            <p:nvPr/>
          </p:nvSpPr>
          <p:spPr>
            <a:xfrm>
              <a:off x="1003" y="2400"/>
              <a:ext cx="1086" cy="309"/>
            </a:xfrm>
            <a:prstGeom prst="ellipse">
              <a:avLst/>
            </a:prstGeom>
            <a:gradFill rotWithShape="1">
              <a:gsLst>
                <a:gs pos="0">
                  <a:srgbClr val="D3E2B6"/>
                </a:gs>
                <a:gs pos="100000">
                  <a:srgbClr val="669900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1449" name="Group 13"/>
          <p:cNvGrpSpPr/>
          <p:nvPr/>
        </p:nvGrpSpPr>
        <p:grpSpPr>
          <a:xfrm>
            <a:off x="811213" y="4852988"/>
            <a:ext cx="1687512" cy="520700"/>
            <a:chOff x="1003" y="2400"/>
            <a:chExt cx="1089" cy="336"/>
          </a:xfrm>
        </p:grpSpPr>
        <p:sp>
          <p:nvSpPr>
            <p:cNvPr id="36" name="Oval 14"/>
            <p:cNvSpPr>
              <a:spLocks noChangeArrowheads="1"/>
            </p:cNvSpPr>
            <p:nvPr/>
          </p:nvSpPr>
          <p:spPr bwMode="gray">
            <a:xfrm>
              <a:off x="1006" y="24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725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7255"/>
                    <a:invGamma/>
                  </a:schemeClr>
                </a:gs>
              </a:gsLst>
              <a:lin ang="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" name="Oval 15"/>
            <p:cNvSpPr>
              <a:spLocks noChangeArrowheads="1"/>
            </p:cNvSpPr>
            <p:nvPr/>
          </p:nvSpPr>
          <p:spPr bwMode="gray">
            <a:xfrm>
              <a:off x="1003" y="2400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3176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61450" name="Group 16"/>
          <p:cNvGrpSpPr/>
          <p:nvPr/>
        </p:nvGrpSpPr>
        <p:grpSpPr>
          <a:xfrm>
            <a:off x="2749550" y="4257675"/>
            <a:ext cx="1687513" cy="520700"/>
            <a:chOff x="1003" y="2400"/>
            <a:chExt cx="1089" cy="336"/>
          </a:xfrm>
        </p:grpSpPr>
        <p:sp>
          <p:nvSpPr>
            <p:cNvPr id="39" name="Oval 17"/>
            <p:cNvSpPr>
              <a:spLocks noChangeArrowheads="1"/>
            </p:cNvSpPr>
            <p:nvPr/>
          </p:nvSpPr>
          <p:spPr bwMode="gray">
            <a:xfrm>
              <a:off x="1006" y="2427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shade val="5725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57255"/>
                    <a:invGamma/>
                  </a:schemeClr>
                </a:gs>
              </a:gsLst>
              <a:lin ang="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Oval 18"/>
            <p:cNvSpPr>
              <a:spLocks noChangeArrowheads="1"/>
            </p:cNvSpPr>
            <p:nvPr/>
          </p:nvSpPr>
          <p:spPr bwMode="gray">
            <a:xfrm>
              <a:off x="1003" y="2400"/>
              <a:ext cx="1086" cy="309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1765"/>
                    <a:invGamma/>
                  </a:schemeClr>
                </a:gs>
                <a:gs pos="100000">
                  <a:schemeClr val="accent2"/>
                </a:gs>
              </a:gsLst>
              <a:lin ang="189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1451" name="Text Box 9"/>
          <p:cNvSpPr txBox="1"/>
          <p:nvPr/>
        </p:nvSpPr>
        <p:spPr>
          <a:xfrm>
            <a:off x="603250" y="2163763"/>
            <a:ext cx="4090988" cy="9159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b="1" err="1">
                <a:solidFill>
                  <a:srgbClr val="01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b="1">
                <a:solidFill>
                  <a:srgbClr val="01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b="1">
              <a:solidFill>
                <a:srgbClr val="01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52" name="Rectangle 20"/>
          <p:cNvSpPr/>
          <p:nvPr/>
        </p:nvSpPr>
        <p:spPr>
          <a:xfrm>
            <a:off x="793750" y="5510213"/>
            <a:ext cx="1635125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1600" b="1">
                <a:solidFill>
                  <a:srgbClr val="01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 b="1">
              <a:solidFill>
                <a:srgbClr val="01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53" name="Rectangle 21"/>
          <p:cNvSpPr/>
          <p:nvPr/>
        </p:nvSpPr>
        <p:spPr>
          <a:xfrm>
            <a:off x="2741613" y="5510213"/>
            <a:ext cx="1636712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1600" b="1">
                <a:solidFill>
                  <a:srgbClr val="01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 b="1">
              <a:solidFill>
                <a:srgbClr val="01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54" name="Rectangle 22"/>
          <p:cNvSpPr/>
          <p:nvPr/>
        </p:nvSpPr>
        <p:spPr>
          <a:xfrm>
            <a:off x="4700588" y="5510213"/>
            <a:ext cx="1636712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1600" b="1">
                <a:solidFill>
                  <a:srgbClr val="01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 b="1">
              <a:solidFill>
                <a:srgbClr val="01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55" name="Rectangle 23"/>
          <p:cNvSpPr/>
          <p:nvPr/>
        </p:nvSpPr>
        <p:spPr>
          <a:xfrm>
            <a:off x="6638925" y="5510213"/>
            <a:ext cx="1635125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1600" b="1">
                <a:solidFill>
                  <a:srgbClr val="01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contents</a:t>
            </a:r>
            <a:endParaRPr lang="en-US" altLang="zh-CN" sz="1600" b="1">
              <a:solidFill>
                <a:srgbClr val="01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1456" name="Picture 24" descr="shadow_1_m"/>
          <p:cNvPicPr>
            <a:picLocks noChangeAspect="1"/>
          </p:cNvPicPr>
          <p:nvPr/>
        </p:nvPicPr>
        <p:blipFill>
          <a:blip r:embed="rId1">
            <a:lum bright="12000"/>
          </a:blip>
          <a:stretch>
            <a:fillRect/>
          </a:stretch>
        </p:blipFill>
        <p:spPr>
          <a:xfrm>
            <a:off x="6816725" y="2906713"/>
            <a:ext cx="1190625" cy="22383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1457" name="Group 25"/>
          <p:cNvGrpSpPr/>
          <p:nvPr/>
        </p:nvGrpSpPr>
        <p:grpSpPr>
          <a:xfrm>
            <a:off x="6796088" y="1830388"/>
            <a:ext cx="1258887" cy="1217612"/>
            <a:chOff x="887" y="2040"/>
            <a:chExt cx="433" cy="422"/>
          </a:xfrm>
        </p:grpSpPr>
        <p:pic>
          <p:nvPicPr>
            <p:cNvPr id="61479" name="Picture 26" descr="circuler_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7" y="2040"/>
              <a:ext cx="430" cy="4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9" name="Oval 27"/>
            <p:cNvSpPr>
              <a:spLocks noChangeArrowheads="1"/>
            </p:cNvSpPr>
            <p:nvPr/>
          </p:nvSpPr>
          <p:spPr bwMode="gray">
            <a:xfrm>
              <a:off x="887" y="2040"/>
              <a:ext cx="433" cy="422"/>
            </a:xfrm>
            <a:prstGeom prst="ellipse">
              <a:avLst/>
            </a:prstGeom>
            <a:gradFill rotWithShape="1">
              <a:gsLst>
                <a:gs pos="0">
                  <a:srgbClr val="99CC00">
                    <a:alpha val="55000"/>
                  </a:srgbClr>
                </a:gs>
                <a:gs pos="50000">
                  <a:srgbClr val="99CC00">
                    <a:gamma/>
                    <a:shade val="46275"/>
                    <a:invGamma/>
                    <a:alpha val="89999"/>
                  </a:srgbClr>
                </a:gs>
                <a:gs pos="100000">
                  <a:srgbClr val="99CC00">
                    <a:alpha val="55000"/>
                  </a:srgb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61483" name="Picture 28" descr="Picture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0" y="2044"/>
              <a:ext cx="345" cy="14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1458" name="Rectangle 29"/>
          <p:cNvSpPr/>
          <p:nvPr/>
        </p:nvSpPr>
        <p:spPr>
          <a:xfrm>
            <a:off x="6981825" y="2192338"/>
            <a:ext cx="915988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FE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Title</a:t>
            </a:r>
            <a:endParaRPr lang="en-US" altLang="zh-CN" sz="2800" b="1">
              <a:solidFill>
                <a:srgbClr val="FE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1459" name="Picture 30" descr="shadow_1_m"/>
          <p:cNvPicPr>
            <a:picLocks noChangeAspect="1"/>
          </p:cNvPicPr>
          <p:nvPr/>
        </p:nvPicPr>
        <p:blipFill>
          <a:blip r:embed="rId1">
            <a:lum bright="12000"/>
          </a:blip>
          <a:stretch>
            <a:fillRect/>
          </a:stretch>
        </p:blipFill>
        <p:spPr>
          <a:xfrm>
            <a:off x="4910138" y="3621088"/>
            <a:ext cx="1189037" cy="22383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1460" name="Group 31"/>
          <p:cNvGrpSpPr/>
          <p:nvPr/>
        </p:nvGrpSpPr>
        <p:grpSpPr>
          <a:xfrm>
            <a:off x="4889500" y="2544763"/>
            <a:ext cx="1257300" cy="1217612"/>
            <a:chOff x="887" y="2040"/>
            <a:chExt cx="433" cy="422"/>
          </a:xfrm>
        </p:grpSpPr>
        <p:pic>
          <p:nvPicPr>
            <p:cNvPr id="61474" name="Picture 32" descr="circuler_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7" y="2040"/>
              <a:ext cx="430" cy="4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5" name="Oval 33"/>
            <p:cNvSpPr>
              <a:spLocks noChangeArrowheads="1"/>
            </p:cNvSpPr>
            <p:nvPr/>
          </p:nvSpPr>
          <p:spPr bwMode="gray">
            <a:xfrm>
              <a:off x="887" y="2040"/>
              <a:ext cx="433" cy="422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alpha val="55000"/>
                  </a:srgbClr>
                </a:gs>
                <a:gs pos="50000">
                  <a:srgbClr val="FF9900">
                    <a:gamma/>
                    <a:shade val="46275"/>
                    <a:invGamma/>
                    <a:alpha val="89999"/>
                  </a:srgbClr>
                </a:gs>
                <a:gs pos="100000">
                  <a:srgbClr val="FF9900">
                    <a:alpha val="55000"/>
                  </a:srgb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61478" name="Picture 34" descr="Picture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0" y="2044"/>
              <a:ext cx="345" cy="14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1461" name="Rectangle 35"/>
          <p:cNvSpPr/>
          <p:nvPr/>
        </p:nvSpPr>
        <p:spPr>
          <a:xfrm>
            <a:off x="5073650" y="2906713"/>
            <a:ext cx="915988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FE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Title</a:t>
            </a:r>
            <a:endParaRPr lang="en-US" altLang="zh-CN" sz="2800" b="1">
              <a:solidFill>
                <a:srgbClr val="FE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1462" name="Picture 36" descr="shadow_1_m"/>
          <p:cNvPicPr>
            <a:picLocks noChangeAspect="1"/>
          </p:cNvPicPr>
          <p:nvPr/>
        </p:nvPicPr>
        <p:blipFill>
          <a:blip r:embed="rId1">
            <a:lum bright="12000"/>
          </a:blip>
          <a:stretch>
            <a:fillRect/>
          </a:stretch>
        </p:blipFill>
        <p:spPr>
          <a:xfrm>
            <a:off x="2990850" y="4389438"/>
            <a:ext cx="1190625" cy="22383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1463" name="Group 37"/>
          <p:cNvGrpSpPr/>
          <p:nvPr/>
        </p:nvGrpSpPr>
        <p:grpSpPr>
          <a:xfrm>
            <a:off x="2971800" y="3313113"/>
            <a:ext cx="1257300" cy="1217612"/>
            <a:chOff x="887" y="2040"/>
            <a:chExt cx="433" cy="422"/>
          </a:xfrm>
        </p:grpSpPr>
        <p:pic>
          <p:nvPicPr>
            <p:cNvPr id="61471" name="Picture 38" descr="circuler_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7" y="2040"/>
              <a:ext cx="430" cy="4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" name="Oval 39"/>
            <p:cNvSpPr>
              <a:spLocks noChangeArrowheads="1"/>
            </p:cNvSpPr>
            <p:nvPr/>
          </p:nvSpPr>
          <p:spPr bwMode="gray">
            <a:xfrm>
              <a:off x="887" y="2040"/>
              <a:ext cx="433" cy="42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alpha val="55000"/>
                  </a:schemeClr>
                </a:gs>
                <a:gs pos="50000">
                  <a:schemeClr val="accent2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accent2">
                    <a:alpha val="55000"/>
                  </a:scheme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61473" name="Picture 40" descr="Picture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0" y="2044"/>
              <a:ext cx="345" cy="14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1464" name="Rectangle 41"/>
          <p:cNvSpPr/>
          <p:nvPr/>
        </p:nvSpPr>
        <p:spPr>
          <a:xfrm>
            <a:off x="3155950" y="3675063"/>
            <a:ext cx="915988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FE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Title</a:t>
            </a:r>
            <a:endParaRPr lang="en-US" altLang="zh-CN" sz="2800" b="1">
              <a:solidFill>
                <a:srgbClr val="FE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1465" name="Picture 42" descr="shadow_1_m"/>
          <p:cNvPicPr>
            <a:picLocks noChangeAspect="1"/>
          </p:cNvPicPr>
          <p:nvPr/>
        </p:nvPicPr>
        <p:blipFill>
          <a:blip r:embed="rId1">
            <a:lum bright="12000"/>
          </a:blip>
          <a:stretch>
            <a:fillRect/>
          </a:stretch>
        </p:blipFill>
        <p:spPr>
          <a:xfrm>
            <a:off x="1031875" y="4973638"/>
            <a:ext cx="1189038" cy="22383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1466" name="Group 43"/>
          <p:cNvGrpSpPr/>
          <p:nvPr/>
        </p:nvGrpSpPr>
        <p:grpSpPr>
          <a:xfrm>
            <a:off x="1011238" y="3897313"/>
            <a:ext cx="1258887" cy="1217612"/>
            <a:chOff x="887" y="2040"/>
            <a:chExt cx="433" cy="422"/>
          </a:xfrm>
        </p:grpSpPr>
        <p:pic>
          <p:nvPicPr>
            <p:cNvPr id="61468" name="Picture 44" descr="circuler_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87" y="2040"/>
              <a:ext cx="430" cy="4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7" name="Oval 45"/>
            <p:cNvSpPr>
              <a:spLocks noChangeArrowheads="1"/>
            </p:cNvSpPr>
            <p:nvPr/>
          </p:nvSpPr>
          <p:spPr bwMode="gray">
            <a:xfrm>
              <a:off x="887" y="2040"/>
              <a:ext cx="433" cy="422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55000"/>
                  </a:schemeClr>
                </a:gs>
                <a:gs pos="50000">
                  <a:schemeClr val="accent1">
                    <a:gamma/>
                    <a:shade val="46275"/>
                    <a:invGamma/>
                    <a:alpha val="89999"/>
                  </a:schemeClr>
                </a:gs>
                <a:gs pos="100000">
                  <a:schemeClr val="accent1">
                    <a:alpha val="55000"/>
                  </a:scheme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pic>
          <p:nvPicPr>
            <p:cNvPr id="61470" name="Picture 46" descr="Picture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0" y="2044"/>
              <a:ext cx="345" cy="14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1467" name="Rectangle 47"/>
          <p:cNvSpPr/>
          <p:nvPr/>
        </p:nvSpPr>
        <p:spPr>
          <a:xfrm>
            <a:off x="1195388" y="4259263"/>
            <a:ext cx="915987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>
              <a:buClr>
                <a:srgbClr val="FF0066"/>
              </a:buClr>
              <a:buSzPct val="75000"/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FE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Title</a:t>
            </a:r>
            <a:endParaRPr lang="en-US" altLang="zh-CN" sz="2800" b="1">
              <a:solidFill>
                <a:srgbClr val="FE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2466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62467" name="AutoShape 3"/>
          <p:cNvSpPr/>
          <p:nvPr/>
        </p:nvSpPr>
        <p:spPr>
          <a:xfrm>
            <a:off x="1066800" y="3014663"/>
            <a:ext cx="6750050" cy="3386137"/>
          </a:xfrm>
          <a:prstGeom prst="roundRect">
            <a:avLst>
              <a:gd name="adj" fmla="val 16667"/>
            </a:avLst>
          </a:prstGeom>
          <a:solidFill>
            <a:srgbClr val="C0C0C0">
              <a:alpha val="50195"/>
            </a:srgbClr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2468" name="Group 4"/>
          <p:cNvGrpSpPr/>
          <p:nvPr/>
        </p:nvGrpSpPr>
        <p:grpSpPr>
          <a:xfrm>
            <a:off x="838200" y="2743200"/>
            <a:ext cx="1838325" cy="3309938"/>
            <a:chOff x="528" y="1392"/>
            <a:chExt cx="1158" cy="2085"/>
          </a:xfrm>
        </p:grpSpPr>
        <p:sp>
          <p:nvSpPr>
            <p:cNvPr id="27" name="AutoShape 5"/>
            <p:cNvSpPr>
              <a:spLocks noChangeArrowheads="1"/>
            </p:cNvSpPr>
            <p:nvPr/>
          </p:nvSpPr>
          <p:spPr bwMode="gray">
            <a:xfrm>
              <a:off x="528" y="1392"/>
              <a:ext cx="1158" cy="208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76078"/>
                    <a:invGamma/>
                  </a:schemeClr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506" name="AutoShape 6"/>
            <p:cNvSpPr/>
            <p:nvPr/>
          </p:nvSpPr>
          <p:spPr>
            <a:xfrm>
              <a:off x="576" y="1416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2469" name="Group 7"/>
          <p:cNvGrpSpPr/>
          <p:nvPr/>
        </p:nvGrpSpPr>
        <p:grpSpPr>
          <a:xfrm>
            <a:off x="3630613" y="2743200"/>
            <a:ext cx="1838325" cy="3309938"/>
            <a:chOff x="2287" y="1392"/>
            <a:chExt cx="1158" cy="2085"/>
          </a:xfrm>
        </p:grpSpPr>
        <p:sp>
          <p:nvSpPr>
            <p:cNvPr id="30" name="AutoShape 8"/>
            <p:cNvSpPr>
              <a:spLocks noChangeArrowheads="1"/>
            </p:cNvSpPr>
            <p:nvPr/>
          </p:nvSpPr>
          <p:spPr bwMode="gray">
            <a:xfrm>
              <a:off x="2287" y="1392"/>
              <a:ext cx="1158" cy="208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85882"/>
                    <a:invGamma/>
                  </a:schemeClr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504" name="AutoShape 9"/>
            <p:cNvSpPr/>
            <p:nvPr/>
          </p:nvSpPr>
          <p:spPr>
            <a:xfrm>
              <a:off x="2333" y="1416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2470" name="Group 10"/>
          <p:cNvGrpSpPr/>
          <p:nvPr/>
        </p:nvGrpSpPr>
        <p:grpSpPr>
          <a:xfrm>
            <a:off x="6467475" y="2743200"/>
            <a:ext cx="1838325" cy="3309938"/>
            <a:chOff x="4074" y="1392"/>
            <a:chExt cx="1158" cy="2085"/>
          </a:xfrm>
        </p:grpSpPr>
        <p:sp>
          <p:nvSpPr>
            <p:cNvPr id="33" name="AutoShape 11"/>
            <p:cNvSpPr>
              <a:spLocks noChangeArrowheads="1"/>
            </p:cNvSpPr>
            <p:nvPr/>
          </p:nvSpPr>
          <p:spPr bwMode="gray">
            <a:xfrm>
              <a:off x="4074" y="1392"/>
              <a:ext cx="1158" cy="2085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502" name="AutoShape 12"/>
            <p:cNvSpPr/>
            <p:nvPr/>
          </p:nvSpPr>
          <p:spPr>
            <a:xfrm>
              <a:off x="4122" y="1422"/>
              <a:ext cx="1063" cy="28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2471" name="Text Box 13"/>
          <p:cNvSpPr txBox="1"/>
          <p:nvPr/>
        </p:nvSpPr>
        <p:spPr>
          <a:xfrm>
            <a:off x="887413" y="3400425"/>
            <a:ext cx="1752600" cy="942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120650" lvl="0" indent="-120650" eaLnBrk="1" hangingPunct="1">
              <a:spcBef>
                <a:spcPct val="50000"/>
              </a:spcBef>
              <a:buChar char="•"/>
            </a:pPr>
            <a:r>
              <a:rPr lang="en-US" altLang="zh-CN" sz="14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4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120650" lvl="0" indent="-120650" eaLnBrk="1" hangingPunct="1">
              <a:spcBef>
                <a:spcPct val="50000"/>
              </a:spcBef>
              <a:buChar char="•"/>
            </a:pPr>
            <a:r>
              <a:rPr lang="en-US" altLang="zh-CN" sz="14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4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120650" lvl="0" indent="-120650" eaLnBrk="1" hangingPunct="1">
              <a:spcBef>
                <a:spcPct val="50000"/>
              </a:spcBef>
              <a:buChar char="•"/>
            </a:pPr>
            <a:r>
              <a:rPr lang="en-US" altLang="zh-CN" sz="14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4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72" name="Text Box 14"/>
          <p:cNvSpPr txBox="1"/>
          <p:nvPr/>
        </p:nvSpPr>
        <p:spPr>
          <a:xfrm>
            <a:off x="3630613" y="3400425"/>
            <a:ext cx="1752600" cy="942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120650" lvl="0" indent="-120650" eaLnBrk="1" hangingPunct="1">
              <a:spcBef>
                <a:spcPct val="50000"/>
              </a:spcBef>
              <a:buChar char="•"/>
            </a:pPr>
            <a:r>
              <a:rPr lang="en-US" altLang="zh-CN" sz="14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4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120650" lvl="0" indent="-120650" eaLnBrk="1" hangingPunct="1">
              <a:spcBef>
                <a:spcPct val="50000"/>
              </a:spcBef>
              <a:buChar char="•"/>
            </a:pPr>
            <a:r>
              <a:rPr lang="en-US" altLang="zh-CN" sz="14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4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120650" lvl="0" indent="-120650" eaLnBrk="1" hangingPunct="1">
              <a:spcBef>
                <a:spcPct val="50000"/>
              </a:spcBef>
              <a:buChar char="•"/>
            </a:pPr>
            <a:r>
              <a:rPr lang="en-US" altLang="zh-CN" sz="14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4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73" name="Text Box 15"/>
          <p:cNvSpPr txBox="1"/>
          <p:nvPr/>
        </p:nvSpPr>
        <p:spPr>
          <a:xfrm>
            <a:off x="6450013" y="3400425"/>
            <a:ext cx="1752600" cy="942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120650" lvl="0" indent="-120650" eaLnBrk="1" hangingPunct="1">
              <a:spcBef>
                <a:spcPct val="50000"/>
              </a:spcBef>
              <a:buChar char="•"/>
            </a:pPr>
            <a:r>
              <a:rPr lang="en-US" altLang="zh-CN" sz="14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4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120650" lvl="0" indent="-120650" eaLnBrk="1" hangingPunct="1">
              <a:spcBef>
                <a:spcPct val="50000"/>
              </a:spcBef>
              <a:buChar char="•"/>
            </a:pPr>
            <a:r>
              <a:rPr lang="en-US" altLang="zh-CN" sz="14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4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120650" lvl="0" indent="-120650" eaLnBrk="1" hangingPunct="1">
              <a:spcBef>
                <a:spcPct val="50000"/>
              </a:spcBef>
              <a:buChar char="•"/>
            </a:pPr>
            <a:r>
              <a:rPr lang="en-US" altLang="zh-CN" sz="1400" b="1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Click to add Text</a:t>
            </a:r>
            <a:endParaRPr lang="en-US" altLang="zh-CN" sz="1400" b="1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2474" name="Group 16"/>
          <p:cNvGrpSpPr/>
          <p:nvPr/>
        </p:nvGrpSpPr>
        <p:grpSpPr>
          <a:xfrm>
            <a:off x="2971800" y="4267200"/>
            <a:ext cx="504825" cy="496888"/>
            <a:chOff x="1872" y="2352"/>
            <a:chExt cx="240" cy="240"/>
          </a:xfrm>
        </p:grpSpPr>
        <p:grpSp>
          <p:nvGrpSpPr>
            <p:cNvPr id="62489" name="Group 17"/>
            <p:cNvGrpSpPr/>
            <p:nvPr/>
          </p:nvGrpSpPr>
          <p:grpSpPr>
            <a:xfrm>
              <a:off x="1968" y="2352"/>
              <a:ext cx="144" cy="240"/>
              <a:chOff x="1968" y="2352"/>
              <a:chExt cx="144" cy="240"/>
            </a:xfrm>
          </p:grpSpPr>
          <p:sp>
            <p:nvSpPr>
              <p:cNvPr id="62496" name="Oval 18"/>
              <p:cNvSpPr/>
              <p:nvPr/>
            </p:nvSpPr>
            <p:spPr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2497" name="Oval 19"/>
              <p:cNvSpPr/>
              <p:nvPr/>
            </p:nvSpPr>
            <p:spPr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2498" name="Oval 20"/>
              <p:cNvSpPr/>
              <p:nvPr/>
            </p:nvSpPr>
            <p:spPr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2499" name="Oval 21"/>
              <p:cNvSpPr/>
              <p:nvPr/>
            </p:nvSpPr>
            <p:spPr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2500" name="Oval 22"/>
              <p:cNvSpPr/>
              <p:nvPr/>
            </p:nvSpPr>
            <p:spPr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62490" name="Group 23"/>
            <p:cNvGrpSpPr/>
            <p:nvPr/>
          </p:nvGrpSpPr>
          <p:grpSpPr>
            <a:xfrm>
              <a:off x="1872" y="2352"/>
              <a:ext cx="144" cy="240"/>
              <a:chOff x="1968" y="2352"/>
              <a:chExt cx="144" cy="240"/>
            </a:xfrm>
          </p:grpSpPr>
          <p:sp>
            <p:nvSpPr>
              <p:cNvPr id="62491" name="Oval 24"/>
              <p:cNvSpPr/>
              <p:nvPr/>
            </p:nvSpPr>
            <p:spPr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2492" name="Oval 25"/>
              <p:cNvSpPr/>
              <p:nvPr/>
            </p:nvSpPr>
            <p:spPr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2493" name="Oval 26"/>
              <p:cNvSpPr/>
              <p:nvPr/>
            </p:nvSpPr>
            <p:spPr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2494" name="Oval 27"/>
              <p:cNvSpPr/>
              <p:nvPr/>
            </p:nvSpPr>
            <p:spPr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2495" name="Oval 28"/>
              <p:cNvSpPr/>
              <p:nvPr/>
            </p:nvSpPr>
            <p:spPr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62475" name="Group 29"/>
          <p:cNvGrpSpPr/>
          <p:nvPr/>
        </p:nvGrpSpPr>
        <p:grpSpPr>
          <a:xfrm>
            <a:off x="5715000" y="4267200"/>
            <a:ext cx="504825" cy="496888"/>
            <a:chOff x="1872" y="2352"/>
            <a:chExt cx="240" cy="240"/>
          </a:xfrm>
        </p:grpSpPr>
        <p:grpSp>
          <p:nvGrpSpPr>
            <p:cNvPr id="62477" name="Group 30"/>
            <p:cNvGrpSpPr/>
            <p:nvPr/>
          </p:nvGrpSpPr>
          <p:grpSpPr>
            <a:xfrm>
              <a:off x="1968" y="2352"/>
              <a:ext cx="144" cy="240"/>
              <a:chOff x="1968" y="2352"/>
              <a:chExt cx="144" cy="240"/>
            </a:xfrm>
          </p:grpSpPr>
          <p:sp>
            <p:nvSpPr>
              <p:cNvPr id="62484" name="Oval 31"/>
              <p:cNvSpPr/>
              <p:nvPr/>
            </p:nvSpPr>
            <p:spPr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2485" name="Oval 32"/>
              <p:cNvSpPr/>
              <p:nvPr/>
            </p:nvSpPr>
            <p:spPr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2486" name="Oval 33"/>
              <p:cNvSpPr/>
              <p:nvPr/>
            </p:nvSpPr>
            <p:spPr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2487" name="Oval 34"/>
              <p:cNvSpPr/>
              <p:nvPr/>
            </p:nvSpPr>
            <p:spPr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2488" name="Oval 35"/>
              <p:cNvSpPr/>
              <p:nvPr/>
            </p:nvSpPr>
            <p:spPr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62478" name="Group 36"/>
            <p:cNvGrpSpPr/>
            <p:nvPr/>
          </p:nvGrpSpPr>
          <p:grpSpPr>
            <a:xfrm>
              <a:off x="1872" y="2352"/>
              <a:ext cx="144" cy="240"/>
              <a:chOff x="1968" y="2352"/>
              <a:chExt cx="144" cy="240"/>
            </a:xfrm>
          </p:grpSpPr>
          <p:sp>
            <p:nvSpPr>
              <p:cNvPr id="62479" name="Oval 37"/>
              <p:cNvSpPr/>
              <p:nvPr/>
            </p:nvSpPr>
            <p:spPr>
              <a:xfrm>
                <a:off x="1968" y="2352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2480" name="Oval 38"/>
              <p:cNvSpPr/>
              <p:nvPr/>
            </p:nvSpPr>
            <p:spPr>
              <a:xfrm>
                <a:off x="2016" y="2400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2481" name="Oval 39"/>
              <p:cNvSpPr/>
              <p:nvPr/>
            </p:nvSpPr>
            <p:spPr>
              <a:xfrm>
                <a:off x="2064" y="244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2482" name="Oval 40"/>
              <p:cNvSpPr/>
              <p:nvPr/>
            </p:nvSpPr>
            <p:spPr>
              <a:xfrm>
                <a:off x="2016" y="249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2483" name="Oval 41"/>
              <p:cNvSpPr/>
              <p:nvPr/>
            </p:nvSpPr>
            <p:spPr>
              <a:xfrm>
                <a:off x="1968" y="25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none" anchor="ctr"/>
              <a:p>
                <a:pPr lvl="0" eaLnBrk="1" hangingPunct="1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62476" name="Text Box 42"/>
          <p:cNvSpPr txBox="1"/>
          <p:nvPr/>
        </p:nvSpPr>
        <p:spPr>
          <a:xfrm>
            <a:off x="1344613" y="2009775"/>
            <a:ext cx="6477000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/>
            <a:r>
              <a:rPr lang="en-US" altLang="zh-CN" sz="1600" b="1" err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600" b="1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600" b="1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11267" name="AutoShape 3"/>
          <p:cNvSpPr/>
          <p:nvPr/>
        </p:nvSpPr>
        <p:spPr>
          <a:xfrm>
            <a:off x="685800" y="4419600"/>
            <a:ext cx="2543175" cy="1600200"/>
          </a:xfrm>
          <a:prstGeom prst="roundRect">
            <a:avLst>
              <a:gd name="adj" fmla="val 12699"/>
            </a:avLst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8" name="Text Box 4"/>
          <p:cNvSpPr txBox="1"/>
          <p:nvPr/>
        </p:nvSpPr>
        <p:spPr>
          <a:xfrm>
            <a:off x="3660775" y="3790950"/>
            <a:ext cx="1905000" cy="581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 Description of the contents</a:t>
            </a:r>
            <a:endParaRPr lang="en-US" altLang="zh-CN" sz="1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9" name="AutoShape 5"/>
          <p:cNvSpPr/>
          <p:nvPr/>
        </p:nvSpPr>
        <p:spPr>
          <a:xfrm>
            <a:off x="739775" y="48482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</a:ln>
          <a:effectLst>
            <a:prstShdw prst="shdw17" dist="17961" dir="13499999">
              <a:srgbClr val="999999"/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0" name="Text Box 18"/>
          <p:cNvSpPr txBox="1"/>
          <p:nvPr/>
        </p:nvSpPr>
        <p:spPr>
          <a:xfrm>
            <a:off x="1141413" y="4443413"/>
            <a:ext cx="16510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20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1" name="Text Box 9"/>
          <p:cNvSpPr txBox="1"/>
          <p:nvPr/>
        </p:nvSpPr>
        <p:spPr>
          <a:xfrm>
            <a:off x="781050" y="4926013"/>
            <a:ext cx="2316163" cy="942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/>
            <a:r>
              <a:rPr lang="en-US" altLang="zh-CN" sz="1400" b="1" err="1"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2" name="AutoShape 8"/>
          <p:cNvSpPr/>
          <p:nvPr/>
        </p:nvSpPr>
        <p:spPr>
          <a:xfrm>
            <a:off x="685800" y="2057400"/>
            <a:ext cx="2543175" cy="1600200"/>
          </a:xfrm>
          <a:prstGeom prst="roundRect">
            <a:avLst>
              <a:gd name="adj" fmla="val 12699"/>
            </a:avLst>
          </a:prstGeom>
          <a:solidFill>
            <a:schemeClr val="folHlink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3" name="AutoShape 9"/>
          <p:cNvSpPr/>
          <p:nvPr/>
        </p:nvSpPr>
        <p:spPr>
          <a:xfrm>
            <a:off x="739775" y="24860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</a:ln>
          <a:effectLst>
            <a:prstShdw prst="shdw17" dist="17961" dir="13499999">
              <a:srgbClr val="999999"/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4" name="Text Box 18"/>
          <p:cNvSpPr txBox="1"/>
          <p:nvPr/>
        </p:nvSpPr>
        <p:spPr>
          <a:xfrm>
            <a:off x="1141413" y="2081213"/>
            <a:ext cx="16510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20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5" name="Text Box 9"/>
          <p:cNvSpPr txBox="1"/>
          <p:nvPr/>
        </p:nvSpPr>
        <p:spPr>
          <a:xfrm>
            <a:off x="781050" y="2563813"/>
            <a:ext cx="2316163" cy="942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/>
            <a:r>
              <a:rPr lang="en-US" altLang="zh-CN" sz="1400" b="1" err="1"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6" name="AutoShape 12"/>
          <p:cNvSpPr/>
          <p:nvPr/>
        </p:nvSpPr>
        <p:spPr>
          <a:xfrm>
            <a:off x="6019800" y="4419600"/>
            <a:ext cx="2543175" cy="1600200"/>
          </a:xfrm>
          <a:prstGeom prst="roundRect">
            <a:avLst>
              <a:gd name="adj" fmla="val 12699"/>
            </a:avLst>
          </a:prstGeom>
          <a:solidFill>
            <a:schemeClr val="hlink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7" name="AutoShape 13"/>
          <p:cNvSpPr/>
          <p:nvPr/>
        </p:nvSpPr>
        <p:spPr>
          <a:xfrm>
            <a:off x="6073775" y="48482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</a:ln>
          <a:effectLst>
            <a:prstShdw prst="shdw17" dist="17961" dir="13499999">
              <a:srgbClr val="999999"/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8" name="Text Box 18"/>
          <p:cNvSpPr txBox="1"/>
          <p:nvPr/>
        </p:nvSpPr>
        <p:spPr>
          <a:xfrm>
            <a:off x="6475413" y="4443413"/>
            <a:ext cx="16510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20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9" name="Text Box 9"/>
          <p:cNvSpPr txBox="1"/>
          <p:nvPr/>
        </p:nvSpPr>
        <p:spPr>
          <a:xfrm>
            <a:off x="6115050" y="4926013"/>
            <a:ext cx="2316163" cy="942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/>
            <a:r>
              <a:rPr lang="en-US" altLang="zh-CN" sz="1400" b="1" err="1"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80" name="AutoShape 16"/>
          <p:cNvSpPr/>
          <p:nvPr/>
        </p:nvSpPr>
        <p:spPr>
          <a:xfrm>
            <a:off x="6019800" y="2057400"/>
            <a:ext cx="2543175" cy="1600200"/>
          </a:xfrm>
          <a:prstGeom prst="roundRect">
            <a:avLst>
              <a:gd name="adj" fmla="val 12699"/>
            </a:avLst>
          </a:prstGeom>
          <a:solidFill>
            <a:schemeClr val="accent2"/>
          </a:solidFill>
          <a:ln w="9525">
            <a:noFill/>
          </a:ln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81" name="AutoShape 17"/>
          <p:cNvSpPr/>
          <p:nvPr/>
        </p:nvSpPr>
        <p:spPr>
          <a:xfrm>
            <a:off x="6073775" y="2486025"/>
            <a:ext cx="2408238" cy="11144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noFill/>
          </a:ln>
          <a:effectLst>
            <a:prstShdw prst="shdw17" dist="17961" dir="13499999">
              <a:srgbClr val="999999"/>
            </a:prstShdw>
          </a:effectLst>
        </p:spPr>
        <p:txBody>
          <a:bodyPr wrap="none" anchor="ctr"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82" name="Text Box 18"/>
          <p:cNvSpPr txBox="1"/>
          <p:nvPr/>
        </p:nvSpPr>
        <p:spPr>
          <a:xfrm>
            <a:off x="6475413" y="2081213"/>
            <a:ext cx="16510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 sz="20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Text in here</a:t>
            </a:r>
            <a:endParaRPr lang="en-US" altLang="zh-CN" sz="20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83" name="Text Box 9"/>
          <p:cNvSpPr txBox="1"/>
          <p:nvPr/>
        </p:nvSpPr>
        <p:spPr>
          <a:xfrm>
            <a:off x="6115050" y="2563813"/>
            <a:ext cx="2316163" cy="942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0" hangingPunct="0"/>
            <a:r>
              <a:rPr lang="en-US" altLang="zh-CN" sz="1400" b="1" err="1"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</a:rPr>
              <a:t> is a Design Digital Content &amp; Contents mall developed by Guild Design Inc.</a:t>
            </a:r>
            <a:endParaRPr lang="en-US" altLang="zh-CN" sz="1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1284" name="Group 20"/>
          <p:cNvGrpSpPr/>
          <p:nvPr/>
        </p:nvGrpSpPr>
        <p:grpSpPr>
          <a:xfrm>
            <a:off x="3171825" y="2667000"/>
            <a:ext cx="2819400" cy="2803525"/>
            <a:chOff x="1968" y="1488"/>
            <a:chExt cx="1776" cy="1766"/>
          </a:xfrm>
        </p:grpSpPr>
        <p:sp>
          <p:nvSpPr>
            <p:cNvPr id="13333" name="AutoShape 21"/>
            <p:cNvSpPr>
              <a:spLocks noChangeArrowheads="1"/>
            </p:cNvSpPr>
            <p:nvPr/>
          </p:nvSpPr>
          <p:spPr bwMode="gray">
            <a:xfrm rot="6774404">
              <a:off x="2004" y="1578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miter lim="800000"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334" name="AutoShape 22"/>
            <p:cNvSpPr>
              <a:spLocks noChangeArrowheads="1"/>
            </p:cNvSpPr>
            <p:nvPr/>
          </p:nvSpPr>
          <p:spPr bwMode="gray">
            <a:xfrm rot="12174404">
              <a:off x="1968" y="1567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0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335" name="AutoShape 23"/>
            <p:cNvSpPr>
              <a:spLocks noChangeArrowheads="1"/>
            </p:cNvSpPr>
            <p:nvPr/>
          </p:nvSpPr>
          <p:spPr bwMode="gray">
            <a:xfrm rot="17574404">
              <a:off x="2029" y="1500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>
              <a:noFill/>
              <a:miter lim="800000"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336" name="AutoShape 24"/>
            <p:cNvSpPr>
              <a:spLocks noChangeArrowheads="1"/>
            </p:cNvSpPr>
            <p:nvPr/>
          </p:nvSpPr>
          <p:spPr bwMode="gray">
            <a:xfrm rot="22974404">
              <a:off x="2056" y="1536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0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miter lim="800000"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3493" name="WordArt 4"/>
          <p:cNvSpPr>
            <a:spLocks noTextEdit="1"/>
          </p:cNvSpPr>
          <p:nvPr/>
        </p:nvSpPr>
        <p:spPr>
          <a:xfrm>
            <a:off x="3352800" y="2971800"/>
            <a:ext cx="2794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effectLst>
                  <a:outerShdw dist="17961" dir="2699999" algn="ctr" rotWithShape="0">
                    <a:schemeClr val="bg1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谢谢观赏！</a:t>
            </a:r>
            <a:endParaRPr lang="zh-CN" altLang="en-US" sz="3600" b="1">
              <a:ln w="127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effectLst>
                <a:outerShdw dist="17961" dir="2699999" algn="ctr" rotWithShape="0">
                  <a:schemeClr val="bg1"/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3494" name="WordArt 5"/>
          <p:cNvSpPr>
            <a:spLocks noTextEdit="1"/>
          </p:cNvSpPr>
          <p:nvPr/>
        </p:nvSpPr>
        <p:spPr>
          <a:xfrm>
            <a:off x="3830638" y="3686175"/>
            <a:ext cx="1728787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 b="1">
                <a:ln w="12700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effectLst>
                  <a:outerShdw dist="17961" dir="2699999" algn="ctr" rotWithShape="0">
                    <a:schemeClr val="bg1"/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Thanks!</a:t>
            </a:r>
            <a:endParaRPr lang="zh-CN" altLang="en-US" sz="3600" b="1">
              <a:ln w="1270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effectLst>
                <a:outerShdw dist="17961" dir="2699999" algn="ctr" rotWithShape="0">
                  <a:schemeClr val="bg1"/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graphicFrame>
        <p:nvGraphicFramePr>
          <p:cNvPr id="14339" name="Group 3"/>
          <p:cNvGraphicFramePr>
            <a:graphicFrameLocks noGrp="1"/>
          </p:cNvGraphicFramePr>
          <p:nvPr/>
        </p:nvGraphicFramePr>
        <p:xfrm>
          <a:off x="2151063" y="2692400"/>
          <a:ext cx="5692775" cy="3208338"/>
        </p:xfrm>
        <a:graphic>
          <a:graphicData uri="http://schemas.openxmlformats.org/drawingml/2006/table">
            <a:tbl>
              <a:tblPr/>
              <a:tblGrid>
                <a:gridCol w="1138237"/>
                <a:gridCol w="1139825"/>
                <a:gridCol w="1136650"/>
                <a:gridCol w="1139825"/>
                <a:gridCol w="1138238"/>
              </a:tblGrid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195"/>
                      </a:srgbClr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195"/>
                      </a:srgbClr>
                    </a:solidFill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9DF">
                        <a:alpha val="50195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2335" name="Text Box 47"/>
          <p:cNvSpPr txBox="1"/>
          <p:nvPr/>
        </p:nvSpPr>
        <p:spPr>
          <a:xfrm>
            <a:off x="625475" y="2767013"/>
            <a:ext cx="151765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Contents01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6" name="Text Box 48"/>
          <p:cNvSpPr txBox="1"/>
          <p:nvPr/>
        </p:nvSpPr>
        <p:spPr>
          <a:xfrm>
            <a:off x="625475" y="3324225"/>
            <a:ext cx="151765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Contents02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7" name="Text Box 49"/>
          <p:cNvSpPr txBox="1"/>
          <p:nvPr/>
        </p:nvSpPr>
        <p:spPr>
          <a:xfrm>
            <a:off x="625475" y="3848100"/>
            <a:ext cx="151765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Contents03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8" name="Text Box 50"/>
          <p:cNvSpPr txBox="1"/>
          <p:nvPr/>
        </p:nvSpPr>
        <p:spPr>
          <a:xfrm>
            <a:off x="625475" y="4362450"/>
            <a:ext cx="151765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Contents04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39" name="Text Box 51"/>
          <p:cNvSpPr txBox="1"/>
          <p:nvPr/>
        </p:nvSpPr>
        <p:spPr>
          <a:xfrm>
            <a:off x="625475" y="4895850"/>
            <a:ext cx="151765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Contents05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0" name="Text Box 52"/>
          <p:cNvSpPr txBox="1"/>
          <p:nvPr/>
        </p:nvSpPr>
        <p:spPr>
          <a:xfrm>
            <a:off x="625475" y="5438775"/>
            <a:ext cx="151765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ct val="50000"/>
              </a:spcBef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Contents06</a:t>
            </a:r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89" name="Rectangle 53"/>
          <p:cNvSpPr>
            <a:spLocks noChangeArrowheads="1"/>
          </p:cNvSpPr>
          <p:nvPr/>
        </p:nvSpPr>
        <p:spPr bwMode="gray">
          <a:xfrm>
            <a:off x="2152650" y="2806700"/>
            <a:ext cx="968375" cy="2746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000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</a:ln>
          <a:effectLst/>
          <a:scene3d>
            <a:camera prst="legacyPerspectiveBottom"/>
            <a:lightRig rig="legacyFlat1" dir="t"/>
          </a:scene3d>
          <a:sp3d extrusionH="1000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90" name="Rectangle 54"/>
          <p:cNvSpPr>
            <a:spLocks noChangeArrowheads="1"/>
          </p:cNvSpPr>
          <p:nvPr/>
        </p:nvSpPr>
        <p:spPr bwMode="gray">
          <a:xfrm>
            <a:off x="2152650" y="3367088"/>
            <a:ext cx="849313" cy="274638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6000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91" name="Rectangle 55"/>
          <p:cNvSpPr>
            <a:spLocks noChangeArrowheads="1"/>
          </p:cNvSpPr>
          <p:nvPr/>
        </p:nvSpPr>
        <p:spPr bwMode="gray">
          <a:xfrm>
            <a:off x="2152650" y="3910013"/>
            <a:ext cx="419100" cy="274638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6000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92" name="Rectangle 56"/>
          <p:cNvSpPr>
            <a:spLocks noChangeArrowheads="1"/>
          </p:cNvSpPr>
          <p:nvPr/>
        </p:nvSpPr>
        <p:spPr bwMode="gray">
          <a:xfrm>
            <a:off x="2152650" y="4413250"/>
            <a:ext cx="1316038" cy="274638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000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</a:ln>
          <a:effectLst/>
          <a:scene3d>
            <a:camera prst="legacyPerspectiveBottom"/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345" name="Rectangle 57"/>
          <p:cNvSpPr/>
          <p:nvPr/>
        </p:nvSpPr>
        <p:spPr>
          <a:xfrm>
            <a:off x="2152650" y="4967288"/>
            <a:ext cx="3573463" cy="274637"/>
          </a:xfrm>
          <a:prstGeom prst="rect">
            <a:avLst/>
          </a:prstGeom>
          <a:gradFill rotWithShape="1">
            <a:gsLst>
              <a:gs pos="0">
                <a:srgbClr val="6666FF"/>
              </a:gs>
              <a:gs pos="100000">
                <a:srgbClr val="A3A3FF"/>
              </a:gs>
            </a:gsLst>
            <a:lin ang="0" scaled="1"/>
            <a:tileRect/>
          </a:gradFill>
          <a:ln w="9525" cap="flat" cmpd="sng">
            <a:prstDash val="solid"/>
            <a:miter/>
            <a:headEnd type="none" w="med" len="med"/>
            <a:tailEnd type="none" w="med" len="med"/>
          </a:ln>
          <a:scene3d>
            <a:camera prst="legacyPerspectiveBottom">
              <a:rot lat="0" lon="0" rev="0"/>
            </a:camera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6666FF"/>
            </a:extrusionClr>
          </a:sp3d>
        </p:spPr>
        <p:txBody>
          <a:bodyPr wrap="none" anchor="ctr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6" name="Rectangle 58"/>
          <p:cNvSpPr/>
          <p:nvPr/>
        </p:nvSpPr>
        <p:spPr>
          <a:xfrm>
            <a:off x="2152650" y="5500688"/>
            <a:ext cx="4725988" cy="274637"/>
          </a:xfrm>
          <a:prstGeom prst="rect">
            <a:avLst/>
          </a:prstGeom>
          <a:gradFill rotWithShape="1">
            <a:gsLst>
              <a:gs pos="0">
                <a:srgbClr val="AD67AA"/>
              </a:gs>
              <a:gs pos="100000">
                <a:srgbClr val="CEA4CC"/>
              </a:gs>
            </a:gsLst>
            <a:lin ang="0" scaled="1"/>
            <a:tileRect/>
          </a:gradFill>
          <a:ln w="9525" cap="flat" cmpd="sng">
            <a:prstDash val="solid"/>
            <a:miter/>
            <a:headEnd type="none" w="med" len="med"/>
            <a:tailEnd type="none" w="med" len="med"/>
          </a:ln>
          <a:scene3d>
            <a:camera prst="legacyPerspectiveBottom">
              <a:rot lat="0" lon="0" rev="0"/>
            </a:camera>
            <a:lightRig rig="legacyFlat3" dir="b"/>
          </a:scene3d>
          <a:sp3d extrusionH="100000" prstMaterial="legacyMatte">
            <a:bevelT w="13500" h="13500" prst="angle"/>
            <a:bevelB w="13500" h="13500" prst="angle"/>
            <a:extrusionClr>
              <a:srgbClr val="AD67AA"/>
            </a:extrusionClr>
          </a:sp3d>
        </p:spPr>
        <p:txBody>
          <a:bodyPr wrap="none" anchor="ctr">
            <a:flatTx/>
          </a:bodyPr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7" name="Text Box 59"/>
          <p:cNvSpPr txBox="1"/>
          <p:nvPr/>
        </p:nvSpPr>
        <p:spPr>
          <a:xfrm>
            <a:off x="2051050" y="5943600"/>
            <a:ext cx="6164263" cy="30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400" b="1">
                <a:latin typeface="Arial" panose="020B0604020202020204" pitchFamily="34" charset="0"/>
                <a:ea typeface="宋体" panose="02010600030101010101" pitchFamily="2" charset="-122"/>
              </a:rPr>
              <a:t>0%               20%                40%                60%                80%              100%    </a:t>
            </a:r>
            <a:endParaRPr lang="en-US" altLang="zh-CN" sz="14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8" name="Text Box 60"/>
          <p:cNvSpPr txBox="1"/>
          <p:nvPr/>
        </p:nvSpPr>
        <p:spPr>
          <a:xfrm>
            <a:off x="3265488" y="2797175"/>
            <a:ext cx="879475" cy="274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200" b="1">
                <a:latin typeface="Arial" panose="020B0604020202020204" pitchFamily="34" charset="0"/>
                <a:ea typeface="宋体" panose="02010600030101010101" pitchFamily="2" charset="-122"/>
              </a:rPr>
              <a:t>18.5%</a:t>
            </a:r>
            <a:endParaRPr lang="en-US" altLang="zh-CN" sz="1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49" name="Text Box 61"/>
          <p:cNvSpPr txBox="1"/>
          <p:nvPr/>
        </p:nvSpPr>
        <p:spPr>
          <a:xfrm>
            <a:off x="3265488" y="3359150"/>
            <a:ext cx="879475" cy="274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200" b="1">
                <a:latin typeface="Arial" panose="020B0604020202020204" pitchFamily="34" charset="0"/>
                <a:ea typeface="宋体" panose="02010600030101010101" pitchFamily="2" charset="-122"/>
              </a:rPr>
              <a:t>17.5%</a:t>
            </a:r>
            <a:endParaRPr lang="en-US" altLang="zh-CN" sz="1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0" name="Text Box 62"/>
          <p:cNvSpPr txBox="1"/>
          <p:nvPr/>
        </p:nvSpPr>
        <p:spPr>
          <a:xfrm>
            <a:off x="2692400" y="3892550"/>
            <a:ext cx="879475" cy="274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200" b="1">
                <a:latin typeface="Arial" panose="020B0604020202020204" pitchFamily="34" charset="0"/>
                <a:ea typeface="宋体" panose="02010600030101010101" pitchFamily="2" charset="-122"/>
              </a:rPr>
              <a:t>8.7%</a:t>
            </a:r>
            <a:endParaRPr lang="en-US" altLang="zh-CN" sz="1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1" name="Text Box 63"/>
          <p:cNvSpPr txBox="1"/>
          <p:nvPr/>
        </p:nvSpPr>
        <p:spPr>
          <a:xfrm>
            <a:off x="3598863" y="4406900"/>
            <a:ext cx="879475" cy="274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200" b="1">
                <a:latin typeface="Arial" panose="020B0604020202020204" pitchFamily="34" charset="0"/>
                <a:ea typeface="宋体" panose="02010600030101010101" pitchFamily="2" charset="-122"/>
              </a:rPr>
              <a:t>23.6%</a:t>
            </a:r>
            <a:endParaRPr lang="en-US" altLang="zh-CN" sz="1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2" name="Text Box 64"/>
          <p:cNvSpPr txBox="1"/>
          <p:nvPr/>
        </p:nvSpPr>
        <p:spPr>
          <a:xfrm>
            <a:off x="5837238" y="4953000"/>
            <a:ext cx="879475" cy="274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200" b="1">
                <a:latin typeface="Arial" panose="020B0604020202020204" pitchFamily="34" charset="0"/>
                <a:ea typeface="宋体" panose="02010600030101010101" pitchFamily="2" charset="-122"/>
              </a:rPr>
              <a:t>63.6%</a:t>
            </a:r>
            <a:endParaRPr lang="en-US" altLang="zh-CN" sz="1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3" name="Text Box 65"/>
          <p:cNvSpPr txBox="1"/>
          <p:nvPr/>
        </p:nvSpPr>
        <p:spPr>
          <a:xfrm>
            <a:off x="6978650" y="5489575"/>
            <a:ext cx="879475" cy="274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1200" b="1">
                <a:latin typeface="Arial" panose="020B0604020202020204" pitchFamily="34" charset="0"/>
                <a:ea typeface="宋体" panose="02010600030101010101" pitchFamily="2" charset="-122"/>
              </a:rPr>
              <a:t>84.3%</a:t>
            </a:r>
            <a:endParaRPr lang="en-US" altLang="zh-CN" sz="1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354" name="Rectangle 66"/>
          <p:cNvSpPr/>
          <p:nvPr/>
        </p:nvSpPr>
        <p:spPr>
          <a:xfrm>
            <a:off x="1981200" y="1809750"/>
            <a:ext cx="5867400" cy="6610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>
              <a:lnSpc>
                <a:spcPct val="110000"/>
              </a:lnSpc>
            </a:pPr>
            <a:r>
              <a:rPr lang="en-US" altLang="zh-CN" sz="1600" err="1"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600" b="1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</a:rPr>
              <a:t>is a </a:t>
            </a: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Design</a:t>
            </a: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</a:rPr>
              <a:t> Digital Content &amp; Contents mall </a:t>
            </a:r>
            <a:endParaRPr lang="en-US" altLang="zh-CN" sz="16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10000"/>
              </a:lnSpc>
            </a:pP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</a:rPr>
              <a:t>亮亮图文旗舰店  https://liangliangtuwen.tmall.com</a:t>
            </a:r>
            <a:endParaRPr lang="en-US" altLang="zh-CN" sz="16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xfrm>
            <a:off x="13716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13315" name="Freeform 3"/>
          <p:cNvSpPr/>
          <p:nvPr/>
        </p:nvSpPr>
        <p:spPr>
          <a:xfrm>
            <a:off x="2538413" y="3148013"/>
            <a:ext cx="1900237" cy="1376362"/>
          </a:xfrm>
          <a:custGeom>
            <a:avLst/>
            <a:gdLst>
              <a:gd name="txL" fmla="*/ 0 w 735"/>
              <a:gd name="txT" fmla="*/ 0 h 532"/>
              <a:gd name="txR" fmla="*/ 735 w 735"/>
              <a:gd name="txB" fmla="*/ 532 h 532"/>
            </a:gdLst>
            <a:ahLst/>
            <a:cxnLst>
              <a:cxn ang="0">
                <a:pos x="0" y="0"/>
              </a:cxn>
              <a:cxn ang="0">
                <a:pos x="987606" y="522604"/>
              </a:cxn>
              <a:cxn ang="0">
                <a:pos x="1491751" y="522604"/>
              </a:cxn>
              <a:cxn ang="0">
                <a:pos x="1646872" y="644199"/>
              </a:cxn>
              <a:cxn ang="0">
                <a:pos x="1652043" y="1040033"/>
              </a:cxn>
              <a:cxn ang="0">
                <a:pos x="1546043" y="1034858"/>
              </a:cxn>
              <a:cxn ang="0">
                <a:pos x="1729604" y="1376362"/>
              </a:cxn>
              <a:cxn ang="0">
                <a:pos x="1900237" y="1040033"/>
              </a:cxn>
              <a:cxn ang="0">
                <a:pos x="1799408" y="1040033"/>
              </a:cxn>
              <a:cxn ang="0">
                <a:pos x="1794237" y="584695"/>
              </a:cxn>
              <a:cxn ang="0">
                <a:pos x="1592580" y="388072"/>
              </a:cxn>
              <a:cxn ang="0">
                <a:pos x="866094" y="385485"/>
              </a:cxn>
              <a:cxn ang="0">
                <a:pos x="178390" y="0"/>
              </a:cxn>
              <a:cxn ang="0">
                <a:pos x="0" y="0"/>
              </a:cxn>
            </a:cxnLst>
            <a:rect l="txL" t="txT" r="txR" b="tx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5F5F5F">
                  <a:alpha val="100000"/>
                </a:srgbClr>
              </a:gs>
            </a:gsLst>
            <a:lin ang="54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3316" name="Freeform 4"/>
          <p:cNvSpPr/>
          <p:nvPr/>
        </p:nvSpPr>
        <p:spPr>
          <a:xfrm>
            <a:off x="4457700" y="3082925"/>
            <a:ext cx="366713" cy="1562100"/>
          </a:xfrm>
          <a:custGeom>
            <a:avLst/>
            <a:gdLst>
              <a:gd name="txL" fmla="*/ 0 w 142"/>
              <a:gd name="txT" fmla="*/ 0 h 604"/>
              <a:gd name="txR" fmla="*/ 142 w 142"/>
              <a:gd name="txB" fmla="*/ 604 h 604"/>
            </a:gdLst>
            <a:ahLst/>
            <a:cxnLst>
              <a:cxn ang="0">
                <a:pos x="95552" y="2586"/>
              </a:cxn>
              <a:cxn ang="0">
                <a:pos x="116212" y="1220714"/>
              </a:cxn>
              <a:cxn ang="0">
                <a:pos x="0" y="1225886"/>
              </a:cxn>
              <a:cxn ang="0">
                <a:pos x="185939" y="1562100"/>
              </a:cxn>
              <a:cxn ang="0">
                <a:pos x="366713" y="1225886"/>
              </a:cxn>
              <a:cxn ang="0">
                <a:pos x="258249" y="1225886"/>
              </a:cxn>
              <a:cxn ang="0">
                <a:pos x="255666" y="0"/>
              </a:cxn>
              <a:cxn ang="0">
                <a:pos x="95552" y="2586"/>
              </a:cxn>
            </a:cxnLst>
            <a:rect l="txL" t="txT" r="txR" b="tx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5F5F5F">
                  <a:alpha val="100000"/>
                </a:srgbClr>
              </a:gs>
            </a:gsLst>
            <a:lin ang="54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3317" name="Freeform 5"/>
          <p:cNvSpPr/>
          <p:nvPr/>
        </p:nvSpPr>
        <p:spPr>
          <a:xfrm flipH="1">
            <a:off x="4857750" y="3148013"/>
            <a:ext cx="1900238" cy="1376362"/>
          </a:xfrm>
          <a:custGeom>
            <a:avLst/>
            <a:gdLst>
              <a:gd name="txL" fmla="*/ 0 w 735"/>
              <a:gd name="txT" fmla="*/ 0 h 532"/>
              <a:gd name="txR" fmla="*/ 735 w 735"/>
              <a:gd name="txB" fmla="*/ 532 h 532"/>
            </a:gdLst>
            <a:ahLst/>
            <a:cxnLst>
              <a:cxn ang="0">
                <a:pos x="0" y="0"/>
              </a:cxn>
              <a:cxn ang="0">
                <a:pos x="987607" y="522604"/>
              </a:cxn>
              <a:cxn ang="0">
                <a:pos x="1491752" y="522604"/>
              </a:cxn>
              <a:cxn ang="0">
                <a:pos x="1646873" y="644199"/>
              </a:cxn>
              <a:cxn ang="0">
                <a:pos x="1652044" y="1040033"/>
              </a:cxn>
              <a:cxn ang="0">
                <a:pos x="1546044" y="1034858"/>
              </a:cxn>
              <a:cxn ang="0">
                <a:pos x="1729604" y="1376362"/>
              </a:cxn>
              <a:cxn ang="0">
                <a:pos x="1900238" y="1040033"/>
              </a:cxn>
              <a:cxn ang="0">
                <a:pos x="1799409" y="1040033"/>
              </a:cxn>
              <a:cxn ang="0">
                <a:pos x="1794238" y="584695"/>
              </a:cxn>
              <a:cxn ang="0">
                <a:pos x="1592581" y="388072"/>
              </a:cxn>
              <a:cxn ang="0">
                <a:pos x="866095" y="385485"/>
              </a:cxn>
              <a:cxn ang="0">
                <a:pos x="178390" y="0"/>
              </a:cxn>
              <a:cxn ang="0">
                <a:pos x="0" y="0"/>
              </a:cxn>
            </a:cxnLst>
            <a:rect l="txL" t="txT" r="txR" b="tx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5F5F5F">
                  <a:alpha val="100000"/>
                </a:srgbClr>
              </a:gs>
            </a:gsLst>
            <a:lin ang="540000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3318" name="Group 6"/>
          <p:cNvGrpSpPr/>
          <p:nvPr/>
        </p:nvGrpSpPr>
        <p:grpSpPr>
          <a:xfrm>
            <a:off x="2176463" y="1949450"/>
            <a:ext cx="1362075" cy="1322388"/>
            <a:chOff x="4320" y="1152"/>
            <a:chExt cx="414" cy="402"/>
          </a:xfrm>
        </p:grpSpPr>
        <p:sp>
          <p:nvSpPr>
            <p:cNvPr id="15367" name="AutoShape 7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368" name="Freeform 8"/>
            <p:cNvSpPr/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48627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5369" name="Rectangle 9"/>
          <p:cNvSpPr>
            <a:spLocks noChangeArrowheads="1"/>
          </p:cNvSpPr>
          <p:nvPr/>
        </p:nvSpPr>
        <p:spPr bwMode="gray">
          <a:xfrm>
            <a:off x="2401888" y="2330450"/>
            <a:ext cx="984250" cy="641350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C0C0C0"/>
            </a:outerShdw>
          </a:effectLst>
        </p:spPr>
        <p:txBody>
          <a:bodyPr wrap="none">
            <a:spAutoFit/>
            <a:flatTx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here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13320" name="Group 10"/>
          <p:cNvGrpSpPr/>
          <p:nvPr/>
        </p:nvGrpSpPr>
        <p:grpSpPr>
          <a:xfrm>
            <a:off x="3956050" y="1949450"/>
            <a:ext cx="1362075" cy="1322388"/>
            <a:chOff x="4320" y="1152"/>
            <a:chExt cx="414" cy="402"/>
          </a:xfrm>
        </p:grpSpPr>
        <p:sp>
          <p:nvSpPr>
            <p:cNvPr id="15371" name="AutoShape 11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372" name="Freeform 12"/>
            <p:cNvSpPr/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3321" name="Group 13"/>
          <p:cNvGrpSpPr/>
          <p:nvPr/>
        </p:nvGrpSpPr>
        <p:grpSpPr>
          <a:xfrm>
            <a:off x="5743575" y="1958975"/>
            <a:ext cx="1362075" cy="1322388"/>
            <a:chOff x="4320" y="1152"/>
            <a:chExt cx="414" cy="402"/>
          </a:xfrm>
        </p:grpSpPr>
        <p:sp>
          <p:nvSpPr>
            <p:cNvPr id="15374" name="AutoShape 14"/>
            <p:cNvSpPr>
              <a:spLocks noChangeArrowheads="1"/>
            </p:cNvSpPr>
            <p:nvPr/>
          </p:nvSpPr>
          <p:spPr bwMode="gray">
            <a:xfrm>
              <a:off x="4320" y="1152"/>
              <a:ext cx="414" cy="40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FFFFF"/>
              </a:solidFill>
              <a:rou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375" name="Freeform 15"/>
            <p:cNvSpPr/>
            <p:nvPr/>
          </p:nvSpPr>
          <p:spPr bwMode="gray">
            <a:xfrm>
              <a:off x="4346" y="1178"/>
              <a:ext cx="206" cy="201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48627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48627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5376" name="Rectangle 16"/>
          <p:cNvSpPr>
            <a:spLocks noChangeArrowheads="1"/>
          </p:cNvSpPr>
          <p:nvPr/>
        </p:nvSpPr>
        <p:spPr bwMode="gray">
          <a:xfrm>
            <a:off x="4137025" y="2330450"/>
            <a:ext cx="984250" cy="641350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C0C0C0"/>
            </a:outerShdw>
          </a:effectLst>
        </p:spPr>
        <p:txBody>
          <a:bodyPr wrap="none">
            <a:spAutoFit/>
            <a:flatTx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here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gray">
          <a:xfrm>
            <a:off x="5954713" y="2339975"/>
            <a:ext cx="984250" cy="641350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outerShdw dist="17961" dir="2700000" algn="ctr" rotWithShape="0">
              <a:srgbClr val="C0C0C0"/>
            </a:outerShdw>
          </a:effectLst>
        </p:spPr>
        <p:txBody>
          <a:bodyPr wrap="none">
            <a:spAutoFit/>
            <a:flatTx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Text in 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here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13324" name="Group 18"/>
          <p:cNvGrpSpPr/>
          <p:nvPr/>
        </p:nvGrpSpPr>
        <p:grpSpPr>
          <a:xfrm>
            <a:off x="838200" y="4387850"/>
            <a:ext cx="7140576" cy="1936750"/>
            <a:chOff x="528" y="2736"/>
            <a:chExt cx="4498" cy="1220"/>
          </a:xfrm>
        </p:grpSpPr>
        <p:sp>
          <p:nvSpPr>
            <p:cNvPr id="13325" name="AutoShape 19"/>
            <p:cNvSpPr/>
            <p:nvPr/>
          </p:nvSpPr>
          <p:spPr>
            <a:xfrm>
              <a:off x="1456" y="2934"/>
              <a:ext cx="3495" cy="78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5715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eaLnBrk="1" hangingPunct="1"/>
              <a:endParaRPr lang="zh-CN" altLang="en-US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326" name="Rectangle 20"/>
            <p:cNvSpPr/>
            <p:nvPr/>
          </p:nvSpPr>
          <p:spPr>
            <a:xfrm>
              <a:off x="1783" y="3023"/>
              <a:ext cx="3243" cy="74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p>
              <a:pPr lvl="0" eaLnBrk="0" hangingPunct="0">
                <a:buClr>
                  <a:srgbClr val="D7181F"/>
                </a:buClr>
                <a:buFont typeface="Wingdings" panose="05000000000000000000" pitchFamily="2" charset="2"/>
                <a:buNone/>
              </a:pPr>
              <a:r>
                <a:rPr lang="en-US" altLang="zh-CN" b="1" err="1">
                  <a:latin typeface="Arial" panose="020B0604020202020204" pitchFamily="34" charset="0"/>
                  <a:ea typeface="宋体" panose="02010600030101010101" pitchFamily="2" charset="-122"/>
                </a:rPr>
                <a:t>ThemeGallery</a:t>
              </a:r>
              <a:r>
                <a:rPr lang="en-US" altLang="zh-CN" b="1">
                  <a:latin typeface="Arial" panose="020B0604020202020204" pitchFamily="34" charset="0"/>
                  <a:ea typeface="宋体" panose="02010600030101010101" pitchFamily="2" charset="-122"/>
                </a:rPr>
                <a:t> is a Design Digital Content &amp; Contents mall developed by Guild </a:t>
              </a:r>
              <a:endParaRPr lang="en-US" altLang="zh-CN" b="1">
                <a:latin typeface="Arial" panose="020B0604020202020204" pitchFamily="34" charset="0"/>
                <a:ea typeface="宋体" panose="02010600030101010101" pitchFamily="2" charset="-122"/>
              </a:endParaRPr>
            </a:p>
            <a:p>
              <a:pPr lvl="0" eaLnBrk="0" hangingPunct="0">
                <a:buClr>
                  <a:srgbClr val="D7181F"/>
                </a:buClr>
                <a:buFont typeface="Wingdings" panose="05000000000000000000" pitchFamily="2" charset="2"/>
                <a:buNone/>
              </a:pPr>
              <a:r>
                <a:rPr lang="en-US" altLang="zh-CN" b="1">
                  <a:latin typeface="Arial" panose="020B0604020202020204" pitchFamily="34" charset="0"/>
                  <a:ea typeface="宋体" panose="02010600030101010101" pitchFamily="2" charset="-122"/>
                </a:rPr>
                <a:t>亮亮图文旗舰店  https://liangliangtuwen.tmall.com</a:t>
              </a:r>
              <a:endParaRPr lang="en-US" altLang="zh-CN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13327" name="Picture 21" descr="YG_circle00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28" y="2736"/>
              <a:ext cx="1220" cy="12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28" name="Text Box 22"/>
            <p:cNvSpPr txBox="1"/>
            <p:nvPr/>
          </p:nvSpPr>
          <p:spPr>
            <a:xfrm>
              <a:off x="722" y="3145"/>
              <a:ext cx="812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algn="ctr" eaLnBrk="0" hangingPunct="0"/>
              <a:r>
                <a:rPr lang="en-US" altLang="zh-CN" sz="2000" b="1">
                  <a:latin typeface="Arial" panose="020B0604020202020204" pitchFamily="34" charset="0"/>
                  <a:ea typeface="宋体" panose="02010600030101010101" pitchFamily="2" charset="-122"/>
                </a:rPr>
                <a:t>Click to add Text</a:t>
              </a:r>
              <a:endParaRPr lang="en-US" altLang="zh-CN" sz="2000" b="1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4338" name="Picture 2" descr="num-1_t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9800" y="3352800"/>
            <a:ext cx="2747963" cy="3097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Rectang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r>
              <a:rPr lang="en-US" altLang="zh-CN">
                <a:ea typeface="宋体" panose="02010600030101010101" pitchFamily="2" charset="-122"/>
              </a:rPr>
              <a:t>Click to edit title style</a:t>
            </a:r>
            <a:endParaRPr lang="en-US" altLang="zh-CN">
              <a:ea typeface="宋体" panose="02010600030101010101" pitchFamily="2" charset="-122"/>
            </a:endParaRP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gray">
          <a:xfrm>
            <a:off x="4411663" y="2900363"/>
            <a:ext cx="2713038" cy="2574925"/>
          </a:xfrm>
          <a:prstGeom prst="homePlate">
            <a:avLst>
              <a:gd name="adj" fmla="val 26341"/>
            </a:avLst>
          </a:prstGeom>
          <a:gradFill rotWithShape="1">
            <a:gsLst>
              <a:gs pos="0">
                <a:srgbClr val="C0C0C0">
                  <a:gamma/>
                  <a:tint val="14118"/>
                  <a:invGamma/>
                </a:srgbClr>
              </a:gs>
              <a:gs pos="100000">
                <a:srgbClr val="C0C0C0"/>
              </a:gs>
            </a:gsLst>
            <a:lin ang="2700000" scaled="1"/>
          </a:gradFill>
          <a:ln w="12700" algn="ctr">
            <a:noFill/>
            <a:prstDash val="dash"/>
            <a:miter lim="800000"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gray">
          <a:xfrm>
            <a:off x="2374900" y="2901950"/>
            <a:ext cx="2809875" cy="2574925"/>
          </a:xfrm>
          <a:prstGeom prst="homePlate">
            <a:avLst>
              <a:gd name="adj" fmla="val 27281"/>
            </a:avLst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18900000" scaled="1"/>
          </a:gradFill>
          <a:ln w="12700" algn="ctr">
            <a:noFill/>
            <a:prstDash val="dash"/>
            <a:miter lim="800000"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90" name="Freeform 6"/>
          <p:cNvSpPr/>
          <p:nvPr/>
        </p:nvSpPr>
        <p:spPr bwMode="gray">
          <a:xfrm>
            <a:off x="2165350" y="2601913"/>
            <a:ext cx="4425950" cy="5175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7" y="267"/>
              </a:cxn>
              <a:cxn ang="0">
                <a:pos x="3454" y="267"/>
              </a:cxn>
              <a:cxn ang="0">
                <a:pos x="3292" y="8"/>
              </a:cxn>
              <a:cxn ang="0">
                <a:pos x="0" y="0"/>
              </a:cxn>
            </a:cxnLst>
            <a:rect l="0" t="0" r="r" b="b"/>
            <a:pathLst>
              <a:path w="3454" h="267">
                <a:moveTo>
                  <a:pt x="0" y="0"/>
                </a:moveTo>
                <a:lnTo>
                  <a:pt x="87" y="267"/>
                </a:lnTo>
                <a:lnTo>
                  <a:pt x="3454" y="267"/>
                </a:lnTo>
                <a:lnTo>
                  <a:pt x="3292" y="8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12700" cap="flat" cmpd="sng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391" name="AutoShape 7"/>
          <p:cNvSpPr>
            <a:spLocks noChangeArrowheads="1"/>
          </p:cNvSpPr>
          <p:nvPr/>
        </p:nvSpPr>
        <p:spPr bwMode="ltGray">
          <a:xfrm>
            <a:off x="914400" y="2600325"/>
            <a:ext cx="2400300" cy="2895600"/>
          </a:xfrm>
          <a:prstGeom prst="homePlate">
            <a:avLst>
              <a:gd name="adj" fmla="val 25000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2700000" scaled="1"/>
          </a:gradFill>
          <a:ln w="12700" algn="ctr">
            <a:noFill/>
            <a:prstDash val="dash"/>
            <a:miter lim="800000"/>
          </a:ln>
          <a:effectLst>
            <a:outerShdw dist="56796" dir="3806097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344" name="Rectangle 8"/>
          <p:cNvSpPr/>
          <p:nvPr/>
        </p:nvSpPr>
        <p:spPr>
          <a:xfrm>
            <a:off x="1063625" y="3263900"/>
            <a:ext cx="1824038" cy="1803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1600" b="1" err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6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is a Design Digital Content &amp; Contents mall developed by Guild Design Inc.</a:t>
            </a:r>
            <a:endParaRPr lang="en-US" altLang="zh-CN" sz="16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5" name="Rectangle 9"/>
          <p:cNvSpPr/>
          <p:nvPr/>
        </p:nvSpPr>
        <p:spPr>
          <a:xfrm>
            <a:off x="2852738" y="2647950"/>
            <a:ext cx="3497262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2000" b="1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Title in here</a:t>
            </a:r>
            <a:endParaRPr lang="en-US" altLang="zh-CN" sz="2000" b="1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6" name="Rectangle 10"/>
          <p:cNvSpPr/>
          <p:nvPr/>
        </p:nvSpPr>
        <p:spPr>
          <a:xfrm>
            <a:off x="5167313" y="3484563"/>
            <a:ext cx="1670050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2400" b="1">
                <a:solidFill>
                  <a:srgbClr val="11111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2.</a:t>
            </a:r>
            <a:endParaRPr lang="en-US" altLang="zh-CN" sz="2400" b="1">
              <a:solidFill>
                <a:srgbClr val="11111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ctr" eaLnBrk="1" hangingPunct="1"/>
            <a:r>
              <a:rPr lang="en-US" altLang="zh-CN" sz="1600">
                <a:solidFill>
                  <a:srgbClr val="11111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company’s sub contents</a:t>
            </a:r>
            <a:endParaRPr lang="en-US" altLang="zh-CN" sz="1600">
              <a:solidFill>
                <a:srgbClr val="11111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7" name="Rectangle 11"/>
          <p:cNvSpPr/>
          <p:nvPr/>
        </p:nvSpPr>
        <p:spPr>
          <a:xfrm>
            <a:off x="838200" y="1600200"/>
            <a:ext cx="5943600" cy="903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0" hangingPunct="0"/>
            <a:r>
              <a:rPr lang="en-US" altLang="zh-CN" b="1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Describe a vision of company or strategic contents</a:t>
            </a:r>
            <a:endParaRPr lang="en-US" altLang="zh-CN" b="1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eaLnBrk="0" hangingPunct="0">
              <a:lnSpc>
                <a:spcPct val="110000"/>
              </a:lnSpc>
            </a:pPr>
            <a:r>
              <a:rPr lang="en-US" altLang="zh-CN" sz="1600" err="1">
                <a:latin typeface="Arial" panose="020B0604020202020204" pitchFamily="34" charset="0"/>
                <a:ea typeface="宋体" panose="02010600030101010101" pitchFamily="2" charset="-122"/>
              </a:rPr>
              <a:t>ThemeGallery</a:t>
            </a:r>
            <a:r>
              <a:rPr lang="en-US" altLang="zh-CN" sz="1600">
                <a:latin typeface="Arial" panose="020B0604020202020204" pitchFamily="34" charset="0"/>
                <a:ea typeface="宋体" panose="02010600030101010101" pitchFamily="2" charset="-122"/>
              </a:rPr>
              <a:t>  is a Design Digital Content &amp; Contents mall developed by Guild Design Inc.</a:t>
            </a:r>
            <a:endParaRPr lang="en-US" altLang="zh-CN" sz="1600">
              <a:solidFill>
                <a:schemeClr val="tx2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48" name="Rectangle 12"/>
          <p:cNvSpPr/>
          <p:nvPr/>
        </p:nvSpPr>
        <p:spPr>
          <a:xfrm>
            <a:off x="3244850" y="3481388"/>
            <a:ext cx="1670050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/>
            <a:r>
              <a:rPr lang="en-US" altLang="zh-CN" sz="2400" b="1">
                <a:solidFill>
                  <a:srgbClr val="11111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1.</a:t>
            </a:r>
            <a:endParaRPr lang="en-US" altLang="zh-CN" sz="2400" b="1">
              <a:solidFill>
                <a:srgbClr val="11111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ctr" eaLnBrk="1" hangingPunct="1"/>
            <a:r>
              <a:rPr lang="en-US" altLang="zh-CN" sz="1600">
                <a:solidFill>
                  <a:srgbClr val="11111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Description of the company’s sub contents</a:t>
            </a:r>
            <a:endParaRPr lang="en-US" altLang="zh-CN" sz="1600">
              <a:solidFill>
                <a:srgbClr val="11111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BBEAA8"/>
      </a:lt1>
      <a:dk2>
        <a:srgbClr val="063C60"/>
      </a:dk2>
      <a:lt2>
        <a:srgbClr val="FFFFFF"/>
      </a:lt2>
      <a:accent1>
        <a:srgbClr val="5598CF"/>
      </a:accent1>
      <a:accent2>
        <a:srgbClr val="AAD955"/>
      </a:accent2>
      <a:accent3>
        <a:srgbClr val="DAF3D1"/>
      </a:accent3>
      <a:accent4>
        <a:srgbClr val="000000"/>
      </a:accent4>
      <a:accent5>
        <a:srgbClr val="B4CAE4"/>
      </a:accent5>
      <a:accent6>
        <a:srgbClr val="9AC44C"/>
      </a:accent6>
      <a:hlink>
        <a:srgbClr val="C7AA6F"/>
      </a:hlink>
      <a:folHlink>
        <a:srgbClr val="9E65B7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BBEAA8"/>
        </a:lt1>
        <a:dk2>
          <a:srgbClr val="063C60"/>
        </a:dk2>
        <a:lt2>
          <a:srgbClr val="FFFFFF"/>
        </a:lt2>
        <a:accent1>
          <a:srgbClr val="5598CF"/>
        </a:accent1>
        <a:accent2>
          <a:srgbClr val="AAD955"/>
        </a:accent2>
        <a:accent3>
          <a:srgbClr val="DAF3D1"/>
        </a:accent3>
        <a:accent4>
          <a:srgbClr val="000000"/>
        </a:accent4>
        <a:accent5>
          <a:srgbClr val="B4CAE4"/>
        </a:accent5>
        <a:accent6>
          <a:srgbClr val="9AC44C"/>
        </a:accent6>
        <a:hlink>
          <a:srgbClr val="C7AA6F"/>
        </a:hlink>
        <a:folHlink>
          <a:srgbClr val="9E65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6EDA8"/>
        </a:lt1>
        <a:dk2>
          <a:srgbClr val="006600"/>
        </a:dk2>
        <a:lt2>
          <a:srgbClr val="FFFFFF"/>
        </a:lt2>
        <a:accent1>
          <a:srgbClr val="73C95B"/>
        </a:accent1>
        <a:accent2>
          <a:srgbClr val="F7C037"/>
        </a:accent2>
        <a:accent3>
          <a:srgbClr val="FAF4D1"/>
        </a:accent3>
        <a:accent4>
          <a:srgbClr val="000000"/>
        </a:accent4>
        <a:accent5>
          <a:srgbClr val="BCE1B5"/>
        </a:accent5>
        <a:accent6>
          <a:srgbClr val="E0AE31"/>
        </a:accent6>
        <a:hlink>
          <a:srgbClr val="2393CB"/>
        </a:hlink>
        <a:folHlink>
          <a:srgbClr val="CB05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E6AE"/>
        </a:lt1>
        <a:dk2>
          <a:srgbClr val="800000"/>
        </a:dk2>
        <a:lt2>
          <a:srgbClr val="FFFFFF"/>
        </a:lt2>
        <a:accent1>
          <a:srgbClr val="F66C2E"/>
        </a:accent1>
        <a:accent2>
          <a:srgbClr val="F9DE3D"/>
        </a:accent2>
        <a:accent3>
          <a:srgbClr val="FDF0D3"/>
        </a:accent3>
        <a:accent4>
          <a:srgbClr val="000000"/>
        </a:accent4>
        <a:accent5>
          <a:srgbClr val="FABAAD"/>
        </a:accent5>
        <a:accent6>
          <a:srgbClr val="E2C936"/>
        </a:accent6>
        <a:hlink>
          <a:srgbClr val="6CCA85"/>
        </a:hlink>
        <a:folHlink>
          <a:srgbClr val="DCA4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17888</Words>
  <Application>WPS 演示</Application>
  <PresentationFormat>在屏幕上显示</PresentationFormat>
  <Paragraphs>1355</Paragraphs>
  <Slides>60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5</vt:i4>
      </vt:variant>
      <vt:variant>
        <vt:lpstr>幻灯片标题</vt:lpstr>
      </vt:variant>
      <vt:variant>
        <vt:i4>60</vt:i4>
      </vt:variant>
    </vt:vector>
  </HeadingPairs>
  <TitlesOfParts>
    <vt:vector size="76" baseType="lpstr">
      <vt:lpstr>Arial</vt:lpstr>
      <vt:lpstr>宋体</vt:lpstr>
      <vt:lpstr>Wingdings</vt:lpstr>
      <vt:lpstr>Wingdings 2</vt:lpstr>
      <vt:lpstr>Times New Roman</vt:lpstr>
      <vt:lpstr>Arial Black</vt:lpstr>
      <vt:lpstr>Calibri</vt:lpstr>
      <vt:lpstr>黑体</vt:lpstr>
      <vt:lpstr>微软雅黑</vt:lpstr>
      <vt:lpstr>Wingdings</vt:lpstr>
      <vt:lpstr>Default Design</vt:lpstr>
      <vt:lpstr>MSGraph.Chart.8</vt:lpstr>
      <vt:lpstr>MSGraph.Chart.8</vt:lpstr>
      <vt:lpstr>MSGraph.Chart.8</vt:lpstr>
      <vt:lpstr>MSGraph.Chart.8</vt:lpstr>
      <vt:lpstr>MSGraph.Chart.8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Guild Design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www.themegallery.com</dc:creator>
  <cp:lastModifiedBy>Administrator</cp:lastModifiedBy>
  <cp:revision>32</cp:revision>
  <dcterms:created xsi:type="dcterms:W3CDTF">2007-08-28T22:57:27Z</dcterms:created>
  <dcterms:modified xsi:type="dcterms:W3CDTF">2017-07-09T13:38:09Z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2052-10.1.0.6235</vt:lpwstr>
  </property>
</Properties>
</file>