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256" r:id="rId3"/>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291" r:id="rId24"/>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71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73" autoAdjust="0"/>
    <p:restoredTop sz="94660"/>
  </p:normalViewPr>
  <p:slideViewPr>
    <p:cSldViewPr snapToGrid="0">
      <p:cViewPr>
        <p:scale>
          <a:sx n="87" d="100"/>
          <a:sy n="87" d="100"/>
        </p:scale>
        <p:origin x="-1014" y="-210"/>
      </p:cViewPr>
      <p:guideLst>
        <p:guide orient="horz" pos="1629"/>
        <p:guide pos="288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141BA-FDA0-486E-8179-930CDE0E538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69ADC-4868-4D71-BC6A-74495CA0477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4"/>
            <a:ext cx="2133600" cy="273844"/>
          </a:xfrm>
          <a:prstGeom prst="rect">
            <a:avLst/>
          </a:prstGeom>
        </p:spPr>
        <p:txBody>
          <a:bodyPr lIns="68574" tIns="34288" rIns="68574" bIns="34288"/>
          <a:lstStyle/>
          <a:p>
            <a:fld id="{7932891C-557F-4DAE-9C62-7A437A8E1DF4}" type="datetimeFigureOut">
              <a:rPr lang="zh-CN" altLang="en-US" smtClean="0"/>
            </a:fld>
            <a:endParaRPr lang="zh-CN" altLang="en-US"/>
          </a:p>
        </p:txBody>
      </p:sp>
      <p:sp>
        <p:nvSpPr>
          <p:cNvPr id="4" name="页脚占位符 3"/>
          <p:cNvSpPr>
            <a:spLocks noGrp="1"/>
          </p:cNvSpPr>
          <p:nvPr>
            <p:ph type="ftr" sz="quarter" idx="11"/>
          </p:nvPr>
        </p:nvSpPr>
        <p:spPr>
          <a:xfrm>
            <a:off x="3124201" y="4767264"/>
            <a:ext cx="2895600" cy="273844"/>
          </a:xfrm>
          <a:prstGeom prst="rect">
            <a:avLst/>
          </a:prstGeom>
        </p:spPr>
        <p:txBody>
          <a:bodyPr lIns="68574" tIns="34288" rIns="68574" bIns="34288"/>
          <a:lstStyle/>
          <a:p>
            <a:endParaRPr lang="zh-CN" altLang="en-US"/>
          </a:p>
        </p:txBody>
      </p:sp>
      <p:sp>
        <p:nvSpPr>
          <p:cNvPr id="5" name="灯片编号占位符 4"/>
          <p:cNvSpPr>
            <a:spLocks noGrp="1"/>
          </p:cNvSpPr>
          <p:nvPr>
            <p:ph type="sldNum" sz="quarter" idx="12"/>
          </p:nvPr>
        </p:nvSpPr>
        <p:spPr>
          <a:xfrm>
            <a:off x="6553201" y="4767264"/>
            <a:ext cx="2133600" cy="273844"/>
          </a:xfrm>
          <a:prstGeom prst="rect">
            <a:avLst/>
          </a:prstGeom>
        </p:spPr>
        <p:txBody>
          <a:bodyPr lIns="68574" tIns="34288" rIns="68574" bIns="34288"/>
          <a:lstStyle/>
          <a:p>
            <a:fld id="{72CD6AF2-9DFB-4C20-B9F9-A186F19BBBF1}"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457201" y="205979"/>
            <a:ext cx="8229600" cy="85725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457201" y="205979"/>
            <a:ext cx="8229600" cy="85725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457201" y="205979"/>
            <a:ext cx="8229600" cy="85725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457201" y="205979"/>
            <a:ext cx="8229600" cy="85725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457201" y="205979"/>
            <a:ext cx="8229600" cy="85725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标题 1"/>
          <p:cNvSpPr>
            <a:spLocks noGrp="1"/>
          </p:cNvSpPr>
          <p:nvPr>
            <p:ph type="title"/>
          </p:nvPr>
        </p:nvSpPr>
        <p:spPr>
          <a:xfrm>
            <a:off x="182880" y="205264"/>
            <a:ext cx="7886700" cy="526256"/>
          </a:xfrm>
        </p:spPr>
        <p:txBody>
          <a:bodyPr>
            <a:normAutofit/>
          </a:bodyPr>
          <a:lstStyle>
            <a:lvl1pPr>
              <a:defRPr sz="2700" b="1">
                <a:gradFill flip="none" rotWithShape="1">
                  <a:gsLst>
                    <a:gs pos="0">
                      <a:srgbClr val="317105">
                        <a:shade val="30000"/>
                        <a:satMod val="115000"/>
                      </a:srgbClr>
                    </a:gs>
                    <a:gs pos="50000">
                      <a:srgbClr val="317105">
                        <a:shade val="67500"/>
                        <a:satMod val="115000"/>
                      </a:srgbClr>
                    </a:gs>
                    <a:gs pos="100000">
                      <a:srgbClr val="317105">
                        <a:shade val="100000"/>
                        <a:satMod val="115000"/>
                      </a:srgbClr>
                    </a:gs>
                  </a:gsLst>
                  <a:lin ang="0" scaled="1"/>
                  <a:tileRect/>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2.jpe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2000" r="-1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6.jpeg"/><Relationship Id="rId3" Type="http://schemas.openxmlformats.org/officeDocument/2006/relationships/image" Target="../media/image24.png"/><Relationship Id="rId2" Type="http://schemas.openxmlformats.org/officeDocument/2006/relationships/image" Target="../media/image33.png"/><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6.jpeg"/><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image" Target="../media/image24.pn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image" Target="../media/image24.png"/><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emf"/></Relationships>
</file>

<file path=ppt/slides/_rels/slide14.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6.jpeg"/><Relationship Id="rId7" Type="http://schemas.openxmlformats.org/officeDocument/2006/relationships/image" Target="../media/image11.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0"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45.png"/><Relationship Id="rId4" Type="http://schemas.openxmlformats.org/officeDocument/2006/relationships/image" Target="../media/image6.jpeg"/><Relationship Id="rId3" Type="http://schemas.openxmlformats.org/officeDocument/2006/relationships/image" Target="../media/image11.png"/><Relationship Id="rId2" Type="http://schemas.openxmlformats.org/officeDocument/2006/relationships/image" Target="../media/image44.png"/><Relationship Id="rId1" Type="http://schemas.openxmlformats.org/officeDocument/2006/relationships/image" Target="../media/image4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43.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45.png"/><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microsoft.com/office/2007/relationships/hdphoto" Target="../media/hdphoto2.wdp"/><Relationship Id="rId3" Type="http://schemas.openxmlformats.org/officeDocument/2006/relationships/image" Target="../media/image62.png"/><Relationship Id="rId2" Type="http://schemas.microsoft.com/office/2007/relationships/hdphoto" Target="../media/hdphoto1.wdp"/><Relationship Id="rId1" Type="http://schemas.openxmlformats.org/officeDocument/2006/relationships/image" Target="../media/image6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image" Target="../media/image11.pn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0.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0.png"/><Relationship Id="rId3" Type="http://schemas.openxmlformats.org/officeDocument/2006/relationships/image" Target="../media/image21.png"/><Relationship Id="rId2" Type="http://schemas.openxmlformats.org/officeDocument/2006/relationships/image" Target="../media/image6.jpe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jpeg"/><Relationship Id="rId7" Type="http://schemas.openxmlformats.org/officeDocument/2006/relationships/image" Target="../media/image11.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jpeg"/><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6.jpeg"/><Relationship Id="rId2" Type="http://schemas.openxmlformats.org/officeDocument/2006/relationships/image" Target="../media/image24.png"/><Relationship Id="rId11" Type="http://schemas.openxmlformats.org/officeDocument/2006/relationships/slideLayout" Target="../slideLayouts/slideLayout18.xml"/><Relationship Id="rId10" Type="http://schemas.openxmlformats.org/officeDocument/2006/relationships/image" Target="../media/image31.png"/><Relationship Id="rId1"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8647" y="2499318"/>
            <a:ext cx="2332134" cy="2526064"/>
          </a:xfrm>
          <a:prstGeom prst="rect">
            <a:avLst/>
          </a:prstGeom>
        </p:spPr>
      </p:pic>
      <p:sp>
        <p:nvSpPr>
          <p:cNvPr id="3" name="TextBox 168"/>
          <p:cNvSpPr txBox="1"/>
          <p:nvPr/>
        </p:nvSpPr>
        <p:spPr>
          <a:xfrm>
            <a:off x="791594" y="1026475"/>
            <a:ext cx="4878070" cy="801370"/>
          </a:xfrm>
          <a:prstGeom prst="rect">
            <a:avLst/>
          </a:prstGeom>
          <a:noFill/>
        </p:spPr>
        <p:txBody>
          <a:bodyPr wrap="none" lIns="68571" tIns="34285" rIns="68571" bIns="34285" rtlCol="0">
            <a:spAutoFit/>
          </a:bodyPr>
          <a:lstStyle/>
          <a:p>
            <a:r>
              <a:rPr lang="zh-CN" sz="4500" b="1" dirty="0">
                <a:solidFill>
                  <a:srgbClr val="317105"/>
                </a:solidFill>
                <a:latin typeface="微软雅黑" pitchFamily="34" charset="-122"/>
                <a:ea typeface="微软雅黑" pitchFamily="34" charset="-122"/>
                <a:cs typeface="+mn-ea"/>
                <a:sym typeface="+mn-lt"/>
              </a:rPr>
              <a:t>保护环境 公益活动</a:t>
            </a:r>
            <a:endParaRPr lang="zh-CN" sz="4500" b="1" dirty="0">
              <a:solidFill>
                <a:srgbClr val="317105"/>
              </a:solidFill>
              <a:latin typeface="微软雅黑" pitchFamily="34" charset="-122"/>
              <a:ea typeface="微软雅黑" pitchFamily="34" charset="-122"/>
              <a:cs typeface="+mn-ea"/>
              <a:sym typeface="+mn-lt"/>
            </a:endParaRPr>
          </a:p>
        </p:txBody>
      </p:sp>
      <p:cxnSp>
        <p:nvCxnSpPr>
          <p:cNvPr id="5" name="直接连接符 4"/>
          <p:cNvCxnSpPr/>
          <p:nvPr/>
        </p:nvCxnSpPr>
        <p:spPr>
          <a:xfrm>
            <a:off x="813819" y="1875586"/>
            <a:ext cx="5312737" cy="0"/>
          </a:xfrm>
          <a:prstGeom prst="line">
            <a:avLst/>
          </a:prstGeom>
          <a:ln w="12700">
            <a:solidFill>
              <a:srgbClr val="317105"/>
            </a:solidFill>
          </a:ln>
        </p:spPr>
        <p:style>
          <a:lnRef idx="1">
            <a:schemeClr val="accent1"/>
          </a:lnRef>
          <a:fillRef idx="0">
            <a:schemeClr val="accent1"/>
          </a:fillRef>
          <a:effectRef idx="0">
            <a:schemeClr val="accent1"/>
          </a:effectRef>
          <a:fontRef idx="minor">
            <a:schemeClr val="tx1"/>
          </a:fontRef>
        </p:style>
      </p:cxnSp>
      <p:sp>
        <p:nvSpPr>
          <p:cNvPr id="6" name="Rectangle 4"/>
          <p:cNvSpPr txBox="1">
            <a:spLocks noChangeArrowheads="1"/>
          </p:cNvSpPr>
          <p:nvPr/>
        </p:nvSpPr>
        <p:spPr bwMode="auto">
          <a:xfrm>
            <a:off x="759620" y="2103060"/>
            <a:ext cx="4169975"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a:solidFill>
                  <a:srgbClr val="317105"/>
                </a:solidFill>
                <a:latin typeface="微软雅黑" pitchFamily="34" charset="-122"/>
                <a:ea typeface="微软雅黑" pitchFamily="34" charset="-122"/>
              </a:rPr>
              <a:t> 汇报时间：</a:t>
            </a:r>
            <a:r>
              <a:rPr lang="en-US" altLang="zh-CN" sz="1600" b="0" dirty="0">
                <a:solidFill>
                  <a:srgbClr val="317105"/>
                </a:solidFill>
                <a:latin typeface="微软雅黑" pitchFamily="34" charset="-122"/>
                <a:ea typeface="微软雅黑" pitchFamily="34" charset="-122"/>
              </a:rPr>
              <a:t>2027</a:t>
            </a:r>
            <a:r>
              <a:rPr lang="zh-CN" altLang="en-US" sz="1600" b="0" dirty="0">
                <a:solidFill>
                  <a:srgbClr val="317105"/>
                </a:solidFill>
                <a:latin typeface="微软雅黑" pitchFamily="34" charset="-122"/>
                <a:ea typeface="微软雅黑" pitchFamily="34" charset="-122"/>
              </a:rPr>
              <a:t>年</a:t>
            </a:r>
            <a:r>
              <a:rPr lang="en-US" altLang="zh-CN" sz="1600" b="0" dirty="0">
                <a:solidFill>
                  <a:srgbClr val="317105"/>
                </a:solidFill>
                <a:latin typeface="微软雅黑" pitchFamily="34" charset="-122"/>
                <a:ea typeface="微软雅黑" pitchFamily="34" charset="-122"/>
              </a:rPr>
              <a:t>10</a:t>
            </a:r>
            <a:r>
              <a:rPr lang="zh-CN" altLang="en-US" sz="1600" b="0" dirty="0">
                <a:solidFill>
                  <a:srgbClr val="317105"/>
                </a:solidFill>
                <a:latin typeface="微软雅黑" pitchFamily="34" charset="-122"/>
                <a:ea typeface="微软雅黑" pitchFamily="34" charset="-122"/>
              </a:rPr>
              <a:t>月     汇报人：输文字</a:t>
            </a:r>
            <a:endParaRPr lang="zh-CN" altLang="en-US" sz="1600" b="0" dirty="0">
              <a:solidFill>
                <a:srgbClr val="317105"/>
              </a:solidFill>
              <a:latin typeface="微软雅黑" pitchFamily="34" charset="-122"/>
              <a:ea typeface="微软雅黑" pitchFamily="34" charset="-122"/>
            </a:endParaRPr>
          </a:p>
        </p:txBody>
      </p:sp>
      <p:pic>
        <p:nvPicPr>
          <p:cNvPr id="7" name="宗次郎 - いつも何度でも">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895291" y="-605790"/>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childTnLst>
                          </p:cTn>
                        </p:par>
                        <p:par>
                          <p:cTn id="16" fill="hold">
                            <p:stCondLst>
                              <p:cond delay="500"/>
                            </p:stCondLst>
                            <p:childTnLst>
                              <p:par>
                                <p:cTn id="17" presetID="12" presetClass="entr" presetSubtype="4"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139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939930" y="3214964"/>
            <a:ext cx="6286501"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defTabSz="1218565">
              <a:lnSpc>
                <a:spcPct val="200000"/>
              </a:lnSpc>
            </a:pPr>
            <a:r>
              <a:rPr lang="zh-CN" altLang="en-US" sz="1600" dirty="0">
                <a:solidFill>
                  <a:srgbClr val="9BBB59">
                    <a:lumMod val="50000"/>
                  </a:srgbClr>
                </a:solidFill>
                <a:latin typeface="方正卡通简体" pitchFamily="65" charset="-122"/>
                <a:ea typeface="方正卡通简体" pitchFamily="65" charset="-122"/>
              </a:rPr>
              <a:t>　　　　       节约每一张纸，节约每一支笔，减少垃圾产生。</a:t>
            </a:r>
            <a:br>
              <a:rPr lang="zh-CN" altLang="en-US" sz="1600" dirty="0">
                <a:solidFill>
                  <a:srgbClr val="9BBB59">
                    <a:lumMod val="50000"/>
                  </a:srgbClr>
                </a:solidFill>
                <a:latin typeface="方正卡通简体" pitchFamily="65" charset="-122"/>
                <a:ea typeface="方正卡通简体" pitchFamily="65" charset="-122"/>
              </a:rPr>
            </a:br>
            <a:r>
              <a:rPr lang="zh-CN" altLang="en-US" sz="1600" dirty="0">
                <a:solidFill>
                  <a:srgbClr val="9BBB59">
                    <a:lumMod val="50000"/>
                  </a:srgbClr>
                </a:solidFill>
                <a:latin typeface="方正卡通简体" pitchFamily="65" charset="-122"/>
                <a:ea typeface="方正卡通简体" pitchFamily="65" charset="-122"/>
              </a:rPr>
              <a:t>　　</a:t>
            </a:r>
            <a:endParaRPr sz="1050"/>
          </a:p>
        </p:txBody>
      </p:sp>
      <p:sp>
        <p:nvSpPr>
          <p:cNvPr id="7" name="五边形 5"/>
          <p:cNvSpPr/>
          <p:nvPr/>
        </p:nvSpPr>
        <p:spPr>
          <a:xfrm>
            <a:off x="1365751" y="1447943"/>
            <a:ext cx="438150" cy="276225"/>
          </a:xfrm>
          <a:prstGeom prst="homePlate">
            <a:avLst>
              <a:gd name="adj" fmla="val 36111"/>
            </a:avLst>
          </a:prstGeom>
          <a:solidFill>
            <a:srgbClr val="FD3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8" name="五边形 6"/>
          <p:cNvSpPr/>
          <p:nvPr/>
        </p:nvSpPr>
        <p:spPr>
          <a:xfrm>
            <a:off x="1365741" y="1943243"/>
            <a:ext cx="438150" cy="276225"/>
          </a:xfrm>
          <a:prstGeom prst="homePlate">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9" name="五边形 7"/>
          <p:cNvSpPr/>
          <p:nvPr/>
        </p:nvSpPr>
        <p:spPr>
          <a:xfrm>
            <a:off x="1365741" y="2438543"/>
            <a:ext cx="438150" cy="276225"/>
          </a:xfrm>
          <a:prstGeom prst="homePlate">
            <a:avLst>
              <a:gd name="adj" fmla="val 36111"/>
            </a:avLst>
          </a:prstGeom>
          <a:solidFill>
            <a:srgbClr val="78D0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0" name="五边形 8"/>
          <p:cNvSpPr/>
          <p:nvPr/>
        </p:nvSpPr>
        <p:spPr>
          <a:xfrm>
            <a:off x="1365741" y="2933843"/>
            <a:ext cx="438150" cy="276225"/>
          </a:xfrm>
          <a:prstGeom prst="homePlate">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1" name="五边形 9"/>
          <p:cNvSpPr/>
          <p:nvPr/>
        </p:nvSpPr>
        <p:spPr>
          <a:xfrm>
            <a:off x="1365741" y="3429143"/>
            <a:ext cx="438150" cy="276225"/>
          </a:xfrm>
          <a:prstGeom prst="homePlate">
            <a:avLst>
              <a:gd name="adj" fmla="val 36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t="40185" r="51771" b="29243"/>
          <a:stretch>
            <a:fillRect/>
          </a:stretch>
        </p:blipFill>
        <p:spPr>
          <a:xfrm flipH="1">
            <a:off x="5438177" y="3747623"/>
            <a:ext cx="3914775" cy="1395877"/>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23229" t="28148" r="23333" b="27222"/>
          <a:stretch>
            <a:fillRect/>
          </a:stretch>
        </p:blipFill>
        <p:spPr>
          <a:xfrm>
            <a:off x="6310031" y="4038600"/>
            <a:ext cx="2351925" cy="1104900"/>
          </a:xfrm>
          <a:prstGeom prst="rect">
            <a:avLst/>
          </a:prstGeom>
        </p:spPr>
      </p:pic>
      <p:sp>
        <p:nvSpPr>
          <p:cNvPr id="14" name="TextBox 1"/>
          <p:cNvSpPr txBox="1"/>
          <p:nvPr/>
        </p:nvSpPr>
        <p:spPr>
          <a:xfrm>
            <a:off x="2203951" y="1423850"/>
            <a:ext cx="5872480" cy="581660"/>
          </a:xfrm>
          <a:prstGeom prst="rect">
            <a:avLst/>
          </a:prstGeom>
          <a:noFill/>
        </p:spPr>
        <p:txBody>
          <a:bodyPr wrap="none" rtlCol="0">
            <a:spAutoFit/>
          </a:bodyPr>
          <a:lstStyle/>
          <a:p>
            <a:pPr defTabSz="1218565"/>
            <a:r>
              <a:rPr lang="zh-CN" altLang="en-US" sz="1600" dirty="0">
                <a:solidFill>
                  <a:srgbClr val="9BBB59">
                    <a:lumMod val="50000"/>
                  </a:srgbClr>
                </a:solidFill>
                <a:latin typeface="方正卡通简体" pitchFamily="65" charset="-122"/>
                <a:ea typeface="方正卡通简体" pitchFamily="65" charset="-122"/>
              </a:rPr>
              <a:t>当你日常外出时，常备一个购物纸袋，购物时尽量不用塑料袋；</a:t>
            </a:r>
            <a:br>
              <a:rPr lang="zh-CN" altLang="en-US" sz="1600" dirty="0">
                <a:solidFill>
                  <a:srgbClr val="9BBB59">
                    <a:lumMod val="50000"/>
                  </a:srgbClr>
                </a:solidFill>
                <a:latin typeface="方正卡通简体" pitchFamily="65" charset="-122"/>
                <a:ea typeface="方正卡通简体" pitchFamily="65" charset="-122"/>
              </a:rPr>
            </a:br>
            <a:endParaRPr lang="zh-CN" altLang="en-US" sz="1600" dirty="0">
              <a:solidFill>
                <a:srgbClr val="9BBB59">
                  <a:lumMod val="50000"/>
                </a:srgbClr>
              </a:solidFill>
              <a:latin typeface="方正卡通简体" pitchFamily="65" charset="-122"/>
              <a:ea typeface="方正卡通简体" pitchFamily="65" charset="-122"/>
            </a:endParaRPr>
          </a:p>
        </p:txBody>
      </p:sp>
      <p:sp>
        <p:nvSpPr>
          <p:cNvPr id="15" name="TextBox 4"/>
          <p:cNvSpPr txBox="1"/>
          <p:nvPr/>
        </p:nvSpPr>
        <p:spPr>
          <a:xfrm>
            <a:off x="2203952" y="1924431"/>
            <a:ext cx="5669280" cy="581660"/>
          </a:xfrm>
          <a:prstGeom prst="rect">
            <a:avLst/>
          </a:prstGeom>
          <a:noFill/>
        </p:spPr>
        <p:txBody>
          <a:bodyPr wrap="none" rtlCol="0">
            <a:spAutoFit/>
          </a:bodyPr>
          <a:lstStyle/>
          <a:p>
            <a:pPr defTabSz="1218565"/>
            <a:r>
              <a:rPr lang="zh-CN" altLang="en-US" sz="1600" dirty="0">
                <a:solidFill>
                  <a:srgbClr val="9BBB59">
                    <a:lumMod val="50000"/>
                  </a:srgbClr>
                </a:solidFill>
                <a:latin typeface="方正卡通简体" pitchFamily="65" charset="-122"/>
                <a:ea typeface="方正卡通简体" pitchFamily="65" charset="-122"/>
              </a:rPr>
              <a:t>当你买菜时，如果可能，拎上你的菜篮子，千万不用塑料袋；</a:t>
            </a:r>
            <a:br>
              <a:rPr lang="zh-CN" altLang="en-US" sz="1600" dirty="0">
                <a:solidFill>
                  <a:srgbClr val="9BBB59">
                    <a:lumMod val="50000"/>
                  </a:srgbClr>
                </a:solidFill>
                <a:latin typeface="方正卡通简体" pitchFamily="65" charset="-122"/>
                <a:ea typeface="方正卡通简体" pitchFamily="65" charset="-122"/>
              </a:rPr>
            </a:br>
            <a:endParaRPr lang="zh-CN" altLang="en-US" sz="1600" dirty="0">
              <a:solidFill>
                <a:srgbClr val="9BBB59">
                  <a:lumMod val="50000"/>
                </a:srgbClr>
              </a:solidFill>
              <a:latin typeface="方正卡通简体" pitchFamily="65" charset="-122"/>
              <a:ea typeface="方正卡通简体" pitchFamily="65" charset="-122"/>
            </a:endParaRPr>
          </a:p>
        </p:txBody>
      </p:sp>
      <p:sp>
        <p:nvSpPr>
          <p:cNvPr id="16" name="TextBox 10"/>
          <p:cNvSpPr txBox="1"/>
          <p:nvPr/>
        </p:nvSpPr>
        <p:spPr>
          <a:xfrm>
            <a:off x="2230846" y="2263646"/>
            <a:ext cx="5669280" cy="822960"/>
          </a:xfrm>
          <a:prstGeom prst="rect">
            <a:avLst/>
          </a:prstGeom>
          <a:noFill/>
        </p:spPr>
        <p:txBody>
          <a:bodyPr wrap="none" rtlCol="0">
            <a:spAutoFit/>
          </a:bodyPr>
          <a:lstStyle/>
          <a:p>
            <a:pPr defTabSz="1218565">
              <a:lnSpc>
                <a:spcPct val="200000"/>
              </a:lnSpc>
            </a:pPr>
            <a:r>
              <a:rPr lang="zh-CN" altLang="en-US" sz="1600" dirty="0">
                <a:solidFill>
                  <a:srgbClr val="9BBB59">
                    <a:lumMod val="50000"/>
                  </a:srgbClr>
                </a:solidFill>
                <a:latin typeface="方正卡通简体" pitchFamily="65" charset="-122"/>
                <a:ea typeface="方正卡通简体" pitchFamily="65" charset="-122"/>
              </a:rPr>
              <a:t>当你在外用餐时，请带上一个饭盒，不要用泡沫饭盒来盛餐；</a:t>
            </a:r>
            <a:endParaRPr lang="zh-CN" altLang="en-US" sz="1600" dirty="0">
              <a:solidFill>
                <a:srgbClr val="9BBB59">
                  <a:lumMod val="50000"/>
                </a:srgbClr>
              </a:solidFill>
              <a:latin typeface="方正卡通简体" pitchFamily="65" charset="-122"/>
              <a:ea typeface="方正卡通简体" pitchFamily="65" charset="-122"/>
            </a:endParaRPr>
          </a:p>
          <a:p>
            <a:pPr defTabSz="1218565"/>
            <a:endParaRPr lang="zh-CN" altLang="en-US" sz="1600" dirty="0">
              <a:solidFill>
                <a:srgbClr val="9BBB59">
                  <a:lumMod val="50000"/>
                </a:srgbClr>
              </a:solidFill>
              <a:latin typeface="方正卡通简体" pitchFamily="65" charset="-122"/>
              <a:ea typeface="方正卡通简体" pitchFamily="65" charset="-122"/>
            </a:endParaRPr>
          </a:p>
        </p:txBody>
      </p:sp>
      <p:sp>
        <p:nvSpPr>
          <p:cNvPr id="17" name="TextBox 11"/>
          <p:cNvSpPr txBox="1"/>
          <p:nvPr/>
        </p:nvSpPr>
        <p:spPr>
          <a:xfrm>
            <a:off x="2159126" y="2879861"/>
            <a:ext cx="2052955" cy="337820"/>
          </a:xfrm>
          <a:prstGeom prst="rect">
            <a:avLst/>
          </a:prstGeom>
          <a:noFill/>
        </p:spPr>
        <p:txBody>
          <a:bodyPr wrap="none" rtlCol="0">
            <a:spAutoFit/>
          </a:bodyPr>
          <a:lstStyle/>
          <a:p>
            <a:pPr defTabSz="1218565"/>
            <a:r>
              <a:rPr lang="zh-CN" altLang="en-US" sz="1600" dirty="0">
                <a:solidFill>
                  <a:srgbClr val="9BBB59">
                    <a:lumMod val="50000"/>
                  </a:srgbClr>
                </a:solidFill>
                <a:latin typeface="方正卡通简体" pitchFamily="65" charset="-122"/>
                <a:ea typeface="方正卡通简体" pitchFamily="65" charset="-122"/>
              </a:rPr>
              <a:t> 自觉做好垃圾分类；</a:t>
            </a:r>
            <a:endParaRPr sz="1050"/>
          </a:p>
        </p:txBody>
      </p:sp>
      <p:grpSp>
        <p:nvGrpSpPr>
          <p:cNvPr id="18" name="组合 17"/>
          <p:cNvGrpSpPr/>
          <p:nvPr/>
        </p:nvGrpSpPr>
        <p:grpSpPr>
          <a:xfrm>
            <a:off x="1041578" y="290900"/>
            <a:ext cx="3632108" cy="840111"/>
            <a:chOff x="1041577" y="290900"/>
            <a:chExt cx="3632108" cy="840111"/>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23" name="圆角矩形 10"/>
            <p:cNvSpPr/>
            <p:nvPr/>
          </p:nvSpPr>
          <p:spPr>
            <a:xfrm>
              <a:off x="1302347" y="569036"/>
              <a:ext cx="2970204" cy="561975"/>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4" name="TextBox 11"/>
            <p:cNvSpPr txBox="1"/>
            <p:nvPr/>
          </p:nvSpPr>
          <p:spPr>
            <a:xfrm>
              <a:off x="1349970" y="616660"/>
              <a:ext cx="2905088"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倡导低碳</a:t>
              </a:r>
              <a:r>
                <a:rPr lang="en-US" altLang="zh-CN" sz="2400" b="1" dirty="0">
                  <a:solidFill>
                    <a:prstClr val="black"/>
                  </a:solidFill>
                  <a:latin typeface="方正卡通简体" pitchFamily="65" charset="-122"/>
                  <a:ea typeface="方正卡通简体" pitchFamily="65" charset="-122"/>
                </a:rPr>
                <a:t>,</a:t>
              </a:r>
              <a:r>
                <a:rPr lang="zh-CN" altLang="en-US" sz="2400" b="1" dirty="0">
                  <a:solidFill>
                    <a:prstClr val="black"/>
                  </a:solidFill>
                  <a:latin typeface="方正卡通简体" pitchFamily="65" charset="-122"/>
                  <a:ea typeface="方正卡通简体" pitchFamily="65" charset="-122"/>
                </a:rPr>
                <a:t>呵护地球</a:t>
              </a:r>
              <a:endParaRPr sz="1050"/>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35" presetClass="path" presetSubtype="0" accel="50000" decel="50000" fill="hold" nodeType="withEffect">
                                      <p:stCondLst>
                                        <p:cond delay="1000"/>
                                      </p:stCondLst>
                                      <p:childTnLst>
                                        <p:animMotion origin="layout" path="M -0.29648 -2.59259E-6 L -0.7819 -0.00393 " pathEditMode="relative" rAng="0" ptsTypes="AA">
                                          <p:cBhvr>
                                            <p:cTn id="9" dur="12000" fill="hold"/>
                                            <p:tgtEl>
                                              <p:spTgt spid="13"/>
                                            </p:tgtEl>
                                            <p:attrNameLst>
                                              <p:attrName>ppt_x</p:attrName>
                                              <p:attrName>ppt_y</p:attrName>
                                            </p:attrNameLst>
                                          </p:cBhvr>
                                          <p:rCtr x="-24271" y="-208"/>
                                        </p:animMotion>
                                      </p:childTnLst>
                                    </p:cTn>
                                  </p:par>
                                  <p:par>
                                    <p:cTn id="10" presetID="10" presetClass="entr" presetSubtype="0" fill="hold" grpId="1" nodeType="withEffect">
                                      <p:stCondLst>
                                        <p:cond delay="1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3" presetClass="path" presetSubtype="0" accel="50000" decel="50000" fill="hold" grpId="0" nodeType="withEffect">
                                      <p:stCondLst>
                                        <p:cond delay="1750"/>
                                      </p:stCondLst>
                                      <p:childTnLst>
                                        <p:animMotion origin="layout" path="M 2.70833E-6 -3.33333E-6 L 0.03815 -3.33333E-6 " pathEditMode="relative" rAng="0" ptsTypes="AA">
                                          <p:cBhvr>
                                            <p:cTn id="14" dur="1000" fill="hold"/>
                                            <p:tgtEl>
                                              <p:spTgt spid="7"/>
                                            </p:tgtEl>
                                            <p:attrNameLst>
                                              <p:attrName>ppt_x</p:attrName>
                                              <p:attrName>ppt_y</p:attrName>
                                            </p:attrNameLst>
                                          </p:cBhvr>
                                          <p:rCtr x="1901" y="0"/>
                                        </p:animMotion>
                                      </p:childTnLst>
                                    </p:cTn>
                                  </p:par>
                                  <p:par>
                                    <p:cTn id="15" presetID="22" presetClass="entr" presetSubtype="8" fill="hold" grpId="0" nodeType="withEffect">
                                      <p:stCondLst>
                                        <p:cond delay="275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500"/>
                                            <p:tgtEl>
                                              <p:spTgt spid="14"/>
                                            </p:tgtEl>
                                          </p:cBhvr>
                                        </p:animEffect>
                                      </p:childTnLst>
                                    </p:cTn>
                                  </p:par>
                                  <p:par>
                                    <p:cTn id="18" presetID="10" presetClass="entr" presetSubtype="0" fill="hold" grpId="0" nodeType="withEffect">
                                      <p:stCondLst>
                                        <p:cond delay="3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63" presetClass="path" presetSubtype="0" accel="50000" decel="50000" fill="hold" grpId="1" nodeType="withEffect">
                                      <p:stCondLst>
                                        <p:cond delay="3750"/>
                                      </p:stCondLst>
                                      <p:childTnLst>
                                        <p:animMotion origin="layout" path="M 2.70833E-6 3.7037E-7 L 0.03815 3.7037E-7 " pathEditMode="relative" rAng="0" ptsTypes="AA">
                                          <p:cBhvr>
                                            <p:cTn id="22" dur="1000" fill="hold"/>
                                            <p:tgtEl>
                                              <p:spTgt spid="8"/>
                                            </p:tgtEl>
                                            <p:attrNameLst>
                                              <p:attrName>ppt_x</p:attrName>
                                              <p:attrName>ppt_y</p:attrName>
                                            </p:attrNameLst>
                                          </p:cBhvr>
                                          <p:rCtr x="1901" y="0"/>
                                        </p:animMotion>
                                      </p:childTnLst>
                                    </p:cTn>
                                  </p:par>
                                  <p:par>
                                    <p:cTn id="23" presetID="22" presetClass="entr" presetSubtype="8" fill="hold" grpId="0" nodeType="withEffect">
                                      <p:stCondLst>
                                        <p:cond delay="475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par>
                                    <p:cTn id="26" presetID="10" presetClass="entr" presetSubtype="0" fill="hold" grpId="0" nodeType="withEffect">
                                      <p:stCondLst>
                                        <p:cond delay="5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63" presetClass="path" presetSubtype="0" accel="50000" decel="50000" fill="hold" grpId="1" nodeType="withEffect">
                                      <p:stCondLst>
                                        <p:cond delay="5750"/>
                                      </p:stCondLst>
                                      <p:childTnLst>
                                        <p:animMotion origin="layout" path="M 2.70833E-6 4.07407E-6 L 0.03815 4.07407E-6 " pathEditMode="relative" rAng="0" ptsTypes="AA">
                                          <p:cBhvr>
                                            <p:cTn id="30" dur="1000" fill="hold"/>
                                            <p:tgtEl>
                                              <p:spTgt spid="9"/>
                                            </p:tgtEl>
                                            <p:attrNameLst>
                                              <p:attrName>ppt_x</p:attrName>
                                              <p:attrName>ppt_y</p:attrName>
                                            </p:attrNameLst>
                                          </p:cBhvr>
                                          <p:rCtr x="1901" y="0"/>
                                        </p:animMotion>
                                      </p:childTnLst>
                                    </p:cTn>
                                  </p:par>
                                  <p:par>
                                    <p:cTn id="31" presetID="22" presetClass="entr" presetSubtype="8" fill="hold" grpId="0" nodeType="withEffect">
                                      <p:stCondLst>
                                        <p:cond delay="675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1500"/>
                                            <p:tgtEl>
                                              <p:spTgt spid="16"/>
                                            </p:tgtEl>
                                          </p:cBhvr>
                                        </p:animEffect>
                                      </p:childTnLst>
                                    </p:cTn>
                                  </p:par>
                                  <p:par>
                                    <p:cTn id="34" presetID="10" presetClass="entr" presetSubtype="0" fill="hold" grpId="0" nodeType="withEffect">
                                      <p:stCondLst>
                                        <p:cond delay="77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63" presetClass="path" presetSubtype="0" accel="50000" decel="50000" fill="hold" grpId="1" nodeType="withEffect">
                                      <p:stCondLst>
                                        <p:cond delay="7750"/>
                                      </p:stCondLst>
                                      <p:childTnLst>
                                        <p:animMotion origin="layout" path="M 2.70833E-6 -2.22222E-6 L 0.03815 -2.22222E-6 " pathEditMode="relative" rAng="0" ptsTypes="AA">
                                          <p:cBhvr>
                                            <p:cTn id="38" dur="1000" fill="hold"/>
                                            <p:tgtEl>
                                              <p:spTgt spid="10"/>
                                            </p:tgtEl>
                                            <p:attrNameLst>
                                              <p:attrName>ppt_x</p:attrName>
                                              <p:attrName>ppt_y</p:attrName>
                                            </p:attrNameLst>
                                          </p:cBhvr>
                                          <p:rCtr x="1901" y="0"/>
                                        </p:animMotion>
                                      </p:childTnLst>
                                    </p:cTn>
                                  </p:par>
                                  <p:par>
                                    <p:cTn id="39" presetID="22" presetClass="entr" presetSubtype="8" fill="hold" grpId="0" nodeType="withEffect">
                                      <p:stCondLst>
                                        <p:cond delay="875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1500"/>
                                            <p:tgtEl>
                                              <p:spTgt spid="17"/>
                                            </p:tgtEl>
                                          </p:cBhvr>
                                        </p:animEffect>
                                      </p:childTnLst>
                                    </p:cTn>
                                  </p:par>
                                  <p:par>
                                    <p:cTn id="42" presetID="10" presetClass="entr" presetSubtype="0" fill="hold" grpId="0" nodeType="withEffect">
                                      <p:stCondLst>
                                        <p:cond delay="975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63" presetClass="path" presetSubtype="0" accel="50000" decel="50000" fill="hold" grpId="1" nodeType="withEffect">
                                      <p:stCondLst>
                                        <p:cond delay="9750"/>
                                      </p:stCondLst>
                                      <p:childTnLst>
                                        <p:animMotion origin="layout" path="M 2.70833E-6 1.48148E-6 L 0.03815 1.48148E-6 " pathEditMode="relative" rAng="0" ptsTypes="AA">
                                          <p:cBhvr>
                                            <p:cTn id="46" dur="1000" fill="hold"/>
                                            <p:tgtEl>
                                              <p:spTgt spid="11"/>
                                            </p:tgtEl>
                                            <p:attrNameLst>
                                              <p:attrName>ppt_x</p:attrName>
                                              <p:attrName>ppt_y</p:attrName>
                                            </p:attrNameLst>
                                          </p:cBhvr>
                                          <p:rCtr x="1901" y="0"/>
                                        </p:animMotion>
                                      </p:childTnLst>
                                    </p:cTn>
                                  </p:par>
                                  <p:par>
                                    <p:cTn id="47" presetID="22" presetClass="entr" presetSubtype="8" fill="hold" grpId="0" nodeType="withEffect">
                                      <p:stCondLst>
                                        <p:cond delay="1075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1500"/>
                                            <p:tgtEl>
                                              <p:spTgt spid="6"/>
                                            </p:tgtEl>
                                          </p:cBhvr>
                                        </p:animEffect>
                                      </p:childTnLst>
                                    </p:cTn>
                                  </p:par>
                                  <p:par>
                                    <p:cTn id="50" presetID="2" presetClass="entr" presetSubtype="1" fill="hold" nodeType="withEffect" p14:presetBounceEnd="55000">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14:bounceEnd="55000">
                                          <p:cBhvr additive="base">
                                            <p:cTn id="52" dur="125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53"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35" presetClass="path" presetSubtype="0" accel="50000" decel="50000" fill="hold" nodeType="withEffect">
                                      <p:stCondLst>
                                        <p:cond delay="1000"/>
                                      </p:stCondLst>
                                      <p:childTnLst>
                                        <p:animMotion origin="layout" path="M -0.29648 -2.59259E-6 L -0.7819 -0.00393 " pathEditMode="relative" rAng="0" ptsTypes="AA">
                                          <p:cBhvr>
                                            <p:cTn id="9" dur="12000" fill="hold"/>
                                            <p:tgtEl>
                                              <p:spTgt spid="13"/>
                                            </p:tgtEl>
                                            <p:attrNameLst>
                                              <p:attrName>ppt_x</p:attrName>
                                              <p:attrName>ppt_y</p:attrName>
                                            </p:attrNameLst>
                                          </p:cBhvr>
                                          <p:rCtr x="-24271" y="-208"/>
                                        </p:animMotion>
                                      </p:childTnLst>
                                    </p:cTn>
                                  </p:par>
                                  <p:par>
                                    <p:cTn id="10" presetID="10" presetClass="entr" presetSubtype="0" fill="hold" grpId="1" nodeType="withEffect">
                                      <p:stCondLst>
                                        <p:cond delay="1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3" presetClass="path" presetSubtype="0" accel="50000" decel="50000" fill="hold" grpId="0" nodeType="withEffect">
                                      <p:stCondLst>
                                        <p:cond delay="1750"/>
                                      </p:stCondLst>
                                      <p:childTnLst>
                                        <p:animMotion origin="layout" path="M 2.70833E-6 -3.33333E-6 L 0.03815 -3.33333E-6 " pathEditMode="relative" rAng="0" ptsTypes="AA">
                                          <p:cBhvr>
                                            <p:cTn id="14" dur="1000" fill="hold"/>
                                            <p:tgtEl>
                                              <p:spTgt spid="7"/>
                                            </p:tgtEl>
                                            <p:attrNameLst>
                                              <p:attrName>ppt_x</p:attrName>
                                              <p:attrName>ppt_y</p:attrName>
                                            </p:attrNameLst>
                                          </p:cBhvr>
                                          <p:rCtr x="1901" y="0"/>
                                        </p:animMotion>
                                      </p:childTnLst>
                                    </p:cTn>
                                  </p:par>
                                  <p:par>
                                    <p:cTn id="15" presetID="22" presetClass="entr" presetSubtype="8" fill="hold" grpId="0" nodeType="withEffect">
                                      <p:stCondLst>
                                        <p:cond delay="275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500"/>
                                            <p:tgtEl>
                                              <p:spTgt spid="14"/>
                                            </p:tgtEl>
                                          </p:cBhvr>
                                        </p:animEffect>
                                      </p:childTnLst>
                                    </p:cTn>
                                  </p:par>
                                  <p:par>
                                    <p:cTn id="18" presetID="10" presetClass="entr" presetSubtype="0" fill="hold" grpId="0" nodeType="withEffect">
                                      <p:stCondLst>
                                        <p:cond delay="3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63" presetClass="path" presetSubtype="0" accel="50000" decel="50000" fill="hold" grpId="1" nodeType="withEffect">
                                      <p:stCondLst>
                                        <p:cond delay="3750"/>
                                      </p:stCondLst>
                                      <p:childTnLst>
                                        <p:animMotion origin="layout" path="M 2.70833E-6 3.7037E-7 L 0.03815 3.7037E-7 " pathEditMode="relative" rAng="0" ptsTypes="AA">
                                          <p:cBhvr>
                                            <p:cTn id="22" dur="1000" fill="hold"/>
                                            <p:tgtEl>
                                              <p:spTgt spid="8"/>
                                            </p:tgtEl>
                                            <p:attrNameLst>
                                              <p:attrName>ppt_x</p:attrName>
                                              <p:attrName>ppt_y</p:attrName>
                                            </p:attrNameLst>
                                          </p:cBhvr>
                                          <p:rCtr x="1901" y="0"/>
                                        </p:animMotion>
                                      </p:childTnLst>
                                    </p:cTn>
                                  </p:par>
                                  <p:par>
                                    <p:cTn id="23" presetID="22" presetClass="entr" presetSubtype="8" fill="hold" grpId="0" nodeType="withEffect">
                                      <p:stCondLst>
                                        <p:cond delay="475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par>
                                    <p:cTn id="26" presetID="10" presetClass="entr" presetSubtype="0" fill="hold" grpId="0" nodeType="withEffect">
                                      <p:stCondLst>
                                        <p:cond delay="5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63" presetClass="path" presetSubtype="0" accel="50000" decel="50000" fill="hold" grpId="1" nodeType="withEffect">
                                      <p:stCondLst>
                                        <p:cond delay="5750"/>
                                      </p:stCondLst>
                                      <p:childTnLst>
                                        <p:animMotion origin="layout" path="M 2.70833E-6 4.07407E-6 L 0.03815 4.07407E-6 " pathEditMode="relative" rAng="0" ptsTypes="AA">
                                          <p:cBhvr>
                                            <p:cTn id="30" dur="1000" fill="hold"/>
                                            <p:tgtEl>
                                              <p:spTgt spid="9"/>
                                            </p:tgtEl>
                                            <p:attrNameLst>
                                              <p:attrName>ppt_x</p:attrName>
                                              <p:attrName>ppt_y</p:attrName>
                                            </p:attrNameLst>
                                          </p:cBhvr>
                                          <p:rCtr x="1901" y="0"/>
                                        </p:animMotion>
                                      </p:childTnLst>
                                    </p:cTn>
                                  </p:par>
                                  <p:par>
                                    <p:cTn id="31" presetID="22" presetClass="entr" presetSubtype="8" fill="hold" grpId="0" nodeType="withEffect">
                                      <p:stCondLst>
                                        <p:cond delay="675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1500"/>
                                            <p:tgtEl>
                                              <p:spTgt spid="16"/>
                                            </p:tgtEl>
                                          </p:cBhvr>
                                        </p:animEffect>
                                      </p:childTnLst>
                                    </p:cTn>
                                  </p:par>
                                  <p:par>
                                    <p:cTn id="34" presetID="10" presetClass="entr" presetSubtype="0" fill="hold" grpId="0" nodeType="withEffect">
                                      <p:stCondLst>
                                        <p:cond delay="77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63" presetClass="path" presetSubtype="0" accel="50000" decel="50000" fill="hold" grpId="1" nodeType="withEffect">
                                      <p:stCondLst>
                                        <p:cond delay="7750"/>
                                      </p:stCondLst>
                                      <p:childTnLst>
                                        <p:animMotion origin="layout" path="M 2.70833E-6 -2.22222E-6 L 0.03815 -2.22222E-6 " pathEditMode="relative" rAng="0" ptsTypes="AA">
                                          <p:cBhvr>
                                            <p:cTn id="38" dur="1000" fill="hold"/>
                                            <p:tgtEl>
                                              <p:spTgt spid="10"/>
                                            </p:tgtEl>
                                            <p:attrNameLst>
                                              <p:attrName>ppt_x</p:attrName>
                                              <p:attrName>ppt_y</p:attrName>
                                            </p:attrNameLst>
                                          </p:cBhvr>
                                          <p:rCtr x="1901" y="0"/>
                                        </p:animMotion>
                                      </p:childTnLst>
                                    </p:cTn>
                                  </p:par>
                                  <p:par>
                                    <p:cTn id="39" presetID="22" presetClass="entr" presetSubtype="8" fill="hold" grpId="0" nodeType="withEffect">
                                      <p:stCondLst>
                                        <p:cond delay="875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1500"/>
                                            <p:tgtEl>
                                              <p:spTgt spid="17"/>
                                            </p:tgtEl>
                                          </p:cBhvr>
                                        </p:animEffect>
                                      </p:childTnLst>
                                    </p:cTn>
                                  </p:par>
                                  <p:par>
                                    <p:cTn id="42" presetID="10" presetClass="entr" presetSubtype="0" fill="hold" grpId="0" nodeType="withEffect">
                                      <p:stCondLst>
                                        <p:cond delay="975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63" presetClass="path" presetSubtype="0" accel="50000" decel="50000" fill="hold" grpId="1" nodeType="withEffect">
                                      <p:stCondLst>
                                        <p:cond delay="9750"/>
                                      </p:stCondLst>
                                      <p:childTnLst>
                                        <p:animMotion origin="layout" path="M 2.70833E-6 1.48148E-6 L 0.03815 1.48148E-6 " pathEditMode="relative" rAng="0" ptsTypes="AA">
                                          <p:cBhvr>
                                            <p:cTn id="46" dur="1000" fill="hold"/>
                                            <p:tgtEl>
                                              <p:spTgt spid="11"/>
                                            </p:tgtEl>
                                            <p:attrNameLst>
                                              <p:attrName>ppt_x</p:attrName>
                                              <p:attrName>ppt_y</p:attrName>
                                            </p:attrNameLst>
                                          </p:cBhvr>
                                          <p:rCtr x="1901" y="0"/>
                                        </p:animMotion>
                                      </p:childTnLst>
                                    </p:cTn>
                                  </p:par>
                                  <p:par>
                                    <p:cTn id="47" presetID="22" presetClass="entr" presetSubtype="8" fill="hold" grpId="0" nodeType="withEffect">
                                      <p:stCondLst>
                                        <p:cond delay="1075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1500"/>
                                            <p:tgtEl>
                                              <p:spTgt spid="6"/>
                                            </p:tgtEl>
                                          </p:cBhvr>
                                        </p:animEffect>
                                      </p:childTnLst>
                                    </p:cTn>
                                  </p:par>
                                  <p:par>
                                    <p:cTn id="50" presetID="2" presetClass="entr" presetSubtype="1"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250" fill="hold"/>
                                            <p:tgtEl>
                                              <p:spTgt spid="18"/>
                                            </p:tgtEl>
                                            <p:attrNameLst>
                                              <p:attrName>ppt_x</p:attrName>
                                            </p:attrNameLst>
                                          </p:cBhvr>
                                          <p:tavLst>
                                            <p:tav tm="0">
                                              <p:val>
                                                <p:strVal val="#ppt_x"/>
                                              </p:val>
                                            </p:tav>
                                            <p:tav tm="100000">
                                              <p:val>
                                                <p:strVal val="#ppt_x"/>
                                              </p:val>
                                            </p:tav>
                                          </p:tavLst>
                                        </p:anim>
                                        <p:anim calcmode="lin" valueType="num">
                                          <p:cBhvr additive="base">
                                            <p:cTn id="53"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P spid="14" grpId="0"/>
          <p:bldP spid="15" grpId="0"/>
          <p:bldP spid="16" grpId="0"/>
          <p:bldP spid="1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050913" y="1207824"/>
            <a:ext cx="3705225" cy="282892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zh-CN" altLang="en-US" sz="1350" dirty="0">
                <a:solidFill>
                  <a:srgbClr val="9BBB59">
                    <a:lumMod val="50000"/>
                  </a:srgbClr>
                </a:solidFill>
                <a:latin typeface="方正卡通简体" pitchFamily="65" charset="-122"/>
                <a:ea typeface="方正卡通简体" pitchFamily="65" charset="-122"/>
              </a:rPr>
              <a:t>垃圾要分类，资源要利用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今天分一分，明天美十分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积极参与垃圾分类，创优美社区环境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分类收集人人有责，男女老幼齐参与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未来人类的文明，将是绿色文明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提高社区的品味，从垃圾分类开始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垃圾分类，举手之劳 </a:t>
            </a:r>
            <a:br>
              <a:rPr lang="zh-CN" altLang="en-US" sz="1350" dirty="0">
                <a:solidFill>
                  <a:srgbClr val="9BBB59">
                    <a:lumMod val="50000"/>
                  </a:srgbClr>
                </a:solidFill>
                <a:latin typeface="方正卡通简体" pitchFamily="65" charset="-122"/>
                <a:ea typeface="方正卡通简体" pitchFamily="65" charset="-122"/>
              </a:rPr>
            </a:br>
            <a:r>
              <a:rPr lang="zh-CN" altLang="en-US" sz="1350" dirty="0">
                <a:solidFill>
                  <a:srgbClr val="9BBB59">
                    <a:lumMod val="50000"/>
                  </a:srgbClr>
                </a:solidFill>
                <a:latin typeface="方正卡通简体" pitchFamily="65" charset="-122"/>
                <a:ea typeface="方正卡通简体" pitchFamily="65" charset="-122"/>
              </a:rPr>
              <a:t>垃圾分一分，环境美十分 </a:t>
            </a:r>
            <a:br>
              <a:rPr lang="zh-CN" altLang="en-US" sz="1350" dirty="0">
                <a:solidFill>
                  <a:srgbClr val="9BBB59">
                    <a:lumMod val="50000"/>
                  </a:srgbClr>
                </a:solidFill>
                <a:latin typeface="方正卡通简体" pitchFamily="65" charset="-122"/>
                <a:ea typeface="方正卡通简体" pitchFamily="65" charset="-122"/>
              </a:rPr>
            </a:br>
            <a:br>
              <a:rPr lang="zh-CN" altLang="en-US" sz="1350" dirty="0">
                <a:solidFill>
                  <a:srgbClr val="9BBB59">
                    <a:lumMod val="50000"/>
                  </a:srgbClr>
                </a:solidFill>
                <a:latin typeface="方正卡通简体" pitchFamily="65" charset="-122"/>
                <a:ea typeface="方正卡通简体" pitchFamily="65" charset="-122"/>
              </a:rPr>
            </a:br>
            <a:endParaRPr lang="zh-CN" altLang="en-US" sz="1350" dirty="0">
              <a:solidFill>
                <a:srgbClr val="9BBB59">
                  <a:lumMod val="50000"/>
                </a:srgbClr>
              </a:solidFill>
              <a:latin typeface="方正卡通简体" pitchFamily="65" charset="-122"/>
              <a:ea typeface="方正卡通简体" pitchFamily="65"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6146" t="19444" r="26354" b="20370"/>
          <a:stretch>
            <a:fillRect/>
          </a:stretch>
        </p:blipFill>
        <p:spPr>
          <a:xfrm flipH="1">
            <a:off x="6854782" y="664686"/>
            <a:ext cx="1990725" cy="1418828"/>
          </a:xfrm>
          <a:prstGeom prst="rect">
            <a:avLst/>
          </a:prstGeom>
          <a:effectLst>
            <a:outerShdw blurRad="165100" dist="76200" dir="5400000" algn="t" rotWithShape="0">
              <a:prstClr val="black">
                <a:alpha val="42000"/>
              </a:prstClr>
            </a:outerShdw>
          </a:effectLst>
        </p:spPr>
      </p:pic>
      <p:grpSp>
        <p:nvGrpSpPr>
          <p:cNvPr id="4" name="组合 3"/>
          <p:cNvGrpSpPr/>
          <p:nvPr/>
        </p:nvGrpSpPr>
        <p:grpSpPr>
          <a:xfrm>
            <a:off x="6324600" y="3465249"/>
            <a:ext cx="2819400" cy="571500"/>
            <a:chOff x="1257300" y="2286000"/>
            <a:chExt cx="2819400" cy="571500"/>
          </a:xfrm>
        </p:grpSpPr>
        <p:sp>
          <p:nvSpPr>
            <p:cNvPr id="5" name="五边形 6"/>
            <p:cNvSpPr/>
            <p:nvPr/>
          </p:nvSpPr>
          <p:spPr>
            <a:xfrm>
              <a:off x="1257300" y="2286000"/>
              <a:ext cx="2819400" cy="571500"/>
            </a:xfrm>
            <a:prstGeom prst="homePlate">
              <a:avLst>
                <a:gd name="adj" fmla="val 25000"/>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6" name="TextBox 4"/>
            <p:cNvSpPr txBox="1"/>
            <p:nvPr/>
          </p:nvSpPr>
          <p:spPr>
            <a:xfrm>
              <a:off x="1583228" y="2352459"/>
              <a:ext cx="2154791" cy="483235"/>
            </a:xfrm>
            <a:prstGeom prst="rect">
              <a:avLst/>
            </a:prstGeom>
            <a:noFill/>
          </p:spPr>
          <p:txBody>
            <a:bodyPr wrap="square" rtlCol="0">
              <a:spAutoFit/>
            </a:bodyPr>
            <a:lstStyle/>
            <a:p>
              <a:pPr algn="dist" defTabSz="1218565"/>
              <a:r>
                <a:rPr lang="zh-CN" altLang="en-US" sz="2400" b="1" dirty="0">
                  <a:solidFill>
                    <a:prstClr val="white"/>
                  </a:solidFill>
                  <a:latin typeface="微软雅黑" pitchFamily="34" charset="-122"/>
                  <a:ea typeface="微软雅黑" pitchFamily="34" charset="-122"/>
                </a:rPr>
                <a:t>环保歌</a:t>
              </a:r>
              <a:endParaRPr sz="1050"/>
            </a:p>
          </p:txBody>
        </p:sp>
      </p:grpSp>
      <p:pic>
        <p:nvPicPr>
          <p:cNvPr id="7" name="图片 6" descr="图片包含 玩具&#10;&#10;已生成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3433" y="1405779"/>
            <a:ext cx="2167544" cy="3065142"/>
          </a:xfrm>
          <a:prstGeom prst="rect">
            <a:avLst/>
          </a:prstGeom>
        </p:spPr>
      </p:pic>
      <p:grpSp>
        <p:nvGrpSpPr>
          <p:cNvPr id="8" name="组合 7"/>
          <p:cNvGrpSpPr/>
          <p:nvPr/>
        </p:nvGrpSpPr>
        <p:grpSpPr>
          <a:xfrm>
            <a:off x="1041578" y="290900"/>
            <a:ext cx="3632108" cy="840111"/>
            <a:chOff x="1041577" y="290900"/>
            <a:chExt cx="3632108" cy="840111"/>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3" name="圆角矩形 10"/>
            <p:cNvSpPr/>
            <p:nvPr/>
          </p:nvSpPr>
          <p:spPr>
            <a:xfrm>
              <a:off x="1302347" y="569036"/>
              <a:ext cx="2970204" cy="561975"/>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4" name="TextBox 11"/>
            <p:cNvSpPr txBox="1"/>
            <p:nvPr/>
          </p:nvSpPr>
          <p:spPr>
            <a:xfrm>
              <a:off x="1349970" y="616660"/>
              <a:ext cx="2905088"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倡导低碳</a:t>
              </a:r>
              <a:r>
                <a:rPr lang="en-US" altLang="zh-CN" sz="2400" b="1" dirty="0">
                  <a:solidFill>
                    <a:prstClr val="black"/>
                  </a:solidFill>
                  <a:latin typeface="方正卡通简体" pitchFamily="65" charset="-122"/>
                  <a:ea typeface="方正卡通简体" pitchFamily="65" charset="-122"/>
                </a:rPr>
                <a:t>,</a:t>
              </a:r>
              <a:r>
                <a:rPr lang="zh-CN" altLang="en-US" sz="2400" b="1" dirty="0">
                  <a:solidFill>
                    <a:prstClr val="black"/>
                  </a:solidFill>
                  <a:latin typeface="方正卡通简体" pitchFamily="65" charset="-122"/>
                  <a:ea typeface="方正卡通简体" pitchFamily="65" charset="-122"/>
                </a:rPr>
                <a:t>呵护地球</a:t>
              </a:r>
              <a:endParaRPr sz="1050"/>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5000">
                                          <p:cBhvr additive="base">
                                            <p:cTn id="7" dur="1250" fill="hold"/>
                                            <p:tgtEl>
                                              <p:spTgt spid="8"/>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14:presetBounceEnd="45000">
                                      <p:stCondLst>
                                        <p:cond delay="1750"/>
                                      </p:stCondLst>
                                      <p:childTnLst>
                                        <p:set>
                                          <p:cBhvr>
                                            <p:cTn id="14" dur="1" fill="hold">
                                              <p:stCondLst>
                                                <p:cond delay="0"/>
                                              </p:stCondLst>
                                            </p:cTn>
                                            <p:tgtEl>
                                              <p:spTgt spid="4"/>
                                            </p:tgtEl>
                                            <p:attrNameLst>
                                              <p:attrName>style.visibility</p:attrName>
                                            </p:attrNameLst>
                                          </p:cBhvr>
                                          <p:to>
                                            <p:strVal val="visible"/>
                                          </p:to>
                                        </p:set>
                                        <p:anim calcmode="lin" valueType="num" p14:bounceEnd="45000">
                                          <p:cBhvr additive="base">
                                            <p:cTn id="15" dur="1000" fill="hold"/>
                                            <p:tgtEl>
                                              <p:spTgt spid="4"/>
                                            </p:tgtEl>
                                            <p:attrNameLst>
                                              <p:attrName>ppt_x</p:attrName>
                                            </p:attrNameLst>
                                          </p:cBhvr>
                                          <p:tavLst>
                                            <p:tav tm="0">
                                              <p:val>
                                                <p:strVal val="0-#ppt_w/2"/>
                                              </p:val>
                                            </p:tav>
                                            <p:tav tm="100000">
                                              <p:val>
                                                <p:strVal val="#ppt_x"/>
                                              </p:val>
                                            </p:tav>
                                          </p:tavLst>
                                        </p:anim>
                                        <p:anim calcmode="lin" valueType="num" p14:bounceEnd="45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3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ppt_x"/>
                                              </p:val>
                                            </p:tav>
                                            <p:tav tm="100000">
                                              <p:val>
                                                <p:strVal val="#ppt_x"/>
                                              </p:val>
                                            </p:tav>
                                          </p:tavLst>
                                        </p:anim>
                                        <p:anim calcmode="lin" valueType="num">
                                          <p:cBhvr additive="base">
                                            <p:cTn id="8" dur="12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1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3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3778" y="1220579"/>
            <a:ext cx="1790348" cy="521970"/>
          </a:xfrm>
          <a:prstGeom prst="rect">
            <a:avLst/>
          </a:prstGeom>
          <a:noFill/>
        </p:spPr>
        <p:txBody>
          <a:bodyPr wrap="square" rtlCol="0">
            <a:spAutoFit/>
          </a:bodyPr>
          <a:lstStyle/>
          <a:p>
            <a:pPr algn="dist" defTabSz="1218565"/>
            <a:r>
              <a:rPr lang="zh-CN" altLang="en-US" sz="2800" b="1" dirty="0">
                <a:solidFill>
                  <a:srgbClr val="58BE52"/>
                </a:solidFill>
                <a:latin typeface="方正卡通简体" pitchFamily="65" charset="-122"/>
                <a:ea typeface="方正卡通简体" pitchFamily="65" charset="-122"/>
              </a:rPr>
              <a:t>资源返还</a:t>
            </a:r>
            <a:endParaRPr lang="zh-CN" altLang="en-US" sz="2800" dirty="0">
              <a:solidFill>
                <a:srgbClr val="58BE52"/>
              </a:solidFill>
              <a:latin typeface="方正卡通简体" pitchFamily="65" charset="-122"/>
              <a:ea typeface="方正卡通简体" pitchFamily="65" charset="-122"/>
            </a:endParaRPr>
          </a:p>
        </p:txBody>
      </p:sp>
      <p:sp>
        <p:nvSpPr>
          <p:cNvPr id="3" name="TextBox 2"/>
          <p:cNvSpPr txBox="1"/>
          <p:nvPr/>
        </p:nvSpPr>
        <p:spPr>
          <a:xfrm>
            <a:off x="583779" y="3169710"/>
            <a:ext cx="8197774" cy="762000"/>
          </a:xfrm>
          <a:prstGeom prst="rect">
            <a:avLst/>
          </a:prstGeom>
          <a:noFill/>
        </p:spPr>
        <p:txBody>
          <a:bodyPr wrap="square" rtlCol="0">
            <a:spAutoFit/>
          </a:bodyPr>
          <a:lstStyle/>
          <a:p>
            <a:pPr defTabSz="1218565">
              <a:lnSpc>
                <a:spcPct val="200000"/>
              </a:lnSpc>
            </a:pPr>
            <a:r>
              <a:rPr lang="en-US" altLang="zh-CN" sz="1100" dirty="0">
                <a:solidFill>
                  <a:prstClr val="black">
                    <a:lumMod val="65000"/>
                    <a:lumOff val="35000"/>
                  </a:prstClr>
                </a:solidFill>
                <a:latin typeface="方正卡通简体" pitchFamily="65" charset="-122"/>
                <a:ea typeface="方正卡通简体" pitchFamily="65" charset="-122"/>
              </a:rPr>
              <a:t>        </a:t>
            </a:r>
            <a:r>
              <a:rPr lang="zh-CN" altLang="zh-CN" sz="1100" dirty="0">
                <a:solidFill>
                  <a:prstClr val="black">
                    <a:lumMod val="65000"/>
                    <a:lumOff val="35000"/>
                  </a:prstClr>
                </a:solidFill>
                <a:latin typeface="方正卡通简体" pitchFamily="65" charset="-122"/>
                <a:ea typeface="方正卡通简体" pitchFamily="65" charset="-122"/>
              </a:rPr>
              <a:t>在每天所丢弃的大量垃圾中，包含着丰富的可以重新利用的资源。仅北京市一年垃圾中便蕴含着11亿的产值。对垃圾进行资源化分类回收利用，不仅节约了社会资源，将其中的有害物质分离出来，避免了填埋和焚烧之后形成跟严重的污染</a:t>
            </a:r>
            <a:r>
              <a:rPr lang="zh-CN" altLang="en-US" sz="1100" dirty="0">
                <a:solidFill>
                  <a:prstClr val="black">
                    <a:lumMod val="65000"/>
                    <a:lumOff val="35000"/>
                  </a:prstClr>
                </a:solidFill>
                <a:latin typeface="方正卡通简体" pitchFamily="65" charset="-122"/>
                <a:ea typeface="方正卡通简体" pitchFamily="65" charset="-122"/>
              </a:rPr>
              <a:t>。</a:t>
            </a:r>
            <a:endParaRPr sz="1050"/>
          </a:p>
        </p:txBody>
      </p:sp>
      <p:sp>
        <p:nvSpPr>
          <p:cNvPr id="4" name="TextBox 3"/>
          <p:cNvSpPr txBox="1"/>
          <p:nvPr/>
        </p:nvSpPr>
        <p:spPr>
          <a:xfrm>
            <a:off x="819872" y="1899880"/>
            <a:ext cx="1402080" cy="822960"/>
          </a:xfrm>
          <a:prstGeom prst="rect">
            <a:avLst/>
          </a:prstGeom>
          <a:noFill/>
        </p:spPr>
        <p:txBody>
          <a:bodyPr wrap="none" rtlCol="0">
            <a:spAutoFit/>
          </a:bodyPr>
          <a:lstStyle/>
          <a:p>
            <a:pPr defTabSz="1218565">
              <a:lnSpc>
                <a:spcPct val="150000"/>
              </a:lnSpc>
            </a:pPr>
            <a:r>
              <a:rPr lang="en-US" altLang="zh-CN" sz="1600" dirty="0">
                <a:solidFill>
                  <a:prstClr val="black">
                    <a:lumMod val="65000"/>
                    <a:lumOff val="35000"/>
                  </a:prstClr>
                </a:solidFill>
                <a:latin typeface="方正卡通简体" pitchFamily="65" charset="-122"/>
                <a:ea typeface="方正卡通简体" pitchFamily="65" charset="-122"/>
              </a:rPr>
              <a:t>   </a:t>
            </a:r>
            <a:r>
              <a:rPr lang="zh-CN" altLang="zh-CN" sz="1600" dirty="0">
                <a:solidFill>
                  <a:prstClr val="black">
                    <a:lumMod val="65000"/>
                    <a:lumOff val="35000"/>
                  </a:prstClr>
                </a:solidFill>
                <a:latin typeface="方正卡通简体" pitchFamily="65" charset="-122"/>
                <a:ea typeface="方正卡通简体" pitchFamily="65" charset="-122"/>
              </a:rPr>
              <a:t>垃圾分类</a:t>
            </a:r>
            <a:endParaRPr lang="en-US" altLang="zh-CN" sz="1600" dirty="0">
              <a:solidFill>
                <a:prstClr val="black">
                  <a:lumMod val="65000"/>
                  <a:lumOff val="35000"/>
                </a:prstClr>
              </a:solidFill>
              <a:latin typeface="方正卡通简体" pitchFamily="65" charset="-122"/>
              <a:ea typeface="方正卡通简体" pitchFamily="65" charset="-122"/>
            </a:endParaRPr>
          </a:p>
          <a:p>
            <a:pPr defTabSz="1218565">
              <a:lnSpc>
                <a:spcPct val="150000"/>
              </a:lnSpc>
            </a:pPr>
            <a:r>
              <a:rPr lang="zh-CN" altLang="zh-CN" sz="1600" dirty="0">
                <a:solidFill>
                  <a:prstClr val="black">
                    <a:lumMod val="65000"/>
                    <a:lumOff val="35000"/>
                  </a:prstClr>
                </a:solidFill>
                <a:latin typeface="方正卡通简体" pitchFamily="65" charset="-122"/>
                <a:ea typeface="方正卡通简体" pitchFamily="65" charset="-122"/>
              </a:rPr>
              <a:t>使垃圾资源化</a:t>
            </a:r>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5" name="矩形 4"/>
          <p:cNvSpPr/>
          <p:nvPr/>
        </p:nvSpPr>
        <p:spPr>
          <a:xfrm>
            <a:off x="618165" y="1822560"/>
            <a:ext cx="1838325" cy="85725"/>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cxnSp>
        <p:nvCxnSpPr>
          <p:cNvPr id="6" name="直接连接符 5"/>
          <p:cNvCxnSpPr/>
          <p:nvPr/>
        </p:nvCxnSpPr>
        <p:spPr>
          <a:xfrm flipH="1">
            <a:off x="163776" y="3061931"/>
            <a:ext cx="8919881" cy="0"/>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403136" y="2969482"/>
            <a:ext cx="161925" cy="161925"/>
          </a:xfrm>
          <a:prstGeom prst="ellipse">
            <a:avLst/>
          </a:prstGeom>
          <a:solidFill>
            <a:schemeClr val="bg1"/>
          </a:solidFill>
          <a:ln>
            <a:solidFill>
              <a:srgbClr val="74A9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658197" y="1014584"/>
            <a:ext cx="2474900" cy="161697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204825" y="1004595"/>
            <a:ext cx="1667433" cy="163592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956022" y="999985"/>
            <a:ext cx="2094659" cy="163157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11" name="组合 10"/>
          <p:cNvGrpSpPr/>
          <p:nvPr/>
        </p:nvGrpSpPr>
        <p:grpSpPr>
          <a:xfrm>
            <a:off x="1041578" y="290900"/>
            <a:ext cx="3632108" cy="840111"/>
            <a:chOff x="1041577" y="290900"/>
            <a:chExt cx="3632108" cy="840111"/>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6" name="圆角矩形 10"/>
            <p:cNvSpPr/>
            <p:nvPr/>
          </p:nvSpPr>
          <p:spPr>
            <a:xfrm>
              <a:off x="1302347" y="569036"/>
              <a:ext cx="2970204" cy="561975"/>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7" name="TextBox 11"/>
            <p:cNvSpPr txBox="1"/>
            <p:nvPr/>
          </p:nvSpPr>
          <p:spPr>
            <a:xfrm>
              <a:off x="1349970" y="616660"/>
              <a:ext cx="2905088"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倡导低碳</a:t>
              </a:r>
              <a:r>
                <a:rPr lang="en-US" altLang="zh-CN" sz="2400" b="1" dirty="0">
                  <a:solidFill>
                    <a:prstClr val="black"/>
                  </a:solidFill>
                  <a:latin typeface="方正卡通简体" pitchFamily="65" charset="-122"/>
                  <a:ea typeface="方正卡通简体" pitchFamily="65" charset="-122"/>
                </a:rPr>
                <a:t>,</a:t>
              </a:r>
              <a:r>
                <a:rPr lang="zh-CN" altLang="en-US" sz="2400" b="1" dirty="0">
                  <a:solidFill>
                    <a:prstClr val="black"/>
                  </a:solidFill>
                  <a:latin typeface="方正卡通简体" pitchFamily="65" charset="-122"/>
                  <a:ea typeface="方正卡通简体" pitchFamily="65" charset="-122"/>
                </a:rPr>
                <a:t>呵护地球</a:t>
              </a:r>
              <a:endParaRPr sz="1050"/>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 presetClass="entr" presetSubtype="8" fill="hold" grpId="0" nodeType="withEffect" p14:presetBounceEnd="54000">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14:bounceEnd="54000">
                                          <p:cBhvr additive="base">
                                            <p:cTn id="10" dur="500" fill="hold"/>
                                            <p:tgtEl>
                                              <p:spTgt spid="7"/>
                                            </p:tgtEl>
                                            <p:attrNameLst>
                                              <p:attrName>ppt_x</p:attrName>
                                            </p:attrNameLst>
                                          </p:cBhvr>
                                          <p:tavLst>
                                            <p:tav tm="0">
                                              <p:val>
                                                <p:strVal val="0-#ppt_w/2"/>
                                              </p:val>
                                            </p:tav>
                                            <p:tav tm="100000">
                                              <p:val>
                                                <p:strVal val="#ppt_x"/>
                                              </p:val>
                                            </p:tav>
                                          </p:tavLst>
                                        </p:anim>
                                        <p:anim calcmode="lin" valueType="num" p14:bounceEnd="54000">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1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75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1" fill="hold" grpId="0" nodeType="withEffect" p14:presetBounceEnd="54000">
                                      <p:stCondLst>
                                        <p:cond delay="2000"/>
                                      </p:stCondLst>
                                      <p:childTnLst>
                                        <p:set>
                                          <p:cBhvr>
                                            <p:cTn id="18" dur="1" fill="hold">
                                              <p:stCondLst>
                                                <p:cond delay="0"/>
                                              </p:stCondLst>
                                            </p:cTn>
                                            <p:tgtEl>
                                              <p:spTgt spid="2"/>
                                            </p:tgtEl>
                                            <p:attrNameLst>
                                              <p:attrName>style.visibility</p:attrName>
                                            </p:attrNameLst>
                                          </p:cBhvr>
                                          <p:to>
                                            <p:strVal val="visible"/>
                                          </p:to>
                                        </p:set>
                                        <p:anim calcmode="lin" valueType="num" p14:bounceEnd="54000">
                                          <p:cBhvr additive="base">
                                            <p:cTn id="19" dur="75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275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childTnLst>
                                    </p:cTn>
                                  </p:par>
                                  <p:par>
                                    <p:cTn id="24" presetID="2" presetClass="entr" presetSubtype="2" fill="hold" nodeType="withEffect" p14:presetBounceEnd="38000">
                                      <p:stCondLst>
                                        <p:cond delay="4250"/>
                                      </p:stCondLst>
                                      <p:childTnLst>
                                        <p:set>
                                          <p:cBhvr>
                                            <p:cTn id="25" dur="1" fill="hold">
                                              <p:stCondLst>
                                                <p:cond delay="0"/>
                                              </p:stCondLst>
                                            </p:cTn>
                                            <p:tgtEl>
                                              <p:spTgt spid="8"/>
                                            </p:tgtEl>
                                            <p:attrNameLst>
                                              <p:attrName>style.visibility</p:attrName>
                                            </p:attrNameLst>
                                          </p:cBhvr>
                                          <p:to>
                                            <p:strVal val="visible"/>
                                          </p:to>
                                        </p:set>
                                        <p:anim calcmode="lin" valueType="num" p14:bounceEnd="38000">
                                          <p:cBhvr additive="base">
                                            <p:cTn id="26" dur="750" fill="hold"/>
                                            <p:tgtEl>
                                              <p:spTgt spid="8"/>
                                            </p:tgtEl>
                                            <p:attrNameLst>
                                              <p:attrName>ppt_x</p:attrName>
                                            </p:attrNameLst>
                                          </p:cBhvr>
                                          <p:tavLst>
                                            <p:tav tm="0">
                                              <p:val>
                                                <p:strVal val="1+#ppt_w/2"/>
                                              </p:val>
                                            </p:tav>
                                            <p:tav tm="100000">
                                              <p:val>
                                                <p:strVal val="#ppt_x"/>
                                              </p:val>
                                            </p:tav>
                                          </p:tavLst>
                                        </p:anim>
                                        <p:anim calcmode="lin" valueType="num" p14:bounceEnd="38000">
                                          <p:cBhvr additive="base">
                                            <p:cTn id="27" dur="75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4750"/>
                                      </p:stCondLst>
                                      <p:childTnLst>
                                        <p:set>
                                          <p:cBhvr>
                                            <p:cTn id="29" dur="1" fill="hold">
                                              <p:stCondLst>
                                                <p:cond delay="0"/>
                                              </p:stCondLst>
                                            </p:cTn>
                                            <p:tgtEl>
                                              <p:spTgt spid="9"/>
                                            </p:tgtEl>
                                            <p:attrNameLst>
                                              <p:attrName>style.visibility</p:attrName>
                                            </p:attrNameLst>
                                          </p:cBhvr>
                                          <p:to>
                                            <p:strVal val="visible"/>
                                          </p:to>
                                        </p:set>
                                        <p:anim calcmode="lin" valueType="num" p14:bounceEnd="38000">
                                          <p:cBhvr additive="base">
                                            <p:cTn id="30" dur="750" fill="hold"/>
                                            <p:tgtEl>
                                              <p:spTgt spid="9"/>
                                            </p:tgtEl>
                                            <p:attrNameLst>
                                              <p:attrName>ppt_x</p:attrName>
                                            </p:attrNameLst>
                                          </p:cBhvr>
                                          <p:tavLst>
                                            <p:tav tm="0">
                                              <p:val>
                                                <p:strVal val="1+#ppt_w/2"/>
                                              </p:val>
                                            </p:tav>
                                            <p:tav tm="100000">
                                              <p:val>
                                                <p:strVal val="#ppt_x"/>
                                              </p:val>
                                            </p:tav>
                                          </p:tavLst>
                                        </p:anim>
                                        <p:anim calcmode="lin" valueType="num" p14:bounceEnd="38000">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38000">
                                      <p:stCondLst>
                                        <p:cond delay="5250"/>
                                      </p:stCondLst>
                                      <p:childTnLst>
                                        <p:set>
                                          <p:cBhvr>
                                            <p:cTn id="33" dur="1" fill="hold">
                                              <p:stCondLst>
                                                <p:cond delay="0"/>
                                              </p:stCondLst>
                                            </p:cTn>
                                            <p:tgtEl>
                                              <p:spTgt spid="10"/>
                                            </p:tgtEl>
                                            <p:attrNameLst>
                                              <p:attrName>style.visibility</p:attrName>
                                            </p:attrNameLst>
                                          </p:cBhvr>
                                          <p:to>
                                            <p:strVal val="visible"/>
                                          </p:to>
                                        </p:set>
                                        <p:anim calcmode="lin" valueType="num" p14:bounceEnd="38000">
                                          <p:cBhvr additive="base">
                                            <p:cTn id="34" dur="750" fill="hold"/>
                                            <p:tgtEl>
                                              <p:spTgt spid="10"/>
                                            </p:tgtEl>
                                            <p:attrNameLst>
                                              <p:attrName>ppt_x</p:attrName>
                                            </p:attrNameLst>
                                          </p:cBhvr>
                                          <p:tavLst>
                                            <p:tav tm="0">
                                              <p:val>
                                                <p:strVal val="1+#ppt_w/2"/>
                                              </p:val>
                                            </p:tav>
                                            <p:tav tm="100000">
                                              <p:val>
                                                <p:strVal val="#ppt_x"/>
                                              </p:val>
                                            </p:tav>
                                          </p:tavLst>
                                        </p:anim>
                                        <p:anim calcmode="lin" valueType="num" p14:bounceEnd="38000">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60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3000"/>
                                            <p:tgtEl>
                                              <p:spTgt spid="3"/>
                                            </p:tgtEl>
                                          </p:cBhvr>
                                        </p:animEffect>
                                      </p:childTnLst>
                                    </p:cTn>
                                  </p:par>
                                  <p:par>
                                    <p:cTn id="39" presetID="2" presetClass="entr" presetSubtype="1" fill="hold" nodeType="withEffect" p14:presetBounceEnd="55000">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14:bounceEnd="55000">
                                          <p:cBhvr additive="base">
                                            <p:cTn id="41" dur="1250" fill="hold"/>
                                            <p:tgtEl>
                                              <p:spTgt spid="11"/>
                                            </p:tgtEl>
                                            <p:attrNameLst>
                                              <p:attrName>ppt_x</p:attrName>
                                            </p:attrNameLst>
                                          </p:cBhvr>
                                          <p:tavLst>
                                            <p:tav tm="0">
                                              <p:val>
                                                <p:strVal val="#ppt_x"/>
                                              </p:val>
                                            </p:tav>
                                            <p:tav tm="100000">
                                              <p:val>
                                                <p:strVal val="#ppt_x"/>
                                              </p:val>
                                            </p:tav>
                                          </p:tavLst>
                                        </p:anim>
                                        <p:anim calcmode="lin" valueType="num" p14:bounceEnd="55000">
                                          <p:cBhvr additive="base">
                                            <p:cTn id="42" dur="12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bldLvl="0" animBg="1"/>
          <p:bldP spid="7"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1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75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1" fill="hold" grpId="0" nodeType="withEffect">
                                      <p:stCondLst>
                                        <p:cond delay="20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275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childTnLst>
                                    </p:cTn>
                                  </p:par>
                                  <p:par>
                                    <p:cTn id="24" presetID="2" presetClass="entr" presetSubtype="2" fill="hold" nodeType="withEffect">
                                      <p:stCondLst>
                                        <p:cond delay="4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1+#ppt_w/2"/>
                                              </p:val>
                                            </p:tav>
                                            <p:tav tm="100000">
                                              <p:val>
                                                <p:strVal val="#ppt_x"/>
                                              </p:val>
                                            </p:tav>
                                          </p:tavLst>
                                        </p:anim>
                                        <p:anim calcmode="lin" valueType="num">
                                          <p:cBhvr additive="base">
                                            <p:cTn id="27" dur="75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75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25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fill="hold"/>
                                            <p:tgtEl>
                                              <p:spTgt spid="10"/>
                                            </p:tgtEl>
                                            <p:attrNameLst>
                                              <p:attrName>ppt_x</p:attrName>
                                            </p:attrNameLst>
                                          </p:cBhvr>
                                          <p:tavLst>
                                            <p:tav tm="0">
                                              <p:val>
                                                <p:strVal val="1+#ppt_w/2"/>
                                              </p:val>
                                            </p:tav>
                                            <p:tav tm="100000">
                                              <p:val>
                                                <p:strVal val="#ppt_x"/>
                                              </p:val>
                                            </p:tav>
                                          </p:tavLst>
                                        </p:anim>
                                        <p:anim calcmode="lin" valueType="num">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60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3000"/>
                                            <p:tgtEl>
                                              <p:spTgt spid="3"/>
                                            </p:tgtEl>
                                          </p:cBhvr>
                                        </p:animEffect>
                                      </p:childTnLst>
                                    </p:cTn>
                                  </p:par>
                                  <p:par>
                                    <p:cTn id="39" presetID="2" presetClass="entr" presetSubtype="1"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250" fill="hold"/>
                                            <p:tgtEl>
                                              <p:spTgt spid="11"/>
                                            </p:tgtEl>
                                            <p:attrNameLst>
                                              <p:attrName>ppt_x</p:attrName>
                                            </p:attrNameLst>
                                          </p:cBhvr>
                                          <p:tavLst>
                                            <p:tav tm="0">
                                              <p:val>
                                                <p:strVal val="#ppt_x"/>
                                              </p:val>
                                            </p:tav>
                                            <p:tav tm="100000">
                                              <p:val>
                                                <p:strVal val="#ppt_x"/>
                                              </p:val>
                                            </p:tav>
                                          </p:tavLst>
                                        </p:anim>
                                        <p:anim calcmode="lin" valueType="num">
                                          <p:cBhvr additive="base">
                                            <p:cTn id="42" dur="12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bldLvl="0" animBg="1"/>
          <p:bldP spid="7" grpId="0" bldLvl="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622919" y="1393983"/>
            <a:ext cx="2214008" cy="3508383"/>
          </a:xfrm>
          <a:prstGeom prst="rect">
            <a:avLst/>
          </a:prstGeom>
        </p:spPr>
      </p:pic>
      <p:grpSp>
        <p:nvGrpSpPr>
          <p:cNvPr id="4" name="组合 3"/>
          <p:cNvGrpSpPr/>
          <p:nvPr/>
        </p:nvGrpSpPr>
        <p:grpSpPr>
          <a:xfrm>
            <a:off x="2092062" y="1269542"/>
            <a:ext cx="3787208" cy="1000535"/>
            <a:chOff x="5142496" y="1805150"/>
            <a:chExt cx="5049611" cy="1334047"/>
          </a:xfrm>
        </p:grpSpPr>
        <p:sp>
          <p:nvSpPr>
            <p:cNvPr id="5" name="矩形 4"/>
            <p:cNvSpPr/>
            <p:nvPr/>
          </p:nvSpPr>
          <p:spPr>
            <a:xfrm>
              <a:off x="5142496" y="2334864"/>
              <a:ext cx="5049611" cy="80433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方正卡通简体" pitchFamily="65" charset="-122"/>
                  <a:ea typeface="方正卡通简体" pitchFamily="65" charset="-122"/>
                </a:rPr>
                <a:t>用户可以在投影仪或者计算机上进行演示也可以将演示文稿打印出来</a:t>
              </a:r>
              <a:endParaRPr sz="1050"/>
            </a:p>
          </p:txBody>
        </p:sp>
        <p:sp>
          <p:nvSpPr>
            <p:cNvPr id="6" name="矩形 5"/>
            <p:cNvSpPr/>
            <p:nvPr/>
          </p:nvSpPr>
          <p:spPr>
            <a:xfrm>
              <a:off x="5142496" y="1805150"/>
              <a:ext cx="3180590" cy="63330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100" b="1" i="0" u="none" strike="noStrike" kern="1200" cap="none" spc="0" normalizeH="0" baseline="0" noProof="0" dirty="0">
                  <a:ln>
                    <a:noFill/>
                  </a:ln>
                  <a:solidFill>
                    <a:srgbClr val="6F4836"/>
                  </a:solidFill>
                  <a:effectLst/>
                  <a:uLnTx/>
                  <a:uFillTx/>
                  <a:latin typeface="方正卡通简体" pitchFamily="65" charset="-122"/>
                  <a:ea typeface="方正卡通简体" pitchFamily="65" charset="-122"/>
                </a:rPr>
                <a:t>标题文字添加</a:t>
              </a:r>
              <a:endParaRPr sz="1050"/>
            </a:p>
          </p:txBody>
        </p:sp>
      </p:grpSp>
      <p:pic>
        <p:nvPicPr>
          <p:cNvPr id="7" name="图片占位符 12"/>
          <p:cNvPicPr>
            <a:picLocks noChangeAspect="1"/>
          </p:cNvPicPr>
          <p:nvPr/>
        </p:nvPicPr>
        <p:blipFill>
          <a:blip r:embed="rId2" cstate="print">
            <a:extLst>
              <a:ext uri="{28A0092B-C50C-407E-A947-70E740481C1C}">
                <a14:useLocalDpi xmlns:a14="http://schemas.microsoft.com/office/drawing/2010/main" val="0"/>
              </a:ext>
            </a:extLst>
          </a:blip>
          <a:srcRect l="13116" r="13116"/>
          <a:stretch>
            <a:fillRect/>
          </a:stretch>
        </p:blipFill>
        <p:spPr>
          <a:xfrm>
            <a:off x="2485625" y="2361712"/>
            <a:ext cx="1500041" cy="1572926"/>
          </a:xfrm>
          <a:custGeom>
            <a:avLst/>
            <a:gdLst>
              <a:gd name="connsiteX0" fmla="*/ 763645 w 2000055"/>
              <a:gd name="connsiteY0" fmla="*/ 227 h 2097235"/>
              <a:gd name="connsiteX1" fmla="*/ 1156451 w 2000055"/>
              <a:gd name="connsiteY1" fmla="*/ 60882 h 2097235"/>
              <a:gd name="connsiteX2" fmla="*/ 1553537 w 2000055"/>
              <a:gd name="connsiteY2" fmla="*/ 225193 h 2097235"/>
              <a:gd name="connsiteX3" fmla="*/ 1868467 w 2000055"/>
              <a:gd name="connsiteY3" fmla="*/ 362119 h 2097235"/>
              <a:gd name="connsiteX4" fmla="*/ 1978008 w 2000055"/>
              <a:gd name="connsiteY4" fmla="*/ 827668 h 2097235"/>
              <a:gd name="connsiteX5" fmla="*/ 1978008 w 2000055"/>
              <a:gd name="connsiteY5" fmla="*/ 1293217 h 2097235"/>
              <a:gd name="connsiteX6" fmla="*/ 1745234 w 2000055"/>
              <a:gd name="connsiteY6" fmla="*/ 1717688 h 2097235"/>
              <a:gd name="connsiteX7" fmla="*/ 1307070 w 2000055"/>
              <a:gd name="connsiteY7" fmla="*/ 2018925 h 2097235"/>
              <a:gd name="connsiteX8" fmla="*/ 636132 w 2000055"/>
              <a:gd name="connsiteY8" fmla="*/ 2073696 h 2097235"/>
              <a:gd name="connsiteX9" fmla="*/ 334894 w 2000055"/>
              <a:gd name="connsiteY9" fmla="*/ 1690303 h 2097235"/>
              <a:gd name="connsiteX10" fmla="*/ 19964 w 2000055"/>
              <a:gd name="connsiteY10" fmla="*/ 1389065 h 2097235"/>
              <a:gd name="connsiteX11" fmla="*/ 47349 w 2000055"/>
              <a:gd name="connsiteY11" fmla="*/ 772897 h 2097235"/>
              <a:gd name="connsiteX12" fmla="*/ 170583 w 2000055"/>
              <a:gd name="connsiteY12" fmla="*/ 471660 h 2097235"/>
              <a:gd name="connsiteX13" fmla="*/ 362280 w 2000055"/>
              <a:gd name="connsiteY13" fmla="*/ 362119 h 2097235"/>
              <a:gd name="connsiteX14" fmla="*/ 649825 w 2000055"/>
              <a:gd name="connsiteY14" fmla="*/ 19804 h 2097235"/>
              <a:gd name="connsiteX15" fmla="*/ 763645 w 2000055"/>
              <a:gd name="connsiteY15" fmla="*/ 227 h 209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055" h="2097235">
                <a:moveTo>
                  <a:pt x="763645" y="227"/>
                </a:moveTo>
                <a:cubicBezTo>
                  <a:pt x="889445" y="-3303"/>
                  <a:pt x="1043487" y="35208"/>
                  <a:pt x="1156451" y="60882"/>
                </a:cubicBezTo>
                <a:cubicBezTo>
                  <a:pt x="1307070" y="95113"/>
                  <a:pt x="1434867" y="174986"/>
                  <a:pt x="1553537" y="225193"/>
                </a:cubicBezTo>
                <a:cubicBezTo>
                  <a:pt x="1672207" y="275400"/>
                  <a:pt x="1797722" y="261707"/>
                  <a:pt x="1868467" y="362119"/>
                </a:cubicBezTo>
                <a:cubicBezTo>
                  <a:pt x="1939213" y="462531"/>
                  <a:pt x="1959751" y="672485"/>
                  <a:pt x="1978008" y="827668"/>
                </a:cubicBezTo>
                <a:cubicBezTo>
                  <a:pt x="1996264" y="982851"/>
                  <a:pt x="2016803" y="1144881"/>
                  <a:pt x="1978008" y="1293217"/>
                </a:cubicBezTo>
                <a:cubicBezTo>
                  <a:pt x="1939213" y="1441553"/>
                  <a:pt x="1857057" y="1596737"/>
                  <a:pt x="1745234" y="1717688"/>
                </a:cubicBezTo>
                <a:cubicBezTo>
                  <a:pt x="1633410" y="1838639"/>
                  <a:pt x="1491920" y="1959591"/>
                  <a:pt x="1307070" y="2018925"/>
                </a:cubicBezTo>
                <a:cubicBezTo>
                  <a:pt x="1122220" y="2078260"/>
                  <a:pt x="798161" y="2128466"/>
                  <a:pt x="636132" y="2073696"/>
                </a:cubicBezTo>
                <a:cubicBezTo>
                  <a:pt x="474103" y="2018925"/>
                  <a:pt x="437589" y="1804407"/>
                  <a:pt x="334894" y="1690303"/>
                </a:cubicBezTo>
                <a:cubicBezTo>
                  <a:pt x="232200" y="1576198"/>
                  <a:pt x="67889" y="1541966"/>
                  <a:pt x="19964" y="1389065"/>
                </a:cubicBezTo>
                <a:cubicBezTo>
                  <a:pt x="-27960" y="1236164"/>
                  <a:pt x="22247" y="925799"/>
                  <a:pt x="47349" y="772897"/>
                </a:cubicBezTo>
                <a:cubicBezTo>
                  <a:pt x="72452" y="619996"/>
                  <a:pt x="122659" y="540123"/>
                  <a:pt x="170583" y="471660"/>
                </a:cubicBezTo>
                <a:cubicBezTo>
                  <a:pt x="218507" y="403197"/>
                  <a:pt x="282406" y="437428"/>
                  <a:pt x="362280" y="362119"/>
                </a:cubicBezTo>
                <a:cubicBezTo>
                  <a:pt x="442153" y="286810"/>
                  <a:pt x="517462" y="70010"/>
                  <a:pt x="649825" y="19804"/>
                </a:cubicBezTo>
                <a:cubicBezTo>
                  <a:pt x="682915" y="7252"/>
                  <a:pt x="721711" y="1404"/>
                  <a:pt x="763645" y="227"/>
                </a:cubicBezTo>
                <a:close/>
              </a:path>
            </a:pathLst>
          </a:custGeom>
        </p:spPr>
      </p:pic>
      <p:pic>
        <p:nvPicPr>
          <p:cNvPr id="8" name="图片占位符 14"/>
          <p:cNvPicPr>
            <a:picLocks noChangeAspect="1"/>
          </p:cNvPicPr>
          <p:nvPr/>
        </p:nvPicPr>
        <p:blipFill>
          <a:blip r:embed="rId3" cstate="print">
            <a:extLst>
              <a:ext uri="{28A0092B-C50C-407E-A947-70E740481C1C}">
                <a14:useLocalDpi xmlns:a14="http://schemas.microsoft.com/office/drawing/2010/main" val="0"/>
              </a:ext>
            </a:extLst>
          </a:blip>
          <a:srcRect l="12952" r="12952"/>
          <a:stretch>
            <a:fillRect/>
          </a:stretch>
        </p:blipFill>
        <p:spPr>
          <a:xfrm>
            <a:off x="4893800" y="2631961"/>
            <a:ext cx="1510831" cy="1592917"/>
          </a:xfrm>
          <a:custGeom>
            <a:avLst/>
            <a:gdLst>
              <a:gd name="connsiteX0" fmla="*/ 1316512 w 2014441"/>
              <a:gd name="connsiteY0" fmla="*/ 42 h 2123889"/>
              <a:gd name="connsiteX1" fmla="*/ 1399210 w 2014441"/>
              <a:gd name="connsiteY1" fmla="*/ 16319 h 2123889"/>
              <a:gd name="connsiteX2" fmla="*/ 1733710 w 2014441"/>
              <a:gd name="connsiteY2" fmla="*/ 358144 h 2123889"/>
              <a:gd name="connsiteX3" fmla="*/ 1974453 w 2014441"/>
              <a:gd name="connsiteY3" fmla="*/ 756615 h 2123889"/>
              <a:gd name="connsiteX4" fmla="*/ 1994718 w 2014441"/>
              <a:gd name="connsiteY4" fmla="*/ 1240298 h 2123889"/>
              <a:gd name="connsiteX5" fmla="*/ 1775461 w 2014441"/>
              <a:gd name="connsiteY5" fmla="*/ 1724713 h 2123889"/>
              <a:gd name="connsiteX6" fmla="*/ 1229517 w 2014441"/>
              <a:gd name="connsiteY6" fmla="*/ 2118544 h 2123889"/>
              <a:gd name="connsiteX7" fmla="*/ 773425 w 2014441"/>
              <a:gd name="connsiteY7" fmla="*/ 1946166 h 2123889"/>
              <a:gd name="connsiteX8" fmla="*/ 348097 w 2014441"/>
              <a:gd name="connsiteY8" fmla="*/ 1851187 h 2123889"/>
              <a:gd name="connsiteX9" fmla="*/ 52906 w 2014441"/>
              <a:gd name="connsiteY9" fmla="*/ 1309638 h 2123889"/>
              <a:gd name="connsiteX10" fmla="*/ 2609 w 2014441"/>
              <a:gd name="connsiteY10" fmla="*/ 988078 h 2123889"/>
              <a:gd name="connsiteX11" fmla="*/ 110040 w 2014441"/>
              <a:gd name="connsiteY11" fmla="*/ 795191 h 2123889"/>
              <a:gd name="connsiteX12" fmla="*/ 179138 w 2014441"/>
              <a:gd name="connsiteY12" fmla="*/ 353504 h 2123889"/>
              <a:gd name="connsiteX13" fmla="*/ 634010 w 2014441"/>
              <a:gd name="connsiteY13" fmla="*/ 126679 h 2123889"/>
              <a:gd name="connsiteX14" fmla="*/ 1058850 w 2014441"/>
              <a:gd name="connsiteY14" fmla="*/ 61977 h 2123889"/>
              <a:gd name="connsiteX15" fmla="*/ 1316512 w 2014441"/>
              <a:gd name="connsiteY15" fmla="*/ 42 h 212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14441" h="2123889">
                <a:moveTo>
                  <a:pt x="1316512" y="42"/>
                </a:moveTo>
                <a:cubicBezTo>
                  <a:pt x="1343730" y="-488"/>
                  <a:pt x="1371091" y="3978"/>
                  <a:pt x="1399210" y="16319"/>
                </a:cubicBezTo>
                <a:cubicBezTo>
                  <a:pt x="1511687" y="65680"/>
                  <a:pt x="1637837" y="234762"/>
                  <a:pt x="1733710" y="358144"/>
                </a:cubicBezTo>
                <a:cubicBezTo>
                  <a:pt x="1829584" y="481527"/>
                  <a:pt x="1930951" y="609590"/>
                  <a:pt x="1974453" y="756615"/>
                </a:cubicBezTo>
                <a:cubicBezTo>
                  <a:pt x="2017954" y="903640"/>
                  <a:pt x="2027883" y="1078948"/>
                  <a:pt x="1994718" y="1240298"/>
                </a:cubicBezTo>
                <a:cubicBezTo>
                  <a:pt x="1961552" y="1401647"/>
                  <a:pt x="1902994" y="1578339"/>
                  <a:pt x="1775461" y="1724713"/>
                </a:cubicBezTo>
                <a:cubicBezTo>
                  <a:pt x="1647927" y="1871087"/>
                  <a:pt x="1396523" y="2081635"/>
                  <a:pt x="1229517" y="2118544"/>
                </a:cubicBezTo>
                <a:cubicBezTo>
                  <a:pt x="1062511" y="2155452"/>
                  <a:pt x="920328" y="1990725"/>
                  <a:pt x="773425" y="1946166"/>
                </a:cubicBezTo>
                <a:cubicBezTo>
                  <a:pt x="626521" y="1901607"/>
                  <a:pt x="468183" y="1957275"/>
                  <a:pt x="348097" y="1851187"/>
                </a:cubicBezTo>
                <a:cubicBezTo>
                  <a:pt x="228010" y="1745099"/>
                  <a:pt x="110488" y="1453489"/>
                  <a:pt x="52906" y="1309638"/>
                </a:cubicBezTo>
                <a:cubicBezTo>
                  <a:pt x="-4675" y="1165786"/>
                  <a:pt x="-3006" y="1071459"/>
                  <a:pt x="2609" y="988078"/>
                </a:cubicBezTo>
                <a:cubicBezTo>
                  <a:pt x="8225" y="904697"/>
                  <a:pt x="80619" y="900953"/>
                  <a:pt x="110040" y="795191"/>
                </a:cubicBezTo>
                <a:cubicBezTo>
                  <a:pt x="139462" y="689429"/>
                  <a:pt x="91810" y="464923"/>
                  <a:pt x="179138" y="353504"/>
                </a:cubicBezTo>
                <a:cubicBezTo>
                  <a:pt x="266467" y="242085"/>
                  <a:pt x="487391" y="175267"/>
                  <a:pt x="634010" y="126679"/>
                </a:cubicBezTo>
                <a:cubicBezTo>
                  <a:pt x="780629" y="78091"/>
                  <a:pt x="931316" y="80370"/>
                  <a:pt x="1058850" y="61977"/>
                </a:cubicBezTo>
                <a:cubicBezTo>
                  <a:pt x="1154500" y="48182"/>
                  <a:pt x="1234859" y="1631"/>
                  <a:pt x="1316512" y="42"/>
                </a:cubicBezTo>
                <a:close/>
              </a:path>
            </a:pathLst>
          </a:custGeom>
        </p:spPr>
      </p:pic>
      <p:grpSp>
        <p:nvGrpSpPr>
          <p:cNvPr id="9" name="组合 8"/>
          <p:cNvGrpSpPr/>
          <p:nvPr/>
        </p:nvGrpSpPr>
        <p:grpSpPr>
          <a:xfrm>
            <a:off x="1041578" y="290900"/>
            <a:ext cx="3632108" cy="840111"/>
            <a:chOff x="1041577" y="290900"/>
            <a:chExt cx="3632108" cy="840111"/>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4" name="圆角矩形 10"/>
            <p:cNvSpPr/>
            <p:nvPr/>
          </p:nvSpPr>
          <p:spPr>
            <a:xfrm>
              <a:off x="1302347" y="569036"/>
              <a:ext cx="2970204" cy="561975"/>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5" name="TextBox 11"/>
            <p:cNvSpPr txBox="1"/>
            <p:nvPr/>
          </p:nvSpPr>
          <p:spPr>
            <a:xfrm>
              <a:off x="1349970" y="616660"/>
              <a:ext cx="2905088"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倡导低碳</a:t>
              </a:r>
              <a:r>
                <a:rPr lang="en-US" altLang="zh-CN" sz="2400" b="1" dirty="0">
                  <a:solidFill>
                    <a:prstClr val="black"/>
                  </a:solidFill>
                  <a:latin typeface="方正卡通简体" pitchFamily="65" charset="-122"/>
                  <a:ea typeface="方正卡通简体" pitchFamily="65" charset="-122"/>
                </a:rPr>
                <a:t>,</a:t>
              </a:r>
              <a:r>
                <a:rPr lang="zh-CN" altLang="en-US" sz="2400" b="1" dirty="0">
                  <a:solidFill>
                    <a:prstClr val="black"/>
                  </a:solidFill>
                  <a:latin typeface="方正卡通简体" pitchFamily="65" charset="-122"/>
                  <a:ea typeface="方正卡通简体" pitchFamily="65" charset="-122"/>
                </a:rPr>
                <a:t>呵护地球</a:t>
              </a:r>
              <a:endParaRPr sz="1050"/>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par>
                                    <p:cTn id="28" presetID="2" presetClass="entr" presetSubtype="1" fill="hold" nodeType="withEffect" p14:presetBounceEnd="55000">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55000">
                                          <p:cBhvr additive="base">
                                            <p:cTn id="30" dur="1250" fill="hold"/>
                                            <p:tgtEl>
                                              <p:spTgt spid="9"/>
                                            </p:tgtEl>
                                            <p:attrNameLst>
                                              <p:attrName>ppt_x</p:attrName>
                                            </p:attrNameLst>
                                          </p:cBhvr>
                                          <p:tavLst>
                                            <p:tav tm="0">
                                              <p:val>
                                                <p:strVal val="#ppt_x"/>
                                              </p:val>
                                            </p:tav>
                                            <p:tav tm="100000">
                                              <p:val>
                                                <p:strVal val="#ppt_x"/>
                                              </p:val>
                                            </p:tav>
                                          </p:tavLst>
                                        </p:anim>
                                        <p:anim calcmode="lin" valueType="num" p14:bounceEnd="55000">
                                          <p:cBhvr additive="base">
                                            <p:cTn id="31"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par>
                                    <p:cTn id="28" presetID="2" presetClass="entr" presetSubtype="1"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250" fill="hold"/>
                                            <p:tgtEl>
                                              <p:spTgt spid="9"/>
                                            </p:tgtEl>
                                            <p:attrNameLst>
                                              <p:attrName>ppt_x</p:attrName>
                                            </p:attrNameLst>
                                          </p:cBhvr>
                                          <p:tavLst>
                                            <p:tav tm="0">
                                              <p:val>
                                                <p:strVal val="#ppt_x"/>
                                              </p:val>
                                            </p:tav>
                                            <p:tav tm="100000">
                                              <p:val>
                                                <p:strVal val="#ppt_x"/>
                                              </p:val>
                                            </p:tav>
                                          </p:tavLst>
                                        </p:anim>
                                        <p:anim calcmode="lin" valueType="num">
                                          <p:cBhvr additive="base">
                                            <p:cTn id="31"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8755" y="-136182"/>
            <a:ext cx="2994595" cy="1744105"/>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46007" t="58709" r="17901" b="4424"/>
          <a:stretch>
            <a:fillRect/>
          </a:stretch>
        </p:blipFill>
        <p:spPr>
          <a:xfrm>
            <a:off x="420826" y="3944603"/>
            <a:ext cx="2580560" cy="1317965"/>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2570882" y="3226400"/>
            <a:ext cx="861008" cy="1799349"/>
          </a:xfrm>
          <a:prstGeom prst="rect">
            <a:avLst/>
          </a:prstGeom>
        </p:spPr>
      </p:pic>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l="32687" t="31699" r="8506"/>
          <a:stretch>
            <a:fillRect/>
          </a:stretch>
        </p:blipFill>
        <p:spPr>
          <a:xfrm>
            <a:off x="5335343" y="3272386"/>
            <a:ext cx="3808657" cy="1956065"/>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l="19796" t="62558" r="52646"/>
          <a:stretch>
            <a:fillRect/>
          </a:stretch>
        </p:blipFill>
        <p:spPr>
          <a:xfrm>
            <a:off x="6625125" y="509732"/>
            <a:ext cx="2519917" cy="1711841"/>
          </a:xfrm>
          <a:prstGeom prst="rect">
            <a:avLst/>
          </a:prstGeom>
        </p:spPr>
      </p:pic>
      <p:pic>
        <p:nvPicPr>
          <p:cNvPr id="40" name="图片 39" descr="图片包含 动物&#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56" y="78796"/>
            <a:ext cx="757431" cy="757431"/>
          </a:xfrm>
          <a:prstGeom prst="rect">
            <a:avLst/>
          </a:prstGeom>
        </p:spPr>
      </p:pic>
      <p:grpSp>
        <p:nvGrpSpPr>
          <p:cNvPr id="14" name="组合 13"/>
          <p:cNvGrpSpPr/>
          <p:nvPr/>
        </p:nvGrpSpPr>
        <p:grpSpPr>
          <a:xfrm>
            <a:off x="2395952" y="1247627"/>
            <a:ext cx="4373649" cy="1018345"/>
            <a:chOff x="2471234" y="1036366"/>
            <a:chExt cx="4373649" cy="1018345"/>
          </a:xfrm>
        </p:grpSpPr>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1234" y="1036366"/>
              <a:ext cx="4373649" cy="887572"/>
            </a:xfrm>
            <a:prstGeom prst="rect">
              <a:avLst/>
            </a:prstGeom>
            <a:effectLst>
              <a:outerShdw blurRad="50800" dist="38100" dir="5400000" algn="t" rotWithShape="0">
                <a:prstClr val="black">
                  <a:alpha val="40000"/>
                </a:prstClr>
              </a:outerShdw>
            </a:effectLst>
          </p:spPr>
        </p:pic>
        <p:sp>
          <p:nvSpPr>
            <p:cNvPr id="16" name="圆角矩形 13"/>
            <p:cNvSpPr/>
            <p:nvPr/>
          </p:nvSpPr>
          <p:spPr>
            <a:xfrm>
              <a:off x="2795083" y="1364651"/>
              <a:ext cx="3634798" cy="690060"/>
            </a:xfrm>
            <a:prstGeom prst="roundRect">
              <a:avLst>
                <a:gd name="adj" fmla="val 6780"/>
              </a:avLst>
            </a:prstGeom>
            <a:blipFill>
              <a:blip r:embed="rId8"/>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17" name="菱形 16"/>
          <p:cNvSpPr/>
          <p:nvPr/>
        </p:nvSpPr>
        <p:spPr>
          <a:xfrm>
            <a:off x="2829283" y="1685058"/>
            <a:ext cx="484094" cy="484094"/>
          </a:xfrm>
          <a:prstGeom prst="diamond">
            <a:avLst/>
          </a:prstGeom>
          <a:solidFill>
            <a:srgbClr val="74A91F"/>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仿宋" charset="0"/>
              <a:ea typeface="宋体" pitchFamily="2" charset="-122"/>
            </a:endParaRPr>
          </a:p>
        </p:txBody>
      </p:sp>
      <p:sp>
        <p:nvSpPr>
          <p:cNvPr id="18" name="TextBox 3"/>
          <p:cNvSpPr txBox="1"/>
          <p:nvPr/>
        </p:nvSpPr>
        <p:spPr>
          <a:xfrm>
            <a:off x="3313037" y="1678001"/>
            <a:ext cx="2927262" cy="460375"/>
          </a:xfrm>
          <a:prstGeom prst="rect">
            <a:avLst/>
          </a:prstGeom>
          <a:noFill/>
        </p:spPr>
        <p:txBody>
          <a:bodyPr wrap="square" rtlCol="0">
            <a:spAutoFit/>
          </a:bodyPr>
          <a:lstStyle/>
          <a:p>
            <a:pPr algn="dist" defTabSz="1218565"/>
            <a:r>
              <a:rPr lang="zh-CN" altLang="en-US" sz="2400" b="1" dirty="0">
                <a:solidFill>
                  <a:prstClr val="black">
                    <a:lumMod val="95000"/>
                    <a:lumOff val="5000"/>
                  </a:prstClr>
                </a:solidFill>
                <a:latin typeface="方正卡通简体" pitchFamily="65" charset="-122"/>
                <a:ea typeface="方正卡通简体" pitchFamily="65" charset="-122"/>
              </a:rPr>
              <a:t>低碳生活从我做起</a:t>
            </a:r>
            <a:endParaRPr sz="1050"/>
          </a:p>
        </p:txBody>
      </p:sp>
      <p:sp>
        <p:nvSpPr>
          <p:cNvPr id="19" name="矩形 18"/>
          <p:cNvSpPr/>
          <p:nvPr/>
        </p:nvSpPr>
        <p:spPr>
          <a:xfrm>
            <a:off x="2949980" y="1737733"/>
            <a:ext cx="346710" cy="371475"/>
          </a:xfrm>
          <a:prstGeom prst="rect">
            <a:avLst/>
          </a:prstGeom>
        </p:spPr>
        <p:txBody>
          <a:bodyPr wrap="none">
            <a:spAutoFit/>
          </a:bodyPr>
          <a:lstStyle/>
          <a:p>
            <a:pPr defTabSz="1218565"/>
            <a:r>
              <a:rPr lang="en-US" altLang="zh-CN" sz="1800" dirty="0">
                <a:solidFill>
                  <a:prstClr val="white"/>
                </a:solidFill>
                <a:latin typeface="仿宋" charset="0"/>
                <a:ea typeface="宋体" pitchFamily="2" charset="-122"/>
              </a:rPr>
              <a:t>3</a:t>
            </a:r>
            <a:endParaRPr lang="zh-CN" altLang="en-US" sz="1800" dirty="0">
              <a:solidFill>
                <a:prstClr val="white"/>
              </a:solidFill>
              <a:latin typeface="仿宋" charset="0"/>
              <a:ea typeface="宋体" pitchFamily="2" charset="-122"/>
            </a:endParaRPr>
          </a:p>
        </p:txBody>
      </p:sp>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89814" y="666750"/>
            <a:ext cx="1612426" cy="1225444"/>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1250" fill="hold"/>
                                            <p:tgtEl>
                                              <p:spTgt spid="14"/>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250"/>
                                      </p:stCondLst>
                                      <p:childTnLst>
                                        <p:set>
                                          <p:cBhvr>
                                            <p:cTn id="10" dur="1" fill="hold">
                                              <p:stCondLst>
                                                <p:cond delay="0"/>
                                              </p:stCondLst>
                                            </p:cTn>
                                            <p:tgtEl>
                                              <p:spTgt spid="17"/>
                                            </p:tgtEl>
                                            <p:attrNameLst>
                                              <p:attrName>style.visibility</p:attrName>
                                            </p:attrNameLst>
                                          </p:cBhvr>
                                          <p:to>
                                            <p:strVal val="visible"/>
                                          </p:to>
                                        </p:set>
                                        <p:anim calcmode="lin" valueType="num" p14:bounceEnd="54000">
                                          <p:cBhvr additive="base">
                                            <p:cTn id="11" dur="750" fill="hold"/>
                                            <p:tgtEl>
                                              <p:spTgt spid="17"/>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14:bounceEnd="54000">
                                          <p:cBhvr additive="base">
                                            <p:cTn id="15" dur="750" fill="hold"/>
                                            <p:tgtEl>
                                              <p:spTgt spid="19"/>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17"/>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750"/>
                                            <p:tgtEl>
                                              <p:spTgt spid="18"/>
                                            </p:tgtEl>
                                          </p:cBhvr>
                                        </p:animEffect>
                                      </p:childTnLst>
                                    </p:cTn>
                                  </p:par>
                                  <p:par>
                                    <p:cTn id="22" presetID="2" presetClass="entr" presetSubtype="2" fill="hold" nodeType="withEffect">
                                      <p:stCondLst>
                                        <p:cond delay="42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1+#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ppt_x"/>
                                              </p:val>
                                            </p:tav>
                                            <p:tav tm="100000">
                                              <p:val>
                                                <p:strVal val="#ppt_x"/>
                                              </p:val>
                                            </p:tav>
                                          </p:tavLst>
                                        </p:anim>
                                        <p:anim calcmode="lin" valueType="num">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17"/>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750"/>
                                            <p:tgtEl>
                                              <p:spTgt spid="18"/>
                                            </p:tgtEl>
                                          </p:cBhvr>
                                        </p:animEffect>
                                      </p:childTnLst>
                                    </p:cTn>
                                  </p:par>
                                  <p:par>
                                    <p:cTn id="22" presetID="2" presetClass="entr" presetSubtype="2" fill="hold" nodeType="withEffect">
                                      <p:stCondLst>
                                        <p:cond delay="42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1+#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92350" y="2062781"/>
            <a:ext cx="1373280" cy="368300"/>
          </a:xfrm>
          <a:prstGeom prst="rect">
            <a:avLst/>
          </a:prstGeom>
          <a:noFill/>
        </p:spPr>
        <p:txBody>
          <a:bodyPr wrap="square" rtlCol="0">
            <a:spAutoFit/>
          </a:bodyPr>
          <a:lstStyle/>
          <a:p>
            <a:pPr algn="dist" defTabSz="1218565"/>
            <a:r>
              <a:rPr lang="zh-CN" altLang="en-US" sz="1800" b="1" dirty="0">
                <a:solidFill>
                  <a:prstClr val="black">
                    <a:lumMod val="85000"/>
                    <a:lumOff val="15000"/>
                  </a:prstClr>
                </a:solidFill>
                <a:latin typeface="方正卡通简体" pitchFamily="65" charset="-122"/>
                <a:ea typeface="方正卡通简体" pitchFamily="65" charset="-122"/>
              </a:rPr>
              <a:t>可回收垃圾</a:t>
            </a:r>
            <a:endParaRPr sz="1050"/>
          </a:p>
        </p:txBody>
      </p:sp>
      <p:sp>
        <p:nvSpPr>
          <p:cNvPr id="4" name="TextBox 3"/>
          <p:cNvSpPr txBox="1"/>
          <p:nvPr/>
        </p:nvSpPr>
        <p:spPr>
          <a:xfrm>
            <a:off x="4151708" y="2117155"/>
            <a:ext cx="1379367" cy="358140"/>
          </a:xfrm>
          <a:prstGeom prst="rect">
            <a:avLst/>
          </a:prstGeom>
          <a:noFill/>
        </p:spPr>
        <p:txBody>
          <a:bodyPr wrap="square" rtlCol="0">
            <a:spAutoFit/>
          </a:bodyPr>
          <a:lstStyle/>
          <a:p>
            <a:pPr algn="dist" defTabSz="1218565">
              <a:lnSpc>
                <a:spcPct val="80000"/>
              </a:lnSpc>
            </a:pPr>
            <a:r>
              <a:rPr lang="zh-CN" altLang="en-US" sz="1800" b="1" dirty="0">
                <a:solidFill>
                  <a:prstClr val="black">
                    <a:lumMod val="85000"/>
                    <a:lumOff val="15000"/>
                  </a:prstClr>
                </a:solidFill>
                <a:latin typeface="方正卡通简体" pitchFamily="65" charset="-122"/>
                <a:ea typeface="方正卡通简体" pitchFamily="65" charset="-122"/>
              </a:rPr>
              <a:t>有害垃圾</a:t>
            </a:r>
            <a:endParaRPr sz="1050"/>
          </a:p>
        </p:txBody>
      </p:sp>
      <p:sp>
        <p:nvSpPr>
          <p:cNvPr id="5" name="TextBox 4"/>
          <p:cNvSpPr txBox="1"/>
          <p:nvPr/>
        </p:nvSpPr>
        <p:spPr>
          <a:xfrm>
            <a:off x="6585300" y="2119208"/>
            <a:ext cx="1399427" cy="358140"/>
          </a:xfrm>
          <a:prstGeom prst="rect">
            <a:avLst/>
          </a:prstGeom>
          <a:noFill/>
        </p:spPr>
        <p:txBody>
          <a:bodyPr wrap="square" rtlCol="0">
            <a:spAutoFit/>
          </a:bodyPr>
          <a:lstStyle/>
          <a:p>
            <a:pPr algn="dist" defTabSz="1218565">
              <a:lnSpc>
                <a:spcPct val="80000"/>
              </a:lnSpc>
            </a:pPr>
            <a:r>
              <a:rPr lang="zh-CN" altLang="en-US" sz="1800" b="1" dirty="0">
                <a:solidFill>
                  <a:prstClr val="black">
                    <a:lumMod val="85000"/>
                    <a:lumOff val="15000"/>
                  </a:prstClr>
                </a:solidFill>
                <a:latin typeface="方正卡通简体" pitchFamily="65" charset="-122"/>
                <a:ea typeface="方正卡通简体" pitchFamily="65" charset="-122"/>
              </a:rPr>
              <a:t>其余垃圾</a:t>
            </a:r>
            <a:endParaRPr sz="1050"/>
          </a:p>
        </p:txBody>
      </p:sp>
      <p:grpSp>
        <p:nvGrpSpPr>
          <p:cNvPr id="18" name="组合 17"/>
          <p:cNvGrpSpPr/>
          <p:nvPr/>
        </p:nvGrpSpPr>
        <p:grpSpPr>
          <a:xfrm>
            <a:off x="4036491" y="2624579"/>
            <a:ext cx="1523454" cy="1785758"/>
            <a:chOff x="4776514" y="2457088"/>
            <a:chExt cx="1523454" cy="1785758"/>
          </a:xfrm>
        </p:grpSpPr>
        <p:sp>
          <p:nvSpPr>
            <p:cNvPr id="19" name="梯形 18"/>
            <p:cNvSpPr/>
            <p:nvPr/>
          </p:nvSpPr>
          <p:spPr>
            <a:xfrm flipV="1">
              <a:off x="4886676" y="2846347"/>
              <a:ext cx="1333022" cy="1396499"/>
            </a:xfrm>
            <a:prstGeom prst="trapezoid">
              <a:avLst>
                <a:gd name="adj" fmla="val 14922"/>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20" name="组合 19"/>
            <p:cNvGrpSpPr/>
            <p:nvPr/>
          </p:nvGrpSpPr>
          <p:grpSpPr>
            <a:xfrm>
              <a:off x="4776514" y="2457088"/>
              <a:ext cx="1523454" cy="317386"/>
              <a:chOff x="3563888" y="1203598"/>
              <a:chExt cx="1728192" cy="360040"/>
            </a:xfrm>
          </p:grpSpPr>
          <p:sp>
            <p:nvSpPr>
              <p:cNvPr id="21" name="同侧圆角矩形 25"/>
              <p:cNvSpPr/>
              <p:nvPr/>
            </p:nvSpPr>
            <p:spPr>
              <a:xfrm>
                <a:off x="3563888" y="1347614"/>
                <a:ext cx="1728192" cy="216024"/>
              </a:xfrm>
              <a:prstGeom prst="round2SameRect">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2" name="左中括号 21"/>
              <p:cNvSpPr/>
              <p:nvPr/>
            </p:nvSpPr>
            <p:spPr>
              <a:xfrm rot="5400000">
                <a:off x="4355976" y="987574"/>
                <a:ext cx="144016" cy="576064"/>
              </a:xfrm>
              <a:prstGeom prst="leftBracket">
                <a:avLst/>
              </a:prstGeom>
              <a:ln w="101600">
                <a:solidFill>
                  <a:srgbClr val="FD679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grpSp>
      </p:gr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l="32235" t="19450" r="32941" b="19686"/>
          <a:stretch>
            <a:fillRect/>
          </a:stretch>
        </p:blipFill>
        <p:spPr>
          <a:xfrm>
            <a:off x="4391375" y="3181236"/>
            <a:ext cx="804533" cy="790942"/>
          </a:xfrm>
          <a:prstGeom prst="rect">
            <a:avLst/>
          </a:prstGeom>
        </p:spPr>
      </p:pic>
      <p:grpSp>
        <p:nvGrpSpPr>
          <p:cNvPr id="24" name="组合 23"/>
          <p:cNvGrpSpPr/>
          <p:nvPr/>
        </p:nvGrpSpPr>
        <p:grpSpPr>
          <a:xfrm>
            <a:off x="1596508" y="2624579"/>
            <a:ext cx="1523454" cy="1785759"/>
            <a:chOff x="972865" y="2448691"/>
            <a:chExt cx="1523454" cy="1785759"/>
          </a:xfrm>
        </p:grpSpPr>
        <p:sp>
          <p:nvSpPr>
            <p:cNvPr id="25" name="梯形 24"/>
            <p:cNvSpPr/>
            <p:nvPr/>
          </p:nvSpPr>
          <p:spPr>
            <a:xfrm flipV="1">
              <a:off x="1083026" y="2837951"/>
              <a:ext cx="1333022" cy="1396499"/>
            </a:xfrm>
            <a:prstGeom prst="trapezoid">
              <a:avLst>
                <a:gd name="adj" fmla="val 14922"/>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26" name="组合 25"/>
            <p:cNvGrpSpPr/>
            <p:nvPr/>
          </p:nvGrpSpPr>
          <p:grpSpPr>
            <a:xfrm>
              <a:off x="972865" y="2448691"/>
              <a:ext cx="1523454" cy="317386"/>
              <a:chOff x="3563888" y="1203598"/>
              <a:chExt cx="1728192" cy="360040"/>
            </a:xfrm>
            <a:solidFill>
              <a:srgbClr val="00B0F0"/>
            </a:solidFill>
          </p:grpSpPr>
          <p:sp>
            <p:nvSpPr>
              <p:cNvPr id="27" name="同侧圆角矩形 18"/>
              <p:cNvSpPr/>
              <p:nvPr/>
            </p:nvSpPr>
            <p:spPr>
              <a:xfrm>
                <a:off x="3563888" y="1347614"/>
                <a:ext cx="1728192" cy="216024"/>
              </a:xfrm>
              <a:prstGeom prst="round2Same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8" name="左中括号 27"/>
              <p:cNvSpPr/>
              <p:nvPr/>
            </p:nvSpPr>
            <p:spPr>
              <a:xfrm rot="5400000">
                <a:off x="4355976" y="987574"/>
                <a:ext cx="144016" cy="576064"/>
              </a:xfrm>
              <a:prstGeom prst="leftBracket">
                <a:avLst/>
              </a:prstGeom>
              <a:noFill/>
              <a:ln w="1016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grpSp>
      </p:grpSp>
      <p:sp>
        <p:nvSpPr>
          <p:cNvPr id="29" name="椭圆 28"/>
          <p:cNvSpPr/>
          <p:nvPr/>
        </p:nvSpPr>
        <p:spPr>
          <a:xfrm>
            <a:off x="2002540" y="3181997"/>
            <a:ext cx="763557" cy="763556"/>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7442" y="3257300"/>
            <a:ext cx="569909" cy="570975"/>
          </a:xfrm>
          <a:prstGeom prst="rect">
            <a:avLst/>
          </a:prstGeom>
        </p:spPr>
      </p:pic>
      <p:grpSp>
        <p:nvGrpSpPr>
          <p:cNvPr id="31" name="组合 30"/>
          <p:cNvGrpSpPr/>
          <p:nvPr/>
        </p:nvGrpSpPr>
        <p:grpSpPr>
          <a:xfrm>
            <a:off x="2370718" y="455455"/>
            <a:ext cx="4766379" cy="956131"/>
            <a:chOff x="2499811" y="1036366"/>
            <a:chExt cx="4105274" cy="965686"/>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33" name="圆角矩形 45"/>
            <p:cNvSpPr/>
            <p:nvPr/>
          </p:nvSpPr>
          <p:spPr>
            <a:xfrm>
              <a:off x="2795084" y="1364651"/>
              <a:ext cx="3604881" cy="637401"/>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sp>
        <p:nvSpPr>
          <p:cNvPr id="34" name="TextBox 46"/>
          <p:cNvSpPr txBox="1"/>
          <p:nvPr/>
        </p:nvSpPr>
        <p:spPr>
          <a:xfrm>
            <a:off x="3379988" y="850414"/>
            <a:ext cx="3379062" cy="521970"/>
          </a:xfrm>
          <a:prstGeom prst="rect">
            <a:avLst/>
          </a:prstGeom>
          <a:noFill/>
        </p:spPr>
        <p:txBody>
          <a:bodyPr wrap="square" rtlCol="0">
            <a:spAutoFit/>
          </a:bodyPr>
          <a:lstStyle/>
          <a:p>
            <a:pPr algn="dist" defTabSz="1218565"/>
            <a:r>
              <a:rPr lang="zh-CN" altLang="en-US" sz="28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低碳生活从我做起</a:t>
            </a:r>
            <a:endParaRPr sz="1050"/>
          </a:p>
        </p:txBody>
      </p:sp>
      <p:grpSp>
        <p:nvGrpSpPr>
          <p:cNvPr id="37" name="组合 36"/>
          <p:cNvGrpSpPr/>
          <p:nvPr/>
        </p:nvGrpSpPr>
        <p:grpSpPr>
          <a:xfrm>
            <a:off x="6493548" y="2625606"/>
            <a:ext cx="1523454" cy="1785759"/>
            <a:chOff x="6598571" y="2465484"/>
            <a:chExt cx="1523454" cy="1785759"/>
          </a:xfrm>
        </p:grpSpPr>
        <p:sp>
          <p:nvSpPr>
            <p:cNvPr id="38" name="梯形 37"/>
            <p:cNvSpPr/>
            <p:nvPr/>
          </p:nvSpPr>
          <p:spPr>
            <a:xfrm flipV="1">
              <a:off x="6708733" y="2854744"/>
              <a:ext cx="1333022" cy="1396499"/>
            </a:xfrm>
            <a:prstGeom prst="trapezoid">
              <a:avLst>
                <a:gd name="adj" fmla="val 14922"/>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39" name="组合 38"/>
            <p:cNvGrpSpPr/>
            <p:nvPr/>
          </p:nvGrpSpPr>
          <p:grpSpPr>
            <a:xfrm>
              <a:off x="6598571" y="2465484"/>
              <a:ext cx="1523454" cy="317386"/>
              <a:chOff x="3563888" y="1203598"/>
              <a:chExt cx="1728192" cy="360040"/>
            </a:xfrm>
          </p:grpSpPr>
          <p:sp>
            <p:nvSpPr>
              <p:cNvPr id="40" name="同侧圆角矩形 30"/>
              <p:cNvSpPr/>
              <p:nvPr/>
            </p:nvSpPr>
            <p:spPr>
              <a:xfrm>
                <a:off x="3563888" y="1347614"/>
                <a:ext cx="1728192" cy="216024"/>
              </a:xfrm>
              <a:prstGeom prst="round2SameRect">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1" name="左中括号 40"/>
              <p:cNvSpPr/>
              <p:nvPr/>
            </p:nvSpPr>
            <p:spPr>
              <a:xfrm rot="5400000">
                <a:off x="4355976" y="987574"/>
                <a:ext cx="144016" cy="576064"/>
              </a:xfrm>
              <a:prstGeom prst="leftBracket">
                <a:avLst/>
              </a:prstGeom>
              <a:ln w="101600">
                <a:solidFill>
                  <a:srgbClr val="78D00E"/>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grpSp>
      </p:gr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49974" y="3199470"/>
            <a:ext cx="838766" cy="806003"/>
          </a:xfrm>
          <a:prstGeom prst="rect">
            <a:avLst/>
          </a:prstGeom>
        </p:spPr>
      </p:pic>
      <p:sp>
        <p:nvSpPr>
          <p:cNvPr id="43" name="椭圆 42"/>
          <p:cNvSpPr/>
          <p:nvPr/>
        </p:nvSpPr>
        <p:spPr>
          <a:xfrm>
            <a:off x="6839235" y="3179540"/>
            <a:ext cx="844278" cy="844277"/>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4" name="椭圆 43"/>
          <p:cNvSpPr/>
          <p:nvPr/>
        </p:nvSpPr>
        <p:spPr>
          <a:xfrm>
            <a:off x="4374752" y="3145103"/>
            <a:ext cx="836544" cy="836543"/>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5" name="菱形 44"/>
          <p:cNvSpPr/>
          <p:nvPr/>
        </p:nvSpPr>
        <p:spPr>
          <a:xfrm>
            <a:off x="2836175" y="853708"/>
            <a:ext cx="484094" cy="484094"/>
          </a:xfrm>
          <a:prstGeom prst="diamond">
            <a:avLst/>
          </a:prstGeom>
          <a:solidFill>
            <a:srgbClr val="74A91F"/>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仿宋" charset="0"/>
              <a:ea typeface="宋体" pitchFamily="2" charset="-122"/>
            </a:endParaRPr>
          </a:p>
        </p:txBody>
      </p:sp>
      <p:sp>
        <p:nvSpPr>
          <p:cNvPr id="46" name="矩形 45"/>
          <p:cNvSpPr/>
          <p:nvPr/>
        </p:nvSpPr>
        <p:spPr>
          <a:xfrm>
            <a:off x="2956872" y="906383"/>
            <a:ext cx="346710" cy="371475"/>
          </a:xfrm>
          <a:prstGeom prst="rect">
            <a:avLst/>
          </a:prstGeom>
        </p:spPr>
        <p:txBody>
          <a:bodyPr wrap="none">
            <a:spAutoFit/>
          </a:bodyPr>
          <a:lstStyle/>
          <a:p>
            <a:pPr defTabSz="1218565"/>
            <a:r>
              <a:rPr lang="en-US" altLang="zh-CN" sz="1800" dirty="0">
                <a:solidFill>
                  <a:prstClr val="white"/>
                </a:solidFill>
                <a:latin typeface="仿宋" charset="0"/>
                <a:ea typeface="宋体" pitchFamily="2" charset="-122"/>
              </a:rPr>
              <a:t>3</a:t>
            </a:r>
            <a:endParaRPr lang="zh-CN" altLang="en-US" sz="1800" dirty="0">
              <a:solidFill>
                <a:prstClr val="white"/>
              </a:solidFill>
              <a:latin typeface="仿宋"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55000">
                                          <p:cBhvr additive="base">
                                            <p:cTn id="7" dur="1250" fill="hold"/>
                                            <p:tgtEl>
                                              <p:spTgt spid="31"/>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4000">
                                          <p:cBhvr additive="base">
                                            <p:cTn id="11" dur="750" fill="hold"/>
                                            <p:tgtEl>
                                              <p:spTgt spid="45"/>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4000">
                                          <p:cBhvr additive="base">
                                            <p:cTn id="15" dur="750" fill="hold"/>
                                            <p:tgtEl>
                                              <p:spTgt spid="46"/>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750"/>
                                      </p:stCondLst>
                                      <p:childTnLst>
                                        <p:animRot by="21600000">
                                          <p:cBhvr>
                                            <p:cTn id="18" dur="1500" fill="hold"/>
                                            <p:tgtEl>
                                              <p:spTgt spid="45"/>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750"/>
                                            <p:tgtEl>
                                              <p:spTgt spid="34"/>
                                            </p:tgtEl>
                                          </p:cBhvr>
                                        </p:animEffect>
                                      </p:childTnLst>
                                    </p:cTn>
                                  </p:par>
                                  <p:par>
                                    <p:cTn id="22" presetID="2" presetClass="entr" presetSubtype="4" fill="hold" nodeType="withEffect" p14:presetBounceEnd="55000">
                                      <p:stCondLst>
                                        <p:cond delay="3750"/>
                                      </p:stCondLst>
                                      <p:childTnLst>
                                        <p:set>
                                          <p:cBhvr>
                                            <p:cTn id="23" dur="1" fill="hold">
                                              <p:stCondLst>
                                                <p:cond delay="0"/>
                                              </p:stCondLst>
                                            </p:cTn>
                                            <p:tgtEl>
                                              <p:spTgt spid="24"/>
                                            </p:tgtEl>
                                            <p:attrNameLst>
                                              <p:attrName>style.visibility</p:attrName>
                                            </p:attrNameLst>
                                          </p:cBhvr>
                                          <p:to>
                                            <p:strVal val="visible"/>
                                          </p:to>
                                        </p:set>
                                        <p:anim calcmode="lin" valueType="num" p14:bounceEnd="55000">
                                          <p:cBhvr additive="base">
                                            <p:cTn id="24" dur="1000" fill="hold"/>
                                            <p:tgtEl>
                                              <p:spTgt spid="24"/>
                                            </p:tgtEl>
                                            <p:attrNameLst>
                                              <p:attrName>ppt_x</p:attrName>
                                            </p:attrNameLst>
                                          </p:cBhvr>
                                          <p:tavLst>
                                            <p:tav tm="0">
                                              <p:val>
                                                <p:strVal val="#ppt_x"/>
                                              </p:val>
                                            </p:tav>
                                            <p:tav tm="100000">
                                              <p:val>
                                                <p:strVal val="#ppt_x"/>
                                              </p:val>
                                            </p:tav>
                                          </p:tavLst>
                                        </p:anim>
                                        <p:anim calcmode="lin" valueType="num" p14:bounceEnd="55000">
                                          <p:cBhvr additive="base">
                                            <p:cTn id="25" dur="10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14:presetBounceEnd="55000">
                                      <p:stCondLst>
                                        <p:cond delay="4750"/>
                                      </p:stCondLst>
                                      <p:childTnLst>
                                        <p:set>
                                          <p:cBhvr>
                                            <p:cTn id="27" dur="1" fill="hold">
                                              <p:stCondLst>
                                                <p:cond delay="0"/>
                                              </p:stCondLst>
                                            </p:cTn>
                                            <p:tgtEl>
                                              <p:spTgt spid="18"/>
                                            </p:tgtEl>
                                            <p:attrNameLst>
                                              <p:attrName>style.visibility</p:attrName>
                                            </p:attrNameLst>
                                          </p:cBhvr>
                                          <p:to>
                                            <p:strVal val="visible"/>
                                          </p:to>
                                        </p:set>
                                        <p:anim calcmode="lin" valueType="num" p14:bounceEnd="55000">
                                          <p:cBhvr additive="base">
                                            <p:cTn id="28" dur="1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29" dur="10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55000">
                                      <p:stCondLst>
                                        <p:cond delay="5250"/>
                                      </p:stCondLst>
                                      <p:childTnLst>
                                        <p:set>
                                          <p:cBhvr>
                                            <p:cTn id="31" dur="1" fill="hold">
                                              <p:stCondLst>
                                                <p:cond delay="0"/>
                                              </p:stCondLst>
                                            </p:cTn>
                                            <p:tgtEl>
                                              <p:spTgt spid="37"/>
                                            </p:tgtEl>
                                            <p:attrNameLst>
                                              <p:attrName>style.visibility</p:attrName>
                                            </p:attrNameLst>
                                          </p:cBhvr>
                                          <p:to>
                                            <p:strVal val="visible"/>
                                          </p:to>
                                        </p:set>
                                        <p:anim calcmode="lin" valueType="num" p14:bounceEnd="55000">
                                          <p:cBhvr additive="base">
                                            <p:cTn id="32" dur="10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33" dur="1000" fill="hold"/>
                                            <p:tgtEl>
                                              <p:spTgt spid="37"/>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625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6" presetClass="emph" presetSubtype="0" fill="hold" nodeType="withEffect">
                                      <p:stCondLst>
                                        <p:cond delay="6750"/>
                                      </p:stCondLst>
                                      <p:childTnLst>
                                        <p:animScale>
                                          <p:cBhvr>
                                            <p:cTn id="40" dur="250" fill="hold"/>
                                            <p:tgtEl>
                                              <p:spTgt spid="30"/>
                                            </p:tgtEl>
                                          </p:cBhvr>
                                          <p:by x="90000" y="90000"/>
                                        </p:animScale>
                                      </p:childTnLst>
                                    </p:cTn>
                                  </p:par>
                                  <p:par>
                                    <p:cTn id="41" presetID="53" presetClass="entr" presetSubtype="16" fill="hold" grpId="0" nodeType="withEffect">
                                      <p:stCondLst>
                                        <p:cond delay="6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6" presetClass="emph" presetSubtype="0" fill="hold" grpId="1" nodeType="withEffect">
                                      <p:stCondLst>
                                        <p:cond delay="7000"/>
                                      </p:stCondLst>
                                      <p:childTnLst>
                                        <p:animScale>
                                          <p:cBhvr>
                                            <p:cTn id="47" dur="250" fill="hold"/>
                                            <p:tgtEl>
                                              <p:spTgt spid="29"/>
                                            </p:tgtEl>
                                          </p:cBhvr>
                                          <p:by x="90000" y="90000"/>
                                        </p:animScale>
                                      </p:childTnLst>
                                    </p:cTn>
                                  </p:par>
                                  <p:par>
                                    <p:cTn id="48" presetID="8" presetClass="emph" presetSubtype="0" fill="hold" grpId="2" nodeType="withEffect">
                                      <p:stCondLst>
                                        <p:cond delay="7250"/>
                                      </p:stCondLst>
                                      <p:childTnLst>
                                        <p:animRot by="5400000">
                                          <p:cBhvr>
                                            <p:cTn id="49" dur="1750" fill="hold"/>
                                            <p:tgtEl>
                                              <p:spTgt spid="29"/>
                                            </p:tgtEl>
                                            <p:attrNameLst>
                                              <p:attrName>r</p:attrName>
                                            </p:attrNameLst>
                                          </p:cBhvr>
                                        </p:animRot>
                                      </p:childTnLst>
                                    </p:cTn>
                                  </p:par>
                                  <p:par>
                                    <p:cTn id="50" presetID="22" presetClass="entr" presetSubtype="8" fill="hold" grpId="0" nodeType="withEffect">
                                      <p:stCondLst>
                                        <p:cond delay="725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1750"/>
                                            <p:tgtEl>
                                              <p:spTgt spid="3"/>
                                            </p:tgtEl>
                                          </p:cBhvr>
                                        </p:animEffect>
                                      </p:childTnLst>
                                    </p:cTn>
                                  </p:par>
                                  <p:par>
                                    <p:cTn id="53" presetID="53" presetClass="entr" presetSubtype="16" fill="hold" nodeType="withEffect">
                                      <p:stCondLst>
                                        <p:cond delay="8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6" presetClass="emph" presetSubtype="0" fill="hold" nodeType="withEffect">
                                      <p:stCondLst>
                                        <p:cond delay="8250"/>
                                      </p:stCondLst>
                                      <p:childTnLst>
                                        <p:animScale>
                                          <p:cBhvr>
                                            <p:cTn id="59" dur="250" fill="hold"/>
                                            <p:tgtEl>
                                              <p:spTgt spid="23"/>
                                            </p:tgtEl>
                                          </p:cBhvr>
                                          <p:by x="90000" y="90000"/>
                                        </p:animScale>
                                      </p:childTnLst>
                                    </p:cTn>
                                  </p:par>
                                  <p:par>
                                    <p:cTn id="60" presetID="53" presetClass="entr" presetSubtype="16" fill="hold" grpId="0" nodeType="withEffect">
                                      <p:stCondLst>
                                        <p:cond delay="85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6" presetClass="emph" presetSubtype="0" fill="hold" grpId="1" nodeType="withEffect">
                                      <p:stCondLst>
                                        <p:cond delay="9000"/>
                                      </p:stCondLst>
                                      <p:childTnLst>
                                        <p:animScale>
                                          <p:cBhvr>
                                            <p:cTn id="66" dur="250" fill="hold"/>
                                            <p:tgtEl>
                                              <p:spTgt spid="44"/>
                                            </p:tgtEl>
                                          </p:cBhvr>
                                          <p:by x="90000" y="90000"/>
                                        </p:animScale>
                                      </p:childTnLst>
                                    </p:cTn>
                                  </p:par>
                                  <p:par>
                                    <p:cTn id="67" presetID="8" presetClass="emph" presetSubtype="0" fill="hold" grpId="2" nodeType="withEffect">
                                      <p:stCondLst>
                                        <p:cond delay="9000"/>
                                      </p:stCondLst>
                                      <p:childTnLst>
                                        <p:animRot by="5400000">
                                          <p:cBhvr>
                                            <p:cTn id="68" dur="1750" fill="hold"/>
                                            <p:tgtEl>
                                              <p:spTgt spid="44"/>
                                            </p:tgtEl>
                                            <p:attrNameLst>
                                              <p:attrName>r</p:attrName>
                                            </p:attrNameLst>
                                          </p:cBhvr>
                                        </p:animRot>
                                      </p:childTnLst>
                                    </p:cTn>
                                  </p:par>
                                  <p:par>
                                    <p:cTn id="69" presetID="22" presetClass="entr" presetSubtype="8" fill="hold" grpId="0" nodeType="withEffect">
                                      <p:stCondLst>
                                        <p:cond delay="950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1750"/>
                                            <p:tgtEl>
                                              <p:spTgt spid="4"/>
                                            </p:tgtEl>
                                          </p:cBhvr>
                                        </p:animEffect>
                                      </p:childTnLst>
                                    </p:cTn>
                                  </p:par>
                                  <p:par>
                                    <p:cTn id="72" presetID="53" presetClass="entr" presetSubtype="16" fill="hold" nodeType="withEffect">
                                      <p:stCondLst>
                                        <p:cond delay="100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6" presetClass="emph" presetSubtype="0" fill="hold" nodeType="withEffect">
                                      <p:stCondLst>
                                        <p:cond delay="10500"/>
                                      </p:stCondLst>
                                      <p:childTnLst>
                                        <p:animScale>
                                          <p:cBhvr>
                                            <p:cTn id="78" dur="250" fill="hold"/>
                                            <p:tgtEl>
                                              <p:spTgt spid="42"/>
                                            </p:tgtEl>
                                          </p:cBhvr>
                                          <p:by x="90000" y="90000"/>
                                        </p:animScale>
                                      </p:childTnLst>
                                    </p:cTn>
                                  </p:par>
                                  <p:par>
                                    <p:cTn id="79" presetID="53" presetClass="entr" presetSubtype="16" fill="hold" grpId="0" nodeType="withEffect">
                                      <p:stCondLst>
                                        <p:cond delay="10750"/>
                                      </p:stCondLst>
                                      <p:childTnLst>
                                        <p:set>
                                          <p:cBhvr>
                                            <p:cTn id="80" dur="1" fill="hold">
                                              <p:stCondLst>
                                                <p:cond delay="0"/>
                                              </p:stCondLst>
                                            </p:cTn>
                                            <p:tgtEl>
                                              <p:spTgt spid="43"/>
                                            </p:tgtEl>
                                            <p:attrNameLst>
                                              <p:attrName>style.visibility</p:attrName>
                                            </p:attrNameLst>
                                          </p:cBhvr>
                                          <p:to>
                                            <p:strVal val="visible"/>
                                          </p:to>
                                        </p:set>
                                        <p:anim calcmode="lin" valueType="num">
                                          <p:cBhvr>
                                            <p:cTn id="81" dur="500" fill="hold"/>
                                            <p:tgtEl>
                                              <p:spTgt spid="43"/>
                                            </p:tgtEl>
                                            <p:attrNameLst>
                                              <p:attrName>ppt_w</p:attrName>
                                            </p:attrNameLst>
                                          </p:cBhvr>
                                          <p:tavLst>
                                            <p:tav tm="0">
                                              <p:val>
                                                <p:fltVal val="0"/>
                                              </p:val>
                                            </p:tav>
                                            <p:tav tm="100000">
                                              <p:val>
                                                <p:strVal val="#ppt_w"/>
                                              </p:val>
                                            </p:tav>
                                          </p:tavLst>
                                        </p:anim>
                                        <p:anim calcmode="lin" valueType="num">
                                          <p:cBhvr>
                                            <p:cTn id="82" dur="500" fill="hold"/>
                                            <p:tgtEl>
                                              <p:spTgt spid="43"/>
                                            </p:tgtEl>
                                            <p:attrNameLst>
                                              <p:attrName>ppt_h</p:attrName>
                                            </p:attrNameLst>
                                          </p:cBhvr>
                                          <p:tavLst>
                                            <p:tav tm="0">
                                              <p:val>
                                                <p:fltVal val="0"/>
                                              </p:val>
                                            </p:tav>
                                            <p:tav tm="100000">
                                              <p:val>
                                                <p:strVal val="#ppt_h"/>
                                              </p:val>
                                            </p:tav>
                                          </p:tavLst>
                                        </p:anim>
                                        <p:animEffect transition="in" filter="fade">
                                          <p:cBhvr>
                                            <p:cTn id="83" dur="500"/>
                                            <p:tgtEl>
                                              <p:spTgt spid="43"/>
                                            </p:tgtEl>
                                          </p:cBhvr>
                                        </p:animEffect>
                                      </p:childTnLst>
                                    </p:cTn>
                                  </p:par>
                                  <p:par>
                                    <p:cTn id="84" presetID="6" presetClass="emph" presetSubtype="0" fill="hold" grpId="1" nodeType="withEffect">
                                      <p:stCondLst>
                                        <p:cond delay="11000"/>
                                      </p:stCondLst>
                                      <p:childTnLst>
                                        <p:animScale>
                                          <p:cBhvr>
                                            <p:cTn id="85" dur="250" fill="hold"/>
                                            <p:tgtEl>
                                              <p:spTgt spid="43"/>
                                            </p:tgtEl>
                                          </p:cBhvr>
                                          <p:by x="90000" y="90000"/>
                                        </p:animScale>
                                      </p:childTnLst>
                                    </p:cTn>
                                  </p:par>
                                  <p:par>
                                    <p:cTn id="86" presetID="8" presetClass="emph" presetSubtype="0" fill="hold" grpId="2" nodeType="withEffect">
                                      <p:stCondLst>
                                        <p:cond delay="11000"/>
                                      </p:stCondLst>
                                      <p:childTnLst>
                                        <p:animRot by="5400000">
                                          <p:cBhvr>
                                            <p:cTn id="87" dur="1750" fill="hold"/>
                                            <p:tgtEl>
                                              <p:spTgt spid="43"/>
                                            </p:tgtEl>
                                            <p:attrNameLst>
                                              <p:attrName>r</p:attrName>
                                            </p:attrNameLst>
                                          </p:cBhvr>
                                        </p:animRot>
                                      </p:childTnLst>
                                    </p:cTn>
                                  </p:par>
                                  <p:par>
                                    <p:cTn id="88" presetID="22" presetClass="entr" presetSubtype="8" fill="hold" grpId="0" nodeType="withEffect">
                                      <p:stCondLst>
                                        <p:cond delay="1150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9" grpId="0" bldLvl="0" animBg="1"/>
          <p:bldP spid="29" grpId="1" bldLvl="0" animBg="1"/>
          <p:bldP spid="29" grpId="2" bldLvl="0" animBg="1"/>
          <p:bldP spid="34" grpId="0"/>
          <p:bldP spid="43" grpId="0" bldLvl="0" animBg="1"/>
          <p:bldP spid="43" grpId="1" bldLvl="0" animBg="1"/>
          <p:bldP spid="43" grpId="2" bldLvl="0" animBg="1"/>
          <p:bldP spid="44" grpId="0" bldLvl="0" animBg="1"/>
          <p:bldP spid="44" grpId="1" bldLvl="0" animBg="1"/>
          <p:bldP spid="44" grpId="2" bldLvl="0" animBg="1"/>
          <p:bldP spid="45" grpId="0" bldLvl="0" animBg="1"/>
          <p:bldP spid="45" grpId="1" bldLvl="0" animBg="1"/>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250" fill="hold"/>
                                            <p:tgtEl>
                                              <p:spTgt spid="31"/>
                                            </p:tgtEl>
                                            <p:attrNameLst>
                                              <p:attrName>ppt_x</p:attrName>
                                            </p:attrNameLst>
                                          </p:cBhvr>
                                          <p:tavLst>
                                            <p:tav tm="0">
                                              <p:val>
                                                <p:strVal val="#ppt_x"/>
                                              </p:val>
                                            </p:tav>
                                            <p:tav tm="100000">
                                              <p:val>
                                                <p:strVal val="#ppt_x"/>
                                              </p:val>
                                            </p:tav>
                                          </p:tavLst>
                                        </p:anim>
                                        <p:anim calcmode="lin" valueType="num">
                                          <p:cBhvr additive="base">
                                            <p:cTn id="8" dur="12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1+#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750" fill="hold"/>
                                            <p:tgtEl>
                                              <p:spTgt spid="46"/>
                                            </p:tgtEl>
                                            <p:attrNameLst>
                                              <p:attrName>ppt_x</p:attrName>
                                            </p:attrNameLst>
                                          </p:cBhvr>
                                          <p:tavLst>
                                            <p:tav tm="0">
                                              <p:val>
                                                <p:strVal val="1+#ppt_w/2"/>
                                              </p:val>
                                            </p:tav>
                                            <p:tav tm="100000">
                                              <p:val>
                                                <p:strVal val="#ppt_x"/>
                                              </p:val>
                                            </p:tav>
                                          </p:tavLst>
                                        </p:anim>
                                        <p:anim calcmode="lin" valueType="num">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750"/>
                                      </p:stCondLst>
                                      <p:childTnLst>
                                        <p:animRot by="21600000">
                                          <p:cBhvr>
                                            <p:cTn id="18" dur="1500" fill="hold"/>
                                            <p:tgtEl>
                                              <p:spTgt spid="45"/>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750"/>
                                            <p:tgtEl>
                                              <p:spTgt spid="34"/>
                                            </p:tgtEl>
                                          </p:cBhvr>
                                        </p:animEffect>
                                      </p:childTnLst>
                                    </p:cTn>
                                  </p:par>
                                  <p:par>
                                    <p:cTn id="22" presetID="2" presetClass="entr" presetSubtype="4" fill="hold" nodeType="withEffect">
                                      <p:stCondLst>
                                        <p:cond delay="375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1000" fill="hold"/>
                                            <p:tgtEl>
                                              <p:spTgt spid="24"/>
                                            </p:tgtEl>
                                            <p:attrNameLst>
                                              <p:attrName>ppt_x</p:attrName>
                                            </p:attrNameLst>
                                          </p:cBhvr>
                                          <p:tavLst>
                                            <p:tav tm="0">
                                              <p:val>
                                                <p:strVal val="#ppt_x"/>
                                              </p:val>
                                            </p:tav>
                                            <p:tav tm="100000">
                                              <p:val>
                                                <p:strVal val="#ppt_x"/>
                                              </p:val>
                                            </p:tav>
                                          </p:tavLst>
                                        </p:anim>
                                        <p:anim calcmode="lin" valueType="num">
                                          <p:cBhvr additive="base">
                                            <p:cTn id="25" dur="10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475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ppt_x"/>
                                              </p:val>
                                            </p:tav>
                                            <p:tav tm="100000">
                                              <p:val>
                                                <p:strVal val="#ppt_x"/>
                                              </p:val>
                                            </p:tav>
                                          </p:tavLst>
                                        </p:anim>
                                        <p:anim calcmode="lin" valueType="num">
                                          <p:cBhvr additive="base">
                                            <p:cTn id="29" dur="10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525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1000" fill="hold"/>
                                            <p:tgtEl>
                                              <p:spTgt spid="37"/>
                                            </p:tgtEl>
                                            <p:attrNameLst>
                                              <p:attrName>ppt_x</p:attrName>
                                            </p:attrNameLst>
                                          </p:cBhvr>
                                          <p:tavLst>
                                            <p:tav tm="0">
                                              <p:val>
                                                <p:strVal val="#ppt_x"/>
                                              </p:val>
                                            </p:tav>
                                            <p:tav tm="100000">
                                              <p:val>
                                                <p:strVal val="#ppt_x"/>
                                              </p:val>
                                            </p:tav>
                                          </p:tavLst>
                                        </p:anim>
                                        <p:anim calcmode="lin" valueType="num">
                                          <p:cBhvr additive="base">
                                            <p:cTn id="33" dur="1000" fill="hold"/>
                                            <p:tgtEl>
                                              <p:spTgt spid="37"/>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625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6" presetClass="emph" presetSubtype="0" fill="hold" nodeType="withEffect">
                                      <p:stCondLst>
                                        <p:cond delay="6750"/>
                                      </p:stCondLst>
                                      <p:childTnLst>
                                        <p:animScale>
                                          <p:cBhvr>
                                            <p:cTn id="40" dur="250" fill="hold"/>
                                            <p:tgtEl>
                                              <p:spTgt spid="30"/>
                                            </p:tgtEl>
                                          </p:cBhvr>
                                          <p:by x="90000" y="90000"/>
                                        </p:animScale>
                                      </p:childTnLst>
                                    </p:cTn>
                                  </p:par>
                                  <p:par>
                                    <p:cTn id="41" presetID="53" presetClass="entr" presetSubtype="16" fill="hold" grpId="0" nodeType="withEffect">
                                      <p:stCondLst>
                                        <p:cond delay="6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6" presetClass="emph" presetSubtype="0" fill="hold" grpId="1" nodeType="withEffect">
                                      <p:stCondLst>
                                        <p:cond delay="7000"/>
                                      </p:stCondLst>
                                      <p:childTnLst>
                                        <p:animScale>
                                          <p:cBhvr>
                                            <p:cTn id="47" dur="250" fill="hold"/>
                                            <p:tgtEl>
                                              <p:spTgt spid="29"/>
                                            </p:tgtEl>
                                          </p:cBhvr>
                                          <p:by x="90000" y="90000"/>
                                        </p:animScale>
                                      </p:childTnLst>
                                    </p:cTn>
                                  </p:par>
                                  <p:par>
                                    <p:cTn id="48" presetID="8" presetClass="emph" presetSubtype="0" fill="hold" grpId="2" nodeType="withEffect">
                                      <p:stCondLst>
                                        <p:cond delay="7250"/>
                                      </p:stCondLst>
                                      <p:childTnLst>
                                        <p:animRot by="5400000">
                                          <p:cBhvr>
                                            <p:cTn id="49" dur="1750" fill="hold"/>
                                            <p:tgtEl>
                                              <p:spTgt spid="29"/>
                                            </p:tgtEl>
                                            <p:attrNameLst>
                                              <p:attrName>r</p:attrName>
                                            </p:attrNameLst>
                                          </p:cBhvr>
                                        </p:animRot>
                                      </p:childTnLst>
                                    </p:cTn>
                                  </p:par>
                                  <p:par>
                                    <p:cTn id="50" presetID="22" presetClass="entr" presetSubtype="8" fill="hold" grpId="0" nodeType="withEffect">
                                      <p:stCondLst>
                                        <p:cond delay="725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1750"/>
                                            <p:tgtEl>
                                              <p:spTgt spid="3"/>
                                            </p:tgtEl>
                                          </p:cBhvr>
                                        </p:animEffect>
                                      </p:childTnLst>
                                    </p:cTn>
                                  </p:par>
                                  <p:par>
                                    <p:cTn id="53" presetID="53" presetClass="entr" presetSubtype="16" fill="hold" nodeType="withEffect">
                                      <p:stCondLst>
                                        <p:cond delay="8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6" presetClass="emph" presetSubtype="0" fill="hold" nodeType="withEffect">
                                      <p:stCondLst>
                                        <p:cond delay="8250"/>
                                      </p:stCondLst>
                                      <p:childTnLst>
                                        <p:animScale>
                                          <p:cBhvr>
                                            <p:cTn id="59" dur="250" fill="hold"/>
                                            <p:tgtEl>
                                              <p:spTgt spid="23"/>
                                            </p:tgtEl>
                                          </p:cBhvr>
                                          <p:by x="90000" y="90000"/>
                                        </p:animScale>
                                      </p:childTnLst>
                                    </p:cTn>
                                  </p:par>
                                  <p:par>
                                    <p:cTn id="60" presetID="53" presetClass="entr" presetSubtype="16" fill="hold" grpId="0" nodeType="withEffect">
                                      <p:stCondLst>
                                        <p:cond delay="85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6" presetClass="emph" presetSubtype="0" fill="hold" grpId="1" nodeType="withEffect">
                                      <p:stCondLst>
                                        <p:cond delay="9000"/>
                                      </p:stCondLst>
                                      <p:childTnLst>
                                        <p:animScale>
                                          <p:cBhvr>
                                            <p:cTn id="66" dur="250" fill="hold"/>
                                            <p:tgtEl>
                                              <p:spTgt spid="44"/>
                                            </p:tgtEl>
                                          </p:cBhvr>
                                          <p:by x="90000" y="90000"/>
                                        </p:animScale>
                                      </p:childTnLst>
                                    </p:cTn>
                                  </p:par>
                                  <p:par>
                                    <p:cTn id="67" presetID="8" presetClass="emph" presetSubtype="0" fill="hold" grpId="2" nodeType="withEffect">
                                      <p:stCondLst>
                                        <p:cond delay="9000"/>
                                      </p:stCondLst>
                                      <p:childTnLst>
                                        <p:animRot by="5400000">
                                          <p:cBhvr>
                                            <p:cTn id="68" dur="1750" fill="hold"/>
                                            <p:tgtEl>
                                              <p:spTgt spid="44"/>
                                            </p:tgtEl>
                                            <p:attrNameLst>
                                              <p:attrName>r</p:attrName>
                                            </p:attrNameLst>
                                          </p:cBhvr>
                                        </p:animRot>
                                      </p:childTnLst>
                                    </p:cTn>
                                  </p:par>
                                  <p:par>
                                    <p:cTn id="69" presetID="22" presetClass="entr" presetSubtype="8" fill="hold" grpId="0" nodeType="withEffect">
                                      <p:stCondLst>
                                        <p:cond delay="950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1750"/>
                                            <p:tgtEl>
                                              <p:spTgt spid="4"/>
                                            </p:tgtEl>
                                          </p:cBhvr>
                                        </p:animEffect>
                                      </p:childTnLst>
                                    </p:cTn>
                                  </p:par>
                                  <p:par>
                                    <p:cTn id="72" presetID="53" presetClass="entr" presetSubtype="16" fill="hold" nodeType="withEffect">
                                      <p:stCondLst>
                                        <p:cond delay="100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6" presetClass="emph" presetSubtype="0" fill="hold" nodeType="withEffect">
                                      <p:stCondLst>
                                        <p:cond delay="10500"/>
                                      </p:stCondLst>
                                      <p:childTnLst>
                                        <p:animScale>
                                          <p:cBhvr>
                                            <p:cTn id="78" dur="250" fill="hold"/>
                                            <p:tgtEl>
                                              <p:spTgt spid="42"/>
                                            </p:tgtEl>
                                          </p:cBhvr>
                                          <p:by x="90000" y="90000"/>
                                        </p:animScale>
                                      </p:childTnLst>
                                    </p:cTn>
                                  </p:par>
                                  <p:par>
                                    <p:cTn id="79" presetID="53" presetClass="entr" presetSubtype="16" fill="hold" grpId="0" nodeType="withEffect">
                                      <p:stCondLst>
                                        <p:cond delay="10750"/>
                                      </p:stCondLst>
                                      <p:childTnLst>
                                        <p:set>
                                          <p:cBhvr>
                                            <p:cTn id="80" dur="1" fill="hold">
                                              <p:stCondLst>
                                                <p:cond delay="0"/>
                                              </p:stCondLst>
                                            </p:cTn>
                                            <p:tgtEl>
                                              <p:spTgt spid="43"/>
                                            </p:tgtEl>
                                            <p:attrNameLst>
                                              <p:attrName>style.visibility</p:attrName>
                                            </p:attrNameLst>
                                          </p:cBhvr>
                                          <p:to>
                                            <p:strVal val="visible"/>
                                          </p:to>
                                        </p:set>
                                        <p:anim calcmode="lin" valueType="num">
                                          <p:cBhvr>
                                            <p:cTn id="81" dur="500" fill="hold"/>
                                            <p:tgtEl>
                                              <p:spTgt spid="43"/>
                                            </p:tgtEl>
                                            <p:attrNameLst>
                                              <p:attrName>ppt_w</p:attrName>
                                            </p:attrNameLst>
                                          </p:cBhvr>
                                          <p:tavLst>
                                            <p:tav tm="0">
                                              <p:val>
                                                <p:fltVal val="0"/>
                                              </p:val>
                                            </p:tav>
                                            <p:tav tm="100000">
                                              <p:val>
                                                <p:strVal val="#ppt_w"/>
                                              </p:val>
                                            </p:tav>
                                          </p:tavLst>
                                        </p:anim>
                                        <p:anim calcmode="lin" valueType="num">
                                          <p:cBhvr>
                                            <p:cTn id="82" dur="500" fill="hold"/>
                                            <p:tgtEl>
                                              <p:spTgt spid="43"/>
                                            </p:tgtEl>
                                            <p:attrNameLst>
                                              <p:attrName>ppt_h</p:attrName>
                                            </p:attrNameLst>
                                          </p:cBhvr>
                                          <p:tavLst>
                                            <p:tav tm="0">
                                              <p:val>
                                                <p:fltVal val="0"/>
                                              </p:val>
                                            </p:tav>
                                            <p:tav tm="100000">
                                              <p:val>
                                                <p:strVal val="#ppt_h"/>
                                              </p:val>
                                            </p:tav>
                                          </p:tavLst>
                                        </p:anim>
                                        <p:animEffect transition="in" filter="fade">
                                          <p:cBhvr>
                                            <p:cTn id="83" dur="500"/>
                                            <p:tgtEl>
                                              <p:spTgt spid="43"/>
                                            </p:tgtEl>
                                          </p:cBhvr>
                                        </p:animEffect>
                                      </p:childTnLst>
                                    </p:cTn>
                                  </p:par>
                                  <p:par>
                                    <p:cTn id="84" presetID="6" presetClass="emph" presetSubtype="0" fill="hold" grpId="1" nodeType="withEffect">
                                      <p:stCondLst>
                                        <p:cond delay="11000"/>
                                      </p:stCondLst>
                                      <p:childTnLst>
                                        <p:animScale>
                                          <p:cBhvr>
                                            <p:cTn id="85" dur="250" fill="hold"/>
                                            <p:tgtEl>
                                              <p:spTgt spid="43"/>
                                            </p:tgtEl>
                                          </p:cBhvr>
                                          <p:by x="90000" y="90000"/>
                                        </p:animScale>
                                      </p:childTnLst>
                                    </p:cTn>
                                  </p:par>
                                  <p:par>
                                    <p:cTn id="86" presetID="8" presetClass="emph" presetSubtype="0" fill="hold" grpId="2" nodeType="withEffect">
                                      <p:stCondLst>
                                        <p:cond delay="11000"/>
                                      </p:stCondLst>
                                      <p:childTnLst>
                                        <p:animRot by="5400000">
                                          <p:cBhvr>
                                            <p:cTn id="87" dur="1750" fill="hold"/>
                                            <p:tgtEl>
                                              <p:spTgt spid="43"/>
                                            </p:tgtEl>
                                            <p:attrNameLst>
                                              <p:attrName>r</p:attrName>
                                            </p:attrNameLst>
                                          </p:cBhvr>
                                        </p:animRot>
                                      </p:childTnLst>
                                    </p:cTn>
                                  </p:par>
                                  <p:par>
                                    <p:cTn id="88" presetID="22" presetClass="entr" presetSubtype="8" fill="hold" grpId="0" nodeType="withEffect">
                                      <p:stCondLst>
                                        <p:cond delay="1150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9" grpId="0" bldLvl="0" animBg="1"/>
          <p:bldP spid="29" grpId="1" bldLvl="0" animBg="1"/>
          <p:bldP spid="29" grpId="2" bldLvl="0" animBg="1"/>
          <p:bldP spid="34" grpId="0"/>
          <p:bldP spid="43" grpId="0" bldLvl="0" animBg="1"/>
          <p:bldP spid="43" grpId="1" bldLvl="0" animBg="1"/>
          <p:bldP spid="43" grpId="2" bldLvl="0" animBg="1"/>
          <p:bldP spid="44" grpId="0" bldLvl="0" animBg="1"/>
          <p:bldP spid="44" grpId="1" bldLvl="0" animBg="1"/>
          <p:bldP spid="44" grpId="2" bldLvl="0" animBg="1"/>
          <p:bldP spid="45" grpId="0" bldLvl="0" animBg="1"/>
          <p:bldP spid="45" grpId="1" bldLvl="0" animBg="1"/>
          <p:bldP spid="4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梯形 2"/>
          <p:cNvSpPr/>
          <p:nvPr/>
        </p:nvSpPr>
        <p:spPr>
          <a:xfrm rot="5400000">
            <a:off x="3647510" y="3225830"/>
            <a:ext cx="514350" cy="161924"/>
          </a:xfrm>
          <a:prstGeom prst="trapezoid">
            <a:avLst>
              <a:gd name="adj" fmla="val 37762"/>
            </a:avLst>
          </a:prstGeom>
          <a:solidFill>
            <a:srgbClr val="FC1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 name="梯形 3"/>
          <p:cNvSpPr/>
          <p:nvPr/>
        </p:nvSpPr>
        <p:spPr>
          <a:xfrm rot="5400000">
            <a:off x="3652677" y="1596570"/>
            <a:ext cx="514350" cy="161924"/>
          </a:xfrm>
          <a:prstGeom prst="trapezoid">
            <a:avLst>
              <a:gd name="adj" fmla="val 37762"/>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5" name="梯形 4"/>
          <p:cNvSpPr/>
          <p:nvPr/>
        </p:nvSpPr>
        <p:spPr>
          <a:xfrm rot="5400000">
            <a:off x="3650093" y="4049985"/>
            <a:ext cx="514350" cy="161924"/>
          </a:xfrm>
          <a:prstGeom prst="trapezoid">
            <a:avLst>
              <a:gd name="adj" fmla="val 3776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6" name="梯形 5"/>
          <p:cNvSpPr/>
          <p:nvPr/>
        </p:nvSpPr>
        <p:spPr>
          <a:xfrm rot="5400000">
            <a:off x="3650094" y="2408940"/>
            <a:ext cx="514350" cy="161924"/>
          </a:xfrm>
          <a:prstGeom prst="trapezoid">
            <a:avLst>
              <a:gd name="adj" fmla="val 37762"/>
            </a:avLst>
          </a:prstGeom>
          <a:solidFill>
            <a:srgbClr val="B67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0" name="椭圆 9"/>
          <p:cNvSpPr/>
          <p:nvPr/>
        </p:nvSpPr>
        <p:spPr>
          <a:xfrm>
            <a:off x="986044" y="3716667"/>
            <a:ext cx="1396499" cy="253909"/>
          </a:xfrm>
          <a:prstGeom prst="ellipse">
            <a:avLst/>
          </a:prstGeom>
          <a:gradFill flip="none" rotWithShape="1">
            <a:gsLst>
              <a:gs pos="0">
                <a:schemeClr val="tx1">
                  <a:lumMod val="50000"/>
                  <a:lumOff val="50000"/>
                </a:schemeClr>
              </a:gs>
              <a:gs pos="50000">
                <a:schemeClr val="bg1">
                  <a:lumMod val="75000"/>
                  <a:alpha val="75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11" name="组合 10"/>
          <p:cNvGrpSpPr/>
          <p:nvPr/>
        </p:nvGrpSpPr>
        <p:grpSpPr>
          <a:xfrm>
            <a:off x="800100" y="914400"/>
            <a:ext cx="1847850" cy="733425"/>
            <a:chOff x="800100" y="914400"/>
            <a:chExt cx="1847850" cy="733425"/>
          </a:xfrm>
          <a:solidFill>
            <a:srgbClr val="78D00E"/>
          </a:solidFill>
        </p:grpSpPr>
        <p:sp>
          <p:nvSpPr>
            <p:cNvPr id="12" name="下箭头标注 38"/>
            <p:cNvSpPr/>
            <p:nvPr/>
          </p:nvSpPr>
          <p:spPr>
            <a:xfrm>
              <a:off x="800100" y="914400"/>
              <a:ext cx="1847850" cy="733425"/>
            </a:xfrm>
            <a:prstGeom prst="downArrowCallou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3" name="TextBox 1"/>
            <p:cNvSpPr txBox="1"/>
            <p:nvPr/>
          </p:nvSpPr>
          <p:spPr>
            <a:xfrm>
              <a:off x="839680" y="917426"/>
              <a:ext cx="1779695" cy="460375"/>
            </a:xfrm>
            <a:prstGeom prst="rect">
              <a:avLst/>
            </a:prstGeom>
            <a:noFill/>
            <a:ln>
              <a:noFill/>
            </a:ln>
          </p:spPr>
          <p:txBody>
            <a:bodyPr wrap="square" rtlCol="0">
              <a:spAutoFit/>
            </a:bodyPr>
            <a:lstStyle/>
            <a:p>
              <a:pPr defTabSz="1218565"/>
              <a:r>
                <a:rPr lang="zh-CN" altLang="zh-CN" sz="2400" b="1" dirty="0">
                  <a:solidFill>
                    <a:prstClr val="white"/>
                  </a:solidFill>
                  <a:latin typeface="方正卡通简体" pitchFamily="65" charset="-122"/>
                  <a:ea typeface="方正卡通简体" pitchFamily="65" charset="-122"/>
                </a:rPr>
                <a:t>可回收垃圾</a:t>
              </a:r>
              <a:endParaRPr lang="zh-CN" altLang="en-US" sz="2400" b="1" dirty="0">
                <a:solidFill>
                  <a:prstClr val="white"/>
                </a:solidFill>
                <a:latin typeface="方正卡通简体" pitchFamily="65" charset="-122"/>
                <a:ea typeface="方正卡通简体" pitchFamily="65" charset="-122"/>
              </a:endParaRPr>
            </a:p>
          </p:txBody>
        </p:sp>
      </p:grpSp>
      <p:sp>
        <p:nvSpPr>
          <p:cNvPr id="14" name="等腰三角形 43"/>
          <p:cNvSpPr/>
          <p:nvPr/>
        </p:nvSpPr>
        <p:spPr>
          <a:xfrm rot="16200000">
            <a:off x="6203442" y="-1368933"/>
            <a:ext cx="628650" cy="4471416"/>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74A91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15" name="组合 14"/>
          <p:cNvGrpSpPr/>
          <p:nvPr/>
        </p:nvGrpSpPr>
        <p:grpSpPr>
          <a:xfrm>
            <a:off x="950117" y="1835162"/>
            <a:ext cx="1523454" cy="1785759"/>
            <a:chOff x="950117" y="1835162"/>
            <a:chExt cx="1523454" cy="1785759"/>
          </a:xfrm>
        </p:grpSpPr>
        <p:sp>
          <p:nvSpPr>
            <p:cNvPr id="16" name="梯形 15"/>
            <p:cNvSpPr/>
            <p:nvPr/>
          </p:nvSpPr>
          <p:spPr>
            <a:xfrm flipV="1">
              <a:off x="1060278" y="2224422"/>
              <a:ext cx="1333022" cy="1396499"/>
            </a:xfrm>
            <a:prstGeom prst="trapezoid">
              <a:avLst>
                <a:gd name="adj" fmla="val 14922"/>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7" name="椭圆 16"/>
            <p:cNvSpPr/>
            <p:nvPr/>
          </p:nvSpPr>
          <p:spPr>
            <a:xfrm>
              <a:off x="1377665" y="2414854"/>
              <a:ext cx="698250" cy="698249"/>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18" name="组合 17"/>
            <p:cNvGrpSpPr/>
            <p:nvPr/>
          </p:nvGrpSpPr>
          <p:grpSpPr>
            <a:xfrm>
              <a:off x="950117" y="1835162"/>
              <a:ext cx="1523454" cy="317386"/>
              <a:chOff x="3563888" y="1203598"/>
              <a:chExt cx="1728192" cy="360040"/>
            </a:xfrm>
            <a:solidFill>
              <a:srgbClr val="00B0F0"/>
            </a:solidFill>
          </p:grpSpPr>
          <p:sp>
            <p:nvSpPr>
              <p:cNvPr id="20" name="同侧圆角矩形 9"/>
              <p:cNvSpPr/>
              <p:nvPr/>
            </p:nvSpPr>
            <p:spPr>
              <a:xfrm>
                <a:off x="3563888" y="1347614"/>
                <a:ext cx="1728192" cy="216024"/>
              </a:xfrm>
              <a:prstGeom prst="round2Same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1" name="左中括号 20"/>
              <p:cNvSpPr/>
              <p:nvPr/>
            </p:nvSpPr>
            <p:spPr>
              <a:xfrm rot="5400000">
                <a:off x="4355976" y="987574"/>
                <a:ext cx="144016" cy="576064"/>
              </a:xfrm>
              <a:prstGeom prst="leftBracket">
                <a:avLst/>
              </a:prstGeom>
              <a:noFill/>
              <a:ln w="1016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934" y="2499951"/>
              <a:ext cx="512240" cy="513198"/>
            </a:xfrm>
            <a:prstGeom prst="rect">
              <a:avLst/>
            </a:prstGeom>
          </p:spPr>
        </p:pic>
      </p:grpSp>
      <p:sp>
        <p:nvSpPr>
          <p:cNvPr id="22" name="等腰三角形 43"/>
          <p:cNvSpPr/>
          <p:nvPr/>
        </p:nvSpPr>
        <p:spPr>
          <a:xfrm rot="16200000">
            <a:off x="6203442" y="269367"/>
            <a:ext cx="628650" cy="4471416"/>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F4A30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3" name="等腰三角形 43"/>
          <p:cNvSpPr/>
          <p:nvPr/>
        </p:nvSpPr>
        <p:spPr>
          <a:xfrm rot="16200000">
            <a:off x="6203442" y="-549783"/>
            <a:ext cx="628650" cy="4471416"/>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4" name="等腰三角形 43"/>
          <p:cNvSpPr/>
          <p:nvPr/>
        </p:nvSpPr>
        <p:spPr>
          <a:xfrm rot="16200000">
            <a:off x="6203442" y="1088517"/>
            <a:ext cx="628650" cy="4471416"/>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FD679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5" name="等腰三角形 43"/>
          <p:cNvSpPr/>
          <p:nvPr/>
        </p:nvSpPr>
        <p:spPr>
          <a:xfrm rot="16200000">
            <a:off x="6253975" y="1857134"/>
            <a:ext cx="559073" cy="4502905"/>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6" name="TextBox 12"/>
          <p:cNvSpPr txBox="1"/>
          <p:nvPr/>
        </p:nvSpPr>
        <p:spPr>
          <a:xfrm>
            <a:off x="4629151" y="522419"/>
            <a:ext cx="4012602" cy="640080"/>
          </a:xfrm>
          <a:prstGeom prst="rect">
            <a:avLst/>
          </a:prstGeom>
          <a:noFill/>
        </p:spPr>
        <p:txBody>
          <a:bodyPr wrap="square" rtlCol="0">
            <a:spAutoFit/>
          </a:bodyPr>
          <a:lstStyle/>
          <a:p>
            <a:pPr defTabSz="1218565">
              <a:lnSpc>
                <a:spcPct val="150000"/>
              </a:lnSpc>
            </a:pPr>
            <a:r>
              <a:rPr lang="zh-CN" altLang="zh-CN" sz="1200" dirty="0">
                <a:solidFill>
                  <a:prstClr val="black">
                    <a:lumMod val="65000"/>
                    <a:lumOff val="35000"/>
                  </a:prstClr>
                </a:solidFill>
                <a:latin typeface="方正卡通简体" pitchFamily="65" charset="-122"/>
                <a:ea typeface="方正卡通简体" pitchFamily="65" charset="-122"/>
              </a:rPr>
              <a:t>主要包括报纸、期刊、图书、各种包装纸、办公用纸、广告纸、纸盒等等</a:t>
            </a:r>
            <a:endParaRPr lang="zh-CN" altLang="en-US" sz="1200" dirty="0">
              <a:solidFill>
                <a:prstClr val="black">
                  <a:lumMod val="65000"/>
                  <a:lumOff val="35000"/>
                </a:prstClr>
              </a:solidFill>
              <a:latin typeface="方正卡通简体" pitchFamily="65" charset="-122"/>
              <a:ea typeface="方正卡通简体" pitchFamily="65" charset="-122"/>
            </a:endParaRPr>
          </a:p>
        </p:txBody>
      </p:sp>
      <p:sp>
        <p:nvSpPr>
          <p:cNvPr id="27" name="TextBox 16"/>
          <p:cNvSpPr txBox="1"/>
          <p:nvPr/>
        </p:nvSpPr>
        <p:spPr>
          <a:xfrm>
            <a:off x="4578724" y="1342576"/>
            <a:ext cx="4206240" cy="640080"/>
          </a:xfrm>
          <a:prstGeom prst="rect">
            <a:avLst/>
          </a:prstGeom>
          <a:noFill/>
        </p:spPr>
        <p:txBody>
          <a:bodyPr wrap="square" rtlCol="0">
            <a:spAutoFit/>
          </a:bodyPr>
          <a:lstStyle/>
          <a:p>
            <a:pPr defTabSz="1218565">
              <a:lnSpc>
                <a:spcPct val="150000"/>
              </a:lnSpc>
            </a:pPr>
            <a:r>
              <a:rPr lang="zh-CN" altLang="zh-CN" sz="1200" dirty="0">
                <a:solidFill>
                  <a:prstClr val="black">
                    <a:lumMod val="65000"/>
                    <a:lumOff val="35000"/>
                  </a:prstClr>
                </a:solidFill>
                <a:latin typeface="方正卡通简体" pitchFamily="65" charset="-122"/>
                <a:ea typeface="方正卡通简体" pitchFamily="65" charset="-122"/>
              </a:rPr>
              <a:t>主要包括各种塑料袋、塑料包装物、一次性塑料餐盒和餐具、牙刷、杯子、矿泉水瓶等</a:t>
            </a:r>
            <a:endParaRPr lang="zh-CN" altLang="en-US" sz="1200" dirty="0">
              <a:solidFill>
                <a:prstClr val="black">
                  <a:lumMod val="65000"/>
                  <a:lumOff val="35000"/>
                </a:prstClr>
              </a:solidFill>
              <a:latin typeface="方正卡通简体" pitchFamily="65" charset="-122"/>
              <a:ea typeface="方正卡通简体" pitchFamily="65" charset="-122"/>
            </a:endParaRPr>
          </a:p>
        </p:txBody>
      </p:sp>
      <p:sp>
        <p:nvSpPr>
          <p:cNvPr id="28" name="TextBox 19"/>
          <p:cNvSpPr txBox="1"/>
          <p:nvPr/>
        </p:nvSpPr>
        <p:spPr>
          <a:xfrm>
            <a:off x="4611334" y="2360519"/>
            <a:ext cx="3961167" cy="275590"/>
          </a:xfrm>
          <a:prstGeom prst="rect">
            <a:avLst/>
          </a:prstGeom>
          <a:noFill/>
        </p:spPr>
        <p:txBody>
          <a:bodyPr wrap="square" rtlCol="0">
            <a:spAutoFit/>
          </a:bodyPr>
          <a:lstStyle/>
          <a:p>
            <a:pPr defTabSz="1218565"/>
            <a:r>
              <a:rPr lang="zh-CN" altLang="zh-CN" sz="1200" dirty="0">
                <a:solidFill>
                  <a:prstClr val="black">
                    <a:lumMod val="65000"/>
                    <a:lumOff val="35000"/>
                  </a:prstClr>
                </a:solidFill>
                <a:latin typeface="方正卡通简体" pitchFamily="65" charset="-122"/>
                <a:ea typeface="方正卡通简体" pitchFamily="65" charset="-122"/>
              </a:rPr>
              <a:t>主要包括各种玻璃瓶、碎玻璃片、镜子、灯泡、暖瓶等</a:t>
            </a:r>
            <a:endParaRPr lang="zh-CN" altLang="en-US" sz="1200" dirty="0">
              <a:solidFill>
                <a:prstClr val="black">
                  <a:lumMod val="65000"/>
                  <a:lumOff val="35000"/>
                </a:prstClr>
              </a:solidFill>
              <a:latin typeface="方正卡通简体" pitchFamily="65" charset="-122"/>
              <a:ea typeface="方正卡通简体" pitchFamily="65" charset="-122"/>
            </a:endParaRPr>
          </a:p>
        </p:txBody>
      </p:sp>
      <p:sp>
        <p:nvSpPr>
          <p:cNvPr id="29" name="TextBox 22"/>
          <p:cNvSpPr txBox="1"/>
          <p:nvPr/>
        </p:nvSpPr>
        <p:spPr>
          <a:xfrm>
            <a:off x="5184962" y="3196922"/>
            <a:ext cx="2621280" cy="275590"/>
          </a:xfrm>
          <a:prstGeom prst="rect">
            <a:avLst/>
          </a:prstGeom>
          <a:noFill/>
        </p:spPr>
        <p:txBody>
          <a:bodyPr wrap="none" rtlCol="0">
            <a:spAutoFit/>
          </a:bodyPr>
          <a:lstStyle/>
          <a:p>
            <a:pPr defTabSz="1218565"/>
            <a:r>
              <a:rPr lang="zh-CN" altLang="zh-CN" sz="1200" dirty="0">
                <a:solidFill>
                  <a:prstClr val="black">
                    <a:lumMod val="65000"/>
                    <a:lumOff val="35000"/>
                  </a:prstClr>
                </a:solidFill>
                <a:latin typeface="方正卡通简体" pitchFamily="65" charset="-122"/>
                <a:ea typeface="方正卡通简体" pitchFamily="65" charset="-122"/>
              </a:rPr>
              <a:t>主要包括易拉罐、罐头盒、牙膏皮等</a:t>
            </a:r>
            <a:endParaRPr lang="zh-CN" altLang="en-US" sz="1200" dirty="0">
              <a:solidFill>
                <a:prstClr val="black">
                  <a:lumMod val="65000"/>
                  <a:lumOff val="35000"/>
                </a:prstClr>
              </a:solidFill>
              <a:latin typeface="方正卡通简体" pitchFamily="65" charset="-122"/>
              <a:ea typeface="方正卡通简体" pitchFamily="65" charset="-122"/>
            </a:endParaRPr>
          </a:p>
        </p:txBody>
      </p:sp>
      <p:sp>
        <p:nvSpPr>
          <p:cNvPr id="30" name="梯形 29"/>
          <p:cNvSpPr/>
          <p:nvPr/>
        </p:nvSpPr>
        <p:spPr>
          <a:xfrm rot="5400000">
            <a:off x="3650094" y="785008"/>
            <a:ext cx="514350" cy="161924"/>
          </a:xfrm>
          <a:prstGeom prst="trapezoid">
            <a:avLst>
              <a:gd name="adj" fmla="val 37762"/>
            </a:avLst>
          </a:prstGeom>
          <a:solidFill>
            <a:srgbClr val="4D7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1" name="TextBox 25"/>
          <p:cNvSpPr txBox="1"/>
          <p:nvPr/>
        </p:nvSpPr>
        <p:spPr>
          <a:xfrm>
            <a:off x="4907505" y="4010008"/>
            <a:ext cx="3383280" cy="458470"/>
          </a:xfrm>
          <a:prstGeom prst="rect">
            <a:avLst/>
          </a:prstGeom>
          <a:noFill/>
        </p:spPr>
        <p:txBody>
          <a:bodyPr wrap="none" rtlCol="0">
            <a:spAutoFit/>
          </a:bodyPr>
          <a:lstStyle/>
          <a:p>
            <a:pPr defTabSz="1218565"/>
            <a:r>
              <a:rPr lang="zh-CN" altLang="zh-CN" sz="1200" dirty="0">
                <a:solidFill>
                  <a:prstClr val="black">
                    <a:lumMod val="65000"/>
                    <a:lumOff val="35000"/>
                  </a:prstClr>
                </a:solidFill>
                <a:latin typeface="方正卡通简体" pitchFamily="65" charset="-122"/>
                <a:ea typeface="方正卡通简体" pitchFamily="65" charset="-122"/>
              </a:rPr>
              <a:t>主要包括废弃衣服、桌布、洗脸巾、书包、鞋等</a:t>
            </a:r>
            <a:endParaRPr lang="zh-CN" altLang="zh-CN" sz="1200" dirty="0">
              <a:solidFill>
                <a:prstClr val="black">
                  <a:lumMod val="65000"/>
                  <a:lumOff val="35000"/>
                </a:prstClr>
              </a:solidFill>
              <a:latin typeface="方正卡通简体" pitchFamily="65" charset="-122"/>
              <a:ea typeface="方正卡通简体" pitchFamily="65" charset="-122"/>
            </a:endParaRPr>
          </a:p>
          <a:p>
            <a:pPr defTabSz="1218565"/>
            <a:endParaRPr lang="zh-CN" altLang="en-US" sz="1200" dirty="0">
              <a:solidFill>
                <a:prstClr val="black">
                  <a:lumMod val="65000"/>
                  <a:lumOff val="35000"/>
                </a:prstClr>
              </a:solidFill>
              <a:latin typeface="方正卡通简体" pitchFamily="65" charset="-122"/>
              <a:ea typeface="方正卡通简体" pitchFamily="65" charset="-122"/>
            </a:endParaRPr>
          </a:p>
        </p:txBody>
      </p:sp>
      <p:sp>
        <p:nvSpPr>
          <p:cNvPr id="32" name="五边形 3"/>
          <p:cNvSpPr/>
          <p:nvPr/>
        </p:nvSpPr>
        <p:spPr>
          <a:xfrm flipH="1">
            <a:off x="3082549" y="666751"/>
            <a:ext cx="904875" cy="390525"/>
          </a:xfrm>
          <a:prstGeom prst="homePlate">
            <a:avLst>
              <a:gd name="adj" fmla="val 28049"/>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3" name="矩形 32"/>
          <p:cNvSpPr/>
          <p:nvPr/>
        </p:nvSpPr>
        <p:spPr>
          <a:xfrm>
            <a:off x="3162300" y="677738"/>
            <a:ext cx="781050" cy="368300"/>
          </a:xfrm>
          <a:prstGeom prst="rect">
            <a:avLst/>
          </a:prstGeom>
        </p:spPr>
        <p:txBody>
          <a:bodyPr wrap="square">
            <a:spAutoFit/>
          </a:bodyPr>
          <a:lstStyle/>
          <a:p>
            <a:pPr algn="dist" defTabSz="1218565"/>
            <a:r>
              <a:rPr lang="zh-CN" altLang="zh-CN" sz="1800" b="1" dirty="0">
                <a:solidFill>
                  <a:prstClr val="white"/>
                </a:solidFill>
                <a:latin typeface="方正卡通简体" pitchFamily="65" charset="-122"/>
                <a:ea typeface="方正卡通简体" pitchFamily="65" charset="-122"/>
              </a:rPr>
              <a:t>废纸</a:t>
            </a:r>
            <a:endParaRPr lang="zh-CN" altLang="en-US" sz="1800" b="1" dirty="0">
              <a:solidFill>
                <a:prstClr val="white"/>
              </a:solidFill>
              <a:latin typeface="方正卡通简体" pitchFamily="65" charset="-122"/>
              <a:ea typeface="方正卡通简体" pitchFamily="65" charset="-122"/>
            </a:endParaRPr>
          </a:p>
        </p:txBody>
      </p:sp>
      <p:sp>
        <p:nvSpPr>
          <p:cNvPr id="34" name="五边形 30"/>
          <p:cNvSpPr/>
          <p:nvPr/>
        </p:nvSpPr>
        <p:spPr>
          <a:xfrm flipH="1">
            <a:off x="3090298" y="1482995"/>
            <a:ext cx="904875" cy="390525"/>
          </a:xfrm>
          <a:prstGeom prst="homePlate">
            <a:avLst>
              <a:gd name="adj" fmla="val 2804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5" name="五边形 32"/>
          <p:cNvSpPr/>
          <p:nvPr/>
        </p:nvSpPr>
        <p:spPr>
          <a:xfrm flipH="1">
            <a:off x="3082549" y="2299240"/>
            <a:ext cx="904875" cy="390525"/>
          </a:xfrm>
          <a:prstGeom prst="homePlate">
            <a:avLst>
              <a:gd name="adj" fmla="val 2804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6" name="五边形 34"/>
          <p:cNvSpPr/>
          <p:nvPr/>
        </p:nvSpPr>
        <p:spPr>
          <a:xfrm flipH="1">
            <a:off x="3079966" y="3115484"/>
            <a:ext cx="904875" cy="390525"/>
          </a:xfrm>
          <a:prstGeom prst="homePlate">
            <a:avLst>
              <a:gd name="adj" fmla="val 28049"/>
            </a:avLst>
          </a:prstGeom>
          <a:solidFill>
            <a:srgbClr val="FD67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7" name="五边形 36"/>
          <p:cNvSpPr/>
          <p:nvPr/>
        </p:nvSpPr>
        <p:spPr>
          <a:xfrm flipH="1">
            <a:off x="3082549" y="3931729"/>
            <a:ext cx="904875" cy="390525"/>
          </a:xfrm>
          <a:prstGeom prst="homePlate">
            <a:avLst>
              <a:gd name="adj" fmla="val 2804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8" name="矩形 37"/>
          <p:cNvSpPr/>
          <p:nvPr/>
        </p:nvSpPr>
        <p:spPr>
          <a:xfrm>
            <a:off x="3123650" y="3122633"/>
            <a:ext cx="868680" cy="368300"/>
          </a:xfrm>
          <a:prstGeom prst="rect">
            <a:avLst/>
          </a:prstGeom>
        </p:spPr>
        <p:txBody>
          <a:bodyPr wrap="none">
            <a:spAutoFit/>
          </a:bodyPr>
          <a:lstStyle/>
          <a:p>
            <a:pPr defTabSz="1218565"/>
            <a:r>
              <a:rPr lang="zh-CN" altLang="zh-CN" sz="1800" b="1" dirty="0">
                <a:solidFill>
                  <a:prstClr val="white"/>
                </a:solidFill>
                <a:latin typeface="方正卡通简体" pitchFamily="65" charset="-122"/>
                <a:ea typeface="方正卡通简体" pitchFamily="65" charset="-122"/>
              </a:rPr>
              <a:t>金属物</a:t>
            </a:r>
            <a:endParaRPr lang="zh-CN" altLang="en-US" sz="1800" b="1" dirty="0">
              <a:solidFill>
                <a:prstClr val="white"/>
              </a:solidFill>
              <a:latin typeface="方正卡通简体" pitchFamily="65" charset="-122"/>
              <a:ea typeface="方正卡通简体" pitchFamily="65" charset="-122"/>
            </a:endParaRPr>
          </a:p>
        </p:txBody>
      </p:sp>
      <p:sp>
        <p:nvSpPr>
          <p:cNvPr id="39" name="矩形 38"/>
          <p:cNvSpPr/>
          <p:nvPr/>
        </p:nvSpPr>
        <p:spPr>
          <a:xfrm>
            <a:off x="3174637" y="3945373"/>
            <a:ext cx="816338" cy="368300"/>
          </a:xfrm>
          <a:prstGeom prst="rect">
            <a:avLst/>
          </a:prstGeom>
        </p:spPr>
        <p:txBody>
          <a:bodyPr wrap="square">
            <a:spAutoFit/>
          </a:bodyPr>
          <a:lstStyle/>
          <a:p>
            <a:pPr algn="dist" defTabSz="1218565"/>
            <a:r>
              <a:rPr lang="zh-CN" altLang="en-US" sz="1800" b="1" dirty="0">
                <a:solidFill>
                  <a:prstClr val="white"/>
                </a:solidFill>
                <a:latin typeface="方正卡通简体" pitchFamily="65" charset="-122"/>
                <a:ea typeface="方正卡通简体" pitchFamily="65" charset="-122"/>
              </a:rPr>
              <a:t>布料</a:t>
            </a:r>
            <a:endParaRPr sz="1050"/>
          </a:p>
        </p:txBody>
      </p:sp>
      <p:sp>
        <p:nvSpPr>
          <p:cNvPr id="40" name="矩形 39"/>
          <p:cNvSpPr/>
          <p:nvPr/>
        </p:nvSpPr>
        <p:spPr>
          <a:xfrm>
            <a:off x="3184163" y="2308642"/>
            <a:ext cx="806813" cy="368300"/>
          </a:xfrm>
          <a:prstGeom prst="rect">
            <a:avLst/>
          </a:prstGeom>
        </p:spPr>
        <p:txBody>
          <a:bodyPr wrap="square">
            <a:spAutoFit/>
          </a:bodyPr>
          <a:lstStyle/>
          <a:p>
            <a:pPr algn="dist" defTabSz="1218565"/>
            <a:r>
              <a:rPr lang="zh-CN" altLang="zh-CN" sz="1800" b="1" dirty="0">
                <a:solidFill>
                  <a:prstClr val="white"/>
                </a:solidFill>
                <a:latin typeface="方正卡通简体" pitchFamily="65" charset="-122"/>
                <a:ea typeface="方正卡通简体" pitchFamily="65" charset="-122"/>
              </a:rPr>
              <a:t>玻璃</a:t>
            </a:r>
            <a:endParaRPr lang="zh-CN" altLang="en-US" sz="1800" b="1" dirty="0">
              <a:solidFill>
                <a:prstClr val="white"/>
              </a:solidFill>
              <a:latin typeface="方正卡通简体" pitchFamily="65" charset="-122"/>
              <a:ea typeface="方正卡通简体" pitchFamily="65" charset="-122"/>
            </a:endParaRPr>
          </a:p>
        </p:txBody>
      </p:sp>
      <p:sp>
        <p:nvSpPr>
          <p:cNvPr id="41" name="矩形 40"/>
          <p:cNvSpPr/>
          <p:nvPr/>
        </p:nvSpPr>
        <p:spPr>
          <a:xfrm>
            <a:off x="3182370" y="1488595"/>
            <a:ext cx="780030" cy="368300"/>
          </a:xfrm>
          <a:prstGeom prst="rect">
            <a:avLst/>
          </a:prstGeom>
        </p:spPr>
        <p:txBody>
          <a:bodyPr wrap="square">
            <a:spAutoFit/>
          </a:bodyPr>
          <a:lstStyle/>
          <a:p>
            <a:pPr algn="dist" defTabSz="1218565"/>
            <a:r>
              <a:rPr lang="zh-CN" altLang="zh-CN" sz="1800" b="1" dirty="0">
                <a:solidFill>
                  <a:prstClr val="white"/>
                </a:solidFill>
                <a:latin typeface="方正卡通简体" pitchFamily="65" charset="-122"/>
                <a:ea typeface="方正卡通简体" pitchFamily="65" charset="-122"/>
              </a:rPr>
              <a:t>塑料</a:t>
            </a:r>
            <a:endParaRPr lang="zh-CN" altLang="en-US" sz="1800" b="1" dirty="0">
              <a:solidFill>
                <a:prstClr val="white"/>
              </a:solidFill>
              <a:latin typeface="方正卡通简体" pitchFamily="65" charset="-122"/>
              <a:ea typeface="方正卡通简体" pitchFamily="65"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1000">
                                      <p:stCondLst>
                                        <p:cond delay="750"/>
                                      </p:stCondLst>
                                      <p:childTnLst>
                                        <p:set>
                                          <p:cBhvr>
                                            <p:cTn id="6" dur="1" fill="hold">
                                              <p:stCondLst>
                                                <p:cond delay="0"/>
                                              </p:stCondLst>
                                            </p:cTn>
                                            <p:tgtEl>
                                              <p:spTgt spid="15"/>
                                            </p:tgtEl>
                                            <p:attrNameLst>
                                              <p:attrName>style.visibility</p:attrName>
                                            </p:attrNameLst>
                                          </p:cBhvr>
                                          <p:to>
                                            <p:strVal val="visible"/>
                                          </p:to>
                                        </p:set>
                                        <p:anim calcmode="lin" valueType="num" p14:bounceEnd="61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61000">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entr" presetSubtype="0" fill="hold" nodeType="withEffect">
                                      <p:stCondLst>
                                        <p:cond delay="17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anim calcmode="lin" valueType="num">
                                          <p:cBhvr>
                                            <p:cTn id="15" dur="750" fill="hold"/>
                                            <p:tgtEl>
                                              <p:spTgt spid="11"/>
                                            </p:tgtEl>
                                            <p:attrNameLst>
                                              <p:attrName>ppt_x</p:attrName>
                                            </p:attrNameLst>
                                          </p:cBhvr>
                                          <p:tavLst>
                                            <p:tav tm="0">
                                              <p:val>
                                                <p:strVal val="#ppt_x"/>
                                              </p:val>
                                            </p:tav>
                                            <p:tav tm="100000">
                                              <p:val>
                                                <p:strVal val="#ppt_x"/>
                                              </p:val>
                                            </p:tav>
                                          </p:tavLst>
                                        </p:anim>
                                        <p:anim calcmode="lin" valueType="num">
                                          <p:cBhvr>
                                            <p:cTn id="16" dur="75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250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250"/>
                                            <p:tgtEl>
                                              <p:spTgt spid="30"/>
                                            </p:tgtEl>
                                          </p:cBhvr>
                                        </p:animEffect>
                                      </p:childTnLst>
                                    </p:cTn>
                                  </p:par>
                                  <p:par>
                                    <p:cTn id="20" presetID="22" presetClass="entr" presetSubtype="2" fill="hold" grpId="0" nodeType="withEffect">
                                      <p:stCondLst>
                                        <p:cond delay="275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22" presetClass="entr" presetSubtype="8" fill="hold" grpId="0"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50"/>
                                            <p:tgtEl>
                                              <p:spTgt spid="4"/>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500"/>
                                            <p:tgtEl>
                                              <p:spTgt spid="3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50"/>
                                            <p:tgtEl>
                                              <p:spTgt spid="6"/>
                                            </p:tgtEl>
                                          </p:cBhvr>
                                        </p:animEffect>
                                      </p:childTnLst>
                                    </p:cTn>
                                  </p:par>
                                  <p:par>
                                    <p:cTn id="32" presetID="22" presetClass="entr" presetSubtype="2" fill="hold" grpId="0" nodeType="withEffect">
                                      <p:stCondLst>
                                        <p:cond delay="425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500"/>
                                            <p:tgtEl>
                                              <p:spTgt spid="35"/>
                                            </p:tgtEl>
                                          </p:cBhvr>
                                        </p:animEffect>
                                      </p:childTnLst>
                                    </p:cTn>
                                  </p:par>
                                  <p:par>
                                    <p:cTn id="35" presetID="22" presetClass="entr" presetSubtype="8" fill="hold" grpId="0" nodeType="withEffect">
                                      <p:stCondLst>
                                        <p:cond delay="475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50"/>
                                            <p:tgtEl>
                                              <p:spTgt spid="3"/>
                                            </p:tgtEl>
                                          </p:cBhvr>
                                        </p:animEffect>
                                      </p:childTnLst>
                                    </p:cTn>
                                  </p:par>
                                  <p:par>
                                    <p:cTn id="38" presetID="22" presetClass="entr" presetSubtype="2" fill="hold" grpId="0" nodeType="withEffect">
                                      <p:stCondLst>
                                        <p:cond delay="500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500"/>
                                            <p:tgtEl>
                                              <p:spTgt spid="36"/>
                                            </p:tgtEl>
                                          </p:cBhvr>
                                        </p:animEffect>
                                      </p:childTnLst>
                                    </p:cTn>
                                  </p:par>
                                  <p:par>
                                    <p:cTn id="41" presetID="22" presetClass="entr" presetSubtype="4" fill="hold" grpId="0" nodeType="withEffect">
                                      <p:stCondLst>
                                        <p:cond delay="5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250"/>
                                            <p:tgtEl>
                                              <p:spTgt spid="5"/>
                                            </p:tgtEl>
                                          </p:cBhvr>
                                        </p:animEffect>
                                      </p:childTnLst>
                                    </p:cTn>
                                  </p:par>
                                  <p:par>
                                    <p:cTn id="44" presetID="22" presetClass="entr" presetSubtype="2" fill="hold" grpId="0" nodeType="withEffect">
                                      <p:stCondLst>
                                        <p:cond delay="5750"/>
                                      </p:stCondLst>
                                      <p:childTnLst>
                                        <p:set>
                                          <p:cBhvr>
                                            <p:cTn id="45" dur="1" fill="hold">
                                              <p:stCondLst>
                                                <p:cond delay="0"/>
                                              </p:stCondLst>
                                            </p:cTn>
                                            <p:tgtEl>
                                              <p:spTgt spid="37"/>
                                            </p:tgtEl>
                                            <p:attrNameLst>
                                              <p:attrName>style.visibility</p:attrName>
                                            </p:attrNameLst>
                                          </p:cBhvr>
                                          <p:to>
                                            <p:strVal val="visible"/>
                                          </p:to>
                                        </p:set>
                                        <p:animEffect transition="in" filter="wipe(right)">
                                          <p:cBhvr>
                                            <p:cTn id="46" dur="500"/>
                                            <p:tgtEl>
                                              <p:spTgt spid="37"/>
                                            </p:tgtEl>
                                          </p:cBhvr>
                                        </p:animEffect>
                                      </p:childTnLst>
                                    </p:cTn>
                                  </p:par>
                                  <p:par>
                                    <p:cTn id="47" presetID="2" presetClass="entr" presetSubtype="2" fill="hold" grpId="0" nodeType="withEffect" p14:presetBounceEnd="62000">
                                      <p:stCondLst>
                                        <p:cond delay="6250"/>
                                      </p:stCondLst>
                                      <p:childTnLst>
                                        <p:set>
                                          <p:cBhvr>
                                            <p:cTn id="48" dur="1" fill="hold">
                                              <p:stCondLst>
                                                <p:cond delay="0"/>
                                              </p:stCondLst>
                                            </p:cTn>
                                            <p:tgtEl>
                                              <p:spTgt spid="33"/>
                                            </p:tgtEl>
                                            <p:attrNameLst>
                                              <p:attrName>style.visibility</p:attrName>
                                            </p:attrNameLst>
                                          </p:cBhvr>
                                          <p:to>
                                            <p:strVal val="visible"/>
                                          </p:to>
                                        </p:set>
                                        <p:anim calcmode="lin" valueType="num" p14:bounceEnd="62000">
                                          <p:cBhvr additive="base">
                                            <p:cTn id="49" dur="500" fill="hold"/>
                                            <p:tgtEl>
                                              <p:spTgt spid="33"/>
                                            </p:tgtEl>
                                            <p:attrNameLst>
                                              <p:attrName>ppt_x</p:attrName>
                                            </p:attrNameLst>
                                          </p:cBhvr>
                                          <p:tavLst>
                                            <p:tav tm="0">
                                              <p:val>
                                                <p:strVal val="1+#ppt_w/2"/>
                                              </p:val>
                                            </p:tav>
                                            <p:tav tm="100000">
                                              <p:val>
                                                <p:strVal val="#ppt_x"/>
                                              </p:val>
                                            </p:tav>
                                          </p:tavLst>
                                        </p:anim>
                                        <p:anim calcmode="lin" valueType="num" p14:bounceEnd="62000">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48000">
                                      <p:stCondLst>
                                        <p:cond delay="6750"/>
                                      </p:stCondLst>
                                      <p:childTnLst>
                                        <p:set>
                                          <p:cBhvr>
                                            <p:cTn id="52" dur="1" fill="hold">
                                              <p:stCondLst>
                                                <p:cond delay="0"/>
                                              </p:stCondLst>
                                            </p:cTn>
                                            <p:tgtEl>
                                              <p:spTgt spid="14"/>
                                            </p:tgtEl>
                                            <p:attrNameLst>
                                              <p:attrName>style.visibility</p:attrName>
                                            </p:attrNameLst>
                                          </p:cBhvr>
                                          <p:to>
                                            <p:strVal val="visible"/>
                                          </p:to>
                                        </p:set>
                                        <p:anim calcmode="lin" valueType="num" p14:bounceEnd="48000">
                                          <p:cBhvr additive="base">
                                            <p:cTn id="53" dur="750" fill="hold"/>
                                            <p:tgtEl>
                                              <p:spTgt spid="14"/>
                                            </p:tgtEl>
                                            <p:attrNameLst>
                                              <p:attrName>ppt_x</p:attrName>
                                            </p:attrNameLst>
                                          </p:cBhvr>
                                          <p:tavLst>
                                            <p:tav tm="0">
                                              <p:val>
                                                <p:strVal val="1+#ppt_w/2"/>
                                              </p:val>
                                            </p:tav>
                                            <p:tav tm="100000">
                                              <p:val>
                                                <p:strVal val="#ppt_x"/>
                                              </p:val>
                                            </p:tav>
                                          </p:tavLst>
                                        </p:anim>
                                        <p:anim calcmode="lin" valueType="num" p14:bounceEnd="48000">
                                          <p:cBhvr additive="base">
                                            <p:cTn id="54" dur="750" fill="hold"/>
                                            <p:tgtEl>
                                              <p:spTgt spid="14"/>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26"/>
                                            </p:tgtEl>
                                            <p:attrNameLst>
                                              <p:attrName>style.visibility</p:attrName>
                                            </p:attrNameLst>
                                          </p:cBhvr>
                                          <p:to>
                                            <p:strVal val="visible"/>
                                          </p:to>
                                        </p:set>
                                        <p:animEffect transition="in" filter="fade">
                                          <p:cBhvr>
                                            <p:cTn id="57" dur="750"/>
                                            <p:tgtEl>
                                              <p:spTgt spid="26"/>
                                            </p:tgtEl>
                                          </p:cBhvr>
                                        </p:animEffect>
                                      </p:childTnLst>
                                    </p:cTn>
                                  </p:par>
                                  <p:par>
                                    <p:cTn id="58" presetID="2" presetClass="entr" presetSubtype="2" fill="hold" grpId="0" nodeType="withEffect" p14:presetBounceEnd="62000">
                                      <p:stCondLst>
                                        <p:cond delay="9750"/>
                                      </p:stCondLst>
                                      <p:childTnLst>
                                        <p:set>
                                          <p:cBhvr>
                                            <p:cTn id="59" dur="1" fill="hold">
                                              <p:stCondLst>
                                                <p:cond delay="0"/>
                                              </p:stCondLst>
                                            </p:cTn>
                                            <p:tgtEl>
                                              <p:spTgt spid="41"/>
                                            </p:tgtEl>
                                            <p:attrNameLst>
                                              <p:attrName>style.visibility</p:attrName>
                                            </p:attrNameLst>
                                          </p:cBhvr>
                                          <p:to>
                                            <p:strVal val="visible"/>
                                          </p:to>
                                        </p:set>
                                        <p:anim calcmode="lin" valueType="num" p14:bounceEnd="62000">
                                          <p:cBhvr additive="base">
                                            <p:cTn id="60" dur="500" fill="hold"/>
                                            <p:tgtEl>
                                              <p:spTgt spid="41"/>
                                            </p:tgtEl>
                                            <p:attrNameLst>
                                              <p:attrName>ppt_x</p:attrName>
                                            </p:attrNameLst>
                                          </p:cBhvr>
                                          <p:tavLst>
                                            <p:tav tm="0">
                                              <p:val>
                                                <p:strVal val="1+#ppt_w/2"/>
                                              </p:val>
                                            </p:tav>
                                            <p:tav tm="100000">
                                              <p:val>
                                                <p:strVal val="#ppt_x"/>
                                              </p:val>
                                            </p:tav>
                                          </p:tavLst>
                                        </p:anim>
                                        <p:anim calcmode="lin" valueType="num" p14:bounceEnd="62000">
                                          <p:cBhvr additive="base">
                                            <p:cTn id="61" dur="5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48000">
                                      <p:stCondLst>
                                        <p:cond delay="10250"/>
                                      </p:stCondLst>
                                      <p:childTnLst>
                                        <p:set>
                                          <p:cBhvr>
                                            <p:cTn id="63" dur="1" fill="hold">
                                              <p:stCondLst>
                                                <p:cond delay="0"/>
                                              </p:stCondLst>
                                            </p:cTn>
                                            <p:tgtEl>
                                              <p:spTgt spid="23"/>
                                            </p:tgtEl>
                                            <p:attrNameLst>
                                              <p:attrName>style.visibility</p:attrName>
                                            </p:attrNameLst>
                                          </p:cBhvr>
                                          <p:to>
                                            <p:strVal val="visible"/>
                                          </p:to>
                                        </p:set>
                                        <p:anim calcmode="lin" valueType="num" p14:bounceEnd="48000">
                                          <p:cBhvr additive="base">
                                            <p:cTn id="64" dur="75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65" dur="750" fill="hold"/>
                                            <p:tgtEl>
                                              <p:spTgt spid="23"/>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11000"/>
                                      </p:stCondLst>
                                      <p:iterate type="lt">
                                        <p:tmPct val="10000"/>
                                      </p:iterate>
                                      <p:childTnLst>
                                        <p:set>
                                          <p:cBhvr>
                                            <p:cTn id="67" dur="1" fill="hold">
                                              <p:stCondLst>
                                                <p:cond delay="0"/>
                                              </p:stCondLst>
                                            </p:cTn>
                                            <p:tgtEl>
                                              <p:spTgt spid="27"/>
                                            </p:tgtEl>
                                            <p:attrNameLst>
                                              <p:attrName>style.visibility</p:attrName>
                                            </p:attrNameLst>
                                          </p:cBhvr>
                                          <p:to>
                                            <p:strVal val="visible"/>
                                          </p:to>
                                        </p:set>
                                        <p:animEffect transition="in" filter="fade">
                                          <p:cBhvr>
                                            <p:cTn id="68" dur="750"/>
                                            <p:tgtEl>
                                              <p:spTgt spid="27"/>
                                            </p:tgtEl>
                                          </p:cBhvr>
                                        </p:animEffect>
                                      </p:childTnLst>
                                    </p:cTn>
                                  </p:par>
                                  <p:par>
                                    <p:cTn id="69" presetID="2" presetClass="entr" presetSubtype="2" fill="hold" grpId="0" nodeType="withEffect" p14:presetBounceEnd="62000">
                                      <p:stCondLst>
                                        <p:cond delay="14000"/>
                                      </p:stCondLst>
                                      <p:childTnLst>
                                        <p:set>
                                          <p:cBhvr>
                                            <p:cTn id="70" dur="1" fill="hold">
                                              <p:stCondLst>
                                                <p:cond delay="0"/>
                                              </p:stCondLst>
                                            </p:cTn>
                                            <p:tgtEl>
                                              <p:spTgt spid="40"/>
                                            </p:tgtEl>
                                            <p:attrNameLst>
                                              <p:attrName>style.visibility</p:attrName>
                                            </p:attrNameLst>
                                          </p:cBhvr>
                                          <p:to>
                                            <p:strVal val="visible"/>
                                          </p:to>
                                        </p:set>
                                        <p:anim calcmode="lin" valueType="num" p14:bounceEnd="62000">
                                          <p:cBhvr additive="base">
                                            <p:cTn id="71" dur="5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72" dur="500" fill="hold"/>
                                            <p:tgtEl>
                                              <p:spTgt spid="40"/>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48000">
                                      <p:stCondLst>
                                        <p:cond delay="14500"/>
                                      </p:stCondLst>
                                      <p:childTnLst>
                                        <p:set>
                                          <p:cBhvr>
                                            <p:cTn id="74" dur="1" fill="hold">
                                              <p:stCondLst>
                                                <p:cond delay="0"/>
                                              </p:stCondLst>
                                            </p:cTn>
                                            <p:tgtEl>
                                              <p:spTgt spid="22"/>
                                            </p:tgtEl>
                                            <p:attrNameLst>
                                              <p:attrName>style.visibility</p:attrName>
                                            </p:attrNameLst>
                                          </p:cBhvr>
                                          <p:to>
                                            <p:strVal val="visible"/>
                                          </p:to>
                                        </p:set>
                                        <p:anim calcmode="lin" valueType="num" p14:bounceEnd="48000">
                                          <p:cBhvr additive="base">
                                            <p:cTn id="75" dur="750" fill="hold"/>
                                            <p:tgtEl>
                                              <p:spTgt spid="22"/>
                                            </p:tgtEl>
                                            <p:attrNameLst>
                                              <p:attrName>ppt_x</p:attrName>
                                            </p:attrNameLst>
                                          </p:cBhvr>
                                          <p:tavLst>
                                            <p:tav tm="0">
                                              <p:val>
                                                <p:strVal val="1+#ppt_w/2"/>
                                              </p:val>
                                            </p:tav>
                                            <p:tav tm="100000">
                                              <p:val>
                                                <p:strVal val="#ppt_x"/>
                                              </p:val>
                                            </p:tav>
                                          </p:tavLst>
                                        </p:anim>
                                        <p:anim calcmode="lin" valueType="num" p14:bounceEnd="48000">
                                          <p:cBhvr additive="base">
                                            <p:cTn id="76" dur="750" fill="hold"/>
                                            <p:tgtEl>
                                              <p:spTgt spid="22"/>
                                            </p:tgtEl>
                                            <p:attrNameLst>
                                              <p:attrName>ppt_y</p:attrName>
                                            </p:attrNameLst>
                                          </p:cBhvr>
                                          <p:tavLst>
                                            <p:tav tm="0">
                                              <p:val>
                                                <p:strVal val="#ppt_y"/>
                                              </p:val>
                                            </p:tav>
                                            <p:tav tm="100000">
                                              <p:val>
                                                <p:strVal val="#ppt_y"/>
                                              </p:val>
                                            </p:tav>
                                          </p:tavLst>
                                        </p:anim>
                                      </p:childTnLst>
                                    </p:cTn>
                                  </p:par>
                                  <p:par>
                                    <p:cTn id="77" presetID="10" presetClass="entr" presetSubtype="0" fill="hold" grpId="0" nodeType="withEffect">
                                      <p:stCondLst>
                                        <p:cond delay="15250"/>
                                      </p:stCondLst>
                                      <p:iterate type="lt">
                                        <p:tmPct val="10000"/>
                                      </p:iterate>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2" presetClass="entr" presetSubtype="2" fill="hold" grpId="0" nodeType="withEffect" p14:presetBounceEnd="62000">
                                      <p:stCondLst>
                                        <p:cond delay="17250"/>
                                      </p:stCondLst>
                                      <p:childTnLst>
                                        <p:set>
                                          <p:cBhvr>
                                            <p:cTn id="81" dur="1" fill="hold">
                                              <p:stCondLst>
                                                <p:cond delay="0"/>
                                              </p:stCondLst>
                                            </p:cTn>
                                            <p:tgtEl>
                                              <p:spTgt spid="38"/>
                                            </p:tgtEl>
                                            <p:attrNameLst>
                                              <p:attrName>style.visibility</p:attrName>
                                            </p:attrNameLst>
                                          </p:cBhvr>
                                          <p:to>
                                            <p:strVal val="visible"/>
                                          </p:to>
                                        </p:set>
                                        <p:anim calcmode="lin" valueType="num" p14:bounceEnd="62000">
                                          <p:cBhvr additive="base">
                                            <p:cTn id="82" dur="500" fill="hold"/>
                                            <p:tgtEl>
                                              <p:spTgt spid="38"/>
                                            </p:tgtEl>
                                            <p:attrNameLst>
                                              <p:attrName>ppt_x</p:attrName>
                                            </p:attrNameLst>
                                          </p:cBhvr>
                                          <p:tavLst>
                                            <p:tav tm="0">
                                              <p:val>
                                                <p:strVal val="1+#ppt_w/2"/>
                                              </p:val>
                                            </p:tav>
                                            <p:tav tm="100000">
                                              <p:val>
                                                <p:strVal val="#ppt_x"/>
                                              </p:val>
                                            </p:tav>
                                          </p:tavLst>
                                        </p:anim>
                                        <p:anim calcmode="lin" valueType="num" p14:bounceEnd="62000">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14:presetBounceEnd="48000">
                                      <p:stCondLst>
                                        <p:cond delay="17750"/>
                                      </p:stCondLst>
                                      <p:childTnLst>
                                        <p:set>
                                          <p:cBhvr>
                                            <p:cTn id="85" dur="1" fill="hold">
                                              <p:stCondLst>
                                                <p:cond delay="0"/>
                                              </p:stCondLst>
                                            </p:cTn>
                                            <p:tgtEl>
                                              <p:spTgt spid="24"/>
                                            </p:tgtEl>
                                            <p:attrNameLst>
                                              <p:attrName>style.visibility</p:attrName>
                                            </p:attrNameLst>
                                          </p:cBhvr>
                                          <p:to>
                                            <p:strVal val="visible"/>
                                          </p:to>
                                        </p:set>
                                        <p:anim calcmode="lin" valueType="num" p14:bounceEnd="48000">
                                          <p:cBhvr additive="base">
                                            <p:cTn id="86" dur="750" fill="hold"/>
                                            <p:tgtEl>
                                              <p:spTgt spid="24"/>
                                            </p:tgtEl>
                                            <p:attrNameLst>
                                              <p:attrName>ppt_x</p:attrName>
                                            </p:attrNameLst>
                                          </p:cBhvr>
                                          <p:tavLst>
                                            <p:tav tm="0">
                                              <p:val>
                                                <p:strVal val="1+#ppt_w/2"/>
                                              </p:val>
                                            </p:tav>
                                            <p:tav tm="100000">
                                              <p:val>
                                                <p:strVal val="#ppt_x"/>
                                              </p:val>
                                            </p:tav>
                                          </p:tavLst>
                                        </p:anim>
                                        <p:anim calcmode="lin" valueType="num" p14:bounceEnd="48000">
                                          <p:cBhvr additive="base">
                                            <p:cTn id="87" dur="750" fill="hold"/>
                                            <p:tgtEl>
                                              <p:spTgt spid="24"/>
                                            </p:tgtEl>
                                            <p:attrNameLst>
                                              <p:attrName>ppt_y</p:attrName>
                                            </p:attrNameLst>
                                          </p:cBhvr>
                                          <p:tavLst>
                                            <p:tav tm="0">
                                              <p:val>
                                                <p:strVal val="#ppt_y"/>
                                              </p:val>
                                            </p:tav>
                                            <p:tav tm="100000">
                                              <p:val>
                                                <p:strVal val="#ppt_y"/>
                                              </p:val>
                                            </p:tav>
                                          </p:tavLst>
                                        </p:anim>
                                      </p:childTnLst>
                                    </p:cTn>
                                  </p:par>
                                  <p:par>
                                    <p:cTn id="88" presetID="10" presetClass="entr" presetSubtype="0" fill="hold" grpId="0" nodeType="withEffect">
                                      <p:stCondLst>
                                        <p:cond delay="18500"/>
                                      </p:stCondLst>
                                      <p:iterate type="lt">
                                        <p:tmPct val="10000"/>
                                      </p:iterate>
                                      <p:childTnLst>
                                        <p:set>
                                          <p:cBhvr>
                                            <p:cTn id="89" dur="1" fill="hold">
                                              <p:stCondLst>
                                                <p:cond delay="0"/>
                                              </p:stCondLst>
                                            </p:cTn>
                                            <p:tgtEl>
                                              <p:spTgt spid="29"/>
                                            </p:tgtEl>
                                            <p:attrNameLst>
                                              <p:attrName>style.visibility</p:attrName>
                                            </p:attrNameLst>
                                          </p:cBhvr>
                                          <p:to>
                                            <p:strVal val="visible"/>
                                          </p:to>
                                        </p:set>
                                        <p:animEffect transition="in" filter="fade">
                                          <p:cBhvr>
                                            <p:cTn id="90" dur="750"/>
                                            <p:tgtEl>
                                              <p:spTgt spid="29"/>
                                            </p:tgtEl>
                                          </p:cBhvr>
                                        </p:animEffect>
                                      </p:childTnLst>
                                    </p:cTn>
                                  </p:par>
                                  <p:par>
                                    <p:cTn id="91" presetID="2" presetClass="entr" presetSubtype="2" fill="hold" grpId="0" nodeType="withEffect" p14:presetBounceEnd="62000">
                                      <p:stCondLst>
                                        <p:cond delay="19750"/>
                                      </p:stCondLst>
                                      <p:childTnLst>
                                        <p:set>
                                          <p:cBhvr>
                                            <p:cTn id="92" dur="1" fill="hold">
                                              <p:stCondLst>
                                                <p:cond delay="0"/>
                                              </p:stCondLst>
                                            </p:cTn>
                                            <p:tgtEl>
                                              <p:spTgt spid="39"/>
                                            </p:tgtEl>
                                            <p:attrNameLst>
                                              <p:attrName>style.visibility</p:attrName>
                                            </p:attrNameLst>
                                          </p:cBhvr>
                                          <p:to>
                                            <p:strVal val="visible"/>
                                          </p:to>
                                        </p:set>
                                        <p:anim calcmode="lin" valueType="num" p14:bounceEnd="62000">
                                          <p:cBhvr additive="base">
                                            <p:cTn id="93" dur="500" fill="hold"/>
                                            <p:tgtEl>
                                              <p:spTgt spid="39"/>
                                            </p:tgtEl>
                                            <p:attrNameLst>
                                              <p:attrName>ppt_x</p:attrName>
                                            </p:attrNameLst>
                                          </p:cBhvr>
                                          <p:tavLst>
                                            <p:tav tm="0">
                                              <p:val>
                                                <p:strVal val="1+#ppt_w/2"/>
                                              </p:val>
                                            </p:tav>
                                            <p:tav tm="100000">
                                              <p:val>
                                                <p:strVal val="#ppt_x"/>
                                              </p:val>
                                            </p:tav>
                                          </p:tavLst>
                                        </p:anim>
                                        <p:anim calcmode="lin" valueType="num" p14:bounceEnd="62000">
                                          <p:cBhvr additive="base">
                                            <p:cTn id="94" dur="500" fill="hold"/>
                                            <p:tgtEl>
                                              <p:spTgt spid="3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48000">
                                      <p:stCondLst>
                                        <p:cond delay="20250"/>
                                      </p:stCondLst>
                                      <p:childTnLst>
                                        <p:set>
                                          <p:cBhvr>
                                            <p:cTn id="96" dur="1" fill="hold">
                                              <p:stCondLst>
                                                <p:cond delay="0"/>
                                              </p:stCondLst>
                                            </p:cTn>
                                            <p:tgtEl>
                                              <p:spTgt spid="25"/>
                                            </p:tgtEl>
                                            <p:attrNameLst>
                                              <p:attrName>style.visibility</p:attrName>
                                            </p:attrNameLst>
                                          </p:cBhvr>
                                          <p:to>
                                            <p:strVal val="visible"/>
                                          </p:to>
                                        </p:set>
                                        <p:anim calcmode="lin" valueType="num" p14:bounceEnd="48000">
                                          <p:cBhvr additive="base">
                                            <p:cTn id="97" dur="750" fill="hold"/>
                                            <p:tgtEl>
                                              <p:spTgt spid="25"/>
                                            </p:tgtEl>
                                            <p:attrNameLst>
                                              <p:attrName>ppt_x</p:attrName>
                                            </p:attrNameLst>
                                          </p:cBhvr>
                                          <p:tavLst>
                                            <p:tav tm="0">
                                              <p:val>
                                                <p:strVal val="1+#ppt_w/2"/>
                                              </p:val>
                                            </p:tav>
                                            <p:tav tm="100000">
                                              <p:val>
                                                <p:strVal val="#ppt_x"/>
                                              </p:val>
                                            </p:tav>
                                          </p:tavLst>
                                        </p:anim>
                                        <p:anim calcmode="lin" valueType="num" p14:bounceEnd="48000">
                                          <p:cBhvr additive="base">
                                            <p:cTn id="98" dur="750" fill="hold"/>
                                            <p:tgtEl>
                                              <p:spTgt spid="25"/>
                                            </p:tgtEl>
                                            <p:attrNameLst>
                                              <p:attrName>ppt_y</p:attrName>
                                            </p:attrNameLst>
                                          </p:cBhvr>
                                          <p:tavLst>
                                            <p:tav tm="0">
                                              <p:val>
                                                <p:strVal val="#ppt_y"/>
                                              </p:val>
                                            </p:tav>
                                            <p:tav tm="100000">
                                              <p:val>
                                                <p:strVal val="#ppt_y"/>
                                              </p:val>
                                            </p:tav>
                                          </p:tavLst>
                                        </p:anim>
                                      </p:childTnLst>
                                    </p:cTn>
                                  </p:par>
                                  <p:par>
                                    <p:cTn id="99" presetID="10" presetClass="entr" presetSubtype="0" fill="hold" grpId="0" nodeType="withEffect">
                                      <p:stCondLst>
                                        <p:cond delay="21000"/>
                                      </p:stCondLst>
                                      <p:iterate type="lt">
                                        <p:tmPct val="10000"/>
                                      </p:iterate>
                                      <p:childTnLst>
                                        <p:set>
                                          <p:cBhvr>
                                            <p:cTn id="100" dur="1" fill="hold">
                                              <p:stCondLst>
                                                <p:cond delay="0"/>
                                              </p:stCondLst>
                                            </p:cTn>
                                            <p:tgtEl>
                                              <p:spTgt spid="31"/>
                                            </p:tgtEl>
                                            <p:attrNameLst>
                                              <p:attrName>style.visibility</p:attrName>
                                            </p:attrNameLst>
                                          </p:cBhvr>
                                          <p:to>
                                            <p:strVal val="visible"/>
                                          </p:to>
                                        </p:set>
                                        <p:animEffect transition="in" filter="fade">
                                          <p:cBhvr>
                                            <p:cTn id="10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10" grpId="0" bldLvl="0" animBg="1"/>
          <p:bldP spid="14" grpId="0" bldLvl="0" animBg="1"/>
          <p:bldP spid="22" grpId="0" bldLvl="0" animBg="1"/>
          <p:bldP spid="23" grpId="0" bldLvl="0" animBg="1"/>
          <p:bldP spid="24" grpId="0" bldLvl="0" animBg="1"/>
          <p:bldP spid="25" grpId="0" bldLvl="0" animBg="1"/>
          <p:bldP spid="26" grpId="0"/>
          <p:bldP spid="27" grpId="0"/>
          <p:bldP spid="28" grpId="0"/>
          <p:bldP spid="29" grpId="0"/>
          <p:bldP spid="30" grpId="0" bldLvl="0" animBg="1"/>
          <p:bldP spid="31" grpId="0"/>
          <p:bldP spid="32" grpId="0" bldLvl="0" animBg="1"/>
          <p:bldP spid="33" grpId="0"/>
          <p:bldP spid="34" grpId="0" bldLvl="0" animBg="1"/>
          <p:bldP spid="35" grpId="0" bldLvl="0" animBg="1"/>
          <p:bldP spid="36" grpId="0" bldLvl="0" animBg="1"/>
          <p:bldP spid="37" grpId="0" bldLvl="0" animBg="1"/>
          <p:bldP spid="38" grpId="0"/>
          <p:bldP spid="39" grpId="0"/>
          <p:bldP spid="40"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7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entr" presetSubtype="0" fill="hold" nodeType="withEffect">
                                      <p:stCondLst>
                                        <p:cond delay="17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anim calcmode="lin" valueType="num">
                                          <p:cBhvr>
                                            <p:cTn id="15" dur="750" fill="hold"/>
                                            <p:tgtEl>
                                              <p:spTgt spid="11"/>
                                            </p:tgtEl>
                                            <p:attrNameLst>
                                              <p:attrName>ppt_x</p:attrName>
                                            </p:attrNameLst>
                                          </p:cBhvr>
                                          <p:tavLst>
                                            <p:tav tm="0">
                                              <p:val>
                                                <p:strVal val="#ppt_x"/>
                                              </p:val>
                                            </p:tav>
                                            <p:tav tm="100000">
                                              <p:val>
                                                <p:strVal val="#ppt_x"/>
                                              </p:val>
                                            </p:tav>
                                          </p:tavLst>
                                        </p:anim>
                                        <p:anim calcmode="lin" valueType="num">
                                          <p:cBhvr>
                                            <p:cTn id="16" dur="75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250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250"/>
                                            <p:tgtEl>
                                              <p:spTgt spid="30"/>
                                            </p:tgtEl>
                                          </p:cBhvr>
                                        </p:animEffect>
                                      </p:childTnLst>
                                    </p:cTn>
                                  </p:par>
                                  <p:par>
                                    <p:cTn id="20" presetID="22" presetClass="entr" presetSubtype="2" fill="hold" grpId="0" nodeType="withEffect">
                                      <p:stCondLst>
                                        <p:cond delay="275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22" presetClass="entr" presetSubtype="8" fill="hold" grpId="0"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50"/>
                                            <p:tgtEl>
                                              <p:spTgt spid="4"/>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500"/>
                                            <p:tgtEl>
                                              <p:spTgt spid="3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50"/>
                                            <p:tgtEl>
                                              <p:spTgt spid="6"/>
                                            </p:tgtEl>
                                          </p:cBhvr>
                                        </p:animEffect>
                                      </p:childTnLst>
                                    </p:cTn>
                                  </p:par>
                                  <p:par>
                                    <p:cTn id="32" presetID="22" presetClass="entr" presetSubtype="2" fill="hold" grpId="0" nodeType="withEffect">
                                      <p:stCondLst>
                                        <p:cond delay="425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500"/>
                                            <p:tgtEl>
                                              <p:spTgt spid="35"/>
                                            </p:tgtEl>
                                          </p:cBhvr>
                                        </p:animEffect>
                                      </p:childTnLst>
                                    </p:cTn>
                                  </p:par>
                                  <p:par>
                                    <p:cTn id="35" presetID="22" presetClass="entr" presetSubtype="8" fill="hold" grpId="0" nodeType="withEffect">
                                      <p:stCondLst>
                                        <p:cond delay="475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50"/>
                                            <p:tgtEl>
                                              <p:spTgt spid="3"/>
                                            </p:tgtEl>
                                          </p:cBhvr>
                                        </p:animEffect>
                                      </p:childTnLst>
                                    </p:cTn>
                                  </p:par>
                                  <p:par>
                                    <p:cTn id="38" presetID="22" presetClass="entr" presetSubtype="2" fill="hold" grpId="0" nodeType="withEffect">
                                      <p:stCondLst>
                                        <p:cond delay="500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500"/>
                                            <p:tgtEl>
                                              <p:spTgt spid="36"/>
                                            </p:tgtEl>
                                          </p:cBhvr>
                                        </p:animEffect>
                                      </p:childTnLst>
                                    </p:cTn>
                                  </p:par>
                                  <p:par>
                                    <p:cTn id="41" presetID="22" presetClass="entr" presetSubtype="4" fill="hold" grpId="0" nodeType="withEffect">
                                      <p:stCondLst>
                                        <p:cond delay="5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250"/>
                                            <p:tgtEl>
                                              <p:spTgt spid="5"/>
                                            </p:tgtEl>
                                          </p:cBhvr>
                                        </p:animEffect>
                                      </p:childTnLst>
                                    </p:cTn>
                                  </p:par>
                                  <p:par>
                                    <p:cTn id="44" presetID="22" presetClass="entr" presetSubtype="2" fill="hold" grpId="0" nodeType="withEffect">
                                      <p:stCondLst>
                                        <p:cond delay="5750"/>
                                      </p:stCondLst>
                                      <p:childTnLst>
                                        <p:set>
                                          <p:cBhvr>
                                            <p:cTn id="45" dur="1" fill="hold">
                                              <p:stCondLst>
                                                <p:cond delay="0"/>
                                              </p:stCondLst>
                                            </p:cTn>
                                            <p:tgtEl>
                                              <p:spTgt spid="37"/>
                                            </p:tgtEl>
                                            <p:attrNameLst>
                                              <p:attrName>style.visibility</p:attrName>
                                            </p:attrNameLst>
                                          </p:cBhvr>
                                          <p:to>
                                            <p:strVal val="visible"/>
                                          </p:to>
                                        </p:set>
                                        <p:animEffect transition="in" filter="wipe(right)">
                                          <p:cBhvr>
                                            <p:cTn id="46" dur="500"/>
                                            <p:tgtEl>
                                              <p:spTgt spid="37"/>
                                            </p:tgtEl>
                                          </p:cBhvr>
                                        </p:animEffect>
                                      </p:childTnLst>
                                    </p:cTn>
                                  </p:par>
                                  <p:par>
                                    <p:cTn id="47" presetID="2" presetClass="entr" presetSubtype="2" fill="hold" grpId="0" nodeType="withEffect">
                                      <p:stCondLst>
                                        <p:cond delay="625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675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750" fill="hold"/>
                                            <p:tgtEl>
                                              <p:spTgt spid="14"/>
                                            </p:tgtEl>
                                            <p:attrNameLst>
                                              <p:attrName>ppt_x</p:attrName>
                                            </p:attrNameLst>
                                          </p:cBhvr>
                                          <p:tavLst>
                                            <p:tav tm="0">
                                              <p:val>
                                                <p:strVal val="1+#ppt_w/2"/>
                                              </p:val>
                                            </p:tav>
                                            <p:tav tm="100000">
                                              <p:val>
                                                <p:strVal val="#ppt_x"/>
                                              </p:val>
                                            </p:tav>
                                          </p:tavLst>
                                        </p:anim>
                                        <p:anim calcmode="lin" valueType="num">
                                          <p:cBhvr additive="base">
                                            <p:cTn id="54" dur="750" fill="hold"/>
                                            <p:tgtEl>
                                              <p:spTgt spid="14"/>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26"/>
                                            </p:tgtEl>
                                            <p:attrNameLst>
                                              <p:attrName>style.visibility</p:attrName>
                                            </p:attrNameLst>
                                          </p:cBhvr>
                                          <p:to>
                                            <p:strVal val="visible"/>
                                          </p:to>
                                        </p:set>
                                        <p:animEffect transition="in" filter="fade">
                                          <p:cBhvr>
                                            <p:cTn id="57" dur="750"/>
                                            <p:tgtEl>
                                              <p:spTgt spid="26"/>
                                            </p:tgtEl>
                                          </p:cBhvr>
                                        </p:animEffect>
                                      </p:childTnLst>
                                    </p:cTn>
                                  </p:par>
                                  <p:par>
                                    <p:cTn id="58" presetID="2" presetClass="entr" presetSubtype="2" fill="hold" grpId="0" nodeType="withEffect">
                                      <p:stCondLst>
                                        <p:cond delay="975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1+#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1025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750" fill="hold"/>
                                            <p:tgtEl>
                                              <p:spTgt spid="23"/>
                                            </p:tgtEl>
                                            <p:attrNameLst>
                                              <p:attrName>ppt_x</p:attrName>
                                            </p:attrNameLst>
                                          </p:cBhvr>
                                          <p:tavLst>
                                            <p:tav tm="0">
                                              <p:val>
                                                <p:strVal val="1+#ppt_w/2"/>
                                              </p:val>
                                            </p:tav>
                                            <p:tav tm="100000">
                                              <p:val>
                                                <p:strVal val="#ppt_x"/>
                                              </p:val>
                                            </p:tav>
                                          </p:tavLst>
                                        </p:anim>
                                        <p:anim calcmode="lin" valueType="num">
                                          <p:cBhvr additive="base">
                                            <p:cTn id="65" dur="750" fill="hold"/>
                                            <p:tgtEl>
                                              <p:spTgt spid="23"/>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11000"/>
                                      </p:stCondLst>
                                      <p:iterate type="lt">
                                        <p:tmPct val="10000"/>
                                      </p:iterate>
                                      <p:childTnLst>
                                        <p:set>
                                          <p:cBhvr>
                                            <p:cTn id="67" dur="1" fill="hold">
                                              <p:stCondLst>
                                                <p:cond delay="0"/>
                                              </p:stCondLst>
                                            </p:cTn>
                                            <p:tgtEl>
                                              <p:spTgt spid="27"/>
                                            </p:tgtEl>
                                            <p:attrNameLst>
                                              <p:attrName>style.visibility</p:attrName>
                                            </p:attrNameLst>
                                          </p:cBhvr>
                                          <p:to>
                                            <p:strVal val="visible"/>
                                          </p:to>
                                        </p:set>
                                        <p:animEffect transition="in" filter="fade">
                                          <p:cBhvr>
                                            <p:cTn id="68" dur="750"/>
                                            <p:tgtEl>
                                              <p:spTgt spid="27"/>
                                            </p:tgtEl>
                                          </p:cBhvr>
                                        </p:animEffect>
                                      </p:childTnLst>
                                    </p:cTn>
                                  </p:par>
                                  <p:par>
                                    <p:cTn id="69" presetID="2" presetClass="entr" presetSubtype="2" fill="hold" grpId="0" nodeType="withEffect">
                                      <p:stCondLst>
                                        <p:cond delay="1400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1+#ppt_w/2"/>
                                              </p:val>
                                            </p:tav>
                                            <p:tav tm="100000">
                                              <p:val>
                                                <p:strVal val="#ppt_x"/>
                                              </p:val>
                                            </p:tav>
                                          </p:tavLst>
                                        </p:anim>
                                        <p:anim calcmode="lin" valueType="num">
                                          <p:cBhvr additive="base">
                                            <p:cTn id="72" dur="500" fill="hold"/>
                                            <p:tgtEl>
                                              <p:spTgt spid="40"/>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450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750" fill="hold"/>
                                            <p:tgtEl>
                                              <p:spTgt spid="22"/>
                                            </p:tgtEl>
                                            <p:attrNameLst>
                                              <p:attrName>ppt_x</p:attrName>
                                            </p:attrNameLst>
                                          </p:cBhvr>
                                          <p:tavLst>
                                            <p:tav tm="0">
                                              <p:val>
                                                <p:strVal val="1+#ppt_w/2"/>
                                              </p:val>
                                            </p:tav>
                                            <p:tav tm="100000">
                                              <p:val>
                                                <p:strVal val="#ppt_x"/>
                                              </p:val>
                                            </p:tav>
                                          </p:tavLst>
                                        </p:anim>
                                        <p:anim calcmode="lin" valueType="num">
                                          <p:cBhvr additive="base">
                                            <p:cTn id="76" dur="750" fill="hold"/>
                                            <p:tgtEl>
                                              <p:spTgt spid="22"/>
                                            </p:tgtEl>
                                            <p:attrNameLst>
                                              <p:attrName>ppt_y</p:attrName>
                                            </p:attrNameLst>
                                          </p:cBhvr>
                                          <p:tavLst>
                                            <p:tav tm="0">
                                              <p:val>
                                                <p:strVal val="#ppt_y"/>
                                              </p:val>
                                            </p:tav>
                                            <p:tav tm="100000">
                                              <p:val>
                                                <p:strVal val="#ppt_y"/>
                                              </p:val>
                                            </p:tav>
                                          </p:tavLst>
                                        </p:anim>
                                      </p:childTnLst>
                                    </p:cTn>
                                  </p:par>
                                  <p:par>
                                    <p:cTn id="77" presetID="10" presetClass="entr" presetSubtype="0" fill="hold" grpId="0" nodeType="withEffect">
                                      <p:stCondLst>
                                        <p:cond delay="15250"/>
                                      </p:stCondLst>
                                      <p:iterate type="lt">
                                        <p:tmPct val="10000"/>
                                      </p:iterate>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2" presetClass="entr" presetSubtype="2" fill="hold" grpId="0" nodeType="withEffect">
                                      <p:stCondLst>
                                        <p:cond delay="1725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1+#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1775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750" fill="hold"/>
                                            <p:tgtEl>
                                              <p:spTgt spid="24"/>
                                            </p:tgtEl>
                                            <p:attrNameLst>
                                              <p:attrName>ppt_x</p:attrName>
                                            </p:attrNameLst>
                                          </p:cBhvr>
                                          <p:tavLst>
                                            <p:tav tm="0">
                                              <p:val>
                                                <p:strVal val="1+#ppt_w/2"/>
                                              </p:val>
                                            </p:tav>
                                            <p:tav tm="100000">
                                              <p:val>
                                                <p:strVal val="#ppt_x"/>
                                              </p:val>
                                            </p:tav>
                                          </p:tavLst>
                                        </p:anim>
                                        <p:anim calcmode="lin" valueType="num">
                                          <p:cBhvr additive="base">
                                            <p:cTn id="87" dur="750" fill="hold"/>
                                            <p:tgtEl>
                                              <p:spTgt spid="24"/>
                                            </p:tgtEl>
                                            <p:attrNameLst>
                                              <p:attrName>ppt_y</p:attrName>
                                            </p:attrNameLst>
                                          </p:cBhvr>
                                          <p:tavLst>
                                            <p:tav tm="0">
                                              <p:val>
                                                <p:strVal val="#ppt_y"/>
                                              </p:val>
                                            </p:tav>
                                            <p:tav tm="100000">
                                              <p:val>
                                                <p:strVal val="#ppt_y"/>
                                              </p:val>
                                            </p:tav>
                                          </p:tavLst>
                                        </p:anim>
                                      </p:childTnLst>
                                    </p:cTn>
                                  </p:par>
                                  <p:par>
                                    <p:cTn id="88" presetID="10" presetClass="entr" presetSubtype="0" fill="hold" grpId="0" nodeType="withEffect">
                                      <p:stCondLst>
                                        <p:cond delay="18500"/>
                                      </p:stCondLst>
                                      <p:iterate type="lt">
                                        <p:tmPct val="10000"/>
                                      </p:iterate>
                                      <p:childTnLst>
                                        <p:set>
                                          <p:cBhvr>
                                            <p:cTn id="89" dur="1" fill="hold">
                                              <p:stCondLst>
                                                <p:cond delay="0"/>
                                              </p:stCondLst>
                                            </p:cTn>
                                            <p:tgtEl>
                                              <p:spTgt spid="29"/>
                                            </p:tgtEl>
                                            <p:attrNameLst>
                                              <p:attrName>style.visibility</p:attrName>
                                            </p:attrNameLst>
                                          </p:cBhvr>
                                          <p:to>
                                            <p:strVal val="visible"/>
                                          </p:to>
                                        </p:set>
                                        <p:animEffect transition="in" filter="fade">
                                          <p:cBhvr>
                                            <p:cTn id="90" dur="750"/>
                                            <p:tgtEl>
                                              <p:spTgt spid="29"/>
                                            </p:tgtEl>
                                          </p:cBhvr>
                                        </p:animEffect>
                                      </p:childTnLst>
                                    </p:cTn>
                                  </p:par>
                                  <p:par>
                                    <p:cTn id="91" presetID="2" presetClass="entr" presetSubtype="2" fill="hold" grpId="0" nodeType="withEffect">
                                      <p:stCondLst>
                                        <p:cond delay="1975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fill="hold"/>
                                            <p:tgtEl>
                                              <p:spTgt spid="39"/>
                                            </p:tgtEl>
                                            <p:attrNameLst>
                                              <p:attrName>ppt_x</p:attrName>
                                            </p:attrNameLst>
                                          </p:cBhvr>
                                          <p:tavLst>
                                            <p:tav tm="0">
                                              <p:val>
                                                <p:strVal val="1+#ppt_w/2"/>
                                              </p:val>
                                            </p:tav>
                                            <p:tav tm="100000">
                                              <p:val>
                                                <p:strVal val="#ppt_x"/>
                                              </p:val>
                                            </p:tav>
                                          </p:tavLst>
                                        </p:anim>
                                        <p:anim calcmode="lin" valueType="num">
                                          <p:cBhvr additive="base">
                                            <p:cTn id="94" dur="500" fill="hold"/>
                                            <p:tgtEl>
                                              <p:spTgt spid="3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2025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750" fill="hold"/>
                                            <p:tgtEl>
                                              <p:spTgt spid="25"/>
                                            </p:tgtEl>
                                            <p:attrNameLst>
                                              <p:attrName>ppt_x</p:attrName>
                                            </p:attrNameLst>
                                          </p:cBhvr>
                                          <p:tavLst>
                                            <p:tav tm="0">
                                              <p:val>
                                                <p:strVal val="1+#ppt_w/2"/>
                                              </p:val>
                                            </p:tav>
                                            <p:tav tm="100000">
                                              <p:val>
                                                <p:strVal val="#ppt_x"/>
                                              </p:val>
                                            </p:tav>
                                          </p:tavLst>
                                        </p:anim>
                                        <p:anim calcmode="lin" valueType="num">
                                          <p:cBhvr additive="base">
                                            <p:cTn id="98" dur="750" fill="hold"/>
                                            <p:tgtEl>
                                              <p:spTgt spid="25"/>
                                            </p:tgtEl>
                                            <p:attrNameLst>
                                              <p:attrName>ppt_y</p:attrName>
                                            </p:attrNameLst>
                                          </p:cBhvr>
                                          <p:tavLst>
                                            <p:tav tm="0">
                                              <p:val>
                                                <p:strVal val="#ppt_y"/>
                                              </p:val>
                                            </p:tav>
                                            <p:tav tm="100000">
                                              <p:val>
                                                <p:strVal val="#ppt_y"/>
                                              </p:val>
                                            </p:tav>
                                          </p:tavLst>
                                        </p:anim>
                                      </p:childTnLst>
                                    </p:cTn>
                                  </p:par>
                                  <p:par>
                                    <p:cTn id="99" presetID="10" presetClass="entr" presetSubtype="0" fill="hold" grpId="0" nodeType="withEffect">
                                      <p:stCondLst>
                                        <p:cond delay="21000"/>
                                      </p:stCondLst>
                                      <p:iterate type="lt">
                                        <p:tmPct val="10000"/>
                                      </p:iterate>
                                      <p:childTnLst>
                                        <p:set>
                                          <p:cBhvr>
                                            <p:cTn id="100" dur="1" fill="hold">
                                              <p:stCondLst>
                                                <p:cond delay="0"/>
                                              </p:stCondLst>
                                            </p:cTn>
                                            <p:tgtEl>
                                              <p:spTgt spid="31"/>
                                            </p:tgtEl>
                                            <p:attrNameLst>
                                              <p:attrName>style.visibility</p:attrName>
                                            </p:attrNameLst>
                                          </p:cBhvr>
                                          <p:to>
                                            <p:strVal val="visible"/>
                                          </p:to>
                                        </p:set>
                                        <p:animEffect transition="in" filter="fade">
                                          <p:cBhvr>
                                            <p:cTn id="10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10" grpId="0" bldLvl="0" animBg="1"/>
          <p:bldP spid="14" grpId="0" bldLvl="0" animBg="1"/>
          <p:bldP spid="22" grpId="0" bldLvl="0" animBg="1"/>
          <p:bldP spid="23" grpId="0" bldLvl="0" animBg="1"/>
          <p:bldP spid="24" grpId="0" bldLvl="0" animBg="1"/>
          <p:bldP spid="25" grpId="0" bldLvl="0" animBg="1"/>
          <p:bldP spid="26" grpId="0"/>
          <p:bldP spid="27" grpId="0"/>
          <p:bldP spid="28" grpId="0"/>
          <p:bldP spid="29" grpId="0"/>
          <p:bldP spid="30" grpId="0" bldLvl="0" animBg="1"/>
          <p:bldP spid="31" grpId="0"/>
          <p:bldP spid="32" grpId="0" bldLvl="0" animBg="1"/>
          <p:bldP spid="33" grpId="0"/>
          <p:bldP spid="34" grpId="0" bldLvl="0" animBg="1"/>
          <p:bldP spid="35" grpId="0" bldLvl="0" animBg="1"/>
          <p:bldP spid="36" grpId="0" bldLvl="0" animBg="1"/>
          <p:bldP spid="37" grpId="0" bldLvl="0" animBg="1"/>
          <p:bldP spid="38" grpId="0"/>
          <p:bldP spid="39" grpId="0"/>
          <p:bldP spid="40" grpId="0"/>
          <p:bldP spid="4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4"/>
          <p:cNvSpPr/>
          <p:nvPr/>
        </p:nvSpPr>
        <p:spPr>
          <a:xfrm>
            <a:off x="2169460" y="1021976"/>
            <a:ext cx="7019365" cy="1497106"/>
          </a:xfrm>
          <a:custGeom>
            <a:avLst/>
            <a:gdLst>
              <a:gd name="connsiteX0" fmla="*/ 0 w 7091083"/>
              <a:gd name="connsiteY0" fmla="*/ 537997 h 2178538"/>
              <a:gd name="connsiteX1" fmla="*/ 842683 w 7091083"/>
              <a:gd name="connsiteY1" fmla="*/ 2053032 h 2178538"/>
              <a:gd name="connsiteX2" fmla="*/ 1909483 w 7091083"/>
              <a:gd name="connsiteY2" fmla="*/ 27009 h 2178538"/>
              <a:gd name="connsiteX3" fmla="*/ 3056965 w 7091083"/>
              <a:gd name="connsiteY3" fmla="*/ 2070962 h 2178538"/>
              <a:gd name="connsiteX4" fmla="*/ 4159624 w 7091083"/>
              <a:gd name="connsiteY4" fmla="*/ 115 h 2178538"/>
              <a:gd name="connsiteX5" fmla="*/ 5226424 w 7091083"/>
              <a:gd name="connsiteY5" fmla="*/ 2178538 h 2178538"/>
              <a:gd name="connsiteX6" fmla="*/ 6212541 w 7091083"/>
              <a:gd name="connsiteY6" fmla="*/ 9079 h 2178538"/>
              <a:gd name="connsiteX7" fmla="*/ 7091083 w 7091083"/>
              <a:gd name="connsiteY7" fmla="*/ 1909597 h 217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1083" h="2178538">
                <a:moveTo>
                  <a:pt x="0" y="537997"/>
                </a:moveTo>
                <a:cubicBezTo>
                  <a:pt x="262218" y="1338097"/>
                  <a:pt x="524436" y="2138197"/>
                  <a:pt x="842683" y="2053032"/>
                </a:cubicBezTo>
                <a:cubicBezTo>
                  <a:pt x="1160930" y="1967867"/>
                  <a:pt x="1540436" y="24021"/>
                  <a:pt x="1909483" y="27009"/>
                </a:cubicBezTo>
                <a:cubicBezTo>
                  <a:pt x="2278530" y="29997"/>
                  <a:pt x="2681942" y="2075444"/>
                  <a:pt x="3056965" y="2070962"/>
                </a:cubicBezTo>
                <a:cubicBezTo>
                  <a:pt x="3431988" y="2066480"/>
                  <a:pt x="3798048" y="-17814"/>
                  <a:pt x="4159624" y="115"/>
                </a:cubicBezTo>
                <a:cubicBezTo>
                  <a:pt x="4521200" y="18044"/>
                  <a:pt x="4884271" y="2177044"/>
                  <a:pt x="5226424" y="2178538"/>
                </a:cubicBezTo>
                <a:cubicBezTo>
                  <a:pt x="5568577" y="2180032"/>
                  <a:pt x="5901765" y="53902"/>
                  <a:pt x="6212541" y="9079"/>
                </a:cubicBezTo>
                <a:cubicBezTo>
                  <a:pt x="6523317" y="-35744"/>
                  <a:pt x="6807200" y="936926"/>
                  <a:pt x="7091083" y="1909597"/>
                </a:cubicBezTo>
              </a:path>
            </a:pathLst>
          </a:cu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3" name="组合 2"/>
          <p:cNvGrpSpPr/>
          <p:nvPr/>
        </p:nvGrpSpPr>
        <p:grpSpPr>
          <a:xfrm>
            <a:off x="3649442" y="551646"/>
            <a:ext cx="752236" cy="1055139"/>
            <a:chOff x="4124325" y="1466850"/>
            <a:chExt cx="1422623" cy="1995473"/>
          </a:xfrm>
        </p:grpSpPr>
        <p:grpSp>
          <p:nvGrpSpPr>
            <p:cNvPr id="4" name="组合 3"/>
            <p:cNvGrpSpPr/>
            <p:nvPr/>
          </p:nvGrpSpPr>
          <p:grpSpPr>
            <a:xfrm>
              <a:off x="4124325" y="1466850"/>
              <a:ext cx="1419225" cy="1419225"/>
              <a:chOff x="4124325" y="1466850"/>
              <a:chExt cx="1419225" cy="1419225"/>
            </a:xfrm>
          </p:grpSpPr>
          <p:sp>
            <p:nvSpPr>
              <p:cNvPr id="6" name="圆角矩形 3"/>
              <p:cNvSpPr/>
              <p:nvPr/>
            </p:nvSpPr>
            <p:spPr>
              <a:xfrm>
                <a:off x="4124325" y="1466850"/>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19576" y="1600200"/>
                <a:ext cx="1209674" cy="1209674"/>
              </a:xfrm>
              <a:prstGeom prst="rect">
                <a:avLst/>
              </a:prstGeom>
              <a:ln>
                <a:noFill/>
              </a:ln>
            </p:spPr>
          </p:pic>
        </p:grpSp>
        <p:sp>
          <p:nvSpPr>
            <p:cNvPr id="5" name="TextBox 5"/>
            <p:cNvSpPr txBox="1"/>
            <p:nvPr/>
          </p:nvSpPr>
          <p:spPr>
            <a:xfrm>
              <a:off x="4199388" y="2941129"/>
              <a:ext cx="1347560"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废灯管</a:t>
              </a:r>
              <a:endParaRPr sz="1050"/>
            </a:p>
          </p:txBody>
        </p:sp>
      </p:grpSp>
      <p:grpSp>
        <p:nvGrpSpPr>
          <p:cNvPr id="8" name="组合 7"/>
          <p:cNvGrpSpPr/>
          <p:nvPr/>
        </p:nvGrpSpPr>
        <p:grpSpPr>
          <a:xfrm>
            <a:off x="4732770" y="1775013"/>
            <a:ext cx="753630" cy="1046173"/>
            <a:chOff x="2714625" y="533400"/>
            <a:chExt cx="1425261" cy="1978518"/>
          </a:xfrm>
        </p:grpSpPr>
        <p:grpSp>
          <p:nvGrpSpPr>
            <p:cNvPr id="9" name="组合 8"/>
            <p:cNvGrpSpPr/>
            <p:nvPr/>
          </p:nvGrpSpPr>
          <p:grpSpPr>
            <a:xfrm>
              <a:off x="2714625" y="533400"/>
              <a:ext cx="1419225" cy="1419225"/>
              <a:chOff x="2781300" y="561975"/>
              <a:chExt cx="1419225" cy="1419225"/>
            </a:xfrm>
          </p:grpSpPr>
          <p:sp>
            <p:nvSpPr>
              <p:cNvPr id="11" name="圆角矩形 8"/>
              <p:cNvSpPr/>
              <p:nvPr/>
            </p:nvSpPr>
            <p:spPr>
              <a:xfrm>
                <a:off x="2781300" y="56197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7456" t="5779" r="12036" b="4152"/>
              <a:stretch>
                <a:fillRect/>
              </a:stretch>
            </p:blipFill>
            <p:spPr>
              <a:xfrm>
                <a:off x="3009900" y="700038"/>
                <a:ext cx="1047750" cy="1128761"/>
              </a:xfrm>
              <a:prstGeom prst="rect">
                <a:avLst/>
              </a:prstGeom>
            </p:spPr>
          </p:pic>
        </p:grpSp>
        <p:sp>
          <p:nvSpPr>
            <p:cNvPr id="10" name="TextBox 10"/>
            <p:cNvSpPr txBox="1"/>
            <p:nvPr/>
          </p:nvSpPr>
          <p:spPr>
            <a:xfrm>
              <a:off x="2721866" y="1990724"/>
              <a:ext cx="1418020"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废电池</a:t>
              </a:r>
              <a:endParaRPr sz="1050"/>
            </a:p>
          </p:txBody>
        </p:sp>
      </p:grpSp>
      <p:grpSp>
        <p:nvGrpSpPr>
          <p:cNvPr id="13" name="组合 12"/>
          <p:cNvGrpSpPr/>
          <p:nvPr/>
        </p:nvGrpSpPr>
        <p:grpSpPr>
          <a:xfrm>
            <a:off x="7993591" y="504770"/>
            <a:ext cx="767321" cy="1056462"/>
            <a:chOff x="4701997" y="523875"/>
            <a:chExt cx="1451153" cy="1997975"/>
          </a:xfrm>
        </p:grpSpPr>
        <p:grpSp>
          <p:nvGrpSpPr>
            <p:cNvPr id="14" name="组合 13"/>
            <p:cNvGrpSpPr/>
            <p:nvPr/>
          </p:nvGrpSpPr>
          <p:grpSpPr>
            <a:xfrm>
              <a:off x="4733925" y="523875"/>
              <a:ext cx="1419225" cy="1419225"/>
              <a:chOff x="4733925" y="523875"/>
              <a:chExt cx="1419225" cy="1419225"/>
            </a:xfrm>
          </p:grpSpPr>
          <p:sp>
            <p:nvSpPr>
              <p:cNvPr id="16" name="圆角矩形 13"/>
              <p:cNvSpPr/>
              <p:nvPr/>
            </p:nvSpPr>
            <p:spPr>
              <a:xfrm>
                <a:off x="4733925" y="52387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2630" y="609600"/>
                <a:ext cx="1244320" cy="1244320"/>
              </a:xfrm>
              <a:prstGeom prst="rect">
                <a:avLst/>
              </a:prstGeom>
            </p:spPr>
          </p:pic>
        </p:grpSp>
        <p:sp>
          <p:nvSpPr>
            <p:cNvPr id="15" name="TextBox 15"/>
            <p:cNvSpPr txBox="1"/>
            <p:nvPr/>
          </p:nvSpPr>
          <p:spPr>
            <a:xfrm>
              <a:off x="4701997" y="2000656"/>
              <a:ext cx="1446627"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杀虫剂</a:t>
              </a:r>
              <a:endParaRPr sz="1050"/>
            </a:p>
          </p:txBody>
        </p:sp>
      </p:grpSp>
      <p:grpSp>
        <p:nvGrpSpPr>
          <p:cNvPr id="18" name="组合 17"/>
          <p:cNvGrpSpPr/>
          <p:nvPr/>
        </p:nvGrpSpPr>
        <p:grpSpPr>
          <a:xfrm>
            <a:off x="7010976" y="2072186"/>
            <a:ext cx="815215" cy="1046175"/>
            <a:chOff x="6831970" y="542925"/>
            <a:chExt cx="1541730" cy="1978518"/>
          </a:xfrm>
        </p:grpSpPr>
        <p:sp>
          <p:nvSpPr>
            <p:cNvPr id="19" name="圆角矩形 18"/>
            <p:cNvSpPr/>
            <p:nvPr/>
          </p:nvSpPr>
          <p:spPr>
            <a:xfrm>
              <a:off x="6867525" y="54292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7206" y="619124"/>
              <a:ext cx="1276351" cy="1276351"/>
            </a:xfrm>
            <a:prstGeom prst="rect">
              <a:avLst/>
            </a:prstGeom>
          </p:spPr>
        </p:pic>
        <p:sp>
          <p:nvSpPr>
            <p:cNvPr id="21" name="TextBox 19"/>
            <p:cNvSpPr txBox="1"/>
            <p:nvPr/>
          </p:nvSpPr>
          <p:spPr>
            <a:xfrm>
              <a:off x="6831970" y="2000249"/>
              <a:ext cx="1541730"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废墨盒</a:t>
              </a:r>
              <a:endParaRPr sz="1050"/>
            </a:p>
          </p:txBody>
        </p:sp>
      </p:grpSp>
      <p:grpSp>
        <p:nvGrpSpPr>
          <p:cNvPr id="22" name="组合 21"/>
          <p:cNvGrpSpPr/>
          <p:nvPr/>
        </p:nvGrpSpPr>
        <p:grpSpPr>
          <a:xfrm>
            <a:off x="2494111" y="1875577"/>
            <a:ext cx="822830" cy="1046173"/>
            <a:chOff x="559437" y="2828925"/>
            <a:chExt cx="1556132" cy="1978518"/>
          </a:xfrm>
        </p:grpSpPr>
        <p:sp>
          <p:nvSpPr>
            <p:cNvPr id="23" name="圆角矩形 22"/>
            <p:cNvSpPr/>
            <p:nvPr/>
          </p:nvSpPr>
          <p:spPr>
            <a:xfrm>
              <a:off x="676275" y="282892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193" y="2952750"/>
              <a:ext cx="1250631" cy="1250631"/>
            </a:xfrm>
            <a:prstGeom prst="rect">
              <a:avLst/>
            </a:prstGeom>
          </p:spPr>
        </p:pic>
        <p:sp>
          <p:nvSpPr>
            <p:cNvPr id="25" name="TextBox 23"/>
            <p:cNvSpPr txBox="1"/>
            <p:nvPr/>
          </p:nvSpPr>
          <p:spPr>
            <a:xfrm>
              <a:off x="559437" y="4286249"/>
              <a:ext cx="1556132"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废油漆桶</a:t>
              </a:r>
              <a:endParaRPr sz="1050"/>
            </a:p>
          </p:txBody>
        </p:sp>
      </p:grpSp>
      <p:grpSp>
        <p:nvGrpSpPr>
          <p:cNvPr id="26" name="组合 25"/>
          <p:cNvGrpSpPr/>
          <p:nvPr/>
        </p:nvGrpSpPr>
        <p:grpSpPr>
          <a:xfrm>
            <a:off x="5862917" y="498406"/>
            <a:ext cx="824754" cy="1046173"/>
            <a:chOff x="2701171" y="2819400"/>
            <a:chExt cx="1559770" cy="1978518"/>
          </a:xfrm>
        </p:grpSpPr>
        <p:sp>
          <p:nvSpPr>
            <p:cNvPr id="27" name="圆角矩形 26"/>
            <p:cNvSpPr/>
            <p:nvPr/>
          </p:nvSpPr>
          <p:spPr>
            <a:xfrm>
              <a:off x="2771775" y="2819400"/>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5583" y="2910383"/>
              <a:ext cx="1304925" cy="1304925"/>
            </a:xfrm>
            <a:prstGeom prst="rect">
              <a:avLst/>
            </a:prstGeom>
          </p:spPr>
        </p:pic>
        <p:sp>
          <p:nvSpPr>
            <p:cNvPr id="29" name="TextBox 27"/>
            <p:cNvSpPr txBox="1"/>
            <p:nvPr/>
          </p:nvSpPr>
          <p:spPr>
            <a:xfrm>
              <a:off x="2701171" y="4276724"/>
              <a:ext cx="1559770" cy="521194"/>
            </a:xfrm>
            <a:prstGeom prst="rect">
              <a:avLst/>
            </a:prstGeom>
            <a:noFill/>
          </p:spPr>
          <p:txBody>
            <a:bodyPr wrap="square" rtlCol="0">
              <a:spAutoFit/>
            </a:bodyPr>
            <a:lstStyle/>
            <a:p>
              <a:pPr algn="dist" defTabSz="1218565"/>
              <a:r>
                <a:rPr lang="zh-CN" altLang="en-US" sz="1200" dirty="0">
                  <a:solidFill>
                    <a:srgbClr val="FD3F79"/>
                  </a:solidFill>
                  <a:latin typeface="方正卡通简体" pitchFamily="65" charset="-122"/>
                  <a:ea typeface="方正卡通简体" pitchFamily="65" charset="-122"/>
                </a:rPr>
                <a:t>过期药品</a:t>
              </a:r>
              <a:endParaRPr sz="1050"/>
            </a:p>
          </p:txBody>
        </p:sp>
      </p:grpSp>
      <p:sp>
        <p:nvSpPr>
          <p:cNvPr id="30" name="Rectangle 3"/>
          <p:cNvSpPr txBox="1">
            <a:spLocks noRot="1" noChangeArrowheads="1"/>
          </p:cNvSpPr>
          <p:nvPr/>
        </p:nvSpPr>
        <p:spPr>
          <a:xfrm>
            <a:off x="3016372" y="3064916"/>
            <a:ext cx="5684997" cy="101441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en-US" altLang="zh-CN" sz="1100" dirty="0">
                <a:solidFill>
                  <a:prstClr val="black">
                    <a:lumMod val="50000"/>
                    <a:lumOff val="50000"/>
                  </a:prstClr>
                </a:solidFill>
                <a:latin typeface="方正卡通简体" pitchFamily="65" charset="-122"/>
                <a:ea typeface="方正卡通简体" pitchFamily="65" charset="-122"/>
              </a:rPr>
              <a:t>          </a:t>
            </a:r>
            <a:r>
              <a:rPr lang="zh-CN" altLang="zh-CN" sz="1100" dirty="0">
                <a:solidFill>
                  <a:prstClr val="black">
                    <a:lumMod val="50000"/>
                    <a:lumOff val="50000"/>
                  </a:prstClr>
                </a:solidFill>
                <a:latin typeface="方正卡通简体" pitchFamily="65" charset="-122"/>
                <a:ea typeface="方正卡通简体" pitchFamily="65" charset="-122"/>
              </a:rPr>
              <a:t>全国电池年消耗量为30亿只，因无回收而丢失铜740吨、锌1.6万吨、锰粉9.7万吨。电池中含有大量的重金属汞、锰、镉、铅、锌等，处理方法不当，进入土壤、空气和水体中造成严重的污染。目前我国回收处理废旧电池的企业还很少，回收率不足2%,因此很多环保人士收集了废旧电池之后无处处理。</a:t>
            </a:r>
            <a:endParaRPr lang="zh-CN" altLang="zh-CN" sz="1100" dirty="0">
              <a:solidFill>
                <a:prstClr val="black">
                  <a:lumMod val="50000"/>
                  <a:lumOff val="50000"/>
                </a:prstClr>
              </a:solidFill>
              <a:latin typeface="方正卡通简体" pitchFamily="65" charset="-122"/>
              <a:ea typeface="方正卡通简体" pitchFamily="65" charset="-122"/>
            </a:endParaRPr>
          </a:p>
          <a:p>
            <a:pPr marL="457200" indent="-457200" defTabSz="1218565">
              <a:lnSpc>
                <a:spcPct val="150000"/>
              </a:lnSpc>
            </a:pPr>
            <a:endParaRPr lang="zh-CN" altLang="zh-CN" sz="1100" dirty="0">
              <a:solidFill>
                <a:prstClr val="black">
                  <a:lumMod val="50000"/>
                  <a:lumOff val="50000"/>
                </a:prstClr>
              </a:solidFill>
              <a:latin typeface="方正卡通简体" pitchFamily="65" charset="-122"/>
              <a:ea typeface="方正卡通简体" pitchFamily="65" charset="-122"/>
            </a:endParaRPr>
          </a:p>
        </p:txBody>
      </p:sp>
      <p:grpSp>
        <p:nvGrpSpPr>
          <p:cNvPr id="31" name="组合 30"/>
          <p:cNvGrpSpPr/>
          <p:nvPr/>
        </p:nvGrpSpPr>
        <p:grpSpPr>
          <a:xfrm>
            <a:off x="242047" y="1988255"/>
            <a:ext cx="2223248" cy="1732099"/>
            <a:chOff x="242047" y="1988254"/>
            <a:chExt cx="2223248" cy="1732099"/>
          </a:xfrm>
        </p:grpSpPr>
        <p:grpSp>
          <p:nvGrpSpPr>
            <p:cNvPr id="32" name="组合 31"/>
            <p:cNvGrpSpPr/>
            <p:nvPr/>
          </p:nvGrpSpPr>
          <p:grpSpPr>
            <a:xfrm>
              <a:off x="635044" y="1988254"/>
              <a:ext cx="1402746" cy="1644267"/>
              <a:chOff x="3683604" y="2836625"/>
              <a:chExt cx="1523454" cy="1785758"/>
            </a:xfrm>
          </p:grpSpPr>
          <p:sp>
            <p:nvSpPr>
              <p:cNvPr id="34" name="梯形 33"/>
              <p:cNvSpPr/>
              <p:nvPr/>
            </p:nvSpPr>
            <p:spPr>
              <a:xfrm flipV="1">
                <a:off x="3793766" y="3225884"/>
                <a:ext cx="1333022" cy="1396499"/>
              </a:xfrm>
              <a:prstGeom prst="trapezoid">
                <a:avLst>
                  <a:gd name="adj" fmla="val 14922"/>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nvGrpSpPr>
              <p:cNvPr id="35" name="组合 34"/>
              <p:cNvGrpSpPr/>
              <p:nvPr/>
            </p:nvGrpSpPr>
            <p:grpSpPr>
              <a:xfrm>
                <a:off x="3683604" y="2836625"/>
                <a:ext cx="1523454" cy="317386"/>
                <a:chOff x="3563888" y="1203598"/>
                <a:chExt cx="1728192" cy="360040"/>
              </a:xfrm>
            </p:grpSpPr>
            <p:sp>
              <p:nvSpPr>
                <p:cNvPr id="37" name="同侧圆角矩形 31"/>
                <p:cNvSpPr/>
                <p:nvPr/>
              </p:nvSpPr>
              <p:spPr>
                <a:xfrm>
                  <a:off x="3563888" y="1347614"/>
                  <a:ext cx="1728192" cy="216024"/>
                </a:xfrm>
                <a:prstGeom prst="round2SameRect">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8" name="左中括号 37"/>
                <p:cNvSpPr/>
                <p:nvPr/>
              </p:nvSpPr>
              <p:spPr>
                <a:xfrm rot="5400000">
                  <a:off x="4355976" y="987574"/>
                  <a:ext cx="144016" cy="576064"/>
                </a:xfrm>
                <a:prstGeom prst="leftBracket">
                  <a:avLst/>
                </a:prstGeom>
                <a:ln w="101600">
                  <a:solidFill>
                    <a:srgbClr val="FD679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grpSp>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32235" t="19450" r="32941" b="19686"/>
              <a:stretch>
                <a:fillRect/>
              </a:stretch>
            </p:blipFill>
            <p:spPr>
              <a:xfrm>
                <a:off x="4092277" y="3404039"/>
                <a:ext cx="731520" cy="719163"/>
              </a:xfrm>
              <a:prstGeom prst="rect">
                <a:avLst/>
              </a:prstGeom>
            </p:spPr>
          </p:pic>
        </p:grpSp>
        <p:sp>
          <p:nvSpPr>
            <p:cNvPr id="33" name="矩形 32"/>
            <p:cNvSpPr/>
            <p:nvPr/>
          </p:nvSpPr>
          <p:spPr>
            <a:xfrm>
              <a:off x="242047" y="3603811"/>
              <a:ext cx="2223248" cy="116542"/>
            </a:xfrm>
            <a:prstGeom prst="rect">
              <a:avLst/>
            </a:prstGeom>
            <a:solidFill>
              <a:srgbClr val="FD67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sp>
        <p:nvSpPr>
          <p:cNvPr id="40" name="TextBox 41"/>
          <p:cNvSpPr txBox="1"/>
          <p:nvPr/>
        </p:nvSpPr>
        <p:spPr>
          <a:xfrm>
            <a:off x="591471" y="1088317"/>
            <a:ext cx="1551094" cy="460375"/>
          </a:xfrm>
          <a:prstGeom prst="rect">
            <a:avLst/>
          </a:prstGeom>
          <a:noFill/>
          <a:ln>
            <a:noFill/>
          </a:ln>
        </p:spPr>
        <p:txBody>
          <a:bodyPr wrap="square" rtlCol="0">
            <a:spAutoFit/>
          </a:bodyPr>
          <a:lstStyle/>
          <a:p>
            <a:pPr algn="dist" defTabSz="1218565"/>
            <a:r>
              <a:rPr lang="zh-CN" altLang="en-US" sz="2400" b="1" dirty="0">
                <a:solidFill>
                  <a:srgbClr val="FD6792"/>
                </a:solidFill>
                <a:latin typeface="方正卡通简体" pitchFamily="65" charset="-122"/>
                <a:ea typeface="方正卡通简体" pitchFamily="65" charset="-122"/>
              </a:rPr>
              <a:t>有害垃圾</a:t>
            </a:r>
            <a:endParaRPr sz="1050"/>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2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52000">
                                          <p:cBhvr additive="base">
                                            <p:cTn id="7" dur="1000" fill="hold"/>
                                            <p:tgtEl>
                                              <p:spTgt spid="31"/>
                                            </p:tgtEl>
                                            <p:attrNameLst>
                                              <p:attrName>ppt_x</p:attrName>
                                            </p:attrNameLst>
                                          </p:cBhvr>
                                          <p:tavLst>
                                            <p:tav tm="0">
                                              <p:val>
                                                <p:strVal val="#ppt_x"/>
                                              </p:val>
                                            </p:tav>
                                            <p:tav tm="100000">
                                              <p:val>
                                                <p:strVal val="#ppt_x"/>
                                              </p:val>
                                            </p:tav>
                                          </p:tavLst>
                                        </p:anim>
                                        <p:anim calcmode="lin" valueType="num" p14:bounceEnd="52000">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750"/>
                                            <p:tgtEl>
                                              <p:spTgt spid="2"/>
                                            </p:tgtEl>
                                          </p:cBhvr>
                                        </p:animEffect>
                                      </p:childTnLst>
                                    </p:cTn>
                                  </p:par>
                                  <p:par>
                                    <p:cTn id="15" presetID="31" presetClass="entr" presetSubtype="0" fill="hold" nodeType="withEffect">
                                      <p:stCondLst>
                                        <p:cond delay="40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750" fill="hold"/>
                                            <p:tgtEl>
                                              <p:spTgt spid="22"/>
                                            </p:tgtEl>
                                            <p:attrNameLst>
                                              <p:attrName>ppt_w</p:attrName>
                                            </p:attrNameLst>
                                          </p:cBhvr>
                                          <p:tavLst>
                                            <p:tav tm="0">
                                              <p:val>
                                                <p:fltVal val="0"/>
                                              </p:val>
                                            </p:tav>
                                            <p:tav tm="100000">
                                              <p:val>
                                                <p:strVal val="#ppt_w"/>
                                              </p:val>
                                            </p:tav>
                                          </p:tavLst>
                                        </p:anim>
                                        <p:anim calcmode="lin" valueType="num">
                                          <p:cBhvr>
                                            <p:cTn id="18" dur="750" fill="hold"/>
                                            <p:tgtEl>
                                              <p:spTgt spid="22"/>
                                            </p:tgtEl>
                                            <p:attrNameLst>
                                              <p:attrName>ppt_h</p:attrName>
                                            </p:attrNameLst>
                                          </p:cBhvr>
                                          <p:tavLst>
                                            <p:tav tm="0">
                                              <p:val>
                                                <p:fltVal val="0"/>
                                              </p:val>
                                            </p:tav>
                                            <p:tav tm="100000">
                                              <p:val>
                                                <p:strVal val="#ppt_h"/>
                                              </p:val>
                                            </p:tav>
                                          </p:tavLst>
                                        </p:anim>
                                        <p:anim calcmode="lin" valueType="num">
                                          <p:cBhvr>
                                            <p:cTn id="19" dur="750" fill="hold"/>
                                            <p:tgtEl>
                                              <p:spTgt spid="22"/>
                                            </p:tgtEl>
                                            <p:attrNameLst>
                                              <p:attrName>style.rotation</p:attrName>
                                            </p:attrNameLst>
                                          </p:cBhvr>
                                          <p:tavLst>
                                            <p:tav tm="0">
                                              <p:val>
                                                <p:fltVal val="90"/>
                                              </p:val>
                                            </p:tav>
                                            <p:tav tm="100000">
                                              <p:val>
                                                <p:fltVal val="0"/>
                                              </p:val>
                                            </p:tav>
                                          </p:tavLst>
                                        </p:anim>
                                        <p:animEffect transition="in" filter="fade">
                                          <p:cBhvr>
                                            <p:cTn id="20" dur="750"/>
                                            <p:tgtEl>
                                              <p:spTgt spid="22"/>
                                            </p:tgtEl>
                                          </p:cBhvr>
                                        </p:animEffect>
                                      </p:childTnLst>
                                    </p:cTn>
                                  </p:par>
                                  <p:par>
                                    <p:cTn id="21" presetID="31" presetClass="entr" presetSubtype="0" fill="hold" nodeType="withEffect">
                                      <p:stCondLst>
                                        <p:cond delay="4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 calcmode="lin" valueType="num">
                                          <p:cBhvr>
                                            <p:cTn id="25" dur="750" fill="hold"/>
                                            <p:tgtEl>
                                              <p:spTgt spid="3"/>
                                            </p:tgtEl>
                                            <p:attrNameLst>
                                              <p:attrName>style.rotation</p:attrName>
                                            </p:attrNameLst>
                                          </p:cBhvr>
                                          <p:tavLst>
                                            <p:tav tm="0">
                                              <p:val>
                                                <p:fltVal val="90"/>
                                              </p:val>
                                            </p:tav>
                                            <p:tav tm="100000">
                                              <p:val>
                                                <p:fltVal val="0"/>
                                              </p:val>
                                            </p:tav>
                                          </p:tavLst>
                                        </p:anim>
                                        <p:animEffect transition="in" filter="fade">
                                          <p:cBhvr>
                                            <p:cTn id="26" dur="750"/>
                                            <p:tgtEl>
                                              <p:spTgt spid="3"/>
                                            </p:tgtEl>
                                          </p:cBhvr>
                                        </p:animEffect>
                                      </p:childTnLst>
                                    </p:cTn>
                                  </p:par>
                                  <p:par>
                                    <p:cTn id="27" presetID="31" presetClass="entr" presetSubtype="0" fill="hold" nodeType="withEffect">
                                      <p:stCondLst>
                                        <p:cond delay="5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par>
                                    <p:cTn id="33" presetID="31" presetClass="entr" presetSubtype="0" fill="hold" nodeType="withEffect">
                                      <p:stCondLst>
                                        <p:cond delay="6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750" fill="hold"/>
                                            <p:tgtEl>
                                              <p:spTgt spid="26"/>
                                            </p:tgtEl>
                                            <p:attrNameLst>
                                              <p:attrName>ppt_w</p:attrName>
                                            </p:attrNameLst>
                                          </p:cBhvr>
                                          <p:tavLst>
                                            <p:tav tm="0">
                                              <p:val>
                                                <p:fltVal val="0"/>
                                              </p:val>
                                            </p:tav>
                                            <p:tav tm="100000">
                                              <p:val>
                                                <p:strVal val="#ppt_w"/>
                                              </p:val>
                                            </p:tav>
                                          </p:tavLst>
                                        </p:anim>
                                        <p:anim calcmode="lin" valueType="num">
                                          <p:cBhvr>
                                            <p:cTn id="36" dur="750" fill="hold"/>
                                            <p:tgtEl>
                                              <p:spTgt spid="26"/>
                                            </p:tgtEl>
                                            <p:attrNameLst>
                                              <p:attrName>ppt_h</p:attrName>
                                            </p:attrNameLst>
                                          </p:cBhvr>
                                          <p:tavLst>
                                            <p:tav tm="0">
                                              <p:val>
                                                <p:fltVal val="0"/>
                                              </p:val>
                                            </p:tav>
                                            <p:tav tm="100000">
                                              <p:val>
                                                <p:strVal val="#ppt_h"/>
                                              </p:val>
                                            </p:tav>
                                          </p:tavLst>
                                        </p:anim>
                                        <p:anim calcmode="lin" valueType="num">
                                          <p:cBhvr>
                                            <p:cTn id="37" dur="750" fill="hold"/>
                                            <p:tgtEl>
                                              <p:spTgt spid="26"/>
                                            </p:tgtEl>
                                            <p:attrNameLst>
                                              <p:attrName>style.rotation</p:attrName>
                                            </p:attrNameLst>
                                          </p:cBhvr>
                                          <p:tavLst>
                                            <p:tav tm="0">
                                              <p:val>
                                                <p:fltVal val="90"/>
                                              </p:val>
                                            </p:tav>
                                            <p:tav tm="100000">
                                              <p:val>
                                                <p:fltVal val="0"/>
                                              </p:val>
                                            </p:tav>
                                          </p:tavLst>
                                        </p:anim>
                                        <p:animEffect transition="in" filter="fade">
                                          <p:cBhvr>
                                            <p:cTn id="38" dur="750"/>
                                            <p:tgtEl>
                                              <p:spTgt spid="26"/>
                                            </p:tgtEl>
                                          </p:cBhvr>
                                        </p:animEffect>
                                      </p:childTnLst>
                                    </p:cTn>
                                  </p:par>
                                  <p:par>
                                    <p:cTn id="39" presetID="31" presetClass="entr" presetSubtype="0" fill="hold" nodeType="withEffect">
                                      <p:stCondLst>
                                        <p:cond delay="70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750" fill="hold"/>
                                            <p:tgtEl>
                                              <p:spTgt spid="18"/>
                                            </p:tgtEl>
                                            <p:attrNameLst>
                                              <p:attrName>ppt_w</p:attrName>
                                            </p:attrNameLst>
                                          </p:cBhvr>
                                          <p:tavLst>
                                            <p:tav tm="0">
                                              <p:val>
                                                <p:fltVal val="0"/>
                                              </p:val>
                                            </p:tav>
                                            <p:tav tm="100000">
                                              <p:val>
                                                <p:strVal val="#ppt_w"/>
                                              </p:val>
                                            </p:tav>
                                          </p:tavLst>
                                        </p:anim>
                                        <p:anim calcmode="lin" valueType="num">
                                          <p:cBhvr>
                                            <p:cTn id="42" dur="750" fill="hold"/>
                                            <p:tgtEl>
                                              <p:spTgt spid="18"/>
                                            </p:tgtEl>
                                            <p:attrNameLst>
                                              <p:attrName>ppt_h</p:attrName>
                                            </p:attrNameLst>
                                          </p:cBhvr>
                                          <p:tavLst>
                                            <p:tav tm="0">
                                              <p:val>
                                                <p:fltVal val="0"/>
                                              </p:val>
                                            </p:tav>
                                            <p:tav tm="100000">
                                              <p:val>
                                                <p:strVal val="#ppt_h"/>
                                              </p:val>
                                            </p:tav>
                                          </p:tavLst>
                                        </p:anim>
                                        <p:anim calcmode="lin" valueType="num">
                                          <p:cBhvr>
                                            <p:cTn id="43" dur="750" fill="hold"/>
                                            <p:tgtEl>
                                              <p:spTgt spid="18"/>
                                            </p:tgtEl>
                                            <p:attrNameLst>
                                              <p:attrName>style.rotation</p:attrName>
                                            </p:attrNameLst>
                                          </p:cBhvr>
                                          <p:tavLst>
                                            <p:tav tm="0">
                                              <p:val>
                                                <p:fltVal val="90"/>
                                              </p:val>
                                            </p:tav>
                                            <p:tav tm="100000">
                                              <p:val>
                                                <p:fltVal val="0"/>
                                              </p:val>
                                            </p:tav>
                                          </p:tavLst>
                                        </p:anim>
                                        <p:animEffect transition="in" filter="fade">
                                          <p:cBhvr>
                                            <p:cTn id="44" dur="750"/>
                                            <p:tgtEl>
                                              <p:spTgt spid="18"/>
                                            </p:tgtEl>
                                          </p:cBhvr>
                                        </p:animEffect>
                                      </p:childTnLst>
                                    </p:cTn>
                                  </p:par>
                                  <p:par>
                                    <p:cTn id="45" presetID="31" presetClass="entr" presetSubtype="0" fill="hold" nodeType="withEffect">
                                      <p:stCondLst>
                                        <p:cond delay="7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750" fill="hold"/>
                                            <p:tgtEl>
                                              <p:spTgt spid="13"/>
                                            </p:tgtEl>
                                            <p:attrNameLst>
                                              <p:attrName>ppt_w</p:attrName>
                                            </p:attrNameLst>
                                          </p:cBhvr>
                                          <p:tavLst>
                                            <p:tav tm="0">
                                              <p:val>
                                                <p:fltVal val="0"/>
                                              </p:val>
                                            </p:tav>
                                            <p:tav tm="100000">
                                              <p:val>
                                                <p:strVal val="#ppt_w"/>
                                              </p:val>
                                            </p:tav>
                                          </p:tavLst>
                                        </p:anim>
                                        <p:anim calcmode="lin" valueType="num">
                                          <p:cBhvr>
                                            <p:cTn id="48" dur="750" fill="hold"/>
                                            <p:tgtEl>
                                              <p:spTgt spid="13"/>
                                            </p:tgtEl>
                                            <p:attrNameLst>
                                              <p:attrName>ppt_h</p:attrName>
                                            </p:attrNameLst>
                                          </p:cBhvr>
                                          <p:tavLst>
                                            <p:tav tm="0">
                                              <p:val>
                                                <p:fltVal val="0"/>
                                              </p:val>
                                            </p:tav>
                                            <p:tav tm="100000">
                                              <p:val>
                                                <p:strVal val="#ppt_h"/>
                                              </p:val>
                                            </p:tav>
                                          </p:tavLst>
                                        </p:anim>
                                        <p:anim calcmode="lin" valueType="num">
                                          <p:cBhvr>
                                            <p:cTn id="49" dur="750" fill="hold"/>
                                            <p:tgtEl>
                                              <p:spTgt spid="13"/>
                                            </p:tgtEl>
                                            <p:attrNameLst>
                                              <p:attrName>style.rotation</p:attrName>
                                            </p:attrNameLst>
                                          </p:cBhvr>
                                          <p:tavLst>
                                            <p:tav tm="0">
                                              <p:val>
                                                <p:fltVal val="90"/>
                                              </p:val>
                                            </p:tav>
                                            <p:tav tm="100000">
                                              <p:val>
                                                <p:fltVal val="0"/>
                                              </p:val>
                                            </p:tav>
                                          </p:tavLst>
                                        </p:anim>
                                        <p:animEffect transition="in" filter="fade">
                                          <p:cBhvr>
                                            <p:cTn id="50" dur="750"/>
                                            <p:tgtEl>
                                              <p:spTgt spid="13"/>
                                            </p:tgtEl>
                                          </p:cBhvr>
                                        </p:animEffect>
                                      </p:childTnLst>
                                    </p:cTn>
                                  </p:par>
                                  <p:par>
                                    <p:cTn id="51" presetID="22" presetClass="entr" presetSubtype="1" fill="hold" grpId="0" nodeType="withEffect">
                                      <p:stCondLst>
                                        <p:cond delay="850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2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0"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750"/>
                                            <p:tgtEl>
                                              <p:spTgt spid="2"/>
                                            </p:tgtEl>
                                          </p:cBhvr>
                                        </p:animEffect>
                                      </p:childTnLst>
                                    </p:cTn>
                                  </p:par>
                                  <p:par>
                                    <p:cTn id="15" presetID="31" presetClass="entr" presetSubtype="0" fill="hold" nodeType="withEffect">
                                      <p:stCondLst>
                                        <p:cond delay="40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750" fill="hold"/>
                                            <p:tgtEl>
                                              <p:spTgt spid="22"/>
                                            </p:tgtEl>
                                            <p:attrNameLst>
                                              <p:attrName>ppt_w</p:attrName>
                                            </p:attrNameLst>
                                          </p:cBhvr>
                                          <p:tavLst>
                                            <p:tav tm="0">
                                              <p:val>
                                                <p:fltVal val="0"/>
                                              </p:val>
                                            </p:tav>
                                            <p:tav tm="100000">
                                              <p:val>
                                                <p:strVal val="#ppt_w"/>
                                              </p:val>
                                            </p:tav>
                                          </p:tavLst>
                                        </p:anim>
                                        <p:anim calcmode="lin" valueType="num">
                                          <p:cBhvr>
                                            <p:cTn id="18" dur="750" fill="hold"/>
                                            <p:tgtEl>
                                              <p:spTgt spid="22"/>
                                            </p:tgtEl>
                                            <p:attrNameLst>
                                              <p:attrName>ppt_h</p:attrName>
                                            </p:attrNameLst>
                                          </p:cBhvr>
                                          <p:tavLst>
                                            <p:tav tm="0">
                                              <p:val>
                                                <p:fltVal val="0"/>
                                              </p:val>
                                            </p:tav>
                                            <p:tav tm="100000">
                                              <p:val>
                                                <p:strVal val="#ppt_h"/>
                                              </p:val>
                                            </p:tav>
                                          </p:tavLst>
                                        </p:anim>
                                        <p:anim calcmode="lin" valueType="num">
                                          <p:cBhvr>
                                            <p:cTn id="19" dur="750" fill="hold"/>
                                            <p:tgtEl>
                                              <p:spTgt spid="22"/>
                                            </p:tgtEl>
                                            <p:attrNameLst>
                                              <p:attrName>style.rotation</p:attrName>
                                            </p:attrNameLst>
                                          </p:cBhvr>
                                          <p:tavLst>
                                            <p:tav tm="0">
                                              <p:val>
                                                <p:fltVal val="90"/>
                                              </p:val>
                                            </p:tav>
                                            <p:tav tm="100000">
                                              <p:val>
                                                <p:fltVal val="0"/>
                                              </p:val>
                                            </p:tav>
                                          </p:tavLst>
                                        </p:anim>
                                        <p:animEffect transition="in" filter="fade">
                                          <p:cBhvr>
                                            <p:cTn id="20" dur="750"/>
                                            <p:tgtEl>
                                              <p:spTgt spid="22"/>
                                            </p:tgtEl>
                                          </p:cBhvr>
                                        </p:animEffect>
                                      </p:childTnLst>
                                    </p:cTn>
                                  </p:par>
                                  <p:par>
                                    <p:cTn id="21" presetID="31" presetClass="entr" presetSubtype="0" fill="hold" nodeType="withEffect">
                                      <p:stCondLst>
                                        <p:cond delay="4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 calcmode="lin" valueType="num">
                                          <p:cBhvr>
                                            <p:cTn id="25" dur="750" fill="hold"/>
                                            <p:tgtEl>
                                              <p:spTgt spid="3"/>
                                            </p:tgtEl>
                                            <p:attrNameLst>
                                              <p:attrName>style.rotation</p:attrName>
                                            </p:attrNameLst>
                                          </p:cBhvr>
                                          <p:tavLst>
                                            <p:tav tm="0">
                                              <p:val>
                                                <p:fltVal val="90"/>
                                              </p:val>
                                            </p:tav>
                                            <p:tav tm="100000">
                                              <p:val>
                                                <p:fltVal val="0"/>
                                              </p:val>
                                            </p:tav>
                                          </p:tavLst>
                                        </p:anim>
                                        <p:animEffect transition="in" filter="fade">
                                          <p:cBhvr>
                                            <p:cTn id="26" dur="750"/>
                                            <p:tgtEl>
                                              <p:spTgt spid="3"/>
                                            </p:tgtEl>
                                          </p:cBhvr>
                                        </p:animEffect>
                                      </p:childTnLst>
                                    </p:cTn>
                                  </p:par>
                                  <p:par>
                                    <p:cTn id="27" presetID="31" presetClass="entr" presetSubtype="0" fill="hold" nodeType="withEffect">
                                      <p:stCondLst>
                                        <p:cond delay="5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par>
                                    <p:cTn id="33" presetID="31" presetClass="entr" presetSubtype="0" fill="hold" nodeType="withEffect">
                                      <p:stCondLst>
                                        <p:cond delay="6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750" fill="hold"/>
                                            <p:tgtEl>
                                              <p:spTgt spid="26"/>
                                            </p:tgtEl>
                                            <p:attrNameLst>
                                              <p:attrName>ppt_w</p:attrName>
                                            </p:attrNameLst>
                                          </p:cBhvr>
                                          <p:tavLst>
                                            <p:tav tm="0">
                                              <p:val>
                                                <p:fltVal val="0"/>
                                              </p:val>
                                            </p:tav>
                                            <p:tav tm="100000">
                                              <p:val>
                                                <p:strVal val="#ppt_w"/>
                                              </p:val>
                                            </p:tav>
                                          </p:tavLst>
                                        </p:anim>
                                        <p:anim calcmode="lin" valueType="num">
                                          <p:cBhvr>
                                            <p:cTn id="36" dur="750" fill="hold"/>
                                            <p:tgtEl>
                                              <p:spTgt spid="26"/>
                                            </p:tgtEl>
                                            <p:attrNameLst>
                                              <p:attrName>ppt_h</p:attrName>
                                            </p:attrNameLst>
                                          </p:cBhvr>
                                          <p:tavLst>
                                            <p:tav tm="0">
                                              <p:val>
                                                <p:fltVal val="0"/>
                                              </p:val>
                                            </p:tav>
                                            <p:tav tm="100000">
                                              <p:val>
                                                <p:strVal val="#ppt_h"/>
                                              </p:val>
                                            </p:tav>
                                          </p:tavLst>
                                        </p:anim>
                                        <p:anim calcmode="lin" valueType="num">
                                          <p:cBhvr>
                                            <p:cTn id="37" dur="750" fill="hold"/>
                                            <p:tgtEl>
                                              <p:spTgt spid="26"/>
                                            </p:tgtEl>
                                            <p:attrNameLst>
                                              <p:attrName>style.rotation</p:attrName>
                                            </p:attrNameLst>
                                          </p:cBhvr>
                                          <p:tavLst>
                                            <p:tav tm="0">
                                              <p:val>
                                                <p:fltVal val="90"/>
                                              </p:val>
                                            </p:tav>
                                            <p:tav tm="100000">
                                              <p:val>
                                                <p:fltVal val="0"/>
                                              </p:val>
                                            </p:tav>
                                          </p:tavLst>
                                        </p:anim>
                                        <p:animEffect transition="in" filter="fade">
                                          <p:cBhvr>
                                            <p:cTn id="38" dur="750"/>
                                            <p:tgtEl>
                                              <p:spTgt spid="26"/>
                                            </p:tgtEl>
                                          </p:cBhvr>
                                        </p:animEffect>
                                      </p:childTnLst>
                                    </p:cTn>
                                  </p:par>
                                  <p:par>
                                    <p:cTn id="39" presetID="31" presetClass="entr" presetSubtype="0" fill="hold" nodeType="withEffect">
                                      <p:stCondLst>
                                        <p:cond delay="70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750" fill="hold"/>
                                            <p:tgtEl>
                                              <p:spTgt spid="18"/>
                                            </p:tgtEl>
                                            <p:attrNameLst>
                                              <p:attrName>ppt_w</p:attrName>
                                            </p:attrNameLst>
                                          </p:cBhvr>
                                          <p:tavLst>
                                            <p:tav tm="0">
                                              <p:val>
                                                <p:fltVal val="0"/>
                                              </p:val>
                                            </p:tav>
                                            <p:tav tm="100000">
                                              <p:val>
                                                <p:strVal val="#ppt_w"/>
                                              </p:val>
                                            </p:tav>
                                          </p:tavLst>
                                        </p:anim>
                                        <p:anim calcmode="lin" valueType="num">
                                          <p:cBhvr>
                                            <p:cTn id="42" dur="750" fill="hold"/>
                                            <p:tgtEl>
                                              <p:spTgt spid="18"/>
                                            </p:tgtEl>
                                            <p:attrNameLst>
                                              <p:attrName>ppt_h</p:attrName>
                                            </p:attrNameLst>
                                          </p:cBhvr>
                                          <p:tavLst>
                                            <p:tav tm="0">
                                              <p:val>
                                                <p:fltVal val="0"/>
                                              </p:val>
                                            </p:tav>
                                            <p:tav tm="100000">
                                              <p:val>
                                                <p:strVal val="#ppt_h"/>
                                              </p:val>
                                            </p:tav>
                                          </p:tavLst>
                                        </p:anim>
                                        <p:anim calcmode="lin" valueType="num">
                                          <p:cBhvr>
                                            <p:cTn id="43" dur="750" fill="hold"/>
                                            <p:tgtEl>
                                              <p:spTgt spid="18"/>
                                            </p:tgtEl>
                                            <p:attrNameLst>
                                              <p:attrName>style.rotation</p:attrName>
                                            </p:attrNameLst>
                                          </p:cBhvr>
                                          <p:tavLst>
                                            <p:tav tm="0">
                                              <p:val>
                                                <p:fltVal val="90"/>
                                              </p:val>
                                            </p:tav>
                                            <p:tav tm="100000">
                                              <p:val>
                                                <p:fltVal val="0"/>
                                              </p:val>
                                            </p:tav>
                                          </p:tavLst>
                                        </p:anim>
                                        <p:animEffect transition="in" filter="fade">
                                          <p:cBhvr>
                                            <p:cTn id="44" dur="750"/>
                                            <p:tgtEl>
                                              <p:spTgt spid="18"/>
                                            </p:tgtEl>
                                          </p:cBhvr>
                                        </p:animEffect>
                                      </p:childTnLst>
                                    </p:cTn>
                                  </p:par>
                                  <p:par>
                                    <p:cTn id="45" presetID="31" presetClass="entr" presetSubtype="0" fill="hold" nodeType="withEffect">
                                      <p:stCondLst>
                                        <p:cond delay="7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750" fill="hold"/>
                                            <p:tgtEl>
                                              <p:spTgt spid="13"/>
                                            </p:tgtEl>
                                            <p:attrNameLst>
                                              <p:attrName>ppt_w</p:attrName>
                                            </p:attrNameLst>
                                          </p:cBhvr>
                                          <p:tavLst>
                                            <p:tav tm="0">
                                              <p:val>
                                                <p:fltVal val="0"/>
                                              </p:val>
                                            </p:tav>
                                            <p:tav tm="100000">
                                              <p:val>
                                                <p:strVal val="#ppt_w"/>
                                              </p:val>
                                            </p:tav>
                                          </p:tavLst>
                                        </p:anim>
                                        <p:anim calcmode="lin" valueType="num">
                                          <p:cBhvr>
                                            <p:cTn id="48" dur="750" fill="hold"/>
                                            <p:tgtEl>
                                              <p:spTgt spid="13"/>
                                            </p:tgtEl>
                                            <p:attrNameLst>
                                              <p:attrName>ppt_h</p:attrName>
                                            </p:attrNameLst>
                                          </p:cBhvr>
                                          <p:tavLst>
                                            <p:tav tm="0">
                                              <p:val>
                                                <p:fltVal val="0"/>
                                              </p:val>
                                            </p:tav>
                                            <p:tav tm="100000">
                                              <p:val>
                                                <p:strVal val="#ppt_h"/>
                                              </p:val>
                                            </p:tav>
                                          </p:tavLst>
                                        </p:anim>
                                        <p:anim calcmode="lin" valueType="num">
                                          <p:cBhvr>
                                            <p:cTn id="49" dur="750" fill="hold"/>
                                            <p:tgtEl>
                                              <p:spTgt spid="13"/>
                                            </p:tgtEl>
                                            <p:attrNameLst>
                                              <p:attrName>style.rotation</p:attrName>
                                            </p:attrNameLst>
                                          </p:cBhvr>
                                          <p:tavLst>
                                            <p:tav tm="0">
                                              <p:val>
                                                <p:fltVal val="90"/>
                                              </p:val>
                                            </p:tav>
                                            <p:tav tm="100000">
                                              <p:val>
                                                <p:fltVal val="0"/>
                                              </p:val>
                                            </p:tav>
                                          </p:tavLst>
                                        </p:anim>
                                        <p:animEffect transition="in" filter="fade">
                                          <p:cBhvr>
                                            <p:cTn id="50" dur="750"/>
                                            <p:tgtEl>
                                              <p:spTgt spid="13"/>
                                            </p:tgtEl>
                                          </p:cBhvr>
                                        </p:animEffect>
                                      </p:childTnLst>
                                    </p:cTn>
                                  </p:par>
                                  <p:par>
                                    <p:cTn id="51" presetID="22" presetClass="entr" presetSubtype="1" fill="hold" grpId="0" nodeType="withEffect">
                                      <p:stCondLst>
                                        <p:cond delay="850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2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0" grpId="0"/>
          <p:bldP spid="4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0100" y="532610"/>
            <a:ext cx="1029115" cy="1376147"/>
            <a:chOff x="2143125" y="828675"/>
            <a:chExt cx="1419225" cy="1897809"/>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9800" y="895349"/>
              <a:ext cx="1285876" cy="1285876"/>
            </a:xfrm>
            <a:prstGeom prst="rect">
              <a:avLst/>
            </a:prstGeom>
          </p:spPr>
        </p:pic>
        <p:sp>
          <p:nvSpPr>
            <p:cNvPr id="4" name="圆角矩形 2"/>
            <p:cNvSpPr/>
            <p:nvPr/>
          </p:nvSpPr>
          <p:spPr>
            <a:xfrm>
              <a:off x="2143125" y="82867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5" name="TextBox 3"/>
            <p:cNvSpPr txBox="1"/>
            <p:nvPr/>
          </p:nvSpPr>
          <p:spPr>
            <a:xfrm>
              <a:off x="2228850" y="2286001"/>
              <a:ext cx="1238251" cy="440483"/>
            </a:xfrm>
            <a:prstGeom prst="rect">
              <a:avLst/>
            </a:prstGeom>
            <a:noFill/>
          </p:spPr>
          <p:txBody>
            <a:bodyPr wrap="square" rtlCol="0">
              <a:spAutoFit/>
            </a:bodyPr>
            <a:lstStyle/>
            <a:p>
              <a:pPr algn="dist" defTabSz="1218565"/>
              <a:r>
                <a:rPr lang="zh-CN" altLang="en-US" dirty="0">
                  <a:solidFill>
                    <a:srgbClr val="8CAF00"/>
                  </a:solidFill>
                  <a:latin typeface="微软雅黑" pitchFamily="34" charset="-122"/>
                  <a:ea typeface="微软雅黑" pitchFamily="34" charset="-122"/>
                </a:rPr>
                <a:t>宠物粪便</a:t>
              </a:r>
              <a:endParaRPr sz="1050"/>
            </a:p>
          </p:txBody>
        </p:sp>
      </p:grpSp>
      <p:cxnSp>
        <p:nvCxnSpPr>
          <p:cNvPr id="6" name="直接连接符 5"/>
          <p:cNvCxnSpPr/>
          <p:nvPr/>
        </p:nvCxnSpPr>
        <p:spPr>
          <a:xfrm>
            <a:off x="1" y="2153351"/>
            <a:ext cx="6571129" cy="0"/>
          </a:xfrm>
          <a:prstGeom prst="line">
            <a:avLst/>
          </a:prstGeom>
          <a:ln w="19050">
            <a:solidFill>
              <a:srgbClr val="8CAF00"/>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816392" y="532610"/>
            <a:ext cx="1029115" cy="1409167"/>
            <a:chOff x="2781300" y="600075"/>
            <a:chExt cx="1419225" cy="1943346"/>
          </a:xfrm>
        </p:grpSpPr>
        <p:sp>
          <p:nvSpPr>
            <p:cNvPr id="8" name="圆角矩形 5"/>
            <p:cNvSpPr/>
            <p:nvPr/>
          </p:nvSpPr>
          <p:spPr>
            <a:xfrm>
              <a:off x="2781300" y="60007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8925" y="654366"/>
              <a:ext cx="1314450" cy="1317308"/>
            </a:xfrm>
            <a:prstGeom prst="rect">
              <a:avLst/>
            </a:prstGeom>
          </p:spPr>
        </p:pic>
        <p:sp>
          <p:nvSpPr>
            <p:cNvPr id="10" name="TextBox 7"/>
            <p:cNvSpPr txBox="1"/>
            <p:nvPr/>
          </p:nvSpPr>
          <p:spPr>
            <a:xfrm>
              <a:off x="3105151" y="2057401"/>
              <a:ext cx="895350" cy="486020"/>
            </a:xfrm>
            <a:prstGeom prst="rect">
              <a:avLst/>
            </a:prstGeom>
            <a:noFill/>
          </p:spPr>
          <p:txBody>
            <a:bodyPr wrap="square" rtlCol="0">
              <a:spAutoFit/>
            </a:bodyPr>
            <a:lstStyle/>
            <a:p>
              <a:pPr algn="dist" defTabSz="1218565"/>
              <a:r>
                <a:rPr lang="zh-CN" altLang="en-US" sz="1600" dirty="0">
                  <a:solidFill>
                    <a:srgbClr val="8CAF00"/>
                  </a:solidFill>
                  <a:latin typeface="微软雅黑" pitchFamily="34" charset="-122"/>
                  <a:ea typeface="微软雅黑" pitchFamily="34" charset="-122"/>
                </a:rPr>
                <a:t>灰土</a:t>
              </a:r>
              <a:endParaRPr sz="1050"/>
            </a:p>
          </p:txBody>
        </p:sp>
      </p:grpSp>
      <p:grpSp>
        <p:nvGrpSpPr>
          <p:cNvPr id="11" name="组合 10"/>
          <p:cNvGrpSpPr/>
          <p:nvPr/>
        </p:nvGrpSpPr>
        <p:grpSpPr>
          <a:xfrm>
            <a:off x="4372685" y="532610"/>
            <a:ext cx="1029115" cy="1376147"/>
            <a:chOff x="4895850" y="647700"/>
            <a:chExt cx="1419225" cy="1897809"/>
          </a:xfrm>
        </p:grpSpPr>
        <p:grpSp>
          <p:nvGrpSpPr>
            <p:cNvPr id="12" name="组合 11"/>
            <p:cNvGrpSpPr/>
            <p:nvPr/>
          </p:nvGrpSpPr>
          <p:grpSpPr>
            <a:xfrm>
              <a:off x="4895850" y="647700"/>
              <a:ext cx="1419225" cy="1419225"/>
              <a:chOff x="4895850" y="647700"/>
              <a:chExt cx="1419225" cy="141922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0626" y="828675"/>
                <a:ext cx="1209674" cy="1209674"/>
              </a:xfrm>
              <a:prstGeom prst="rect">
                <a:avLst/>
              </a:prstGeom>
            </p:spPr>
          </p:pic>
          <p:sp>
            <p:nvSpPr>
              <p:cNvPr id="15" name="圆角矩形 10"/>
              <p:cNvSpPr/>
              <p:nvPr/>
            </p:nvSpPr>
            <p:spPr>
              <a:xfrm>
                <a:off x="4895850" y="647700"/>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13" name="TextBox 12"/>
            <p:cNvSpPr txBox="1"/>
            <p:nvPr/>
          </p:nvSpPr>
          <p:spPr>
            <a:xfrm>
              <a:off x="4962525" y="2105026"/>
              <a:ext cx="1238251" cy="440483"/>
            </a:xfrm>
            <a:prstGeom prst="rect">
              <a:avLst/>
            </a:prstGeom>
            <a:noFill/>
          </p:spPr>
          <p:txBody>
            <a:bodyPr wrap="square" rtlCol="0">
              <a:spAutoFit/>
            </a:bodyPr>
            <a:lstStyle/>
            <a:p>
              <a:pPr algn="dist" defTabSz="1218565"/>
              <a:r>
                <a:rPr lang="zh-CN" altLang="en-US" dirty="0">
                  <a:solidFill>
                    <a:srgbClr val="8CAF00"/>
                  </a:solidFill>
                  <a:latin typeface="微软雅黑" pitchFamily="34" charset="-122"/>
                  <a:ea typeface="微软雅黑" pitchFamily="34" charset="-122"/>
                </a:rPr>
                <a:t>废旧陶瓷</a:t>
              </a:r>
              <a:endParaRPr sz="1050"/>
            </a:p>
          </p:txBody>
        </p:sp>
      </p:grpSp>
      <p:grpSp>
        <p:nvGrpSpPr>
          <p:cNvPr id="16" name="组合 15"/>
          <p:cNvGrpSpPr/>
          <p:nvPr/>
        </p:nvGrpSpPr>
        <p:grpSpPr>
          <a:xfrm>
            <a:off x="4354755" y="2493590"/>
            <a:ext cx="1029115" cy="1376147"/>
            <a:chOff x="7048500" y="619125"/>
            <a:chExt cx="1419225" cy="1897809"/>
          </a:xfrm>
        </p:grpSpPr>
        <p:grpSp>
          <p:nvGrpSpPr>
            <p:cNvPr id="17" name="组合 16"/>
            <p:cNvGrpSpPr/>
            <p:nvPr/>
          </p:nvGrpSpPr>
          <p:grpSpPr>
            <a:xfrm>
              <a:off x="7048500" y="619125"/>
              <a:ext cx="1419225" cy="1419225"/>
              <a:chOff x="7048500" y="619125"/>
              <a:chExt cx="1419225" cy="1419225"/>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4107" y="736808"/>
                <a:ext cx="776918" cy="1168192"/>
              </a:xfrm>
              <a:prstGeom prst="rect">
                <a:avLst/>
              </a:prstGeom>
            </p:spPr>
          </p:pic>
          <p:sp>
            <p:nvSpPr>
              <p:cNvPr id="20" name="圆角矩形 15"/>
              <p:cNvSpPr/>
              <p:nvPr/>
            </p:nvSpPr>
            <p:spPr>
              <a:xfrm>
                <a:off x="7048500" y="61912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18" name="TextBox 17"/>
            <p:cNvSpPr txBox="1"/>
            <p:nvPr/>
          </p:nvSpPr>
          <p:spPr>
            <a:xfrm>
              <a:off x="7153275" y="2076451"/>
              <a:ext cx="1238251" cy="440483"/>
            </a:xfrm>
            <a:prstGeom prst="rect">
              <a:avLst/>
            </a:prstGeom>
            <a:noFill/>
          </p:spPr>
          <p:txBody>
            <a:bodyPr wrap="square" rtlCol="0">
              <a:spAutoFit/>
            </a:bodyPr>
            <a:lstStyle/>
            <a:p>
              <a:pPr algn="dist" defTabSz="1218565"/>
              <a:r>
                <a:rPr lang="zh-CN" altLang="en-US" dirty="0">
                  <a:solidFill>
                    <a:srgbClr val="8CAF00"/>
                  </a:solidFill>
                  <a:latin typeface="微软雅黑" pitchFamily="34" charset="-122"/>
                  <a:ea typeface="微软雅黑" pitchFamily="34" charset="-122"/>
                </a:rPr>
                <a:t>污染纸张</a:t>
              </a:r>
              <a:endParaRPr sz="1050"/>
            </a:p>
          </p:txBody>
        </p:sp>
      </p:grpSp>
      <p:grpSp>
        <p:nvGrpSpPr>
          <p:cNvPr id="21" name="组合 20"/>
          <p:cNvGrpSpPr/>
          <p:nvPr/>
        </p:nvGrpSpPr>
        <p:grpSpPr>
          <a:xfrm>
            <a:off x="1242170" y="2493590"/>
            <a:ext cx="1029115" cy="1409167"/>
            <a:chOff x="2838450" y="2905125"/>
            <a:chExt cx="1419225" cy="1943346"/>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7147" y="3019425"/>
              <a:ext cx="1206227" cy="1206227"/>
            </a:xfrm>
            <a:prstGeom prst="rect">
              <a:avLst/>
            </a:prstGeom>
          </p:spPr>
        </p:pic>
        <p:sp>
          <p:nvSpPr>
            <p:cNvPr id="23" name="圆角矩形 20"/>
            <p:cNvSpPr/>
            <p:nvPr/>
          </p:nvSpPr>
          <p:spPr>
            <a:xfrm>
              <a:off x="2838450" y="290512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24" name="TextBox 21"/>
            <p:cNvSpPr txBox="1"/>
            <p:nvPr/>
          </p:nvSpPr>
          <p:spPr>
            <a:xfrm>
              <a:off x="3086100" y="4362451"/>
              <a:ext cx="895350" cy="486020"/>
            </a:xfrm>
            <a:prstGeom prst="rect">
              <a:avLst/>
            </a:prstGeom>
            <a:noFill/>
          </p:spPr>
          <p:txBody>
            <a:bodyPr wrap="square" rtlCol="0">
              <a:spAutoFit/>
            </a:bodyPr>
            <a:lstStyle/>
            <a:p>
              <a:pPr algn="dist" defTabSz="1218565"/>
              <a:r>
                <a:rPr lang="zh-CN" altLang="en-US" sz="1600" dirty="0">
                  <a:solidFill>
                    <a:srgbClr val="8CAF00"/>
                  </a:solidFill>
                  <a:latin typeface="微软雅黑" pitchFamily="34" charset="-122"/>
                  <a:ea typeface="微软雅黑" pitchFamily="34" charset="-122"/>
                </a:rPr>
                <a:t>烟头</a:t>
              </a:r>
              <a:endParaRPr sz="1050"/>
            </a:p>
          </p:txBody>
        </p:sp>
      </p:grpSp>
      <p:grpSp>
        <p:nvGrpSpPr>
          <p:cNvPr id="25" name="组合 24"/>
          <p:cNvGrpSpPr/>
          <p:nvPr/>
        </p:nvGrpSpPr>
        <p:grpSpPr>
          <a:xfrm>
            <a:off x="2750114" y="2493590"/>
            <a:ext cx="1125810" cy="1369241"/>
            <a:chOff x="2790824" y="2819400"/>
            <a:chExt cx="1552575" cy="1888285"/>
          </a:xfrm>
        </p:grpSpPr>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9806" y="2933700"/>
              <a:ext cx="1203094" cy="1203094"/>
            </a:xfrm>
            <a:prstGeom prst="rect">
              <a:avLst/>
            </a:prstGeom>
          </p:spPr>
        </p:pic>
        <p:sp>
          <p:nvSpPr>
            <p:cNvPr id="27" name="圆角矩形 24"/>
            <p:cNvSpPr/>
            <p:nvPr/>
          </p:nvSpPr>
          <p:spPr>
            <a:xfrm>
              <a:off x="2867025" y="2819400"/>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28" name="TextBox 25"/>
            <p:cNvSpPr txBox="1"/>
            <p:nvPr/>
          </p:nvSpPr>
          <p:spPr>
            <a:xfrm>
              <a:off x="2790824" y="4267202"/>
              <a:ext cx="1552575" cy="440483"/>
            </a:xfrm>
            <a:prstGeom prst="rect">
              <a:avLst/>
            </a:prstGeom>
            <a:noFill/>
          </p:spPr>
          <p:txBody>
            <a:bodyPr wrap="square" rtlCol="0">
              <a:spAutoFit/>
            </a:bodyPr>
            <a:lstStyle/>
            <a:p>
              <a:pPr algn="dist" defTabSz="1218565"/>
              <a:r>
                <a:rPr lang="zh-CN" altLang="en-US" dirty="0">
                  <a:solidFill>
                    <a:srgbClr val="8CAF00"/>
                  </a:solidFill>
                  <a:latin typeface="微软雅黑" pitchFamily="34" charset="-122"/>
                  <a:ea typeface="微软雅黑" pitchFamily="34" charset="-122"/>
                </a:rPr>
                <a:t>一次性餐盒</a:t>
              </a:r>
              <a:endParaRPr sz="1050"/>
            </a:p>
          </p:txBody>
        </p:sp>
      </p:grpSp>
      <p:sp>
        <p:nvSpPr>
          <p:cNvPr id="29" name="Rectangle 3"/>
          <p:cNvSpPr txBox="1">
            <a:spLocks noRot="1" noChangeArrowheads="1"/>
          </p:cNvSpPr>
          <p:nvPr/>
        </p:nvSpPr>
        <p:spPr>
          <a:xfrm>
            <a:off x="6246160" y="3195779"/>
            <a:ext cx="2655795" cy="89030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en-US" altLang="zh-CN" sz="1100" dirty="0">
                <a:solidFill>
                  <a:prstClr val="black">
                    <a:lumMod val="65000"/>
                    <a:lumOff val="35000"/>
                  </a:prstClr>
                </a:solidFill>
                <a:latin typeface="微软雅黑" pitchFamily="34" charset="-122"/>
                <a:ea typeface="微软雅黑" pitchFamily="34" charset="-122"/>
              </a:rPr>
              <a:t>           </a:t>
            </a:r>
            <a:r>
              <a:rPr lang="zh-CN" altLang="zh-CN" sz="1100" dirty="0">
                <a:solidFill>
                  <a:prstClr val="black">
                    <a:lumMod val="65000"/>
                    <a:lumOff val="35000"/>
                  </a:prstClr>
                </a:solidFill>
                <a:latin typeface="微软雅黑" pitchFamily="34" charset="-122"/>
                <a:ea typeface="微软雅黑" pitchFamily="34" charset="-122"/>
              </a:rPr>
              <a:t>包括除上述几类垃圾之外的砖瓦陶瓷、渣土、卫生间废纸、纸巾等难以回收的废弃物，通常根据垃圾特性采取焚烧或者填埋的方式处理。 </a:t>
            </a:r>
            <a:endParaRPr sz="2400"/>
          </a:p>
        </p:txBody>
      </p:sp>
      <p:grpSp>
        <p:nvGrpSpPr>
          <p:cNvPr id="30" name="组合 29"/>
          <p:cNvGrpSpPr/>
          <p:nvPr/>
        </p:nvGrpSpPr>
        <p:grpSpPr>
          <a:xfrm>
            <a:off x="6703921" y="252974"/>
            <a:ext cx="1651200" cy="688529"/>
            <a:chOff x="800100" y="877294"/>
            <a:chExt cx="1847850" cy="770531"/>
          </a:xfrm>
          <a:solidFill>
            <a:srgbClr val="78D00E"/>
          </a:solidFill>
        </p:grpSpPr>
        <p:sp>
          <p:nvSpPr>
            <p:cNvPr id="31" name="下箭头标注 42"/>
            <p:cNvSpPr/>
            <p:nvPr/>
          </p:nvSpPr>
          <p:spPr>
            <a:xfrm>
              <a:off x="800100" y="914400"/>
              <a:ext cx="1847850" cy="733425"/>
            </a:xfrm>
            <a:prstGeom prst="downArrow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32" name="TextBox 43"/>
            <p:cNvSpPr txBox="1"/>
            <p:nvPr/>
          </p:nvSpPr>
          <p:spPr>
            <a:xfrm>
              <a:off x="839680" y="877294"/>
              <a:ext cx="1722545" cy="540787"/>
            </a:xfrm>
            <a:prstGeom prst="rect">
              <a:avLst/>
            </a:prstGeom>
            <a:grpFill/>
            <a:ln>
              <a:noFill/>
            </a:ln>
          </p:spPr>
          <p:txBody>
            <a:bodyPr wrap="square" rtlCol="0">
              <a:spAutoFit/>
            </a:bodyPr>
            <a:lstStyle/>
            <a:p>
              <a:pPr algn="dist" defTabSz="1218565"/>
              <a:r>
                <a:rPr lang="zh-CN" altLang="en-US" sz="2400" b="1" dirty="0">
                  <a:solidFill>
                    <a:prstClr val="white"/>
                  </a:solidFill>
                  <a:latin typeface="微软雅黑" pitchFamily="34" charset="-122"/>
                  <a:ea typeface="微软雅黑" pitchFamily="34" charset="-122"/>
                </a:rPr>
                <a:t>其他垃圾</a:t>
              </a:r>
              <a:endParaRPr sz="1050"/>
            </a:p>
          </p:txBody>
        </p:sp>
      </p:grpSp>
      <p:grpSp>
        <p:nvGrpSpPr>
          <p:cNvPr id="33" name="组合 32"/>
          <p:cNvGrpSpPr/>
          <p:nvPr/>
        </p:nvGrpSpPr>
        <p:grpSpPr>
          <a:xfrm>
            <a:off x="6703298" y="1040321"/>
            <a:ext cx="1701077" cy="1985000"/>
            <a:chOff x="6703297" y="1490377"/>
            <a:chExt cx="1701077" cy="1985000"/>
          </a:xfrm>
        </p:grpSpPr>
        <p:sp>
          <p:nvSpPr>
            <p:cNvPr id="34" name="梯形 33"/>
            <p:cNvSpPr/>
            <p:nvPr/>
          </p:nvSpPr>
          <p:spPr>
            <a:xfrm flipV="1">
              <a:off x="6835269" y="1916057"/>
              <a:ext cx="1488442" cy="1559320"/>
            </a:xfrm>
            <a:prstGeom prst="trapezoid">
              <a:avLst>
                <a:gd name="adj" fmla="val 14922"/>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nvGrpSpPr>
            <p:cNvPr id="35" name="组合 34"/>
            <p:cNvGrpSpPr/>
            <p:nvPr/>
          </p:nvGrpSpPr>
          <p:grpSpPr>
            <a:xfrm>
              <a:off x="6703297" y="1490377"/>
              <a:ext cx="1701077" cy="354391"/>
              <a:chOff x="3563888" y="1203598"/>
              <a:chExt cx="1728192" cy="360040"/>
            </a:xfrm>
          </p:grpSpPr>
          <p:sp>
            <p:nvSpPr>
              <p:cNvPr id="38" name="同侧圆角矩形 38"/>
              <p:cNvSpPr/>
              <p:nvPr/>
            </p:nvSpPr>
            <p:spPr>
              <a:xfrm>
                <a:off x="3563888" y="1347614"/>
                <a:ext cx="1728192" cy="216024"/>
              </a:xfrm>
              <a:prstGeom prst="round2SameRect">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39" name="左中括号 38"/>
              <p:cNvSpPr/>
              <p:nvPr/>
            </p:nvSpPr>
            <p:spPr>
              <a:xfrm rot="5400000">
                <a:off x="4355976" y="987574"/>
                <a:ext cx="144016" cy="576064"/>
              </a:xfrm>
              <a:prstGeom prst="leftBracket">
                <a:avLst/>
              </a:prstGeom>
              <a:ln w="101600">
                <a:solidFill>
                  <a:srgbClr val="78D00E"/>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1800">
                  <a:solidFill>
                    <a:prstClr val="black"/>
                  </a:solidFill>
                  <a:latin typeface="Calibri"/>
                  <a:ea typeface="宋体" pitchFamily="2" charset="-122"/>
                </a:endParaRPr>
              </a:p>
            </p:txBody>
          </p:sp>
        </p:grpSp>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7873" y="2169165"/>
              <a:ext cx="770014" cy="739938"/>
            </a:xfrm>
            <a:prstGeom prst="rect">
              <a:avLst/>
            </a:prstGeom>
          </p:spPr>
        </p:pic>
        <p:sp>
          <p:nvSpPr>
            <p:cNvPr id="37" name="椭圆 36"/>
            <p:cNvSpPr/>
            <p:nvPr/>
          </p:nvSpPr>
          <p:spPr>
            <a:xfrm>
              <a:off x="7222229" y="2152936"/>
              <a:ext cx="754429" cy="754428"/>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40" name="矩形 39"/>
          <p:cNvSpPr/>
          <p:nvPr/>
        </p:nvSpPr>
        <p:spPr>
          <a:xfrm>
            <a:off x="6472518" y="3028249"/>
            <a:ext cx="2223248" cy="116542"/>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50"/>
                                            <p:tgtEl>
                                              <p:spTgt spid="40"/>
                                            </p:tgtEl>
                                          </p:cBhvr>
                                        </p:animEffect>
                                        <p:anim calcmode="lin" valueType="num">
                                          <p:cBhvr>
                                            <p:cTn id="11" dur="750" fill="hold"/>
                                            <p:tgtEl>
                                              <p:spTgt spid="40"/>
                                            </p:tgtEl>
                                            <p:attrNameLst>
                                              <p:attrName>ppt_x</p:attrName>
                                            </p:attrNameLst>
                                          </p:cBhvr>
                                          <p:tavLst>
                                            <p:tav tm="0">
                                              <p:val>
                                                <p:strVal val="#ppt_x"/>
                                              </p:val>
                                            </p:tav>
                                            <p:tav tm="100000">
                                              <p:val>
                                                <p:strVal val="#ppt_x"/>
                                              </p:val>
                                            </p:tav>
                                          </p:tavLst>
                                        </p:anim>
                                        <p:anim calcmode="lin" valueType="num">
                                          <p:cBhvr>
                                            <p:cTn id="12" dur="750" fill="hold"/>
                                            <p:tgtEl>
                                              <p:spTgt spid="40"/>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14:presetBounceEnd="52000">
                                      <p:stCondLst>
                                        <p:cond delay="1250"/>
                                      </p:stCondLst>
                                      <p:childTnLst>
                                        <p:set>
                                          <p:cBhvr>
                                            <p:cTn id="14" dur="1" fill="hold">
                                              <p:stCondLst>
                                                <p:cond delay="0"/>
                                              </p:stCondLst>
                                            </p:cTn>
                                            <p:tgtEl>
                                              <p:spTgt spid="33"/>
                                            </p:tgtEl>
                                            <p:attrNameLst>
                                              <p:attrName>style.visibility</p:attrName>
                                            </p:attrNameLst>
                                          </p:cBhvr>
                                          <p:to>
                                            <p:strVal val="visible"/>
                                          </p:to>
                                        </p:set>
                                        <p:anim calcmode="lin" valueType="num" p14:bounceEnd="52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52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2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30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1000"/>
                                            <p:tgtEl>
                                              <p:spTgt spid="29"/>
                                            </p:tgtEl>
                                          </p:cBhvr>
                                        </p:animEffect>
                                      </p:childTnLst>
                                    </p:cTn>
                                  </p:par>
                                  <p:par>
                                    <p:cTn id="25" presetID="42" presetClass="entr" presetSubtype="0" fill="hold" nodeType="withEffect">
                                      <p:stCondLst>
                                        <p:cond delay="40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7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4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5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0"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50"/>
                                            <p:tgtEl>
                                              <p:spTgt spid="40"/>
                                            </p:tgtEl>
                                          </p:cBhvr>
                                        </p:animEffect>
                                        <p:anim calcmode="lin" valueType="num">
                                          <p:cBhvr>
                                            <p:cTn id="11" dur="750" fill="hold"/>
                                            <p:tgtEl>
                                              <p:spTgt spid="40"/>
                                            </p:tgtEl>
                                            <p:attrNameLst>
                                              <p:attrName>ppt_x</p:attrName>
                                            </p:attrNameLst>
                                          </p:cBhvr>
                                          <p:tavLst>
                                            <p:tav tm="0">
                                              <p:val>
                                                <p:strVal val="#ppt_x"/>
                                              </p:val>
                                            </p:tav>
                                            <p:tav tm="100000">
                                              <p:val>
                                                <p:strVal val="#ppt_x"/>
                                              </p:val>
                                            </p:tav>
                                          </p:tavLst>
                                        </p:anim>
                                        <p:anim calcmode="lin" valueType="num">
                                          <p:cBhvr>
                                            <p:cTn id="12" dur="750" fill="hold"/>
                                            <p:tgtEl>
                                              <p:spTgt spid="40"/>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stCondLst>
                                        <p:cond delay="1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2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30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1000"/>
                                            <p:tgtEl>
                                              <p:spTgt spid="29"/>
                                            </p:tgtEl>
                                          </p:cBhvr>
                                        </p:animEffect>
                                      </p:childTnLst>
                                    </p:cTn>
                                  </p:par>
                                  <p:par>
                                    <p:cTn id="25" presetID="42" presetClass="entr" presetSubtype="0" fill="hold" nodeType="withEffect">
                                      <p:stCondLst>
                                        <p:cond delay="40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7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4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5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0" grpId="0" bldLvl="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569382" y="1253941"/>
            <a:ext cx="2297768" cy="613410"/>
          </a:xfrm>
          <a:prstGeom prst="rect">
            <a:avLst/>
          </a:prstGeom>
          <a:noFill/>
        </p:spPr>
        <p:txBody>
          <a:bodyPr wrap="square" rtlCol="0">
            <a:spAutoFit/>
          </a:bodyPr>
          <a:lstStyle/>
          <a:p>
            <a:pPr algn="dist" defTabSz="1218565"/>
            <a:r>
              <a:rPr lang="zh-CN" altLang="en-US" sz="3200" b="1" dirty="0">
                <a:solidFill>
                  <a:srgbClr val="78D00E"/>
                </a:solidFill>
                <a:latin typeface="微软雅黑" pitchFamily="34" charset="-122"/>
                <a:ea typeface="微软雅黑" pitchFamily="34" charset="-122"/>
              </a:rPr>
              <a:t>废物利用</a:t>
            </a:r>
            <a:endParaRPr sz="1050"/>
          </a:p>
        </p:txBody>
      </p:sp>
      <p:sp>
        <p:nvSpPr>
          <p:cNvPr id="3" name="Rectangle 2"/>
          <p:cNvSpPr txBox="1">
            <a:spLocks noRot="1" noChangeArrowheads="1"/>
          </p:cNvSpPr>
          <p:nvPr/>
        </p:nvSpPr>
        <p:spPr>
          <a:xfrm>
            <a:off x="1204297" y="1904402"/>
            <a:ext cx="3148629"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565">
              <a:lnSpc>
                <a:spcPct val="200000"/>
              </a:lnSpc>
            </a:pPr>
            <a:r>
              <a:rPr lang="en-US" altLang="zh-CN" sz="1400" dirty="0">
                <a:solidFill>
                  <a:srgbClr val="9BBB59">
                    <a:lumMod val="50000"/>
                  </a:srgbClr>
                </a:solidFill>
                <a:latin typeface="微软雅黑" pitchFamily="34" charset="-122"/>
                <a:ea typeface="微软雅黑" pitchFamily="34" charset="-122"/>
              </a:rPr>
              <a:t>        </a:t>
            </a:r>
            <a:r>
              <a:rPr lang="zh-CN" altLang="zh-CN" sz="1400" dirty="0">
                <a:solidFill>
                  <a:srgbClr val="9BBB59">
                    <a:lumMod val="50000"/>
                  </a:srgbClr>
                </a:solidFill>
                <a:latin typeface="微软雅黑" pitchFamily="34" charset="-122"/>
                <a:ea typeface="微软雅黑" pitchFamily="34" charset="-122"/>
              </a:rPr>
              <a:t>对于垃圾，不论哪种处理方式都会对环境产生危害，增加社会负担，造成资源的浪费。所以解决垃圾处理的最好方法就是</a:t>
            </a:r>
            <a:r>
              <a:rPr lang="zh-CN" altLang="en-US" sz="1400" dirty="0">
                <a:solidFill>
                  <a:srgbClr val="9BBB59">
                    <a:lumMod val="50000"/>
                  </a:srgbClr>
                </a:solidFill>
                <a:latin typeface="微软雅黑" pitchFamily="34" charset="-122"/>
                <a:ea typeface="微软雅黑" pitchFamily="34" charset="-122"/>
              </a:rPr>
              <a:t>废物利用。</a:t>
            </a:r>
            <a:endParaRPr lang="zh-CN" altLang="zh-CN" sz="1400" dirty="0">
              <a:solidFill>
                <a:srgbClr val="9BBB59">
                  <a:lumMod val="50000"/>
                </a:srgb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412797" y="2847975"/>
            <a:ext cx="2816679" cy="1485508"/>
          </a:xfrm>
          <a:prstGeom prst="rect">
            <a:avLst/>
          </a:prstGeom>
          <a:solidFill>
            <a:schemeClr val="bg1"/>
          </a:solidFill>
          <a:ln>
            <a:solidFill>
              <a:schemeClr val="bg1"/>
            </a:solidFill>
          </a:ln>
          <a:effectLst>
            <a:outerShdw blurRad="50800" dist="38100" dir="5400000" algn="t" rotWithShape="0">
              <a:prstClr val="black">
                <a:alpha val="40000"/>
              </a:prstClr>
            </a:outerShdw>
          </a:effectLst>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710229" y="642938"/>
            <a:ext cx="2346518" cy="1471613"/>
          </a:xfrm>
          <a:prstGeom prst="rect">
            <a:avLst/>
          </a:prstGeom>
          <a:ln>
            <a:solidFill>
              <a:schemeClr val="bg1"/>
            </a:solidFill>
          </a:ln>
          <a:effectLst>
            <a:outerShdw blurRad="50800" dist="38100" dir="5400000" algn="t" rotWithShape="0">
              <a:prstClr val="black">
                <a:alpha val="40000"/>
              </a:prstClr>
            </a:outerShdw>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5576" y="1457326"/>
            <a:ext cx="1685925" cy="1685925"/>
          </a:xfrm>
          <a:prstGeom prst="rect">
            <a:avLst/>
          </a:prstGeom>
          <a:ln>
            <a:solidFill>
              <a:schemeClr val="bg1"/>
            </a:solidFill>
          </a:ln>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2" presetClass="entr" presetSubtype="0"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2" presetClass="entr" presetSubtype="1" fill="hold" nodeType="withEffect" p14:presetBounceEnd="58000">
                                      <p:stCondLst>
                                        <p:cond delay="1500"/>
                                      </p:stCondLst>
                                      <p:childTnLst>
                                        <p:set>
                                          <p:cBhvr>
                                            <p:cTn id="19" dur="1" fill="hold">
                                              <p:stCondLst>
                                                <p:cond delay="0"/>
                                              </p:stCondLst>
                                            </p:cTn>
                                            <p:tgtEl>
                                              <p:spTgt spid="6"/>
                                            </p:tgtEl>
                                            <p:attrNameLst>
                                              <p:attrName>style.visibility</p:attrName>
                                            </p:attrNameLst>
                                          </p:cBhvr>
                                          <p:to>
                                            <p:strVal val="visible"/>
                                          </p:to>
                                        </p:set>
                                        <p:anim calcmode="lin" valueType="num" p14:bounceEnd="58000">
                                          <p:cBhvr additive="base">
                                            <p:cTn id="20" dur="1000" fill="hold"/>
                                            <p:tgtEl>
                                              <p:spTgt spid="6"/>
                                            </p:tgtEl>
                                            <p:attrNameLst>
                                              <p:attrName>ppt_x</p:attrName>
                                            </p:attrNameLst>
                                          </p:cBhvr>
                                          <p:tavLst>
                                            <p:tav tm="0">
                                              <p:val>
                                                <p:strVal val="#ppt_x"/>
                                              </p:val>
                                            </p:tav>
                                            <p:tav tm="100000">
                                              <p:val>
                                                <p:strVal val="#ppt_x"/>
                                              </p:val>
                                            </p:tav>
                                          </p:tavLst>
                                        </p:anim>
                                        <p:anim calcmode="lin" valueType="num" p14:bounceEnd="58000">
                                          <p:cBhvr additive="base">
                                            <p:cTn id="21" dur="10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2500"/>
                                      </p:stCondLst>
                                      <p:iterate type="lt">
                                        <p:tmPct val="10000"/>
                                      </p:iterate>
                                      <p:childTnLst>
                                        <p:set>
                                          <p:cBhvr>
                                            <p:cTn id="23" dur="1" fill="hold">
                                              <p:stCondLst>
                                                <p:cond delay="0"/>
                                              </p:stCondLst>
                                            </p:cTn>
                                            <p:tgtEl>
                                              <p:spTgt spid="2"/>
                                            </p:tgtEl>
                                            <p:attrNameLst>
                                              <p:attrName>style.visibility</p:attrName>
                                            </p:attrNameLst>
                                          </p:cBhvr>
                                          <p:to>
                                            <p:strVal val="visible"/>
                                          </p:to>
                                        </p:set>
                                        <p:animEffect transition="in" filter="fade">
                                          <p:cBhvr>
                                            <p:cTn id="24" dur="1250"/>
                                            <p:tgtEl>
                                              <p:spTgt spid="2"/>
                                            </p:tgtEl>
                                          </p:cBhvr>
                                        </p:animEffect>
                                      </p:childTnLst>
                                    </p:cTn>
                                  </p:par>
                                  <p:par>
                                    <p:cTn id="25" presetID="22" presetClass="entr" presetSubtype="1" fill="hold" grpId="0" nodeType="withEffect">
                                      <p:stCondLst>
                                        <p:cond delay="40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2" presetClass="entr" presetSubtype="0"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2" presetClass="entr" presetSubtype="1" fill="hold" nodeType="withEffect">
                                      <p:stCondLst>
                                        <p:cond delay="1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2500"/>
                                      </p:stCondLst>
                                      <p:iterate type="lt">
                                        <p:tmPct val="10000"/>
                                      </p:iterate>
                                      <p:childTnLst>
                                        <p:set>
                                          <p:cBhvr>
                                            <p:cTn id="23" dur="1" fill="hold">
                                              <p:stCondLst>
                                                <p:cond delay="0"/>
                                              </p:stCondLst>
                                            </p:cTn>
                                            <p:tgtEl>
                                              <p:spTgt spid="2"/>
                                            </p:tgtEl>
                                            <p:attrNameLst>
                                              <p:attrName>style.visibility</p:attrName>
                                            </p:attrNameLst>
                                          </p:cBhvr>
                                          <p:to>
                                            <p:strVal val="visible"/>
                                          </p:to>
                                        </p:set>
                                        <p:animEffect transition="in" filter="fade">
                                          <p:cBhvr>
                                            <p:cTn id="24" dur="1250"/>
                                            <p:tgtEl>
                                              <p:spTgt spid="2"/>
                                            </p:tgtEl>
                                          </p:cBhvr>
                                        </p:animEffect>
                                      </p:childTnLst>
                                    </p:cTn>
                                  </p:par>
                                  <p:par>
                                    <p:cTn id="25" presetID="22" presetClass="entr" presetSubtype="1" fill="hold" grpId="0" nodeType="withEffect">
                                      <p:stCondLst>
                                        <p:cond delay="40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17599" t="50088" r="45437"/>
          <a:stretch>
            <a:fillRect/>
          </a:stretch>
        </p:blipFill>
        <p:spPr>
          <a:xfrm>
            <a:off x="369531" y="2850422"/>
            <a:ext cx="2742998" cy="1851884"/>
          </a:xfrm>
          <a:prstGeom prst="rect">
            <a:avLst/>
          </a:prstGeom>
        </p:spPr>
      </p:pic>
      <p:sp>
        <p:nvSpPr>
          <p:cNvPr id="3" name="圆角矩形 6"/>
          <p:cNvSpPr/>
          <p:nvPr/>
        </p:nvSpPr>
        <p:spPr>
          <a:xfrm>
            <a:off x="3730070" y="1516351"/>
            <a:ext cx="2874638" cy="421481"/>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9792" t="5833" r="29375" b="11042"/>
          <a:stretch>
            <a:fillRect/>
          </a:stretch>
        </p:blipFill>
        <p:spPr>
          <a:xfrm>
            <a:off x="1565612" y="1076787"/>
            <a:ext cx="1522997" cy="1550194"/>
          </a:xfrm>
          <a:prstGeom prst="rect">
            <a:avLst/>
          </a:prstGeom>
          <a:effectLst>
            <a:outerShdw blurRad="101600" dist="63500" dir="5400000" algn="t" rotWithShape="0">
              <a:prstClr val="black">
                <a:alpha val="51000"/>
              </a:prstClr>
            </a:outerShdw>
          </a:effectLst>
        </p:spPr>
      </p:pic>
      <p:sp>
        <p:nvSpPr>
          <p:cNvPr id="5" name="TextBox 8"/>
          <p:cNvSpPr txBox="1"/>
          <p:nvPr/>
        </p:nvSpPr>
        <p:spPr>
          <a:xfrm>
            <a:off x="1794717" y="1719725"/>
            <a:ext cx="1085850" cy="629285"/>
          </a:xfrm>
          <a:prstGeom prst="rect">
            <a:avLst/>
          </a:prstGeom>
          <a:noFill/>
        </p:spPr>
        <p:txBody>
          <a:bodyPr wrap="square" rtlCol="0">
            <a:spAutoFit/>
          </a:bodyPr>
          <a:lstStyle/>
          <a:p>
            <a:pPr algn="dist" defTabSz="914400"/>
            <a:r>
              <a:rPr lang="zh-CN" altLang="en-US" sz="3450" b="1" dirty="0">
                <a:solidFill>
                  <a:prstClr val="white"/>
                </a:solidFill>
                <a:effectLst>
                  <a:outerShdw blurRad="152400" dist="88900" dir="5400000" algn="t" rotWithShape="0">
                    <a:prstClr val="black">
                      <a:alpha val="57000"/>
                    </a:prstClr>
                  </a:outerShdw>
                </a:effectLst>
                <a:latin typeface="方正卡通简体" pitchFamily="65" charset="-122"/>
                <a:ea typeface="方正卡通简体" pitchFamily="65" charset="-122"/>
              </a:rPr>
              <a:t>目录</a:t>
            </a:r>
            <a:endParaRPr sz="1050"/>
          </a:p>
        </p:txBody>
      </p:sp>
      <p:sp>
        <p:nvSpPr>
          <p:cNvPr id="6" name="圆角矩形 9"/>
          <p:cNvSpPr/>
          <p:nvPr/>
        </p:nvSpPr>
        <p:spPr>
          <a:xfrm>
            <a:off x="3758645" y="3066545"/>
            <a:ext cx="2853207" cy="421481"/>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8936" t="8819" r="8190"/>
          <a:stretch>
            <a:fillRect/>
          </a:stretch>
        </p:blipFill>
        <p:spPr>
          <a:xfrm>
            <a:off x="6846857" y="2987076"/>
            <a:ext cx="2273261" cy="2357877"/>
          </a:xfrm>
          <a:prstGeom prst="rect">
            <a:avLst/>
          </a:prstGeom>
          <a:effectLst>
            <a:outerShdw blurRad="88900" dist="63500" dir="5400000" algn="t" rotWithShape="0">
              <a:prstClr val="black">
                <a:alpha val="43000"/>
              </a:prstClr>
            </a:outerShdw>
          </a:effectLst>
        </p:spPr>
      </p:pic>
      <p:sp>
        <p:nvSpPr>
          <p:cNvPr id="8" name="TextBox 10"/>
          <p:cNvSpPr txBox="1"/>
          <p:nvPr/>
        </p:nvSpPr>
        <p:spPr>
          <a:xfrm>
            <a:off x="1741030" y="2223023"/>
            <a:ext cx="1255559" cy="598170"/>
          </a:xfrm>
          <a:prstGeom prst="rect">
            <a:avLst/>
          </a:prstGeom>
          <a:noFill/>
        </p:spPr>
        <p:txBody>
          <a:bodyPr wrap="square" rtlCol="0">
            <a:spAutoFit/>
          </a:bodyPr>
          <a:lstStyle/>
          <a:p>
            <a:pPr algn="dist" defTabSz="914400"/>
            <a:r>
              <a:rPr lang="en-US" altLang="zh-CN" sz="1050" spc="300" dirty="0">
                <a:solidFill>
                  <a:srgbClr val="EEECE1">
                    <a:lumMod val="25000"/>
                  </a:srgbClr>
                </a:solidFill>
                <a:effectLst>
                  <a:innerShdw blurRad="38100" dist="50800" dir="16200000">
                    <a:prstClr val="black">
                      <a:alpha val="86000"/>
                    </a:prstClr>
                  </a:innerShdw>
                </a:effectLst>
                <a:latin typeface="仿宋" charset="0"/>
                <a:ea typeface="微软雅黑" pitchFamily="34" charset="-122"/>
              </a:rPr>
              <a:t>CONTANTS</a:t>
            </a:r>
            <a:endParaRPr lang="zh-HK" altLang="en-US" sz="1050" spc="300" dirty="0">
              <a:solidFill>
                <a:srgbClr val="EEECE1">
                  <a:lumMod val="25000"/>
                </a:srgbClr>
              </a:solidFill>
              <a:effectLst>
                <a:innerShdw blurRad="38100" dist="50800" dir="16200000">
                  <a:prstClr val="black">
                    <a:alpha val="86000"/>
                  </a:prstClr>
                </a:innerShdw>
              </a:effectLst>
              <a:latin typeface="仿宋" charset="0"/>
              <a:ea typeface="微软雅黑" pitchFamily="34" charset="-122"/>
            </a:endParaRPr>
          </a:p>
          <a:p>
            <a:pPr algn="dist" defTabSz="914400"/>
            <a:endParaRPr lang="zh-CN" altLang="en-US" sz="1050" dirty="0">
              <a:solidFill>
                <a:srgbClr val="EEECE1">
                  <a:lumMod val="25000"/>
                </a:srgbClr>
              </a:solidFill>
              <a:effectLst>
                <a:innerShdw blurRad="38100" dist="50800" dir="16200000">
                  <a:prstClr val="black">
                    <a:alpha val="86000"/>
                  </a:prstClr>
                </a:innerShdw>
              </a:effectLst>
              <a:latin typeface="仿宋" charset="0"/>
              <a:ea typeface="宋体" pitchFamily="2" charset="-122"/>
            </a:endParaRPr>
          </a:p>
        </p:txBody>
      </p:sp>
      <p:sp>
        <p:nvSpPr>
          <p:cNvPr id="9" name="圆角矩形 11"/>
          <p:cNvSpPr/>
          <p:nvPr/>
        </p:nvSpPr>
        <p:spPr>
          <a:xfrm>
            <a:off x="3737214" y="2245013"/>
            <a:ext cx="2874638" cy="421481"/>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166498" y="-60680"/>
            <a:ext cx="2443637" cy="1423217"/>
          </a:xfrm>
          <a:prstGeom prst="rect">
            <a:avLst/>
          </a:prstGeom>
          <a:effectLst>
            <a:outerShdw blurRad="50800" dist="38100" dir="5400000" algn="t" rotWithShape="0">
              <a:prstClr val="black">
                <a:alpha val="40000"/>
              </a:prstClr>
            </a:outerShdw>
          </a:effectLst>
        </p:spPr>
      </p:pic>
      <p:sp>
        <p:nvSpPr>
          <p:cNvPr id="11" name="TextBox 13"/>
          <p:cNvSpPr txBox="1"/>
          <p:nvPr/>
        </p:nvSpPr>
        <p:spPr>
          <a:xfrm>
            <a:off x="4173860" y="1529748"/>
            <a:ext cx="2120817" cy="398780"/>
          </a:xfrm>
          <a:prstGeom prst="rect">
            <a:avLst/>
          </a:prstGeom>
          <a:noFill/>
        </p:spPr>
        <p:txBody>
          <a:bodyPr wrap="square" rtlCol="0">
            <a:spAutoFit/>
          </a:bodyPr>
          <a:lstStyle/>
          <a:p>
            <a:pPr algn="dist" defTabSz="914400"/>
            <a:r>
              <a:rPr lang="zh-CN" altLang="en-US" sz="195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低碳生活的定义</a:t>
            </a:r>
            <a:endParaRPr sz="1050"/>
          </a:p>
        </p:txBody>
      </p:sp>
      <p:sp>
        <p:nvSpPr>
          <p:cNvPr id="12" name="TextBox 14"/>
          <p:cNvSpPr txBox="1"/>
          <p:nvPr/>
        </p:nvSpPr>
        <p:spPr>
          <a:xfrm>
            <a:off x="4129405" y="3101975"/>
            <a:ext cx="2557780" cy="398780"/>
          </a:xfrm>
          <a:prstGeom prst="rect">
            <a:avLst/>
          </a:prstGeom>
          <a:noFill/>
        </p:spPr>
        <p:txBody>
          <a:bodyPr wrap="square" rtlCol="0">
            <a:spAutoFit/>
          </a:bodyPr>
          <a:lstStyle>
            <a:defPPr>
              <a:defRPr lang="zh-CN"/>
            </a:defPPr>
            <a:lvl1pPr algn="dist">
              <a:defRPr sz="2400" b="1">
                <a:solidFill>
                  <a:schemeClr val="tx1">
                    <a:lumMod val="85000"/>
                    <a:lumOff val="15000"/>
                  </a:schemeClr>
                </a:solidFill>
                <a:effectLst>
                  <a:innerShdw blurRad="50800" dist="50800" dir="16200000">
                    <a:schemeClr val="tx1"/>
                  </a:innerShdw>
                </a:effectLst>
                <a:latin typeface="微软雅黑" pitchFamily="34" charset="-122"/>
                <a:ea typeface="微软雅黑" pitchFamily="34"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950" b="1"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低碳生活</a:t>
            </a:r>
            <a:r>
              <a:rPr kumimoji="0" lang="en-US" altLang="zh-CN" sz="1950" b="1"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a:t>
            </a:r>
            <a:r>
              <a:rPr kumimoji="0" lang="zh-CN" altLang="en-US" sz="1950" b="1"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从我做起</a:t>
            </a:r>
            <a:endParaRPr sz="1800"/>
          </a:p>
        </p:txBody>
      </p:sp>
      <p:sp>
        <p:nvSpPr>
          <p:cNvPr id="13" name="TextBox 15"/>
          <p:cNvSpPr txBox="1"/>
          <p:nvPr/>
        </p:nvSpPr>
        <p:spPr>
          <a:xfrm>
            <a:off x="4139565" y="2280920"/>
            <a:ext cx="2537460" cy="398780"/>
          </a:xfrm>
          <a:prstGeom prst="rect">
            <a:avLst/>
          </a:prstGeom>
          <a:noFill/>
        </p:spPr>
        <p:txBody>
          <a:bodyPr wrap="square" rtlCol="0">
            <a:spAutoFit/>
          </a:bodyPr>
          <a:lstStyle>
            <a:defPPr>
              <a:defRPr lang="zh-CN"/>
            </a:defPPr>
            <a:lvl1pPr algn="dist">
              <a:defRPr sz="2400" b="1">
                <a:solidFill>
                  <a:schemeClr val="tx1">
                    <a:lumMod val="85000"/>
                    <a:lumOff val="15000"/>
                  </a:schemeClr>
                </a:solidFill>
                <a:effectLst>
                  <a:innerShdw blurRad="50800" dist="50800" dir="16200000">
                    <a:schemeClr val="tx1"/>
                  </a:innerShdw>
                </a:effectLst>
                <a:latin typeface="微软雅黑" pitchFamily="34" charset="-122"/>
                <a:ea typeface="微软雅黑" pitchFamily="34"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950"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倡导低碳</a:t>
            </a:r>
            <a:r>
              <a:rPr kumimoji="0" lang="en-US" altLang="zh-CN" sz="1950"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a:t>
            </a:r>
            <a:r>
              <a:rPr kumimoji="0" lang="zh-CN" altLang="en-US" sz="1950"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呵护地球</a:t>
            </a:r>
            <a:endParaRPr kumimoji="0" lang="zh-CN" altLang="en-US" sz="1950"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endParaRPr>
          </a:p>
        </p:txBody>
      </p:sp>
      <p:sp>
        <p:nvSpPr>
          <p:cNvPr id="14" name="TextBox 17"/>
          <p:cNvSpPr txBox="1"/>
          <p:nvPr/>
        </p:nvSpPr>
        <p:spPr>
          <a:xfrm>
            <a:off x="3844371" y="1580645"/>
            <a:ext cx="314028" cy="276999"/>
          </a:xfrm>
          <a:prstGeom prst="rect">
            <a:avLst/>
          </a:prstGeom>
          <a:solidFill>
            <a:srgbClr val="FABC21"/>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仿宋" charset="0"/>
                <a:ea typeface="宋体" pitchFamily="2" charset="-122"/>
                <a:cs typeface="+mn-cs"/>
              </a:rPr>
              <a:t>1</a:t>
            </a:r>
            <a:endParaRPr kumimoji="0" lang="zh-CN" altLang="en-US" sz="1800" b="0" i="0" u="none" strike="noStrike" kern="0" cap="none" spc="0" normalizeH="0" baseline="0" noProof="0" dirty="0">
              <a:ln>
                <a:noFill/>
              </a:ln>
              <a:solidFill>
                <a:prstClr val="white"/>
              </a:solidFill>
              <a:effectLst/>
              <a:uLnTx/>
              <a:uFillTx/>
              <a:latin typeface="仿宋" charset="0"/>
              <a:ea typeface="宋体" pitchFamily="2" charset="-122"/>
              <a:cs typeface="+mn-cs"/>
            </a:endParaRPr>
          </a:p>
        </p:txBody>
      </p:sp>
      <p:sp>
        <p:nvSpPr>
          <p:cNvPr id="15" name="TextBox 18"/>
          <p:cNvSpPr txBox="1"/>
          <p:nvPr/>
        </p:nvSpPr>
        <p:spPr>
          <a:xfrm>
            <a:off x="3830084" y="2309307"/>
            <a:ext cx="314028" cy="276999"/>
          </a:xfrm>
          <a:prstGeom prst="rect">
            <a:avLst/>
          </a:prstGeom>
          <a:solidFill>
            <a:srgbClr val="7FC6C7"/>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仿宋" charset="0"/>
                <a:ea typeface="宋体" pitchFamily="2" charset="-122"/>
                <a:cs typeface="+mn-cs"/>
              </a:rPr>
              <a:t>2</a:t>
            </a:r>
            <a:endParaRPr kumimoji="0" lang="zh-CN" altLang="en-US" sz="1800" b="0" i="0" u="none" strike="noStrike" kern="0" cap="none" spc="0" normalizeH="0" baseline="0" noProof="0" dirty="0">
              <a:ln>
                <a:noFill/>
              </a:ln>
              <a:solidFill>
                <a:prstClr val="white"/>
              </a:solidFill>
              <a:effectLst/>
              <a:uLnTx/>
              <a:uFillTx/>
              <a:latin typeface="仿宋" charset="0"/>
              <a:ea typeface="宋体" pitchFamily="2" charset="-122"/>
              <a:cs typeface="+mn-cs"/>
            </a:endParaRPr>
          </a:p>
        </p:txBody>
      </p:sp>
      <p:sp>
        <p:nvSpPr>
          <p:cNvPr id="16" name="TextBox 19"/>
          <p:cNvSpPr txBox="1"/>
          <p:nvPr/>
        </p:nvSpPr>
        <p:spPr>
          <a:xfrm>
            <a:off x="3822940" y="3137982"/>
            <a:ext cx="314028" cy="276999"/>
          </a:xfrm>
          <a:prstGeom prst="rect">
            <a:avLst/>
          </a:prstGeom>
          <a:solidFill>
            <a:srgbClr val="58BE52"/>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仿宋" charset="0"/>
                <a:ea typeface="宋体" pitchFamily="2" charset="-122"/>
                <a:cs typeface="+mn-cs"/>
              </a:rPr>
              <a:t>3</a:t>
            </a:r>
            <a:endParaRPr kumimoji="0" lang="zh-CN" altLang="en-US" sz="1800" b="0" i="0" u="none" strike="noStrike" kern="0" cap="none" spc="0" normalizeH="0" baseline="0" noProof="0" dirty="0">
              <a:ln>
                <a:noFill/>
              </a:ln>
              <a:solidFill>
                <a:prstClr val="white"/>
              </a:solidFill>
              <a:effectLst/>
              <a:uLnTx/>
              <a:uFillTx/>
              <a:latin typeface="仿宋" charset="0"/>
              <a:ea typeface="宋体" pitchFamily="2" charset="-122"/>
              <a:cs typeface="+mn-cs"/>
            </a:endParaRP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84131" y="48329"/>
            <a:ext cx="2074571" cy="2056916"/>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38" presetClass="entr" presetSubtype="0" accel="50000" fill="hold" grpId="0" nodeType="withEffect">
                                      <p:stCondLst>
                                        <p:cond delay="100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455" fill="hold">
                                              <p:stCondLst>
                                                <p:cond delay="0"/>
                                              </p:stCondLst>
                                            </p:cTn>
                                            <p:tgtEl>
                                              <p:spTgt spid="5"/>
                                            </p:tgtEl>
                                            <p:attrNameLst>
                                              <p:attrName>style.rotation</p:attrName>
                                            </p:attrNameLst>
                                          </p:cBhvr>
                                          <p:to>
                                            <p:strVal val="-45.0"/>
                                          </p:to>
                                        </p:set>
                                        <p:anim calcmode="lin" valueType="num">
                                          <p:cBhvr>
                                            <p:cTn id="1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par>
                                    <p:cTn id="16" presetID="22" presetClass="entr" presetSubtype="8"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50"/>
                                            <p:tgtEl>
                                              <p:spTgt spid="8"/>
                                            </p:tgtEl>
                                          </p:cBhvr>
                                        </p:animEffect>
                                      </p:childTnLst>
                                    </p:cTn>
                                  </p:par>
                                  <p:par>
                                    <p:cTn id="19" presetID="2" presetClass="entr" presetSubtype="1" fill="hold" grpId="0" nodeType="withEffect" p14:presetBounceEnd="54000">
                                      <p:stCondLst>
                                        <p:cond delay="2250"/>
                                      </p:stCondLst>
                                      <p:childTnLst>
                                        <p:set>
                                          <p:cBhvr>
                                            <p:cTn id="20" dur="1" fill="hold">
                                              <p:stCondLst>
                                                <p:cond delay="0"/>
                                              </p:stCondLst>
                                            </p:cTn>
                                            <p:tgtEl>
                                              <p:spTgt spid="6"/>
                                            </p:tgtEl>
                                            <p:attrNameLst>
                                              <p:attrName>style.visibility</p:attrName>
                                            </p:attrNameLst>
                                          </p:cBhvr>
                                          <p:to>
                                            <p:strVal val="visible"/>
                                          </p:to>
                                        </p:set>
                                        <p:anim calcmode="lin" valueType="num" p14:bounceEnd="54000">
                                          <p:cBhvr additive="base">
                                            <p:cTn id="21" dur="750" fill="hold"/>
                                            <p:tgtEl>
                                              <p:spTgt spid="6"/>
                                            </p:tgtEl>
                                            <p:attrNameLst>
                                              <p:attrName>ppt_x</p:attrName>
                                            </p:attrNameLst>
                                          </p:cBhvr>
                                          <p:tavLst>
                                            <p:tav tm="0">
                                              <p:val>
                                                <p:strVal val="#ppt_x"/>
                                              </p:val>
                                            </p:tav>
                                            <p:tav tm="100000">
                                              <p:val>
                                                <p:strVal val="#ppt_x"/>
                                              </p:val>
                                            </p:tav>
                                          </p:tavLst>
                                        </p:anim>
                                        <p:anim calcmode="lin" valueType="num" p14:bounceEnd="54000">
                                          <p:cBhvr additive="base">
                                            <p:cTn id="22" dur="75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54000">
                                      <p:stCondLst>
                                        <p:cond delay="2750"/>
                                      </p:stCondLst>
                                      <p:childTnLst>
                                        <p:set>
                                          <p:cBhvr>
                                            <p:cTn id="24" dur="1" fill="hold">
                                              <p:stCondLst>
                                                <p:cond delay="0"/>
                                              </p:stCondLst>
                                            </p:cTn>
                                            <p:tgtEl>
                                              <p:spTgt spid="9"/>
                                            </p:tgtEl>
                                            <p:attrNameLst>
                                              <p:attrName>style.visibility</p:attrName>
                                            </p:attrNameLst>
                                          </p:cBhvr>
                                          <p:to>
                                            <p:strVal val="visible"/>
                                          </p:to>
                                        </p:set>
                                        <p:anim calcmode="lin" valueType="num" p14:bounceEnd="54000">
                                          <p:cBhvr additive="base">
                                            <p:cTn id="25" dur="750" fill="hold"/>
                                            <p:tgtEl>
                                              <p:spTgt spid="9"/>
                                            </p:tgtEl>
                                            <p:attrNameLst>
                                              <p:attrName>ppt_x</p:attrName>
                                            </p:attrNameLst>
                                          </p:cBhvr>
                                          <p:tavLst>
                                            <p:tav tm="0">
                                              <p:val>
                                                <p:strVal val="#ppt_x"/>
                                              </p:val>
                                            </p:tav>
                                            <p:tav tm="100000">
                                              <p:val>
                                                <p:strVal val="#ppt_x"/>
                                              </p:val>
                                            </p:tav>
                                          </p:tavLst>
                                        </p:anim>
                                        <p:anim calcmode="lin" valueType="num" p14:bounceEnd="54000">
                                          <p:cBhvr additive="base">
                                            <p:cTn id="26" dur="750" fill="hold"/>
                                            <p:tgtEl>
                                              <p:spTgt spid="9"/>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54000">
                                      <p:stCondLst>
                                        <p:cond delay="3250"/>
                                      </p:stCondLst>
                                      <p:childTnLst>
                                        <p:set>
                                          <p:cBhvr>
                                            <p:cTn id="28" dur="1" fill="hold">
                                              <p:stCondLst>
                                                <p:cond delay="0"/>
                                              </p:stCondLst>
                                            </p:cTn>
                                            <p:tgtEl>
                                              <p:spTgt spid="3"/>
                                            </p:tgtEl>
                                            <p:attrNameLst>
                                              <p:attrName>style.visibility</p:attrName>
                                            </p:attrNameLst>
                                          </p:cBhvr>
                                          <p:to>
                                            <p:strVal val="visible"/>
                                          </p:to>
                                        </p:set>
                                        <p:anim calcmode="lin" valueType="num" p14:bounceEnd="54000">
                                          <p:cBhvr additive="base">
                                            <p:cTn id="29" dur="750" fill="hold"/>
                                            <p:tgtEl>
                                              <p:spTgt spid="3"/>
                                            </p:tgtEl>
                                            <p:attrNameLst>
                                              <p:attrName>ppt_x</p:attrName>
                                            </p:attrNameLst>
                                          </p:cBhvr>
                                          <p:tavLst>
                                            <p:tav tm="0">
                                              <p:val>
                                                <p:strVal val="#ppt_x"/>
                                              </p:val>
                                            </p:tav>
                                            <p:tav tm="100000">
                                              <p:val>
                                                <p:strVal val="#ppt_x"/>
                                              </p:val>
                                            </p:tav>
                                          </p:tavLst>
                                        </p:anim>
                                        <p:anim calcmode="lin" valueType="num" p14:bounceEnd="54000">
                                          <p:cBhvr additive="base">
                                            <p:cTn id="30" dur="750" fill="hold"/>
                                            <p:tgtEl>
                                              <p:spTgt spid="3"/>
                                            </p:tgtEl>
                                            <p:attrNameLst>
                                              <p:attrName>ppt_y</p:attrName>
                                            </p:attrNameLst>
                                          </p:cBhvr>
                                          <p:tavLst>
                                            <p:tav tm="0">
                                              <p:val>
                                                <p:strVal val="0-#ppt_h/2"/>
                                              </p:val>
                                            </p:tav>
                                            <p:tav tm="100000">
                                              <p:val>
                                                <p:strVal val="#ppt_y"/>
                                              </p:val>
                                            </p:tav>
                                          </p:tavLst>
                                        </p:anim>
                                      </p:childTnLst>
                                    </p:cTn>
                                  </p:par>
                                  <p:par>
                                    <p:cTn id="31" presetID="2" presetClass="entr" presetSubtype="2" fill="hold" grpId="0" nodeType="withEffect" p14:presetBounceEnd="58000">
                                      <p:stCondLst>
                                        <p:cond delay="4000"/>
                                      </p:stCondLst>
                                      <p:childTnLst>
                                        <p:set>
                                          <p:cBhvr>
                                            <p:cTn id="32" dur="1" fill="hold">
                                              <p:stCondLst>
                                                <p:cond delay="0"/>
                                              </p:stCondLst>
                                            </p:cTn>
                                            <p:tgtEl>
                                              <p:spTgt spid="14"/>
                                            </p:tgtEl>
                                            <p:attrNameLst>
                                              <p:attrName>style.visibility</p:attrName>
                                            </p:attrNameLst>
                                          </p:cBhvr>
                                          <p:to>
                                            <p:strVal val="visible"/>
                                          </p:to>
                                        </p:set>
                                        <p:anim calcmode="lin" valueType="num" p14:bounceEnd="58000">
                                          <p:cBhvr additive="base">
                                            <p:cTn id="33" dur="500" fill="hold"/>
                                            <p:tgtEl>
                                              <p:spTgt spid="14"/>
                                            </p:tgtEl>
                                            <p:attrNameLst>
                                              <p:attrName>ppt_x</p:attrName>
                                            </p:attrNameLst>
                                          </p:cBhvr>
                                          <p:tavLst>
                                            <p:tav tm="0">
                                              <p:val>
                                                <p:strVal val="1+#ppt_w/2"/>
                                              </p:val>
                                            </p:tav>
                                            <p:tav tm="100000">
                                              <p:val>
                                                <p:strVal val="#ppt_x"/>
                                              </p:val>
                                            </p:tav>
                                          </p:tavLst>
                                        </p:anim>
                                        <p:anim calcmode="lin" valueType="num" p14:bounceEnd="58000">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42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14:presetBounceEnd="58000">
                                      <p:stCondLst>
                                        <p:cond delay="5000"/>
                                      </p:stCondLst>
                                      <p:childTnLst>
                                        <p:set>
                                          <p:cBhvr>
                                            <p:cTn id="41" dur="1" fill="hold">
                                              <p:stCondLst>
                                                <p:cond delay="0"/>
                                              </p:stCondLst>
                                            </p:cTn>
                                            <p:tgtEl>
                                              <p:spTgt spid="15"/>
                                            </p:tgtEl>
                                            <p:attrNameLst>
                                              <p:attrName>style.visibility</p:attrName>
                                            </p:attrNameLst>
                                          </p:cBhvr>
                                          <p:to>
                                            <p:strVal val="visible"/>
                                          </p:to>
                                        </p:set>
                                        <p:anim calcmode="lin" valueType="num" p14:bounceEnd="58000">
                                          <p:cBhvr additive="base">
                                            <p:cTn id="42" dur="500" fill="hold"/>
                                            <p:tgtEl>
                                              <p:spTgt spid="15"/>
                                            </p:tgtEl>
                                            <p:attrNameLst>
                                              <p:attrName>ppt_x</p:attrName>
                                            </p:attrNameLst>
                                          </p:cBhvr>
                                          <p:tavLst>
                                            <p:tav tm="0">
                                              <p:val>
                                                <p:strVal val="1+#ppt_w/2"/>
                                              </p:val>
                                            </p:tav>
                                            <p:tav tm="100000">
                                              <p:val>
                                                <p:strVal val="#ppt_x"/>
                                              </p:val>
                                            </p:tav>
                                          </p:tavLst>
                                        </p:anim>
                                        <p:anim calcmode="lin" valueType="num" p14:bounceEnd="58000">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55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2" presetClass="entr" presetSubtype="2" fill="hold" grpId="0" nodeType="withEffect" p14:presetBounceEnd="58000">
                                      <p:stCondLst>
                                        <p:cond delay="6000"/>
                                      </p:stCondLst>
                                      <p:childTnLst>
                                        <p:set>
                                          <p:cBhvr>
                                            <p:cTn id="50" dur="1" fill="hold">
                                              <p:stCondLst>
                                                <p:cond delay="0"/>
                                              </p:stCondLst>
                                            </p:cTn>
                                            <p:tgtEl>
                                              <p:spTgt spid="16"/>
                                            </p:tgtEl>
                                            <p:attrNameLst>
                                              <p:attrName>style.visibility</p:attrName>
                                            </p:attrNameLst>
                                          </p:cBhvr>
                                          <p:to>
                                            <p:strVal val="visible"/>
                                          </p:to>
                                        </p:set>
                                        <p:anim calcmode="lin" valueType="num" p14:bounceEnd="58000">
                                          <p:cBhvr additive="base">
                                            <p:cTn id="51" dur="500" fill="hold"/>
                                            <p:tgtEl>
                                              <p:spTgt spid="16"/>
                                            </p:tgtEl>
                                            <p:attrNameLst>
                                              <p:attrName>ppt_x</p:attrName>
                                            </p:attrNameLst>
                                          </p:cBhvr>
                                          <p:tavLst>
                                            <p:tav tm="0">
                                              <p:val>
                                                <p:strVal val="1+#ppt_w/2"/>
                                              </p:val>
                                            </p:tav>
                                            <p:tav tm="100000">
                                              <p:val>
                                                <p:strVal val="#ppt_x"/>
                                              </p:val>
                                            </p:tav>
                                          </p:tavLst>
                                        </p:anim>
                                        <p:anim calcmode="lin" valueType="num" p14:bounceEnd="58000">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42" presetClass="entr" presetSubtype="0" fill="hold" grpId="0" nodeType="withEffect">
                                      <p:stCondLst>
                                        <p:cond delay="65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5" presetClass="entr" presetSubtype="0" fill="hold" nodeType="withEffect">
                                      <p:stCondLst>
                                        <p:cond delay="725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750"/>
                                            <p:tgtEl>
                                              <p:spTgt spid="7"/>
                                            </p:tgtEl>
                                          </p:cBhvr>
                                        </p:animEffect>
                                        <p:anim calcmode="lin" valueType="num">
                                          <p:cBhvr>
                                            <p:cTn id="61" dur="1750" fill="hold"/>
                                            <p:tgtEl>
                                              <p:spTgt spid="7"/>
                                            </p:tgtEl>
                                            <p:attrNameLst>
                                              <p:attrName>ppt_w</p:attrName>
                                            </p:attrNameLst>
                                          </p:cBhvr>
                                          <p:tavLst>
                                            <p:tav tm="0" fmla="#ppt_w*sin(2.5*pi*$)">
                                              <p:val>
                                                <p:fltVal val="0"/>
                                              </p:val>
                                            </p:tav>
                                            <p:tav tm="100000">
                                              <p:val>
                                                <p:fltVal val="1"/>
                                              </p:val>
                                            </p:tav>
                                          </p:tavLst>
                                        </p:anim>
                                        <p:anim calcmode="lin" valueType="num">
                                          <p:cBhvr>
                                            <p:cTn id="62" dur="1750" fill="hold"/>
                                            <p:tgtEl>
                                              <p:spTgt spid="7"/>
                                            </p:tgtEl>
                                            <p:attrNameLst>
                                              <p:attrName>ppt_h</p:attrName>
                                            </p:attrNameLst>
                                          </p:cBhvr>
                                          <p:tavLst>
                                            <p:tav tm="0">
                                              <p:val>
                                                <p:strVal val="#ppt_h"/>
                                              </p:val>
                                            </p:tav>
                                            <p:tav tm="100000">
                                              <p:val>
                                                <p:strVal val="#ppt_h"/>
                                              </p:val>
                                            </p:tav>
                                          </p:tavLst>
                                        </p:anim>
                                      </p:childTnLst>
                                    </p:cTn>
                                  </p:par>
                                  <p:par>
                                    <p:cTn id="63" presetID="32" presetClass="emph" presetSubtype="0" fill="hold" grpId="1" nodeType="withEffect">
                                      <p:stCondLst>
                                        <p:cond delay="7750"/>
                                      </p:stCondLst>
                                      <p:childTnLst>
                                        <p:animRot by="120000">
                                          <p:cBhvr>
                                            <p:cTn id="64" dur="100" fill="hold">
                                              <p:stCondLst>
                                                <p:cond delay="0"/>
                                              </p:stCondLst>
                                            </p:cTn>
                                            <p:tgtEl>
                                              <p:spTgt spid="11"/>
                                            </p:tgtEl>
                                            <p:attrNameLst>
                                              <p:attrName>r</p:attrName>
                                            </p:attrNameLst>
                                          </p:cBhvr>
                                        </p:animRot>
                                        <p:animRot by="-240000">
                                          <p:cBhvr>
                                            <p:cTn id="65" dur="200" fill="hold">
                                              <p:stCondLst>
                                                <p:cond delay="200"/>
                                              </p:stCondLst>
                                            </p:cTn>
                                            <p:tgtEl>
                                              <p:spTgt spid="11"/>
                                            </p:tgtEl>
                                            <p:attrNameLst>
                                              <p:attrName>r</p:attrName>
                                            </p:attrNameLst>
                                          </p:cBhvr>
                                        </p:animRot>
                                        <p:animRot by="240000">
                                          <p:cBhvr>
                                            <p:cTn id="66" dur="200" fill="hold">
                                              <p:stCondLst>
                                                <p:cond delay="400"/>
                                              </p:stCondLst>
                                            </p:cTn>
                                            <p:tgtEl>
                                              <p:spTgt spid="11"/>
                                            </p:tgtEl>
                                            <p:attrNameLst>
                                              <p:attrName>r</p:attrName>
                                            </p:attrNameLst>
                                          </p:cBhvr>
                                        </p:animRot>
                                        <p:animRot by="-240000">
                                          <p:cBhvr>
                                            <p:cTn id="67" dur="200" fill="hold">
                                              <p:stCondLst>
                                                <p:cond delay="600"/>
                                              </p:stCondLst>
                                            </p:cTn>
                                            <p:tgtEl>
                                              <p:spTgt spid="11"/>
                                            </p:tgtEl>
                                            <p:attrNameLst>
                                              <p:attrName>r</p:attrName>
                                            </p:attrNameLst>
                                          </p:cBhvr>
                                        </p:animRot>
                                        <p:animRot by="120000">
                                          <p:cBhvr>
                                            <p:cTn id="68" dur="200" fill="hold">
                                              <p:stCondLst>
                                                <p:cond delay="800"/>
                                              </p:stCondLst>
                                            </p:cTn>
                                            <p:tgtEl>
                                              <p:spTgt spid="11"/>
                                            </p:tgtEl>
                                            <p:attrNameLst>
                                              <p:attrName>r</p:attrName>
                                            </p:attrNameLst>
                                          </p:cBhvr>
                                        </p:animRot>
                                      </p:childTnLst>
                                    </p:cTn>
                                  </p:par>
                                  <p:par>
                                    <p:cTn id="69" presetID="32" presetClass="emph" presetSubtype="0" fill="hold" grpId="1" nodeType="withEffect">
                                      <p:stCondLst>
                                        <p:cond delay="8000"/>
                                      </p:stCondLst>
                                      <p:childTnLst>
                                        <p:animRot by="120000">
                                          <p:cBhvr>
                                            <p:cTn id="70" dur="100" fill="hold">
                                              <p:stCondLst>
                                                <p:cond delay="0"/>
                                              </p:stCondLst>
                                            </p:cTn>
                                            <p:tgtEl>
                                              <p:spTgt spid="13"/>
                                            </p:tgtEl>
                                            <p:attrNameLst>
                                              <p:attrName>r</p:attrName>
                                            </p:attrNameLst>
                                          </p:cBhvr>
                                        </p:animRot>
                                        <p:animRot by="-240000">
                                          <p:cBhvr>
                                            <p:cTn id="71" dur="200" fill="hold">
                                              <p:stCondLst>
                                                <p:cond delay="200"/>
                                              </p:stCondLst>
                                            </p:cTn>
                                            <p:tgtEl>
                                              <p:spTgt spid="13"/>
                                            </p:tgtEl>
                                            <p:attrNameLst>
                                              <p:attrName>r</p:attrName>
                                            </p:attrNameLst>
                                          </p:cBhvr>
                                        </p:animRot>
                                        <p:animRot by="240000">
                                          <p:cBhvr>
                                            <p:cTn id="72" dur="200" fill="hold">
                                              <p:stCondLst>
                                                <p:cond delay="400"/>
                                              </p:stCondLst>
                                            </p:cTn>
                                            <p:tgtEl>
                                              <p:spTgt spid="13"/>
                                            </p:tgtEl>
                                            <p:attrNameLst>
                                              <p:attrName>r</p:attrName>
                                            </p:attrNameLst>
                                          </p:cBhvr>
                                        </p:animRot>
                                        <p:animRot by="-240000">
                                          <p:cBhvr>
                                            <p:cTn id="73" dur="200" fill="hold">
                                              <p:stCondLst>
                                                <p:cond delay="600"/>
                                              </p:stCondLst>
                                            </p:cTn>
                                            <p:tgtEl>
                                              <p:spTgt spid="13"/>
                                            </p:tgtEl>
                                            <p:attrNameLst>
                                              <p:attrName>r</p:attrName>
                                            </p:attrNameLst>
                                          </p:cBhvr>
                                        </p:animRot>
                                        <p:animRot by="120000">
                                          <p:cBhvr>
                                            <p:cTn id="74" dur="200" fill="hold">
                                              <p:stCondLst>
                                                <p:cond delay="800"/>
                                              </p:stCondLst>
                                            </p:cTn>
                                            <p:tgtEl>
                                              <p:spTgt spid="13"/>
                                            </p:tgtEl>
                                            <p:attrNameLst>
                                              <p:attrName>r</p:attrName>
                                            </p:attrNameLst>
                                          </p:cBhvr>
                                        </p:animRot>
                                      </p:childTnLst>
                                    </p:cTn>
                                  </p:par>
                                  <p:par>
                                    <p:cTn id="75" presetID="32" presetClass="emph" presetSubtype="0" fill="hold" grpId="1" nodeType="withEffect">
                                      <p:stCondLst>
                                        <p:cond delay="8500"/>
                                      </p:stCondLst>
                                      <p:childTnLst>
                                        <p:animRot by="120000">
                                          <p:cBhvr>
                                            <p:cTn id="76" dur="100" fill="hold">
                                              <p:stCondLst>
                                                <p:cond delay="0"/>
                                              </p:stCondLst>
                                            </p:cTn>
                                            <p:tgtEl>
                                              <p:spTgt spid="12"/>
                                            </p:tgtEl>
                                            <p:attrNameLst>
                                              <p:attrName>r</p:attrName>
                                            </p:attrNameLst>
                                          </p:cBhvr>
                                        </p:animRot>
                                        <p:animRot by="-240000">
                                          <p:cBhvr>
                                            <p:cTn id="77" dur="200" fill="hold">
                                              <p:stCondLst>
                                                <p:cond delay="200"/>
                                              </p:stCondLst>
                                            </p:cTn>
                                            <p:tgtEl>
                                              <p:spTgt spid="12"/>
                                            </p:tgtEl>
                                            <p:attrNameLst>
                                              <p:attrName>r</p:attrName>
                                            </p:attrNameLst>
                                          </p:cBhvr>
                                        </p:animRot>
                                        <p:animRot by="240000">
                                          <p:cBhvr>
                                            <p:cTn id="78" dur="200" fill="hold">
                                              <p:stCondLst>
                                                <p:cond delay="400"/>
                                              </p:stCondLst>
                                            </p:cTn>
                                            <p:tgtEl>
                                              <p:spTgt spid="12"/>
                                            </p:tgtEl>
                                            <p:attrNameLst>
                                              <p:attrName>r</p:attrName>
                                            </p:attrNameLst>
                                          </p:cBhvr>
                                        </p:animRot>
                                        <p:animRot by="-240000">
                                          <p:cBhvr>
                                            <p:cTn id="79" dur="200" fill="hold">
                                              <p:stCondLst>
                                                <p:cond delay="600"/>
                                              </p:stCondLst>
                                            </p:cTn>
                                            <p:tgtEl>
                                              <p:spTgt spid="12"/>
                                            </p:tgtEl>
                                            <p:attrNameLst>
                                              <p:attrName>r</p:attrName>
                                            </p:attrNameLst>
                                          </p:cBhvr>
                                        </p:animRot>
                                        <p:animRot by="120000">
                                          <p:cBhvr>
                                            <p:cTn id="80" dur="200" fill="hold">
                                              <p:stCondLst>
                                                <p:cond delay="800"/>
                                              </p:stCondLst>
                                            </p:cTn>
                                            <p:tgtEl>
                                              <p:spTgt spid="12"/>
                                            </p:tgtEl>
                                            <p:attrNameLst>
                                              <p:attrName>r</p:attrName>
                                            </p:attrNameLst>
                                          </p:cBhvr>
                                        </p:animRot>
                                      </p:childTnLst>
                                    </p:cTn>
                                  </p:par>
                                  <p:par>
                                    <p:cTn id="81" presetID="26" presetClass="entr" presetSubtype="0" fill="hold" nodeType="withEffect">
                                      <p:stCondLst>
                                        <p:cond delay="900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80">
                                              <p:stCondLst>
                                                <p:cond delay="0"/>
                                              </p:stCondLst>
                                            </p:cTn>
                                            <p:tgtEl>
                                              <p:spTgt spid="2"/>
                                            </p:tgtEl>
                                          </p:cBhvr>
                                        </p:animEffect>
                                        <p:anim calcmode="lin" valueType="num">
                                          <p:cBhvr>
                                            <p:cTn id="8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9" dur="26">
                                              <p:stCondLst>
                                                <p:cond delay="650"/>
                                              </p:stCondLst>
                                            </p:cTn>
                                            <p:tgtEl>
                                              <p:spTgt spid="2"/>
                                            </p:tgtEl>
                                          </p:cBhvr>
                                          <p:to x="100000" y="60000"/>
                                        </p:animScale>
                                        <p:animScale>
                                          <p:cBhvr>
                                            <p:cTn id="90" dur="166" decel="50000">
                                              <p:stCondLst>
                                                <p:cond delay="676"/>
                                              </p:stCondLst>
                                            </p:cTn>
                                            <p:tgtEl>
                                              <p:spTgt spid="2"/>
                                            </p:tgtEl>
                                          </p:cBhvr>
                                          <p:to x="100000" y="100000"/>
                                        </p:animScale>
                                        <p:animScale>
                                          <p:cBhvr>
                                            <p:cTn id="91" dur="26">
                                              <p:stCondLst>
                                                <p:cond delay="1312"/>
                                              </p:stCondLst>
                                            </p:cTn>
                                            <p:tgtEl>
                                              <p:spTgt spid="2"/>
                                            </p:tgtEl>
                                          </p:cBhvr>
                                          <p:to x="100000" y="80000"/>
                                        </p:animScale>
                                        <p:animScale>
                                          <p:cBhvr>
                                            <p:cTn id="92" dur="166" decel="50000">
                                              <p:stCondLst>
                                                <p:cond delay="1338"/>
                                              </p:stCondLst>
                                            </p:cTn>
                                            <p:tgtEl>
                                              <p:spTgt spid="2"/>
                                            </p:tgtEl>
                                          </p:cBhvr>
                                          <p:to x="100000" y="100000"/>
                                        </p:animScale>
                                        <p:animScale>
                                          <p:cBhvr>
                                            <p:cTn id="93" dur="26">
                                              <p:stCondLst>
                                                <p:cond delay="1642"/>
                                              </p:stCondLst>
                                            </p:cTn>
                                            <p:tgtEl>
                                              <p:spTgt spid="2"/>
                                            </p:tgtEl>
                                          </p:cBhvr>
                                          <p:to x="100000" y="90000"/>
                                        </p:animScale>
                                        <p:animScale>
                                          <p:cBhvr>
                                            <p:cTn id="94" dur="166" decel="50000">
                                              <p:stCondLst>
                                                <p:cond delay="1668"/>
                                              </p:stCondLst>
                                            </p:cTn>
                                            <p:tgtEl>
                                              <p:spTgt spid="2"/>
                                            </p:tgtEl>
                                          </p:cBhvr>
                                          <p:to x="100000" y="100000"/>
                                        </p:animScale>
                                        <p:animScale>
                                          <p:cBhvr>
                                            <p:cTn id="95" dur="26">
                                              <p:stCondLst>
                                                <p:cond delay="1808"/>
                                              </p:stCondLst>
                                            </p:cTn>
                                            <p:tgtEl>
                                              <p:spTgt spid="2"/>
                                            </p:tgtEl>
                                          </p:cBhvr>
                                          <p:to x="100000" y="95000"/>
                                        </p:animScale>
                                        <p:animScale>
                                          <p:cBhvr>
                                            <p:cTn id="9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6" grpId="0" bldLvl="0" animBg="1"/>
          <p:bldP spid="8" grpId="0"/>
          <p:bldP spid="9" grpId="0" bldLvl="0" animBg="1"/>
          <p:bldP spid="11" grpId="0"/>
          <p:bldP spid="11" grpId="1"/>
          <p:bldP spid="12" grpId="0"/>
          <p:bldP spid="12" grpId="1"/>
          <p:bldP spid="13" grpId="0"/>
          <p:bldP spid="13" grpId="1"/>
          <p:bldP spid="14" grpId="0" bldLvl="0" animBg="1"/>
          <p:bldP spid="15" grpId="0" bldLvl="0" animBg="1"/>
          <p:bldP spid="16"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38" presetClass="entr" presetSubtype="0" accel="50000" fill="hold" grpId="0" nodeType="withEffect">
                                      <p:stCondLst>
                                        <p:cond delay="100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455" fill="hold">
                                              <p:stCondLst>
                                                <p:cond delay="0"/>
                                              </p:stCondLst>
                                            </p:cTn>
                                            <p:tgtEl>
                                              <p:spTgt spid="5"/>
                                            </p:tgtEl>
                                            <p:attrNameLst>
                                              <p:attrName>style.rotation</p:attrName>
                                            </p:attrNameLst>
                                          </p:cBhvr>
                                          <p:to>
                                            <p:strVal val="-45.0"/>
                                          </p:to>
                                        </p:set>
                                        <p:anim calcmode="lin" valueType="num">
                                          <p:cBhvr>
                                            <p:cTn id="1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par>
                                    <p:cTn id="16" presetID="22" presetClass="entr" presetSubtype="8"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50"/>
                                            <p:tgtEl>
                                              <p:spTgt spid="8"/>
                                            </p:tgtEl>
                                          </p:cBhvr>
                                        </p:animEffect>
                                      </p:childTnLst>
                                    </p:cTn>
                                  </p:par>
                                  <p:par>
                                    <p:cTn id="19" presetID="2" presetClass="entr" presetSubtype="1" fill="hold" grpId="0" nodeType="withEffect">
                                      <p:stCondLst>
                                        <p:cond delay="22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275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ppt_x"/>
                                              </p:val>
                                            </p:tav>
                                            <p:tav tm="100000">
                                              <p:val>
                                                <p:strVal val="#ppt_x"/>
                                              </p:val>
                                            </p:tav>
                                          </p:tavLst>
                                        </p:anim>
                                        <p:anim calcmode="lin" valueType="num">
                                          <p:cBhvr additive="base">
                                            <p:cTn id="26" dur="750" fill="hold"/>
                                            <p:tgtEl>
                                              <p:spTgt spid="9"/>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32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0-#ppt_h/2"/>
                                              </p:val>
                                            </p:tav>
                                            <p:tav tm="100000">
                                              <p:val>
                                                <p:strVal val="#ppt_y"/>
                                              </p:val>
                                            </p:tav>
                                          </p:tavLst>
                                        </p:anim>
                                      </p:childTnLst>
                                    </p:cTn>
                                  </p:par>
                                  <p:par>
                                    <p:cTn id="31" presetID="2" presetClass="entr" presetSubtype="2" fill="hold" grpId="0" nodeType="withEffect">
                                      <p:stCondLst>
                                        <p:cond delay="40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42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50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55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2" presetClass="entr" presetSubtype="2" fill="hold" grpId="0" nodeType="withEffect">
                                      <p:stCondLst>
                                        <p:cond delay="6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1+#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42" presetClass="entr" presetSubtype="0" fill="hold" grpId="0" nodeType="withEffect">
                                      <p:stCondLst>
                                        <p:cond delay="65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5" presetClass="entr" presetSubtype="0" fill="hold" nodeType="withEffect">
                                      <p:stCondLst>
                                        <p:cond delay="725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750"/>
                                            <p:tgtEl>
                                              <p:spTgt spid="7"/>
                                            </p:tgtEl>
                                          </p:cBhvr>
                                        </p:animEffect>
                                        <p:anim calcmode="lin" valueType="num">
                                          <p:cBhvr>
                                            <p:cTn id="61" dur="1750" fill="hold"/>
                                            <p:tgtEl>
                                              <p:spTgt spid="7"/>
                                            </p:tgtEl>
                                            <p:attrNameLst>
                                              <p:attrName>ppt_w</p:attrName>
                                            </p:attrNameLst>
                                          </p:cBhvr>
                                          <p:tavLst>
                                            <p:tav tm="0" fmla="#ppt_w*sin(2.5*pi*$)">
                                              <p:val>
                                                <p:fltVal val="0"/>
                                              </p:val>
                                            </p:tav>
                                            <p:tav tm="100000">
                                              <p:val>
                                                <p:fltVal val="1"/>
                                              </p:val>
                                            </p:tav>
                                          </p:tavLst>
                                        </p:anim>
                                        <p:anim calcmode="lin" valueType="num">
                                          <p:cBhvr>
                                            <p:cTn id="62" dur="1750" fill="hold"/>
                                            <p:tgtEl>
                                              <p:spTgt spid="7"/>
                                            </p:tgtEl>
                                            <p:attrNameLst>
                                              <p:attrName>ppt_h</p:attrName>
                                            </p:attrNameLst>
                                          </p:cBhvr>
                                          <p:tavLst>
                                            <p:tav tm="0">
                                              <p:val>
                                                <p:strVal val="#ppt_h"/>
                                              </p:val>
                                            </p:tav>
                                            <p:tav tm="100000">
                                              <p:val>
                                                <p:strVal val="#ppt_h"/>
                                              </p:val>
                                            </p:tav>
                                          </p:tavLst>
                                        </p:anim>
                                      </p:childTnLst>
                                    </p:cTn>
                                  </p:par>
                                  <p:par>
                                    <p:cTn id="63" presetID="32" presetClass="emph" presetSubtype="0" fill="hold" grpId="1" nodeType="withEffect">
                                      <p:stCondLst>
                                        <p:cond delay="7750"/>
                                      </p:stCondLst>
                                      <p:childTnLst>
                                        <p:animRot by="120000">
                                          <p:cBhvr>
                                            <p:cTn id="64" dur="100" fill="hold">
                                              <p:stCondLst>
                                                <p:cond delay="0"/>
                                              </p:stCondLst>
                                            </p:cTn>
                                            <p:tgtEl>
                                              <p:spTgt spid="11"/>
                                            </p:tgtEl>
                                            <p:attrNameLst>
                                              <p:attrName>r</p:attrName>
                                            </p:attrNameLst>
                                          </p:cBhvr>
                                        </p:animRot>
                                        <p:animRot by="-240000">
                                          <p:cBhvr>
                                            <p:cTn id="65" dur="200" fill="hold">
                                              <p:stCondLst>
                                                <p:cond delay="200"/>
                                              </p:stCondLst>
                                            </p:cTn>
                                            <p:tgtEl>
                                              <p:spTgt spid="11"/>
                                            </p:tgtEl>
                                            <p:attrNameLst>
                                              <p:attrName>r</p:attrName>
                                            </p:attrNameLst>
                                          </p:cBhvr>
                                        </p:animRot>
                                        <p:animRot by="240000">
                                          <p:cBhvr>
                                            <p:cTn id="66" dur="200" fill="hold">
                                              <p:stCondLst>
                                                <p:cond delay="400"/>
                                              </p:stCondLst>
                                            </p:cTn>
                                            <p:tgtEl>
                                              <p:spTgt spid="11"/>
                                            </p:tgtEl>
                                            <p:attrNameLst>
                                              <p:attrName>r</p:attrName>
                                            </p:attrNameLst>
                                          </p:cBhvr>
                                        </p:animRot>
                                        <p:animRot by="-240000">
                                          <p:cBhvr>
                                            <p:cTn id="67" dur="200" fill="hold">
                                              <p:stCondLst>
                                                <p:cond delay="600"/>
                                              </p:stCondLst>
                                            </p:cTn>
                                            <p:tgtEl>
                                              <p:spTgt spid="11"/>
                                            </p:tgtEl>
                                            <p:attrNameLst>
                                              <p:attrName>r</p:attrName>
                                            </p:attrNameLst>
                                          </p:cBhvr>
                                        </p:animRot>
                                        <p:animRot by="120000">
                                          <p:cBhvr>
                                            <p:cTn id="68" dur="200" fill="hold">
                                              <p:stCondLst>
                                                <p:cond delay="800"/>
                                              </p:stCondLst>
                                            </p:cTn>
                                            <p:tgtEl>
                                              <p:spTgt spid="11"/>
                                            </p:tgtEl>
                                            <p:attrNameLst>
                                              <p:attrName>r</p:attrName>
                                            </p:attrNameLst>
                                          </p:cBhvr>
                                        </p:animRot>
                                      </p:childTnLst>
                                    </p:cTn>
                                  </p:par>
                                  <p:par>
                                    <p:cTn id="69" presetID="32" presetClass="emph" presetSubtype="0" fill="hold" grpId="1" nodeType="withEffect">
                                      <p:stCondLst>
                                        <p:cond delay="8000"/>
                                      </p:stCondLst>
                                      <p:childTnLst>
                                        <p:animRot by="120000">
                                          <p:cBhvr>
                                            <p:cTn id="70" dur="100" fill="hold">
                                              <p:stCondLst>
                                                <p:cond delay="0"/>
                                              </p:stCondLst>
                                            </p:cTn>
                                            <p:tgtEl>
                                              <p:spTgt spid="13"/>
                                            </p:tgtEl>
                                            <p:attrNameLst>
                                              <p:attrName>r</p:attrName>
                                            </p:attrNameLst>
                                          </p:cBhvr>
                                        </p:animRot>
                                        <p:animRot by="-240000">
                                          <p:cBhvr>
                                            <p:cTn id="71" dur="200" fill="hold">
                                              <p:stCondLst>
                                                <p:cond delay="200"/>
                                              </p:stCondLst>
                                            </p:cTn>
                                            <p:tgtEl>
                                              <p:spTgt spid="13"/>
                                            </p:tgtEl>
                                            <p:attrNameLst>
                                              <p:attrName>r</p:attrName>
                                            </p:attrNameLst>
                                          </p:cBhvr>
                                        </p:animRot>
                                        <p:animRot by="240000">
                                          <p:cBhvr>
                                            <p:cTn id="72" dur="200" fill="hold">
                                              <p:stCondLst>
                                                <p:cond delay="400"/>
                                              </p:stCondLst>
                                            </p:cTn>
                                            <p:tgtEl>
                                              <p:spTgt spid="13"/>
                                            </p:tgtEl>
                                            <p:attrNameLst>
                                              <p:attrName>r</p:attrName>
                                            </p:attrNameLst>
                                          </p:cBhvr>
                                        </p:animRot>
                                        <p:animRot by="-240000">
                                          <p:cBhvr>
                                            <p:cTn id="73" dur="200" fill="hold">
                                              <p:stCondLst>
                                                <p:cond delay="600"/>
                                              </p:stCondLst>
                                            </p:cTn>
                                            <p:tgtEl>
                                              <p:spTgt spid="13"/>
                                            </p:tgtEl>
                                            <p:attrNameLst>
                                              <p:attrName>r</p:attrName>
                                            </p:attrNameLst>
                                          </p:cBhvr>
                                        </p:animRot>
                                        <p:animRot by="120000">
                                          <p:cBhvr>
                                            <p:cTn id="74" dur="200" fill="hold">
                                              <p:stCondLst>
                                                <p:cond delay="800"/>
                                              </p:stCondLst>
                                            </p:cTn>
                                            <p:tgtEl>
                                              <p:spTgt spid="13"/>
                                            </p:tgtEl>
                                            <p:attrNameLst>
                                              <p:attrName>r</p:attrName>
                                            </p:attrNameLst>
                                          </p:cBhvr>
                                        </p:animRot>
                                      </p:childTnLst>
                                    </p:cTn>
                                  </p:par>
                                  <p:par>
                                    <p:cTn id="75" presetID="32" presetClass="emph" presetSubtype="0" fill="hold" grpId="1" nodeType="withEffect">
                                      <p:stCondLst>
                                        <p:cond delay="8500"/>
                                      </p:stCondLst>
                                      <p:childTnLst>
                                        <p:animRot by="120000">
                                          <p:cBhvr>
                                            <p:cTn id="76" dur="100" fill="hold">
                                              <p:stCondLst>
                                                <p:cond delay="0"/>
                                              </p:stCondLst>
                                            </p:cTn>
                                            <p:tgtEl>
                                              <p:spTgt spid="12"/>
                                            </p:tgtEl>
                                            <p:attrNameLst>
                                              <p:attrName>r</p:attrName>
                                            </p:attrNameLst>
                                          </p:cBhvr>
                                        </p:animRot>
                                        <p:animRot by="-240000">
                                          <p:cBhvr>
                                            <p:cTn id="77" dur="200" fill="hold">
                                              <p:stCondLst>
                                                <p:cond delay="200"/>
                                              </p:stCondLst>
                                            </p:cTn>
                                            <p:tgtEl>
                                              <p:spTgt spid="12"/>
                                            </p:tgtEl>
                                            <p:attrNameLst>
                                              <p:attrName>r</p:attrName>
                                            </p:attrNameLst>
                                          </p:cBhvr>
                                        </p:animRot>
                                        <p:animRot by="240000">
                                          <p:cBhvr>
                                            <p:cTn id="78" dur="200" fill="hold">
                                              <p:stCondLst>
                                                <p:cond delay="400"/>
                                              </p:stCondLst>
                                            </p:cTn>
                                            <p:tgtEl>
                                              <p:spTgt spid="12"/>
                                            </p:tgtEl>
                                            <p:attrNameLst>
                                              <p:attrName>r</p:attrName>
                                            </p:attrNameLst>
                                          </p:cBhvr>
                                        </p:animRot>
                                        <p:animRot by="-240000">
                                          <p:cBhvr>
                                            <p:cTn id="79" dur="200" fill="hold">
                                              <p:stCondLst>
                                                <p:cond delay="600"/>
                                              </p:stCondLst>
                                            </p:cTn>
                                            <p:tgtEl>
                                              <p:spTgt spid="12"/>
                                            </p:tgtEl>
                                            <p:attrNameLst>
                                              <p:attrName>r</p:attrName>
                                            </p:attrNameLst>
                                          </p:cBhvr>
                                        </p:animRot>
                                        <p:animRot by="120000">
                                          <p:cBhvr>
                                            <p:cTn id="80" dur="200" fill="hold">
                                              <p:stCondLst>
                                                <p:cond delay="800"/>
                                              </p:stCondLst>
                                            </p:cTn>
                                            <p:tgtEl>
                                              <p:spTgt spid="12"/>
                                            </p:tgtEl>
                                            <p:attrNameLst>
                                              <p:attrName>r</p:attrName>
                                            </p:attrNameLst>
                                          </p:cBhvr>
                                        </p:animRot>
                                      </p:childTnLst>
                                    </p:cTn>
                                  </p:par>
                                  <p:par>
                                    <p:cTn id="81" presetID="26" presetClass="entr" presetSubtype="0" fill="hold" nodeType="withEffect">
                                      <p:stCondLst>
                                        <p:cond delay="900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80">
                                              <p:stCondLst>
                                                <p:cond delay="0"/>
                                              </p:stCondLst>
                                            </p:cTn>
                                            <p:tgtEl>
                                              <p:spTgt spid="2"/>
                                            </p:tgtEl>
                                          </p:cBhvr>
                                        </p:animEffect>
                                        <p:anim calcmode="lin" valueType="num">
                                          <p:cBhvr>
                                            <p:cTn id="8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9" dur="26">
                                              <p:stCondLst>
                                                <p:cond delay="650"/>
                                              </p:stCondLst>
                                            </p:cTn>
                                            <p:tgtEl>
                                              <p:spTgt spid="2"/>
                                            </p:tgtEl>
                                          </p:cBhvr>
                                          <p:to x="100000" y="60000"/>
                                        </p:animScale>
                                        <p:animScale>
                                          <p:cBhvr>
                                            <p:cTn id="90" dur="166" decel="50000">
                                              <p:stCondLst>
                                                <p:cond delay="676"/>
                                              </p:stCondLst>
                                            </p:cTn>
                                            <p:tgtEl>
                                              <p:spTgt spid="2"/>
                                            </p:tgtEl>
                                          </p:cBhvr>
                                          <p:to x="100000" y="100000"/>
                                        </p:animScale>
                                        <p:animScale>
                                          <p:cBhvr>
                                            <p:cTn id="91" dur="26">
                                              <p:stCondLst>
                                                <p:cond delay="1312"/>
                                              </p:stCondLst>
                                            </p:cTn>
                                            <p:tgtEl>
                                              <p:spTgt spid="2"/>
                                            </p:tgtEl>
                                          </p:cBhvr>
                                          <p:to x="100000" y="80000"/>
                                        </p:animScale>
                                        <p:animScale>
                                          <p:cBhvr>
                                            <p:cTn id="92" dur="166" decel="50000">
                                              <p:stCondLst>
                                                <p:cond delay="1338"/>
                                              </p:stCondLst>
                                            </p:cTn>
                                            <p:tgtEl>
                                              <p:spTgt spid="2"/>
                                            </p:tgtEl>
                                          </p:cBhvr>
                                          <p:to x="100000" y="100000"/>
                                        </p:animScale>
                                        <p:animScale>
                                          <p:cBhvr>
                                            <p:cTn id="93" dur="26">
                                              <p:stCondLst>
                                                <p:cond delay="1642"/>
                                              </p:stCondLst>
                                            </p:cTn>
                                            <p:tgtEl>
                                              <p:spTgt spid="2"/>
                                            </p:tgtEl>
                                          </p:cBhvr>
                                          <p:to x="100000" y="90000"/>
                                        </p:animScale>
                                        <p:animScale>
                                          <p:cBhvr>
                                            <p:cTn id="94" dur="166" decel="50000">
                                              <p:stCondLst>
                                                <p:cond delay="1668"/>
                                              </p:stCondLst>
                                            </p:cTn>
                                            <p:tgtEl>
                                              <p:spTgt spid="2"/>
                                            </p:tgtEl>
                                          </p:cBhvr>
                                          <p:to x="100000" y="100000"/>
                                        </p:animScale>
                                        <p:animScale>
                                          <p:cBhvr>
                                            <p:cTn id="95" dur="26">
                                              <p:stCondLst>
                                                <p:cond delay="1808"/>
                                              </p:stCondLst>
                                            </p:cTn>
                                            <p:tgtEl>
                                              <p:spTgt spid="2"/>
                                            </p:tgtEl>
                                          </p:cBhvr>
                                          <p:to x="100000" y="95000"/>
                                        </p:animScale>
                                        <p:animScale>
                                          <p:cBhvr>
                                            <p:cTn id="9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6" grpId="0" bldLvl="0" animBg="1"/>
          <p:bldP spid="8" grpId="0"/>
          <p:bldP spid="9" grpId="0" bldLvl="0" animBg="1"/>
          <p:bldP spid="11" grpId="0"/>
          <p:bldP spid="11" grpId="1"/>
          <p:bldP spid="12" grpId="0"/>
          <p:bldP spid="12" grpId="1"/>
          <p:bldP spid="13" grpId="0"/>
          <p:bldP spid="13" grpId="1"/>
          <p:bldP spid="14" grpId="0" bldLvl="0" animBg="1"/>
          <p:bldP spid="15" grpId="0" bldLvl="0" animBg="1"/>
          <p:bldP spid="16" grpId="0" bldLvl="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2"/>
          <p:cNvSpPr/>
          <p:nvPr/>
        </p:nvSpPr>
        <p:spPr>
          <a:xfrm rot="5400000">
            <a:off x="981075" y="64601"/>
            <a:ext cx="2914650" cy="3765422"/>
          </a:xfrm>
          <a:custGeom>
            <a:avLst/>
            <a:gdLst/>
            <a:ahLst/>
            <a:cxnLst/>
            <a:rect l="l" t="t" r="r" b="b"/>
            <a:pathLst>
              <a:path w="2914650" h="3765422">
                <a:moveTo>
                  <a:pt x="0" y="3689204"/>
                </a:moveTo>
                <a:lnTo>
                  <a:pt x="0" y="345965"/>
                </a:lnTo>
                <a:cubicBezTo>
                  <a:pt x="0" y="303871"/>
                  <a:pt x="34124" y="269747"/>
                  <a:pt x="76218" y="269747"/>
                </a:cubicBezTo>
                <a:lnTo>
                  <a:pt x="1111442" y="269747"/>
                </a:lnTo>
                <a:lnTo>
                  <a:pt x="1457326" y="0"/>
                </a:lnTo>
                <a:lnTo>
                  <a:pt x="1803210" y="269747"/>
                </a:lnTo>
                <a:lnTo>
                  <a:pt x="2838432" y="269747"/>
                </a:lnTo>
                <a:cubicBezTo>
                  <a:pt x="2880526" y="269747"/>
                  <a:pt x="2914650" y="303871"/>
                  <a:pt x="2914650" y="345965"/>
                </a:cubicBezTo>
                <a:lnTo>
                  <a:pt x="2914650" y="3689204"/>
                </a:lnTo>
                <a:cubicBezTo>
                  <a:pt x="2914650" y="3731298"/>
                  <a:pt x="2880526" y="3765422"/>
                  <a:pt x="2838432" y="3765422"/>
                </a:cubicBezTo>
                <a:lnTo>
                  <a:pt x="76218" y="3765422"/>
                </a:lnTo>
                <a:cubicBezTo>
                  <a:pt x="34124" y="3765422"/>
                  <a:pt x="0" y="3731298"/>
                  <a:pt x="0" y="3689204"/>
                </a:cubicBezTo>
                <a:close/>
              </a:path>
            </a:pathLst>
          </a:custGeom>
          <a:solidFill>
            <a:schemeClr val="bg1"/>
          </a:solidFill>
          <a:ln w="15875">
            <a:solidFill>
              <a:srgbClr val="78D0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3" name="等腰三角形 23"/>
          <p:cNvSpPr/>
          <p:nvPr/>
        </p:nvSpPr>
        <p:spPr>
          <a:xfrm rot="16200000">
            <a:off x="4881765" y="920717"/>
            <a:ext cx="3575037" cy="2389096"/>
          </a:xfrm>
          <a:custGeom>
            <a:avLst/>
            <a:gdLst>
              <a:gd name="connsiteX0" fmla="*/ 3575037 w 3575037"/>
              <a:gd name="connsiteY0" fmla="*/ 2389096 h 2389096"/>
              <a:gd name="connsiteX1" fmla="*/ 1800030 w 3575037"/>
              <a:gd name="connsiteY1" fmla="*/ 2389096 h 2389096"/>
              <a:gd name="connsiteX2" fmla="*/ 0 w 3575037"/>
              <a:gd name="connsiteY2" fmla="*/ 571140 h 2389096"/>
              <a:gd name="connsiteX3" fmla="*/ 1609527 w 3575037"/>
              <a:gd name="connsiteY3" fmla="*/ 0 h 2389096"/>
              <a:gd name="connsiteX4" fmla="*/ 3575037 w 3575037"/>
              <a:gd name="connsiteY4" fmla="*/ 2389096 h 238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037" h="2389096">
                <a:moveTo>
                  <a:pt x="3575037" y="2389096"/>
                </a:moveTo>
                <a:lnTo>
                  <a:pt x="1800030" y="2389096"/>
                </a:lnTo>
                <a:lnTo>
                  <a:pt x="0" y="571140"/>
                </a:lnTo>
                <a:lnTo>
                  <a:pt x="1609527" y="0"/>
                </a:lnTo>
                <a:lnTo>
                  <a:pt x="3575037" y="238909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4" name="TextBox 2"/>
          <p:cNvSpPr txBox="1"/>
          <p:nvPr/>
        </p:nvSpPr>
        <p:spPr>
          <a:xfrm>
            <a:off x="642212" y="651129"/>
            <a:ext cx="3311225" cy="3108960"/>
          </a:xfrm>
          <a:prstGeom prst="rect">
            <a:avLst/>
          </a:prstGeom>
          <a:noFill/>
        </p:spPr>
        <p:txBody>
          <a:bodyPr wrap="square" rtlCol="0">
            <a:spAutoFit/>
          </a:bodyPr>
          <a:lstStyle/>
          <a:p>
            <a:pPr defTabSz="1218565">
              <a:lnSpc>
                <a:spcPct val="150000"/>
              </a:lnSpc>
            </a:pPr>
            <a:r>
              <a:rPr lang="zh-CN" altLang="en-US" sz="1200" dirty="0">
                <a:solidFill>
                  <a:srgbClr val="8CAF00"/>
                </a:solidFill>
                <a:latin typeface="微软雅黑" pitchFamily="34" charset="-122"/>
                <a:ea typeface="微软雅黑" pitchFamily="34" charset="-122"/>
              </a:rPr>
              <a:t>            将生活垃圾堆积成堆，放入发酵池中保温至70℃储存、发酵，借助垃圾中微生物分解的能力，将有机物分解成无机养分。经过堆肥处理后，生活垃圾变成卫生的、无味的腐殖质，既解决垃圾的出路，又可达到再资源化的目的，</a:t>
            </a:r>
            <a:endParaRPr lang="zh-CN" altLang="en-US" sz="1200" dirty="0">
              <a:solidFill>
                <a:srgbClr val="8CAF00"/>
              </a:solidFill>
              <a:latin typeface="微软雅黑" pitchFamily="34" charset="-122"/>
              <a:ea typeface="微软雅黑" pitchFamily="34" charset="-122"/>
            </a:endParaRPr>
          </a:p>
          <a:p>
            <a:pPr defTabSz="1218565">
              <a:lnSpc>
                <a:spcPct val="150000"/>
              </a:lnSpc>
            </a:pPr>
            <a:r>
              <a:rPr lang="zh-CN" altLang="en-US" sz="1200" dirty="0">
                <a:solidFill>
                  <a:srgbClr val="8CAF00"/>
                </a:solidFill>
                <a:latin typeface="微软雅黑" pitchFamily="34" charset="-122"/>
                <a:ea typeface="微软雅黑" pitchFamily="34" charset="-122"/>
              </a:rPr>
              <a:t>            但是生活垃圾堆肥量大，养分含量低，长期使用易造成土壤板结和地下水质变坏，所以，堆肥的规模不易太大。 而且堆肥中的重金属有可能对土壤造成污染。</a:t>
            </a:r>
            <a:endParaRPr lang="zh-CN" altLang="en-US" sz="1200" dirty="0">
              <a:solidFill>
                <a:srgbClr val="8CAF00"/>
              </a:solidFill>
              <a:latin typeface="微软雅黑" pitchFamily="34" charset="-122"/>
              <a:ea typeface="微软雅黑" pitchFamily="34" charset="-122"/>
            </a:endParaRPr>
          </a:p>
          <a:p>
            <a:pPr defTabSz="1218565">
              <a:lnSpc>
                <a:spcPct val="150000"/>
              </a:lnSpc>
            </a:pPr>
            <a:endParaRPr lang="zh-CN" altLang="en-US" sz="1200" dirty="0">
              <a:solidFill>
                <a:srgbClr val="8CAF00"/>
              </a:solidFill>
              <a:latin typeface="微软雅黑" pitchFamily="34" charset="-122"/>
              <a:ea typeface="微软雅黑" pitchFamily="34" charset="-122"/>
            </a:endParaRPr>
          </a:p>
        </p:txBody>
      </p:sp>
      <p:sp>
        <p:nvSpPr>
          <p:cNvPr id="5" name="等腰三角形 4"/>
          <p:cNvSpPr/>
          <p:nvPr/>
        </p:nvSpPr>
        <p:spPr>
          <a:xfrm rot="16200000">
            <a:off x="4148284" y="1134290"/>
            <a:ext cx="1809945" cy="575035"/>
          </a:xfrm>
          <a:prstGeom prst="triangle">
            <a:avLst>
              <a:gd name="adj" fmla="val 84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6" name="平行四边形 5"/>
          <p:cNvSpPr/>
          <p:nvPr/>
        </p:nvSpPr>
        <p:spPr>
          <a:xfrm rot="16200000">
            <a:off x="4228330" y="1199537"/>
            <a:ext cx="2012623" cy="233362"/>
          </a:xfrm>
          <a:prstGeom prst="parallelogram">
            <a:avLst>
              <a:gd name="adj" fmla="val 9367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7" name="矩形 6"/>
          <p:cNvSpPr/>
          <p:nvPr/>
        </p:nvSpPr>
        <p:spPr>
          <a:xfrm>
            <a:off x="5100458" y="322703"/>
            <a:ext cx="2762250" cy="1781175"/>
          </a:xfrm>
          <a:prstGeom prst="rect">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5267147" y="418147"/>
            <a:ext cx="2452688" cy="1590480"/>
          </a:xfrm>
          <a:prstGeom prst="rect">
            <a:avLst/>
          </a:prstGeom>
          <a:ln>
            <a:solidFill>
              <a:schemeClr val="tx1">
                <a:lumMod val="50000"/>
                <a:lumOff val="50000"/>
              </a:schemeClr>
            </a:solidFill>
          </a:ln>
        </p:spPr>
      </p:pic>
      <p:grpSp>
        <p:nvGrpSpPr>
          <p:cNvPr id="9" name="组合 8"/>
          <p:cNvGrpSpPr/>
          <p:nvPr/>
        </p:nvGrpSpPr>
        <p:grpSpPr>
          <a:xfrm>
            <a:off x="3706578" y="3419649"/>
            <a:ext cx="1838325" cy="677732"/>
            <a:chOff x="3639111" y="3981675"/>
            <a:chExt cx="1838325" cy="677732"/>
          </a:xfrm>
        </p:grpSpPr>
        <p:sp>
          <p:nvSpPr>
            <p:cNvPr id="10" name="TextBox 1"/>
            <p:cNvSpPr txBox="1"/>
            <p:nvPr/>
          </p:nvSpPr>
          <p:spPr>
            <a:xfrm>
              <a:off x="3909284" y="3981675"/>
              <a:ext cx="1324424" cy="613410"/>
            </a:xfrm>
            <a:prstGeom prst="rect">
              <a:avLst/>
            </a:prstGeom>
            <a:noFill/>
          </p:spPr>
          <p:txBody>
            <a:bodyPr wrap="square" rtlCol="0">
              <a:spAutoFit/>
            </a:bodyPr>
            <a:lstStyle/>
            <a:p>
              <a:pPr algn="dist" defTabSz="1218565"/>
              <a:r>
                <a:rPr lang="zh-CN" altLang="en-US" sz="3200" b="1" dirty="0">
                  <a:solidFill>
                    <a:srgbClr val="8CAF00"/>
                  </a:solidFill>
                  <a:latin typeface="微软雅黑" pitchFamily="34" charset="-122"/>
                  <a:ea typeface="微软雅黑" pitchFamily="34" charset="-122"/>
                </a:rPr>
                <a:t>堆 肥</a:t>
              </a:r>
              <a:endParaRPr lang="zh-CN" altLang="en-US" sz="3200" dirty="0">
                <a:solidFill>
                  <a:srgbClr val="8CAF00"/>
                </a:solidFill>
                <a:latin typeface="微软雅黑" pitchFamily="34" charset="-122"/>
                <a:ea typeface="微软雅黑" pitchFamily="34" charset="-122"/>
              </a:endParaRPr>
            </a:p>
          </p:txBody>
        </p:sp>
        <p:sp>
          <p:nvSpPr>
            <p:cNvPr id="11" name="矩形 10"/>
            <p:cNvSpPr/>
            <p:nvPr/>
          </p:nvSpPr>
          <p:spPr>
            <a:xfrm>
              <a:off x="3639111" y="4573682"/>
              <a:ext cx="1838325" cy="85725"/>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grpSp>
      <p:cxnSp>
        <p:nvCxnSpPr>
          <p:cNvPr id="12" name="直接连接符 11"/>
          <p:cNvCxnSpPr/>
          <p:nvPr/>
        </p:nvCxnSpPr>
        <p:spPr>
          <a:xfrm>
            <a:off x="4543425" y="248501"/>
            <a:ext cx="0" cy="3086100"/>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466666" y="1860468"/>
            <a:ext cx="161925" cy="161925"/>
          </a:xfrm>
          <a:prstGeom prst="ellipse">
            <a:avLst/>
          </a:prstGeom>
          <a:solidFill>
            <a:schemeClr val="bg1"/>
          </a:solidFill>
          <a:ln>
            <a:solidFill>
              <a:srgbClr val="74A9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14" name="等腰三角形 13"/>
          <p:cNvSpPr/>
          <p:nvPr/>
        </p:nvSpPr>
        <p:spPr>
          <a:xfrm rot="5400000" flipV="1">
            <a:off x="4856493" y="2747936"/>
            <a:ext cx="1809945" cy="575035"/>
          </a:xfrm>
          <a:prstGeom prst="triangle">
            <a:avLst>
              <a:gd name="adj" fmla="val 84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15" name="平行四边形 14"/>
          <p:cNvSpPr/>
          <p:nvPr/>
        </p:nvSpPr>
        <p:spPr>
          <a:xfrm rot="5400000" flipV="1">
            <a:off x="4927575" y="3028338"/>
            <a:ext cx="2012623" cy="233362"/>
          </a:xfrm>
          <a:prstGeom prst="parallelogram">
            <a:avLst>
              <a:gd name="adj" fmla="val 9367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
        <p:nvSpPr>
          <p:cNvPr id="16" name="矩形 15"/>
          <p:cNvSpPr/>
          <p:nvPr/>
        </p:nvSpPr>
        <p:spPr>
          <a:xfrm>
            <a:off x="5808668" y="2375619"/>
            <a:ext cx="2762250" cy="1781175"/>
          </a:xfrm>
          <a:prstGeom prst="rect">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pic>
        <p:nvPicPr>
          <p:cNvPr id="17" name="图片 1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5942018" y="2514014"/>
            <a:ext cx="2459532" cy="1514475"/>
          </a:xfrm>
          <a:prstGeom prst="rect">
            <a:avLst/>
          </a:prstGeom>
          <a:ln>
            <a:solidFill>
              <a:schemeClr val="tx1">
                <a:lumMod val="50000"/>
                <a:lumOff val="50000"/>
              </a:schemeClr>
            </a:solidFill>
          </a:ln>
        </p:spPr>
      </p:pic>
      <p:sp>
        <p:nvSpPr>
          <p:cNvPr id="18" name="等腰三角形 17"/>
          <p:cNvSpPr/>
          <p:nvPr/>
        </p:nvSpPr>
        <p:spPr>
          <a:xfrm rot="5400000" flipH="1">
            <a:off x="7998298" y="2945438"/>
            <a:ext cx="1801907" cy="65442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srgbClr val="8CAF00"/>
              </a:solidFill>
              <a:latin typeface="Calibri"/>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 presetClass="entr" presetSubtype="4" fill="hold" nodeType="withEffect" p14:presetBounceEnd="48000">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14:bounceEnd="48000">
                                          <p:cBhvr additive="base">
                                            <p:cTn id="10" dur="75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1" fill="hold" grpId="0" nodeType="withEffect" p14:presetBounceEnd="54000">
                                      <p:stCondLst>
                                        <p:cond delay="1250"/>
                                      </p:stCondLst>
                                      <p:childTnLst>
                                        <p:set>
                                          <p:cBhvr>
                                            <p:cTn id="13" dur="1" fill="hold">
                                              <p:stCondLst>
                                                <p:cond delay="0"/>
                                              </p:stCondLst>
                                            </p:cTn>
                                            <p:tgtEl>
                                              <p:spTgt spid="13"/>
                                            </p:tgtEl>
                                            <p:attrNameLst>
                                              <p:attrName>style.visibility</p:attrName>
                                            </p:attrNameLst>
                                          </p:cBhvr>
                                          <p:to>
                                            <p:strVal val="visible"/>
                                          </p:to>
                                        </p:set>
                                        <p:anim calcmode="lin" valueType="num" p14:bounceEnd="54000">
                                          <p:cBhvr additive="base">
                                            <p:cTn id="14" dur="750" fill="hold"/>
                                            <p:tgtEl>
                                              <p:spTgt spid="13"/>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14:presetBounceEnd="45000">
                                      <p:stCondLst>
                                        <p:cond delay="2000"/>
                                      </p:stCondLst>
                                      <p:childTnLst>
                                        <p:set>
                                          <p:cBhvr>
                                            <p:cTn id="17" dur="1" fill="hold">
                                              <p:stCondLst>
                                                <p:cond delay="0"/>
                                              </p:stCondLst>
                                            </p:cTn>
                                            <p:tgtEl>
                                              <p:spTgt spid="2"/>
                                            </p:tgtEl>
                                            <p:attrNameLst>
                                              <p:attrName>style.visibility</p:attrName>
                                            </p:attrNameLst>
                                          </p:cBhvr>
                                          <p:to>
                                            <p:strVal val="visible"/>
                                          </p:to>
                                        </p:set>
                                        <p:anim calcmode="lin" valueType="num" p14:bounceEnd="45000">
                                          <p:cBhvr additive="base">
                                            <p:cTn id="18" dur="750" fill="hold"/>
                                            <p:tgtEl>
                                              <p:spTgt spid="2"/>
                                            </p:tgtEl>
                                            <p:attrNameLst>
                                              <p:attrName>ppt_x</p:attrName>
                                            </p:attrNameLst>
                                          </p:cBhvr>
                                          <p:tavLst>
                                            <p:tav tm="0">
                                              <p:val>
                                                <p:strVal val="0-#ppt_w/2"/>
                                              </p:val>
                                            </p:tav>
                                            <p:tav tm="100000">
                                              <p:val>
                                                <p:strVal val="#ppt_x"/>
                                              </p:val>
                                            </p:tav>
                                          </p:tavLst>
                                        </p:anim>
                                        <p:anim calcmode="lin" valueType="num" p14:bounceEnd="45000">
                                          <p:cBhvr additive="base">
                                            <p:cTn id="19" dur="750" fill="hold"/>
                                            <p:tgtEl>
                                              <p:spTgt spid="2"/>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75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500"/>
                                            <p:tgtEl>
                                              <p:spTgt spid="4"/>
                                            </p:tgtEl>
                                          </p:cBhvr>
                                        </p:animEffect>
                                      </p:childTnLst>
                                    </p:cTn>
                                  </p:par>
                                  <p:par>
                                    <p:cTn id="23" presetID="22" presetClass="entr" presetSubtype="8" fill="hold" grpId="0" nodeType="withEffect">
                                      <p:stCondLst>
                                        <p:cond delay="525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2" fill="hold" grpId="0" nodeType="withEffect">
                                      <p:stCondLst>
                                        <p:cond delay="575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250"/>
                                            <p:tgtEl>
                                              <p:spTgt spid="6"/>
                                            </p:tgtEl>
                                          </p:cBhvr>
                                        </p:animEffect>
                                      </p:childTnLst>
                                    </p:cTn>
                                  </p:par>
                                  <p:par>
                                    <p:cTn id="29" presetID="22" presetClass="entr" presetSubtype="8" fill="hold" grpId="0" nodeType="withEffect">
                                      <p:stCondLst>
                                        <p:cond delay="600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2" fill="hold" grpId="0" nodeType="withEffect">
                                      <p:stCondLst>
                                        <p:cond delay="650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750"/>
                                            <p:tgtEl>
                                              <p:spTgt spid="3"/>
                                            </p:tgtEl>
                                          </p:cBhvr>
                                        </p:animEffect>
                                      </p:childTnLst>
                                    </p:cTn>
                                  </p:par>
                                  <p:par>
                                    <p:cTn id="35" presetID="22" presetClass="entr" presetSubtype="8" fill="hold" grpId="0" nodeType="withEffect">
                                      <p:stCondLst>
                                        <p:cond delay="72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50"/>
                                            <p:tgtEl>
                                              <p:spTgt spid="14"/>
                                            </p:tgtEl>
                                          </p:cBhvr>
                                        </p:animEffect>
                                      </p:childTnLst>
                                    </p:cTn>
                                  </p:par>
                                  <p:par>
                                    <p:cTn id="38" presetID="22" presetClass="entr" presetSubtype="2" fill="hold" grpId="0" nodeType="withEffect">
                                      <p:stCondLst>
                                        <p:cond delay="750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250"/>
                                            <p:tgtEl>
                                              <p:spTgt spid="15"/>
                                            </p:tgtEl>
                                          </p:cBhvr>
                                        </p:animEffect>
                                      </p:childTnLst>
                                    </p:cTn>
                                  </p:par>
                                  <p:par>
                                    <p:cTn id="41" presetID="22" presetClass="entr" presetSubtype="8" fill="hold" grpId="0" nodeType="withEffect">
                                      <p:stCondLst>
                                        <p:cond delay="775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750"/>
                                            <p:tgtEl>
                                              <p:spTgt spid="16"/>
                                            </p:tgtEl>
                                          </p:cBhvr>
                                        </p:animEffect>
                                      </p:childTnLst>
                                    </p:cTn>
                                  </p:par>
                                  <p:par>
                                    <p:cTn id="44" presetID="10" presetClass="entr" presetSubtype="0" fill="hold" nodeType="withEffect">
                                      <p:stCondLst>
                                        <p:cond delay="8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750"/>
                                            <p:tgtEl>
                                              <p:spTgt spid="8"/>
                                            </p:tgtEl>
                                          </p:cBhvr>
                                        </p:animEffect>
                                      </p:childTnLst>
                                    </p:cTn>
                                  </p:par>
                                  <p:par>
                                    <p:cTn id="47" presetID="10" presetClass="entr" presetSubtype="0" fill="hold" nodeType="withEffect">
                                      <p:stCondLst>
                                        <p:cond delay="9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childTnLst>
                                    </p:cTn>
                                  </p:par>
                                  <p:par>
                                    <p:cTn id="50" presetID="22" presetClass="entr" presetSubtype="8" fill="hold" grpId="0" nodeType="withEffect">
                                      <p:stCondLst>
                                        <p:cond delay="975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5" grpId="0" bldLvl="0" animBg="1"/>
          <p:bldP spid="6" grpId="0" bldLvl="0" animBg="1"/>
          <p:bldP spid="7" grpId="0" bldLvl="0" animBg="1"/>
          <p:bldP spid="13" grpId="0" bldLvl="0" animBg="1"/>
          <p:bldP spid="14" grpId="0" bldLvl="0" animBg="1"/>
          <p:bldP spid="15" grpId="0" bldLvl="0" animBg="1"/>
          <p:bldP spid="16" grpId="0" bldLvl="0" animBg="1"/>
          <p:bldP spid="18"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 presetClass="entr" presetSubtype="4"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ppt_x"/>
                                              </p:val>
                                            </p:tav>
                                            <p:tav tm="100000">
                                              <p:val>
                                                <p:strVal val="#ppt_x"/>
                                              </p:val>
                                            </p:tav>
                                          </p:tavLst>
                                        </p:anim>
                                        <p:anim calcmode="lin" valueType="num">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1" fill="hold" grpId="0" nodeType="withEffect">
                                      <p:stCondLst>
                                        <p:cond delay="125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750" fill="hold"/>
                                            <p:tgtEl>
                                              <p:spTgt spid="13"/>
                                            </p:tgtEl>
                                            <p:attrNameLst>
                                              <p:attrName>ppt_x</p:attrName>
                                            </p:attrNameLst>
                                          </p:cBhvr>
                                          <p:tavLst>
                                            <p:tav tm="0">
                                              <p:val>
                                                <p:strVal val="#ppt_x"/>
                                              </p:val>
                                            </p:tav>
                                            <p:tav tm="100000">
                                              <p:val>
                                                <p:strVal val="#ppt_x"/>
                                              </p:val>
                                            </p:tav>
                                          </p:tavLst>
                                        </p:anim>
                                        <p:anim calcmode="lin" valueType="num">
                                          <p:cBhvr additive="base">
                                            <p:cTn id="15" dur="75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20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0-#ppt_w/2"/>
                                              </p:val>
                                            </p:tav>
                                            <p:tav tm="100000">
                                              <p:val>
                                                <p:strVal val="#ppt_x"/>
                                              </p:val>
                                            </p:tav>
                                          </p:tavLst>
                                        </p:anim>
                                        <p:anim calcmode="lin" valueType="num">
                                          <p:cBhvr additive="base">
                                            <p:cTn id="19" dur="750" fill="hold"/>
                                            <p:tgtEl>
                                              <p:spTgt spid="2"/>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75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500"/>
                                            <p:tgtEl>
                                              <p:spTgt spid="4"/>
                                            </p:tgtEl>
                                          </p:cBhvr>
                                        </p:animEffect>
                                      </p:childTnLst>
                                    </p:cTn>
                                  </p:par>
                                  <p:par>
                                    <p:cTn id="23" presetID="22" presetClass="entr" presetSubtype="8" fill="hold" grpId="0" nodeType="withEffect">
                                      <p:stCondLst>
                                        <p:cond delay="525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2" fill="hold" grpId="0" nodeType="withEffect">
                                      <p:stCondLst>
                                        <p:cond delay="575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250"/>
                                            <p:tgtEl>
                                              <p:spTgt spid="6"/>
                                            </p:tgtEl>
                                          </p:cBhvr>
                                        </p:animEffect>
                                      </p:childTnLst>
                                    </p:cTn>
                                  </p:par>
                                  <p:par>
                                    <p:cTn id="29" presetID="22" presetClass="entr" presetSubtype="8" fill="hold" grpId="0" nodeType="withEffect">
                                      <p:stCondLst>
                                        <p:cond delay="600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2" fill="hold" grpId="0" nodeType="withEffect">
                                      <p:stCondLst>
                                        <p:cond delay="650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750"/>
                                            <p:tgtEl>
                                              <p:spTgt spid="3"/>
                                            </p:tgtEl>
                                          </p:cBhvr>
                                        </p:animEffect>
                                      </p:childTnLst>
                                    </p:cTn>
                                  </p:par>
                                  <p:par>
                                    <p:cTn id="35" presetID="22" presetClass="entr" presetSubtype="8" fill="hold" grpId="0" nodeType="withEffect">
                                      <p:stCondLst>
                                        <p:cond delay="72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50"/>
                                            <p:tgtEl>
                                              <p:spTgt spid="14"/>
                                            </p:tgtEl>
                                          </p:cBhvr>
                                        </p:animEffect>
                                      </p:childTnLst>
                                    </p:cTn>
                                  </p:par>
                                  <p:par>
                                    <p:cTn id="38" presetID="22" presetClass="entr" presetSubtype="2" fill="hold" grpId="0" nodeType="withEffect">
                                      <p:stCondLst>
                                        <p:cond delay="750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250"/>
                                            <p:tgtEl>
                                              <p:spTgt spid="15"/>
                                            </p:tgtEl>
                                          </p:cBhvr>
                                        </p:animEffect>
                                      </p:childTnLst>
                                    </p:cTn>
                                  </p:par>
                                  <p:par>
                                    <p:cTn id="41" presetID="22" presetClass="entr" presetSubtype="8" fill="hold" grpId="0" nodeType="withEffect">
                                      <p:stCondLst>
                                        <p:cond delay="775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750"/>
                                            <p:tgtEl>
                                              <p:spTgt spid="16"/>
                                            </p:tgtEl>
                                          </p:cBhvr>
                                        </p:animEffect>
                                      </p:childTnLst>
                                    </p:cTn>
                                  </p:par>
                                  <p:par>
                                    <p:cTn id="44" presetID="10" presetClass="entr" presetSubtype="0" fill="hold" nodeType="withEffect">
                                      <p:stCondLst>
                                        <p:cond delay="8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750"/>
                                            <p:tgtEl>
                                              <p:spTgt spid="8"/>
                                            </p:tgtEl>
                                          </p:cBhvr>
                                        </p:animEffect>
                                      </p:childTnLst>
                                    </p:cTn>
                                  </p:par>
                                  <p:par>
                                    <p:cTn id="47" presetID="10" presetClass="entr" presetSubtype="0" fill="hold" nodeType="withEffect">
                                      <p:stCondLst>
                                        <p:cond delay="9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childTnLst>
                                    </p:cTn>
                                  </p:par>
                                  <p:par>
                                    <p:cTn id="50" presetID="22" presetClass="entr" presetSubtype="8" fill="hold" grpId="0" nodeType="withEffect">
                                      <p:stCondLst>
                                        <p:cond delay="975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5" grpId="0" bldLvl="0" animBg="1"/>
          <p:bldP spid="6" grpId="0" bldLvl="0" animBg="1"/>
          <p:bldP spid="7" grpId="0" bldLvl="0" animBg="1"/>
          <p:bldP spid="13" grpId="0" bldLvl="0" animBg="1"/>
          <p:bldP spid="14" grpId="0" bldLvl="0" animBg="1"/>
          <p:bldP spid="15" grpId="0" bldLvl="0" animBg="1"/>
          <p:bldP spid="16" grpId="0" bldLvl="0" animBg="1"/>
          <p:bldP spid="18" grpId="0" bldLvl="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8647" y="2499318"/>
            <a:ext cx="2332134" cy="2526064"/>
          </a:xfrm>
          <a:prstGeom prst="rect">
            <a:avLst/>
          </a:prstGeom>
        </p:spPr>
      </p:pic>
      <p:sp>
        <p:nvSpPr>
          <p:cNvPr id="3" name="TextBox 168"/>
          <p:cNvSpPr txBox="1"/>
          <p:nvPr/>
        </p:nvSpPr>
        <p:spPr>
          <a:xfrm>
            <a:off x="813819" y="1091880"/>
            <a:ext cx="4878070" cy="801370"/>
          </a:xfrm>
          <a:prstGeom prst="rect">
            <a:avLst/>
          </a:prstGeom>
          <a:noFill/>
        </p:spPr>
        <p:txBody>
          <a:bodyPr wrap="none" lIns="68571" tIns="34285" rIns="68571" bIns="34285" rtlCol="0">
            <a:spAutoFit/>
          </a:bodyPr>
          <a:lstStyle/>
          <a:p>
            <a:r>
              <a:rPr lang="zh-CN" altLang="en-US" sz="4500" b="1" dirty="0">
                <a:solidFill>
                  <a:srgbClr val="317105"/>
                </a:solidFill>
                <a:latin typeface="微软雅黑" pitchFamily="34" charset="-122"/>
                <a:ea typeface="微软雅黑" pitchFamily="34" charset="-122"/>
                <a:cs typeface="+mn-ea"/>
                <a:sym typeface="+mn-lt"/>
              </a:rPr>
              <a:t>展示结束 谢谢欣赏</a:t>
            </a:r>
            <a:endParaRPr lang="zh-CN" altLang="en-US" sz="4500" b="1" dirty="0">
              <a:solidFill>
                <a:srgbClr val="317105"/>
              </a:solidFill>
              <a:latin typeface="微软雅黑" pitchFamily="34" charset="-122"/>
              <a:ea typeface="微软雅黑" pitchFamily="34" charset="-122"/>
              <a:cs typeface="+mn-ea"/>
              <a:sym typeface="+mn-lt"/>
            </a:endParaRPr>
          </a:p>
        </p:txBody>
      </p:sp>
      <p:sp>
        <p:nvSpPr>
          <p:cNvPr id="4" name="TextBox 169"/>
          <p:cNvSpPr txBox="1"/>
          <p:nvPr/>
        </p:nvSpPr>
        <p:spPr>
          <a:xfrm>
            <a:off x="813819" y="1937784"/>
            <a:ext cx="3566160" cy="295275"/>
          </a:xfrm>
          <a:prstGeom prst="rect">
            <a:avLst/>
          </a:prstGeom>
          <a:noFill/>
        </p:spPr>
        <p:txBody>
          <a:bodyPr wrap="none" lIns="68571" tIns="34285" rIns="68571" bIns="34285" rtlCol="0">
            <a:spAutoFit/>
          </a:bodyPr>
          <a:lstStyle/>
          <a:p>
            <a:r>
              <a:rPr lang="zh-CN" altLang="en-US" dirty="0">
                <a:solidFill>
                  <a:srgbClr val="317105"/>
                </a:solidFill>
                <a:latin typeface="微软雅黑" pitchFamily="34" charset="-122"/>
                <a:ea typeface="微软雅黑" pitchFamily="34" charset="-122"/>
                <a:cs typeface="+mn-ea"/>
                <a:sym typeface="+mn-lt"/>
              </a:rPr>
              <a:t> 汇报时间：</a:t>
            </a:r>
            <a:r>
              <a:rPr lang="en-US" altLang="zh-CN" dirty="0">
                <a:solidFill>
                  <a:srgbClr val="317105"/>
                </a:solidFill>
                <a:latin typeface="微软雅黑" pitchFamily="34" charset="-122"/>
                <a:ea typeface="微软雅黑" pitchFamily="34" charset="-122"/>
                <a:cs typeface="+mn-ea"/>
                <a:sym typeface="+mn-lt"/>
              </a:rPr>
              <a:t>2027</a:t>
            </a:r>
            <a:r>
              <a:rPr lang="zh-CN" altLang="en-US" dirty="0">
                <a:solidFill>
                  <a:srgbClr val="317105"/>
                </a:solidFill>
                <a:latin typeface="微软雅黑" pitchFamily="34" charset="-122"/>
                <a:ea typeface="微软雅黑" pitchFamily="34" charset="-122"/>
                <a:cs typeface="+mn-ea"/>
                <a:sym typeface="+mn-lt"/>
              </a:rPr>
              <a:t>年</a:t>
            </a:r>
            <a:r>
              <a:rPr lang="en-US" altLang="zh-CN" dirty="0">
                <a:solidFill>
                  <a:srgbClr val="317105"/>
                </a:solidFill>
                <a:latin typeface="微软雅黑" pitchFamily="34" charset="-122"/>
                <a:ea typeface="微软雅黑" pitchFamily="34" charset="-122"/>
                <a:cs typeface="+mn-ea"/>
                <a:sym typeface="+mn-lt"/>
              </a:rPr>
              <a:t>10</a:t>
            </a:r>
            <a:r>
              <a:rPr lang="zh-CN" altLang="en-US" dirty="0">
                <a:solidFill>
                  <a:srgbClr val="317105"/>
                </a:solidFill>
                <a:latin typeface="微软雅黑" pitchFamily="34" charset="-122"/>
                <a:ea typeface="微软雅黑" pitchFamily="34" charset="-122"/>
                <a:cs typeface="+mn-ea"/>
                <a:sym typeface="+mn-lt"/>
              </a:rPr>
              <a:t>月     汇报人：输文字</a:t>
            </a:r>
            <a:endParaRPr lang="zh-CN" altLang="en-US" dirty="0">
              <a:solidFill>
                <a:srgbClr val="317105"/>
              </a:solidFill>
              <a:latin typeface="微软雅黑" pitchFamily="34" charset="-122"/>
              <a:ea typeface="微软雅黑" pitchFamily="34" charset="-122"/>
              <a:cs typeface="+mn-ea"/>
              <a:sym typeface="+mn-lt"/>
            </a:endParaRPr>
          </a:p>
        </p:txBody>
      </p:sp>
      <p:cxnSp>
        <p:nvCxnSpPr>
          <p:cNvPr id="5" name="直接连接符 4"/>
          <p:cNvCxnSpPr/>
          <p:nvPr/>
        </p:nvCxnSpPr>
        <p:spPr>
          <a:xfrm>
            <a:off x="813819" y="1875586"/>
            <a:ext cx="5312737" cy="0"/>
          </a:xfrm>
          <a:prstGeom prst="line">
            <a:avLst/>
          </a:prstGeom>
          <a:ln w="12700">
            <a:solidFill>
              <a:srgbClr val="317105"/>
            </a:solidFill>
          </a:ln>
        </p:spPr>
        <p:style>
          <a:lnRef idx="1">
            <a:schemeClr val="accent1"/>
          </a:lnRef>
          <a:fillRef idx="0">
            <a:schemeClr val="accent1"/>
          </a:fillRef>
          <a:effectRef idx="0">
            <a:schemeClr val="accent1"/>
          </a:effectRef>
          <a:fontRef idx="minor">
            <a:schemeClr val="tx1"/>
          </a:fontRef>
        </p:style>
      </p:cxnSp>
      <p:sp>
        <p:nvSpPr>
          <p:cNvPr id="6" name="Rectangle 4"/>
          <p:cNvSpPr txBox="1">
            <a:spLocks noChangeArrowheads="1"/>
          </p:cNvSpPr>
          <p:nvPr/>
        </p:nvSpPr>
        <p:spPr bwMode="auto">
          <a:xfrm>
            <a:off x="813820" y="2337955"/>
            <a:ext cx="2880320"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en-US" sz="1600" b="0" dirty="0">
              <a:solidFill>
                <a:srgbClr val="317105"/>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5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12" presetClass="entr" presetSubtype="1" fill="hold" grpId="0" nodeType="with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down)">
                                      <p:cBhvr>
                                        <p:cTn id="22" dur="500"/>
                                        <p:tgtEl>
                                          <p:spTgt spid="4"/>
                                        </p:tgtEl>
                                      </p:cBhvr>
                                    </p:animEffect>
                                  </p:childTnLst>
                                </p:cTn>
                              </p:par>
                            </p:childTnLst>
                          </p:cTn>
                        </p:par>
                        <p:par>
                          <p:cTn id="23" fill="hold">
                            <p:stCondLst>
                              <p:cond delay="2250"/>
                            </p:stCondLst>
                            <p:childTnLst>
                              <p:par>
                                <p:cTn id="24" presetID="56" presetClass="entr" presetSubtype="0" fill="hold" grpId="0" nodeType="afterEffect" nodePh="1">
                                  <p:stCondLst>
                                    <p:cond delay="0"/>
                                  </p:stCondLst>
                                  <p:endCondLst>
                                    <p:cond evt="begin" delay="0">
                                      <p:tn val="24"/>
                                    </p:cond>
                                  </p:endCondLst>
                                  <p:iterate type="lt">
                                    <p:tmPct val="10000"/>
                                  </p:iterate>
                                  <p:childTnLst>
                                    <p:set>
                                      <p:cBhvr>
                                        <p:cTn id="25" dur="1" fill="hold">
                                          <p:stCondLst>
                                            <p:cond delay="0"/>
                                          </p:stCondLst>
                                        </p:cTn>
                                        <p:tgtEl>
                                          <p:spTgt spid="6"/>
                                        </p:tgtEl>
                                        <p:attrNameLst>
                                          <p:attrName>style.visibility</p:attrName>
                                        </p:attrNameLst>
                                      </p:cBhvr>
                                      <p:to>
                                        <p:strVal val="visible"/>
                                      </p:to>
                                    </p:set>
                                    <p:anim by="(-#ppt_w*2)" calcmode="lin" valueType="num">
                                      <p:cBhvr rctx="PPT">
                                        <p:cTn id="26" dur="500" autoRev="1" fill="hold">
                                          <p:stCondLst>
                                            <p:cond delay="0"/>
                                          </p:stCondLst>
                                        </p:cTn>
                                        <p:tgtEl>
                                          <p:spTgt spid="6"/>
                                        </p:tgtEl>
                                        <p:attrNameLst>
                                          <p:attrName>ppt_w</p:attrName>
                                        </p:attrNameLst>
                                      </p:cBhvr>
                                    </p:anim>
                                    <p:anim by="(#ppt_w*0.50)" calcmode="lin" valueType="num">
                                      <p:cBhvr>
                                        <p:cTn id="27" dur="500" decel="50000" autoRev="1" fill="hold">
                                          <p:stCondLst>
                                            <p:cond delay="0"/>
                                          </p:stCondLst>
                                        </p:cTn>
                                        <p:tgtEl>
                                          <p:spTgt spid="6"/>
                                        </p:tgtEl>
                                        <p:attrNameLst>
                                          <p:attrName>ppt_x</p:attrName>
                                        </p:attrNameLst>
                                      </p:cBhvr>
                                    </p:anim>
                                    <p:anim from="(-#ppt_h/2)" to="(#ppt_y)" calcmode="lin" valueType="num">
                                      <p:cBhvr>
                                        <p:cTn id="28" dur="1000" fill="hold">
                                          <p:stCondLst>
                                            <p:cond delay="0"/>
                                          </p:stCondLst>
                                        </p:cTn>
                                        <p:tgtEl>
                                          <p:spTgt spid="6"/>
                                        </p:tgtEl>
                                        <p:attrNameLst>
                                          <p:attrName>ppt_y</p:attrName>
                                        </p:attrNameLst>
                                      </p:cBhvr>
                                    </p:anim>
                                    <p:animRot by="21600000">
                                      <p:cBhvr>
                                        <p:cTn id="29"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499811" y="1036367"/>
            <a:ext cx="4105274" cy="1018345"/>
            <a:chOff x="2499811" y="1036366"/>
            <a:chExt cx="4105274" cy="1018345"/>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20" name="圆角矩形 1"/>
            <p:cNvSpPr/>
            <p:nvPr/>
          </p:nvSpPr>
          <p:spPr>
            <a:xfrm>
              <a:off x="2795083" y="1364651"/>
              <a:ext cx="3519656" cy="690060"/>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21" name="TextBox 2"/>
          <p:cNvSpPr txBox="1"/>
          <p:nvPr/>
        </p:nvSpPr>
        <p:spPr>
          <a:xfrm>
            <a:off x="3386804" y="1485115"/>
            <a:ext cx="2827756" cy="460375"/>
          </a:xfrm>
          <a:prstGeom prst="rect">
            <a:avLst/>
          </a:prstGeom>
          <a:noFill/>
        </p:spPr>
        <p:txBody>
          <a:bodyPr wrap="square" rtlCol="0">
            <a:spAutoFit/>
          </a:bodyPr>
          <a:lstStyle/>
          <a:p>
            <a:pPr algn="dist" defTabSz="1218565"/>
            <a:r>
              <a:rPr lang="zh-CN" altLang="en-US" sz="24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低碳生活的定义</a:t>
            </a:r>
            <a:endParaRPr sz="1050"/>
          </a:p>
        </p:txBody>
      </p:sp>
      <p:grpSp>
        <p:nvGrpSpPr>
          <p:cNvPr id="22" name="组合 21"/>
          <p:cNvGrpSpPr/>
          <p:nvPr/>
        </p:nvGrpSpPr>
        <p:grpSpPr>
          <a:xfrm>
            <a:off x="5895638" y="2589457"/>
            <a:ext cx="1714501" cy="561975"/>
            <a:chOff x="5895637" y="2589455"/>
            <a:chExt cx="1714501" cy="561975"/>
          </a:xfrm>
        </p:grpSpPr>
        <p:sp>
          <p:nvSpPr>
            <p:cNvPr id="23" name="圆角矩形 14"/>
            <p:cNvSpPr/>
            <p:nvPr/>
          </p:nvSpPr>
          <p:spPr>
            <a:xfrm>
              <a:off x="5895637" y="258945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24" name="TextBox 9"/>
            <p:cNvSpPr txBox="1"/>
            <p:nvPr/>
          </p:nvSpPr>
          <p:spPr>
            <a:xfrm>
              <a:off x="6037279" y="2696696"/>
              <a:ext cx="1466851" cy="368300"/>
            </a:xfrm>
            <a:prstGeom prst="rect">
              <a:avLst/>
            </a:prstGeom>
            <a:noFill/>
          </p:spPr>
          <p:txBody>
            <a:bodyPr wrap="square" rtlCol="0">
              <a:spAutoFit/>
            </a:bodyPr>
            <a:lstStyle/>
            <a:p>
              <a:pPr algn="dist" defTabSz="1218565"/>
              <a:r>
                <a:rPr lang="zh-CN" altLang="en-US" sz="1800" b="1" dirty="0">
                  <a:solidFill>
                    <a:prstClr val="black"/>
                  </a:solidFill>
                  <a:latin typeface="方正卡通简体" pitchFamily="65" charset="-122"/>
                  <a:ea typeface="方正卡通简体" pitchFamily="65" charset="-122"/>
                </a:rPr>
                <a:t>其他小标题</a:t>
              </a:r>
              <a:endParaRPr sz="1050"/>
            </a:p>
          </p:txBody>
        </p:sp>
      </p:grpSp>
      <p:grpSp>
        <p:nvGrpSpPr>
          <p:cNvPr id="25" name="组合 24"/>
          <p:cNvGrpSpPr/>
          <p:nvPr/>
        </p:nvGrpSpPr>
        <p:grpSpPr>
          <a:xfrm>
            <a:off x="1647488" y="2589457"/>
            <a:ext cx="1714501" cy="717588"/>
            <a:chOff x="1647487" y="2589455"/>
            <a:chExt cx="1714501" cy="717588"/>
          </a:xfrm>
        </p:grpSpPr>
        <p:sp>
          <p:nvSpPr>
            <p:cNvPr id="26" name="圆角矩形 12"/>
            <p:cNvSpPr/>
            <p:nvPr/>
          </p:nvSpPr>
          <p:spPr>
            <a:xfrm>
              <a:off x="1647487" y="258945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27" name="TextBox 7"/>
            <p:cNvSpPr txBox="1"/>
            <p:nvPr/>
          </p:nvSpPr>
          <p:spPr>
            <a:xfrm>
              <a:off x="1754729" y="2664423"/>
              <a:ext cx="1523999" cy="642620"/>
            </a:xfrm>
            <a:prstGeom prst="rect">
              <a:avLst/>
            </a:prstGeom>
            <a:noFill/>
            <a:effectLst>
              <a:innerShdw blurRad="63500" dist="50800" dir="16200000">
                <a:prstClr val="black">
                  <a:alpha val="50000"/>
                </a:prstClr>
              </a:innerShdw>
            </a:effectLst>
          </p:spPr>
          <p:txBody>
            <a:bodyPr wrap="square" rtlCol="0">
              <a:spAutoFit/>
            </a:bodyPr>
            <a:lstStyle/>
            <a:p>
              <a:pPr algn="dist" defTabSz="1218565"/>
              <a:r>
                <a:rPr lang="zh-CN" altLang="en-US" sz="1800" b="1" dirty="0">
                  <a:solidFill>
                    <a:prstClr val="black"/>
                  </a:solidFill>
                  <a:latin typeface="方正卡通简体" pitchFamily="65" charset="-122"/>
                  <a:ea typeface="方正卡通简体" pitchFamily="65" charset="-122"/>
                </a:rPr>
                <a:t>低碳生活定义</a:t>
              </a:r>
              <a:endParaRPr sz="1050"/>
            </a:p>
          </p:txBody>
        </p:sp>
      </p:grpSp>
      <p:grpSp>
        <p:nvGrpSpPr>
          <p:cNvPr id="28" name="组合 27"/>
          <p:cNvGrpSpPr/>
          <p:nvPr/>
        </p:nvGrpSpPr>
        <p:grpSpPr>
          <a:xfrm>
            <a:off x="3779295" y="2602004"/>
            <a:ext cx="1714501" cy="561975"/>
            <a:chOff x="3779294" y="2602005"/>
            <a:chExt cx="1714501" cy="561975"/>
          </a:xfrm>
        </p:grpSpPr>
        <p:sp>
          <p:nvSpPr>
            <p:cNvPr id="29" name="圆角矩形 25"/>
            <p:cNvSpPr/>
            <p:nvPr/>
          </p:nvSpPr>
          <p:spPr>
            <a:xfrm>
              <a:off x="3779294" y="260200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30" name="TextBox 8"/>
            <p:cNvSpPr txBox="1"/>
            <p:nvPr/>
          </p:nvSpPr>
          <p:spPr>
            <a:xfrm>
              <a:off x="3859752" y="2696696"/>
              <a:ext cx="1571626" cy="368300"/>
            </a:xfrm>
            <a:prstGeom prst="rect">
              <a:avLst/>
            </a:prstGeom>
            <a:noFill/>
          </p:spPr>
          <p:txBody>
            <a:bodyPr wrap="square" rtlCol="0">
              <a:spAutoFit/>
            </a:bodyPr>
            <a:lstStyle/>
            <a:p>
              <a:pPr algn="dist" defTabSz="1218565"/>
              <a:r>
                <a:rPr lang="zh-CN" altLang="en-US" sz="1800" b="1" dirty="0">
                  <a:solidFill>
                    <a:prstClr val="black"/>
                  </a:solidFill>
                  <a:latin typeface="方正卡通简体" pitchFamily="65" charset="-122"/>
                  <a:ea typeface="方正卡通简体" pitchFamily="65" charset="-122"/>
                </a:rPr>
                <a:t>何为低碳生活</a:t>
              </a:r>
              <a:endParaRPr sz="1050"/>
            </a:p>
          </p:txBody>
        </p:sp>
      </p:grpSp>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3388" y="-66367"/>
            <a:ext cx="2994595" cy="1744105"/>
          </a:xfrm>
          <a:prstGeom prst="rect">
            <a:avLst/>
          </a:prstGeom>
          <a:effectLst>
            <a:outerShdw blurRad="50800" dist="38100" dir="5400000" algn="t" rotWithShape="0">
              <a:prstClr val="black">
                <a:alpha val="40000"/>
              </a:prstClr>
            </a:outerShdw>
          </a:effectLst>
        </p:spPr>
      </p:pic>
      <p:sp>
        <p:nvSpPr>
          <p:cNvPr id="32" name="菱形 31"/>
          <p:cNvSpPr/>
          <p:nvPr/>
        </p:nvSpPr>
        <p:spPr>
          <a:xfrm>
            <a:off x="2904565" y="1473798"/>
            <a:ext cx="484094" cy="484094"/>
          </a:xfrm>
          <a:prstGeom prst="diamond">
            <a:avLst/>
          </a:prstGeom>
          <a:solidFill>
            <a:srgbClr val="F4A302"/>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仿宋" charset="0"/>
              <a:ea typeface="宋体" pitchFamily="2" charset="-122"/>
            </a:endParaRPr>
          </a:p>
        </p:txBody>
      </p:sp>
      <p:sp>
        <p:nvSpPr>
          <p:cNvPr id="33" name="TextBox 22"/>
          <p:cNvSpPr txBox="1"/>
          <p:nvPr/>
        </p:nvSpPr>
        <p:spPr>
          <a:xfrm>
            <a:off x="3001386" y="1484557"/>
            <a:ext cx="742278" cy="830580"/>
          </a:xfrm>
          <a:prstGeom prst="rect">
            <a:avLst/>
          </a:prstGeom>
          <a:noFill/>
          <a:effectLst>
            <a:outerShdw blurRad="63500" dist="25400" dir="5400000" algn="t" rotWithShape="0">
              <a:prstClr val="black">
                <a:alpha val="40000"/>
              </a:prstClr>
            </a:outerShdw>
          </a:effectLst>
        </p:spPr>
        <p:txBody>
          <a:bodyPr wrap="square" rtlCol="0">
            <a:spAutoFit/>
          </a:bodyPr>
          <a:lstStyle/>
          <a:p>
            <a:pPr defTabSz="1218565"/>
            <a:r>
              <a:rPr lang="en-US" altLang="zh-CN" sz="2400" dirty="0">
                <a:solidFill>
                  <a:prstClr val="white">
                    <a:lumMod val="95000"/>
                  </a:prstClr>
                </a:solidFill>
                <a:latin typeface="仿宋" charset="0"/>
                <a:ea typeface="宋体" pitchFamily="2" charset="-122"/>
              </a:rPr>
              <a:t>1</a:t>
            </a:r>
            <a:endParaRPr lang="zh-CN" altLang="en-US" sz="2400" dirty="0">
              <a:solidFill>
                <a:prstClr val="white">
                  <a:lumMod val="95000"/>
                </a:prstClr>
              </a:solidFill>
              <a:latin typeface="仿宋" charset="0"/>
              <a:ea typeface="宋体" pitchFamily="2" charset="-122"/>
            </a:endParaRPr>
          </a:p>
          <a:p>
            <a:pPr defTabSz="1218565"/>
            <a:endParaRPr lang="zh-CN" altLang="en-US" sz="2400" dirty="0">
              <a:solidFill>
                <a:prstClr val="white">
                  <a:lumMod val="95000"/>
                </a:prstClr>
              </a:solidFill>
              <a:latin typeface="Calibri"/>
              <a:ea typeface="宋体" pitchFamily="2" charset="-122"/>
            </a:endParaRPr>
          </a:p>
        </p:txBody>
      </p:sp>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46007" t="58709" r="17901" b="4424"/>
          <a:stretch>
            <a:fillRect/>
          </a:stretch>
        </p:blipFill>
        <p:spPr>
          <a:xfrm>
            <a:off x="420826" y="3944603"/>
            <a:ext cx="2580560" cy="1317965"/>
          </a:xfrm>
          <a:prstGeom prst="rect">
            <a:avLst/>
          </a:prstGeom>
        </p:spPr>
      </p:pic>
      <p:pic>
        <p:nvPicPr>
          <p:cNvPr id="35" name="图片 34"/>
          <p:cNvPicPr>
            <a:picLocks noChangeAspect="1"/>
          </p:cNvPicPr>
          <p:nvPr/>
        </p:nvPicPr>
        <p:blipFill rotWithShape="1">
          <a:blip r:embed="rId5" cstate="print">
            <a:extLst>
              <a:ext uri="{28A0092B-C50C-407E-A947-70E740481C1C}">
                <a14:useLocalDpi xmlns:a14="http://schemas.microsoft.com/office/drawing/2010/main" val="0"/>
              </a:ext>
            </a:extLst>
          </a:blip>
          <a:srcRect l="74825" t="34389" r="9477"/>
          <a:stretch>
            <a:fillRect/>
          </a:stretch>
        </p:blipFill>
        <p:spPr>
          <a:xfrm>
            <a:off x="2570882" y="3226400"/>
            <a:ext cx="861008" cy="1799349"/>
          </a:xfrm>
          <a:prstGeom prst="rect">
            <a:avLst/>
          </a:prstGeom>
        </p:spPr>
      </p:pic>
      <p:pic>
        <p:nvPicPr>
          <p:cNvPr id="38" name="图片 37"/>
          <p:cNvPicPr>
            <a:picLocks noChangeAspect="1"/>
          </p:cNvPicPr>
          <p:nvPr/>
        </p:nvPicPr>
        <p:blipFill rotWithShape="1">
          <a:blip r:embed="rId6">
            <a:extLst>
              <a:ext uri="{28A0092B-C50C-407E-A947-70E740481C1C}">
                <a14:useLocalDpi xmlns:a14="http://schemas.microsoft.com/office/drawing/2010/main" val="0"/>
              </a:ext>
            </a:extLst>
          </a:blip>
          <a:srcRect l="32687" t="31699" r="8506"/>
          <a:stretch>
            <a:fillRect/>
          </a:stretch>
        </p:blipFill>
        <p:spPr>
          <a:xfrm>
            <a:off x="5335343" y="3272386"/>
            <a:ext cx="3808657" cy="1956065"/>
          </a:xfrm>
          <a:prstGeom prst="rect">
            <a:avLst/>
          </a:prstGeom>
        </p:spPr>
      </p:pic>
      <p:pic>
        <p:nvPicPr>
          <p:cNvPr id="39" name="图片 38"/>
          <p:cNvPicPr>
            <a:picLocks noChangeAspect="1"/>
          </p:cNvPicPr>
          <p:nvPr/>
        </p:nvPicPr>
        <p:blipFill rotWithShape="1">
          <a:blip r:embed="rId7" cstate="print">
            <a:extLst>
              <a:ext uri="{28A0092B-C50C-407E-A947-70E740481C1C}">
                <a14:useLocalDpi xmlns:a14="http://schemas.microsoft.com/office/drawing/2010/main" val="0"/>
              </a:ext>
            </a:extLst>
          </a:blip>
          <a:srcRect l="19796" t="62558" r="52646"/>
          <a:stretch>
            <a:fillRect/>
          </a:stretch>
        </p:blipFill>
        <p:spPr>
          <a:xfrm>
            <a:off x="6625125" y="509732"/>
            <a:ext cx="2519917" cy="1711841"/>
          </a:xfrm>
          <a:prstGeom prst="rect">
            <a:avLst/>
          </a:prstGeom>
        </p:spPr>
      </p:pic>
      <p:pic>
        <p:nvPicPr>
          <p:cNvPr id="40" name="图片 39" descr="图片包含 动物&#10;&#10;已生成极高可信度的说明"/>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38056" y="78796"/>
            <a:ext cx="757431" cy="757431"/>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125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500"/>
                                      </p:stCondLst>
                                      <p:childTnLst>
                                        <p:set>
                                          <p:cBhvr>
                                            <p:cTn id="10" dur="1" fill="hold">
                                              <p:stCondLst>
                                                <p:cond delay="0"/>
                                              </p:stCondLst>
                                            </p:cTn>
                                            <p:tgtEl>
                                              <p:spTgt spid="32"/>
                                            </p:tgtEl>
                                            <p:attrNameLst>
                                              <p:attrName>style.visibility</p:attrName>
                                            </p:attrNameLst>
                                          </p:cBhvr>
                                          <p:to>
                                            <p:strVal val="visible"/>
                                          </p:to>
                                        </p:set>
                                        <p:anim calcmode="lin" valueType="num" p14:bounceEnd="54000">
                                          <p:cBhvr additive="base">
                                            <p:cTn id="11" dur="75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2500"/>
                                      </p:stCondLst>
                                      <p:childTnLst>
                                        <p:set>
                                          <p:cBhvr>
                                            <p:cTn id="14" dur="1" fill="hold">
                                              <p:stCondLst>
                                                <p:cond delay="0"/>
                                              </p:stCondLst>
                                            </p:cTn>
                                            <p:tgtEl>
                                              <p:spTgt spid="33"/>
                                            </p:tgtEl>
                                            <p:attrNameLst>
                                              <p:attrName>style.visibility</p:attrName>
                                            </p:attrNameLst>
                                          </p:cBhvr>
                                          <p:to>
                                            <p:strVal val="visible"/>
                                          </p:to>
                                        </p:set>
                                        <p:anim calcmode="lin" valueType="num" p14:bounceEnd="54000">
                                          <p:cBhvr additive="base">
                                            <p:cTn id="15" dur="750" fill="hold"/>
                                            <p:tgtEl>
                                              <p:spTgt spid="33"/>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3250"/>
                                      </p:stCondLst>
                                      <p:childTnLst>
                                        <p:animRot by="21600000">
                                          <p:cBhvr>
                                            <p:cTn id="18" dur="1500" fill="hold"/>
                                            <p:tgtEl>
                                              <p:spTgt spid="32"/>
                                            </p:tgtEl>
                                            <p:attrNameLst>
                                              <p:attrName>r</p:attrName>
                                            </p:attrNameLst>
                                          </p:cBhvr>
                                        </p:animRot>
                                      </p:childTnLst>
                                    </p:cTn>
                                  </p:par>
                                  <p:par>
                                    <p:cTn id="19" presetID="22" presetClass="entr" presetSubtype="8" fill="hold" grpId="0" nodeType="withEffect">
                                      <p:stCondLst>
                                        <p:cond delay="350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1750"/>
                                            <p:tgtEl>
                                              <p:spTgt spid="21"/>
                                            </p:tgtEl>
                                          </p:cBhvr>
                                        </p:animEffect>
                                      </p:childTnLst>
                                    </p:cTn>
                                  </p:par>
                                  <p:par>
                                    <p:cTn id="22" presetID="2" presetClass="entr" presetSubtype="8" fill="hold" nodeType="withEffect" p14:presetBounceEnd="52000">
                                      <p:stCondLst>
                                        <p:cond delay="4000"/>
                                      </p:stCondLst>
                                      <p:childTnLst>
                                        <p:set>
                                          <p:cBhvr>
                                            <p:cTn id="23" dur="1" fill="hold">
                                              <p:stCondLst>
                                                <p:cond delay="0"/>
                                              </p:stCondLst>
                                            </p:cTn>
                                            <p:tgtEl>
                                              <p:spTgt spid="25"/>
                                            </p:tgtEl>
                                            <p:attrNameLst>
                                              <p:attrName>style.visibility</p:attrName>
                                            </p:attrNameLst>
                                          </p:cBhvr>
                                          <p:to>
                                            <p:strVal val="visible"/>
                                          </p:to>
                                        </p:set>
                                        <p:anim calcmode="lin" valueType="num" p14:bounceEnd="52000">
                                          <p:cBhvr additive="base">
                                            <p:cTn id="24" dur="10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14:presetBounceEnd="52000">
                                      <p:stCondLst>
                                        <p:cond delay="4500"/>
                                      </p:stCondLst>
                                      <p:childTnLst>
                                        <p:set>
                                          <p:cBhvr>
                                            <p:cTn id="27" dur="1" fill="hold">
                                              <p:stCondLst>
                                                <p:cond delay="0"/>
                                              </p:stCondLst>
                                            </p:cTn>
                                            <p:tgtEl>
                                              <p:spTgt spid="28"/>
                                            </p:tgtEl>
                                            <p:attrNameLst>
                                              <p:attrName>style.visibility</p:attrName>
                                            </p:attrNameLst>
                                          </p:cBhvr>
                                          <p:to>
                                            <p:strVal val="visible"/>
                                          </p:to>
                                        </p:set>
                                        <p:anim calcmode="lin" valueType="num" p14:bounceEnd="52000">
                                          <p:cBhvr additive="base">
                                            <p:cTn id="28" dur="10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29" dur="10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14:presetBounceEnd="52000">
                                      <p:stCondLst>
                                        <p:cond delay="5250"/>
                                      </p:stCondLst>
                                      <p:childTnLst>
                                        <p:set>
                                          <p:cBhvr>
                                            <p:cTn id="31" dur="1" fill="hold">
                                              <p:stCondLst>
                                                <p:cond delay="0"/>
                                              </p:stCondLst>
                                            </p:cTn>
                                            <p:tgtEl>
                                              <p:spTgt spid="22"/>
                                            </p:tgtEl>
                                            <p:attrNameLst>
                                              <p:attrName>style.visibility</p:attrName>
                                            </p:attrNameLst>
                                          </p:cBhvr>
                                          <p:to>
                                            <p:strVal val="visible"/>
                                          </p:to>
                                        </p:set>
                                        <p:anim calcmode="lin" valueType="num" p14:bounceEnd="52000">
                                          <p:cBhvr additive="base">
                                            <p:cTn id="32" dur="1000" fill="hold"/>
                                            <p:tgtEl>
                                              <p:spTgt spid="22"/>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bldLvl="0" animBg="1"/>
          <p:bldP spid="32" grpId="1" bldLvl="0" animBg="1"/>
          <p:bldP spid="33"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50" fill="hold"/>
                                            <p:tgtEl>
                                              <p:spTgt spid="18"/>
                                            </p:tgtEl>
                                            <p:attrNameLst>
                                              <p:attrName>ppt_x</p:attrName>
                                            </p:attrNameLst>
                                          </p:cBhvr>
                                          <p:tavLst>
                                            <p:tav tm="0">
                                              <p:val>
                                                <p:strVal val="#ppt_x"/>
                                              </p:val>
                                            </p:tav>
                                            <p:tav tm="100000">
                                              <p:val>
                                                <p:strVal val="#ppt_x"/>
                                              </p:val>
                                            </p:tav>
                                          </p:tavLst>
                                        </p:anim>
                                        <p:anim calcmode="lin" valueType="num">
                                          <p:cBhvr additive="base">
                                            <p:cTn id="8" dur="12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5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1+#ppt_w/2"/>
                                              </p:val>
                                            </p:tav>
                                            <p:tav tm="100000">
                                              <p:val>
                                                <p:strVal val="#ppt_x"/>
                                              </p:val>
                                            </p:tav>
                                          </p:tavLst>
                                        </p:anim>
                                        <p:anim calcmode="lin" valueType="num">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1+#ppt_w/2"/>
                                              </p:val>
                                            </p:tav>
                                            <p:tav tm="100000">
                                              <p:val>
                                                <p:strVal val="#ppt_x"/>
                                              </p:val>
                                            </p:tav>
                                          </p:tavLst>
                                        </p:anim>
                                        <p:anim calcmode="lin" valueType="num">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3250"/>
                                      </p:stCondLst>
                                      <p:childTnLst>
                                        <p:animRot by="21600000">
                                          <p:cBhvr>
                                            <p:cTn id="18" dur="1500" fill="hold"/>
                                            <p:tgtEl>
                                              <p:spTgt spid="32"/>
                                            </p:tgtEl>
                                            <p:attrNameLst>
                                              <p:attrName>r</p:attrName>
                                            </p:attrNameLst>
                                          </p:cBhvr>
                                        </p:animRot>
                                      </p:childTnLst>
                                    </p:cTn>
                                  </p:par>
                                  <p:par>
                                    <p:cTn id="19" presetID="22" presetClass="entr" presetSubtype="8" fill="hold" grpId="0" nodeType="withEffect">
                                      <p:stCondLst>
                                        <p:cond delay="350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1750"/>
                                            <p:tgtEl>
                                              <p:spTgt spid="21"/>
                                            </p:tgtEl>
                                          </p:cBhvr>
                                        </p:animEffect>
                                      </p:childTnLst>
                                    </p:cTn>
                                  </p:par>
                                  <p:par>
                                    <p:cTn id="22" presetID="2" presetClass="entr" presetSubtype="8" fill="hold" nodeType="withEffect">
                                      <p:stCondLst>
                                        <p:cond delay="4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45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1000" fill="hold"/>
                                            <p:tgtEl>
                                              <p:spTgt spid="28"/>
                                            </p:tgtEl>
                                            <p:attrNameLst>
                                              <p:attrName>ppt_x</p:attrName>
                                            </p:attrNameLst>
                                          </p:cBhvr>
                                          <p:tavLst>
                                            <p:tav tm="0">
                                              <p:val>
                                                <p:strVal val="#ppt_x"/>
                                              </p:val>
                                            </p:tav>
                                            <p:tav tm="100000">
                                              <p:val>
                                                <p:strVal val="#ppt_x"/>
                                              </p:val>
                                            </p:tav>
                                          </p:tavLst>
                                        </p:anim>
                                        <p:anim calcmode="lin" valueType="num">
                                          <p:cBhvr additive="base">
                                            <p:cTn id="29" dur="10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stCondLst>
                                        <p:cond delay="525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1000" fill="hold"/>
                                            <p:tgtEl>
                                              <p:spTgt spid="22"/>
                                            </p:tgtEl>
                                            <p:attrNameLst>
                                              <p:attrName>ppt_x</p:attrName>
                                            </p:attrNameLst>
                                          </p:cBhvr>
                                          <p:tavLst>
                                            <p:tav tm="0">
                                              <p:val>
                                                <p:strVal val="1+#ppt_w/2"/>
                                              </p:val>
                                            </p:tav>
                                            <p:tav tm="100000">
                                              <p:val>
                                                <p:strVal val="#ppt_x"/>
                                              </p:val>
                                            </p:tav>
                                          </p:tavLst>
                                        </p:anim>
                                        <p:anim calcmode="lin" valueType="num">
                                          <p:cBhvr additive="base">
                                            <p:cTn id="3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bldLvl="0" animBg="1"/>
          <p:bldP spid="32" grpId="1" bldLvl="0" animBg="1"/>
          <p:bldP spid="33" grpId="0" bldLvl="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38781" y="0"/>
            <a:ext cx="3019418" cy="5143500"/>
            <a:chOff x="5438781" y="0"/>
            <a:chExt cx="3019418" cy="5143500"/>
          </a:xfrm>
        </p:grpSpPr>
        <p:sp>
          <p:nvSpPr>
            <p:cNvPr id="3" name="椭圆 2"/>
            <p:cNvSpPr/>
            <p:nvPr/>
          </p:nvSpPr>
          <p:spPr>
            <a:xfrm rot="16200000">
              <a:off x="5772150" y="2419351"/>
              <a:ext cx="4933950" cy="438149"/>
            </a:xfrm>
            <a:prstGeom prst="ellipse">
              <a:avLst/>
            </a:prstGeom>
            <a:gradFill flip="none" rotWithShape="1">
              <a:gsLst>
                <a:gs pos="0">
                  <a:schemeClr val="tx1">
                    <a:lumMod val="75000"/>
                    <a:lumOff val="25000"/>
                    <a:alpha val="0"/>
                  </a:schemeClr>
                </a:gs>
                <a:gs pos="26000">
                  <a:schemeClr val="tx1">
                    <a:lumMod val="95000"/>
                    <a:lumOff val="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4" name="椭圆 3"/>
            <p:cNvSpPr/>
            <p:nvPr/>
          </p:nvSpPr>
          <p:spPr>
            <a:xfrm rot="16200000" flipV="1">
              <a:off x="3290891" y="2271715"/>
              <a:ext cx="4933950" cy="638170"/>
            </a:xfrm>
            <a:prstGeom prst="ellipse">
              <a:avLst/>
            </a:prstGeom>
            <a:gradFill flip="none" rotWithShape="1">
              <a:gsLst>
                <a:gs pos="0">
                  <a:schemeClr val="tx1">
                    <a:lumMod val="75000"/>
                    <a:lumOff val="25000"/>
                    <a:alpha val="0"/>
                  </a:schemeClr>
                </a:gs>
                <a:gs pos="26000">
                  <a:schemeClr val="tx1">
                    <a:lumMod val="95000"/>
                    <a:lumOff val="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5" name="矩形 4"/>
            <p:cNvSpPr/>
            <p:nvPr/>
          </p:nvSpPr>
          <p:spPr>
            <a:xfrm>
              <a:off x="5495925" y="0"/>
              <a:ext cx="2914650" cy="5143500"/>
            </a:xfrm>
            <a:prstGeom prst="rect">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6" name="矩形 5"/>
          <p:cNvSpPr/>
          <p:nvPr/>
        </p:nvSpPr>
        <p:spPr>
          <a:xfrm>
            <a:off x="658906" y="1638860"/>
            <a:ext cx="4486275" cy="2529840"/>
          </a:xfrm>
          <a:prstGeom prst="rect">
            <a:avLst/>
          </a:prstGeom>
        </p:spPr>
        <p:txBody>
          <a:bodyPr wrap="square">
            <a:spAutoFit/>
          </a:bodyPr>
          <a:lstStyle/>
          <a:p>
            <a:pPr defTabSz="1218565">
              <a:lnSpc>
                <a:spcPct val="200000"/>
              </a:lnSpc>
            </a:pPr>
            <a:r>
              <a:rPr lang="zh-CN" altLang="en-US" sz="1600" dirty="0">
                <a:solidFill>
                  <a:prstClr val="black">
                    <a:lumMod val="65000"/>
                    <a:lumOff val="35000"/>
                  </a:prstClr>
                </a:solidFill>
                <a:latin typeface="方正卡通简体" pitchFamily="65" charset="-122"/>
                <a:ea typeface="方正卡通简体" pitchFamily="65" charset="-122"/>
              </a:rPr>
              <a:t>低碳，英文为</a:t>
            </a:r>
            <a:r>
              <a:rPr lang="en-US" altLang="zh-CN" sz="1600" dirty="0">
                <a:solidFill>
                  <a:prstClr val="black">
                    <a:lumMod val="65000"/>
                    <a:lumOff val="35000"/>
                  </a:prstClr>
                </a:solidFill>
                <a:latin typeface="方正卡通简体" pitchFamily="65" charset="-122"/>
                <a:ea typeface="方正卡通简体" pitchFamily="65" charset="-122"/>
              </a:rPr>
              <a:t>low carbon</a:t>
            </a:r>
            <a:r>
              <a:rPr lang="zh-CN" altLang="en-US" sz="1600" dirty="0">
                <a:solidFill>
                  <a:prstClr val="black">
                    <a:lumMod val="65000"/>
                    <a:lumOff val="35000"/>
                  </a:prstClr>
                </a:solidFill>
                <a:latin typeface="方正卡通简体" pitchFamily="65" charset="-122"/>
                <a:ea typeface="方正卡通简体" pitchFamily="65" charset="-122"/>
              </a:rPr>
              <a:t>，意指较低（更低）的温室气体（二氧化碳为主）的排放。“低碳生活”作为一种生活方式，先是从国外兴起，可以理解为：减低二氧化碳的排放</a:t>
            </a:r>
            <a:r>
              <a:rPr lang="en-US" altLang="zh-CN" sz="1600" dirty="0">
                <a:solidFill>
                  <a:prstClr val="black">
                    <a:lumMod val="65000"/>
                    <a:lumOff val="35000"/>
                  </a:prstClr>
                </a:solidFill>
                <a:latin typeface="方正卡通简体" pitchFamily="65" charset="-122"/>
                <a:ea typeface="方正卡通简体" pitchFamily="65" charset="-122"/>
              </a:rPr>
              <a:t>,</a:t>
            </a:r>
            <a:r>
              <a:rPr lang="zh-CN" altLang="en-US" sz="1600" dirty="0">
                <a:solidFill>
                  <a:prstClr val="black">
                    <a:lumMod val="65000"/>
                    <a:lumOff val="35000"/>
                  </a:prstClr>
                </a:solidFill>
                <a:latin typeface="方正卡通简体" pitchFamily="65" charset="-122"/>
                <a:ea typeface="方正卡通简体" pitchFamily="65" charset="-122"/>
              </a:rPr>
              <a:t>就是低能量、低消耗、低开支的生活方式。</a:t>
            </a:r>
            <a:endParaRPr sz="1050"/>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971106" y="333376"/>
            <a:ext cx="1967878" cy="1301943"/>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964131" y="1917965"/>
            <a:ext cx="1988517" cy="1211122"/>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4760" y="3409950"/>
            <a:ext cx="2017190" cy="1331346"/>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0" name="五边形 14"/>
          <p:cNvSpPr/>
          <p:nvPr/>
        </p:nvSpPr>
        <p:spPr>
          <a:xfrm rot="5400000">
            <a:off x="2657474" y="-352426"/>
            <a:ext cx="542925" cy="1247777"/>
          </a:xfrm>
          <a:prstGeom prst="homePlate">
            <a:avLst>
              <a:gd name="adj" fmla="val 29762"/>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cxnSp>
        <p:nvCxnSpPr>
          <p:cNvPr id="11" name="直接连接符 10"/>
          <p:cNvCxnSpPr/>
          <p:nvPr/>
        </p:nvCxnSpPr>
        <p:spPr>
          <a:xfrm>
            <a:off x="466726" y="4457700"/>
            <a:ext cx="4714875" cy="0"/>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253717" y="682873"/>
            <a:ext cx="3461718" cy="753162"/>
            <a:chOff x="1271647" y="494614"/>
            <a:chExt cx="3461718" cy="753162"/>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647" y="494614"/>
              <a:ext cx="3461718" cy="702508"/>
            </a:xfrm>
            <a:prstGeom prst="rect">
              <a:avLst/>
            </a:prstGeom>
            <a:effectLst>
              <a:outerShdw blurRad="50800" dist="38100" dir="5400000" algn="t" rotWithShape="0">
                <a:prstClr val="black">
                  <a:alpha val="40000"/>
                </a:prstClr>
              </a:outerShdw>
            </a:effectLst>
          </p:spPr>
        </p:pic>
        <p:sp>
          <p:nvSpPr>
            <p:cNvPr id="14" name="圆角矩形 13"/>
            <p:cNvSpPr/>
            <p:nvPr/>
          </p:nvSpPr>
          <p:spPr>
            <a:xfrm>
              <a:off x="1762124" y="742950"/>
              <a:ext cx="2505075" cy="504826"/>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15" name="TextBox 8"/>
            <p:cNvSpPr txBox="1"/>
            <p:nvPr/>
          </p:nvSpPr>
          <p:spPr>
            <a:xfrm>
              <a:off x="1981200" y="733425"/>
              <a:ext cx="2085975"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低碳生活定义</a:t>
              </a:r>
              <a:endParaRPr sz="1050"/>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5000">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14:bounceEnd="55000">
                                          <p:cBhvr additive="base">
                                            <p:cTn id="11" dur="1250" fill="hold"/>
                                            <p:tgtEl>
                                              <p:spTgt spid="12"/>
                                            </p:tgtEl>
                                            <p:attrNameLst>
                                              <p:attrName>ppt_x</p:attrName>
                                            </p:attrNameLst>
                                          </p:cBhvr>
                                          <p:tavLst>
                                            <p:tav tm="0">
                                              <p:val>
                                                <p:strVal val="#ppt_x"/>
                                              </p:val>
                                            </p:tav>
                                            <p:tav tm="100000">
                                              <p:val>
                                                <p:strVal val="#ppt_x"/>
                                              </p:val>
                                            </p:tav>
                                          </p:tavLst>
                                        </p:anim>
                                        <p:anim calcmode="lin" valueType="num" p14:bounceEnd="55000">
                                          <p:cBhvr additive="base">
                                            <p:cTn id="12" dur="1250" fill="hold"/>
                                            <p:tgtEl>
                                              <p:spTgt spid="1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750"/>
                                            <p:tgtEl>
                                              <p:spTgt spid="6"/>
                                            </p:tgtEl>
                                          </p:cBhvr>
                                        </p:animEffect>
                                      </p:childTnLst>
                                    </p:cTn>
                                  </p:par>
                                  <p:par>
                                    <p:cTn id="16" presetID="2" presetClass="entr" presetSubtype="4" fill="hold" nodeType="withEffect">
                                      <p:stCondLst>
                                        <p:cond delay="3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425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ppt_x"/>
                                              </p:val>
                                            </p:tav>
                                            <p:tav tm="100000">
                                              <p:val>
                                                <p:strVal val="#ppt_x"/>
                                              </p:val>
                                            </p:tav>
                                          </p:tavLst>
                                        </p:anim>
                                        <p:anim calcmode="lin" valueType="num">
                                          <p:cBhvr additive="base">
                                            <p:cTn id="27" dur="750" fill="hold"/>
                                            <p:tgtEl>
                                              <p:spTgt spid="8"/>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5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250" fill="hold"/>
                                            <p:tgtEl>
                                              <p:spTgt spid="12"/>
                                            </p:tgtEl>
                                            <p:attrNameLst>
                                              <p:attrName>ppt_x</p:attrName>
                                            </p:attrNameLst>
                                          </p:cBhvr>
                                          <p:tavLst>
                                            <p:tav tm="0">
                                              <p:val>
                                                <p:strVal val="#ppt_x"/>
                                              </p:val>
                                            </p:tav>
                                            <p:tav tm="100000">
                                              <p:val>
                                                <p:strVal val="#ppt_x"/>
                                              </p:val>
                                            </p:tav>
                                          </p:tavLst>
                                        </p:anim>
                                        <p:anim calcmode="lin" valueType="num">
                                          <p:cBhvr additive="base">
                                            <p:cTn id="12" dur="1250" fill="hold"/>
                                            <p:tgtEl>
                                              <p:spTgt spid="1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750"/>
                                            <p:tgtEl>
                                              <p:spTgt spid="6"/>
                                            </p:tgtEl>
                                          </p:cBhvr>
                                        </p:animEffect>
                                      </p:childTnLst>
                                    </p:cTn>
                                  </p:par>
                                  <p:par>
                                    <p:cTn id="16" presetID="2" presetClass="entr" presetSubtype="4" fill="hold" nodeType="withEffect">
                                      <p:stCondLst>
                                        <p:cond delay="3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425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ppt_x"/>
                                              </p:val>
                                            </p:tav>
                                            <p:tav tm="100000">
                                              <p:val>
                                                <p:strVal val="#ppt_x"/>
                                              </p:val>
                                            </p:tav>
                                          </p:tavLst>
                                        </p:anim>
                                        <p:anim calcmode="lin" valueType="num">
                                          <p:cBhvr additive="base">
                                            <p:cTn id="27" dur="750" fill="hold"/>
                                            <p:tgtEl>
                                              <p:spTgt spid="8"/>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5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54150" y="586165"/>
            <a:ext cx="5108138" cy="3192927"/>
            <a:chOff x="3938866" y="781553"/>
            <a:chExt cx="6810850" cy="4257236"/>
          </a:xfrm>
        </p:grpSpPr>
        <p:sp>
          <p:nvSpPr>
            <p:cNvPr id="3" name="剪去单角的矩形 8"/>
            <p:cNvSpPr/>
            <p:nvPr/>
          </p:nvSpPr>
          <p:spPr>
            <a:xfrm>
              <a:off x="4347145" y="905810"/>
              <a:ext cx="6194747" cy="4075624"/>
            </a:xfrm>
            <a:prstGeom prst="snip1Rect">
              <a:avLst/>
            </a:prstGeom>
            <a:solidFill>
              <a:schemeClr val="bg1"/>
            </a:solidFill>
            <a:ln>
              <a:noFill/>
            </a:ln>
            <a:effectLst>
              <a:outerShdw blurRad="381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 name="圆角矩形 18"/>
            <p:cNvSpPr/>
            <p:nvPr/>
          </p:nvSpPr>
          <p:spPr>
            <a:xfrm>
              <a:off x="4855145" y="1286808"/>
              <a:ext cx="5343878" cy="3464781"/>
            </a:xfrm>
            <a:prstGeom prst="roundRect">
              <a:avLst>
                <a:gd name="adj" fmla="val 193"/>
              </a:avLst>
            </a:prstGeom>
            <a:noFill/>
            <a:ln w="22225">
              <a:solidFill>
                <a:srgbClr val="78D00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5" name="直角三角形 4"/>
            <p:cNvSpPr/>
            <p:nvPr/>
          </p:nvSpPr>
          <p:spPr>
            <a:xfrm>
              <a:off x="9909151" y="944022"/>
              <a:ext cx="518023" cy="514265"/>
            </a:xfrm>
            <a:prstGeom prst="rtTriangle">
              <a:avLst/>
            </a:prstGeom>
            <a:solidFill>
              <a:schemeClr val="accent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7" name="矩形 6"/>
            <p:cNvSpPr/>
            <p:nvPr/>
          </p:nvSpPr>
          <p:spPr>
            <a:xfrm rot="1760124">
              <a:off x="3967972" y="781553"/>
              <a:ext cx="812010" cy="325033"/>
            </a:xfrm>
            <a:prstGeom prst="rect">
              <a:avLst/>
            </a:prstGeom>
            <a:solidFill>
              <a:srgbClr val="FFC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8" name="矩形 7"/>
            <p:cNvSpPr/>
            <p:nvPr/>
          </p:nvSpPr>
          <p:spPr>
            <a:xfrm rot="19942792">
              <a:off x="3938866" y="4713756"/>
              <a:ext cx="812011" cy="325033"/>
            </a:xfrm>
            <a:prstGeom prst="rect">
              <a:avLst/>
            </a:prstGeom>
            <a:solidFill>
              <a:srgbClr val="FFC000">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9" name="矩形 8"/>
            <p:cNvSpPr/>
            <p:nvPr/>
          </p:nvSpPr>
          <p:spPr>
            <a:xfrm rot="922134">
              <a:off x="9937706" y="4703995"/>
              <a:ext cx="812010" cy="325033"/>
            </a:xfrm>
            <a:prstGeom prst="rec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dirty="0">
                <a:solidFill>
                  <a:prstClr val="white"/>
                </a:solidFill>
                <a:latin typeface="方正卡通简体" pitchFamily="65" charset="-122"/>
                <a:ea typeface="方正卡通简体" pitchFamily="65" charset="-122"/>
              </a:endParaRPr>
            </a:p>
          </p:txBody>
        </p:sp>
      </p:grpSp>
      <p:sp>
        <p:nvSpPr>
          <p:cNvPr id="2" name="圆角矩形 1"/>
          <p:cNvSpPr/>
          <p:nvPr/>
        </p:nvSpPr>
        <p:spPr>
          <a:xfrm>
            <a:off x="807962" y="1178434"/>
            <a:ext cx="1956085" cy="929052"/>
          </a:xfrm>
          <a:prstGeom prst="roundRect">
            <a:avLst>
              <a:gd name="adj" fmla="val 6780"/>
            </a:avLst>
          </a:prstGeom>
          <a:blipFill>
            <a:blip r:embed="rId1"/>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6" name="矩形 5"/>
          <p:cNvSpPr/>
          <p:nvPr/>
        </p:nvSpPr>
        <p:spPr>
          <a:xfrm>
            <a:off x="3817149" y="1367807"/>
            <a:ext cx="3490055" cy="1798320"/>
          </a:xfrm>
          <a:prstGeom prst="rect">
            <a:avLst/>
          </a:prstGeom>
        </p:spPr>
        <p:txBody>
          <a:bodyPr wrap="square">
            <a:spAutoFit/>
          </a:bodyPr>
          <a:lstStyle/>
          <a:p>
            <a:pPr defTabSz="1218565">
              <a:lnSpc>
                <a:spcPct val="200000"/>
              </a:lnSpc>
            </a:pPr>
            <a:r>
              <a:rPr lang="zh-CN" altLang="en-US" dirty="0">
                <a:solidFill>
                  <a:prstClr val="black"/>
                </a:solidFill>
                <a:latin typeface="方正卡通简体" pitchFamily="65" charset="-122"/>
                <a:ea typeface="方正卡通简体" pitchFamily="65" charset="-122"/>
              </a:rPr>
              <a:t>         低碳生活代表着更健康、更自然、更安全，返璞归真地去进行人与自然的活动。有的人认为从节电节气和回收三个环节来改变生活细节，能尽可能接近低碳生活。</a:t>
            </a:r>
            <a:endParaRPr lang="en-US" altLang="zh-CN" dirty="0">
              <a:solidFill>
                <a:prstClr val="black">
                  <a:lumMod val="65000"/>
                  <a:lumOff val="35000"/>
                </a:prstClr>
              </a:solidFill>
              <a:latin typeface="方正卡通简体" pitchFamily="65" charset="-122"/>
              <a:ea typeface="方正卡通简体" pitchFamily="65" charset="-122"/>
            </a:endParaRP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24885" y="-175819"/>
            <a:ext cx="3035057" cy="1767672"/>
          </a:xfrm>
          <a:prstGeom prst="rect">
            <a:avLst/>
          </a:prstGeom>
          <a:effectLst>
            <a:outerShdw blurRad="50800" dist="38100" dir="5400000" algn="t" rotWithShape="0">
              <a:prstClr val="black">
                <a:alpha val="40000"/>
              </a:prstClr>
            </a:outerShdw>
          </a:effectLst>
        </p:spPr>
      </p:pic>
      <p:grpSp>
        <p:nvGrpSpPr>
          <p:cNvPr id="11" name="组合 10"/>
          <p:cNvGrpSpPr/>
          <p:nvPr/>
        </p:nvGrpSpPr>
        <p:grpSpPr>
          <a:xfrm>
            <a:off x="885862" y="1268149"/>
            <a:ext cx="443382" cy="522026"/>
            <a:chOff x="1237130" y="1264023"/>
            <a:chExt cx="815788" cy="1013012"/>
          </a:xfrm>
          <a:solidFill>
            <a:schemeClr val="bg1"/>
          </a:solidFill>
          <a:effectLst>
            <a:outerShdw blurRad="101600" dist="63500" dir="5400000" algn="t" rotWithShape="0">
              <a:prstClr val="black">
                <a:alpha val="56000"/>
              </a:prstClr>
            </a:outerShdw>
          </a:effectLst>
        </p:grpSpPr>
        <p:sp>
          <p:nvSpPr>
            <p:cNvPr id="12" name="空心弧 11"/>
            <p:cNvSpPr/>
            <p:nvPr/>
          </p:nvSpPr>
          <p:spPr>
            <a:xfrm>
              <a:off x="1237130" y="1264023"/>
              <a:ext cx="815788" cy="815788"/>
            </a:xfrm>
            <a:prstGeom prst="blockArc">
              <a:avLst>
                <a:gd name="adj1" fmla="val 12381391"/>
                <a:gd name="adj2" fmla="val 5822591"/>
                <a:gd name="adj3" fmla="val 308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black"/>
                </a:solidFill>
                <a:latin typeface="方正卡通简体" pitchFamily="65" charset="-122"/>
                <a:ea typeface="方正卡通简体" pitchFamily="65" charset="-122"/>
              </a:endParaRPr>
            </a:p>
          </p:txBody>
        </p:sp>
        <p:sp>
          <p:nvSpPr>
            <p:cNvPr id="13" name="矩形 12"/>
            <p:cNvSpPr/>
            <p:nvPr/>
          </p:nvSpPr>
          <p:spPr>
            <a:xfrm>
              <a:off x="1470215" y="1828799"/>
              <a:ext cx="259973" cy="4482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sp>
        <p:nvSpPr>
          <p:cNvPr id="14" name="椭圆 13"/>
          <p:cNvSpPr/>
          <p:nvPr/>
        </p:nvSpPr>
        <p:spPr>
          <a:xfrm>
            <a:off x="1032167" y="1889868"/>
            <a:ext cx="130298" cy="123557"/>
          </a:xfrm>
          <a:prstGeom prst="ellipse">
            <a:avLst/>
          </a:prstGeom>
          <a:solidFill>
            <a:schemeClr val="bg1"/>
          </a:solidFill>
          <a:ln>
            <a:noFill/>
          </a:ln>
          <a:effectLst>
            <a:outerShdw blurRad="88900" dist="88900" dir="5400000" algn="t" rotWithShape="0">
              <a:prstClr val="black">
                <a:alpha val="4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6" name="TextBox 8"/>
          <p:cNvSpPr txBox="1"/>
          <p:nvPr/>
        </p:nvSpPr>
        <p:spPr>
          <a:xfrm>
            <a:off x="1237581" y="1187896"/>
            <a:ext cx="1381378" cy="1191895"/>
          </a:xfrm>
          <a:prstGeom prst="rect">
            <a:avLst/>
          </a:prstGeom>
          <a:noFill/>
        </p:spPr>
        <p:txBody>
          <a:bodyPr wrap="square" rtlCol="0">
            <a:spAutoFit/>
          </a:bodyPr>
          <a:lstStyle/>
          <a:p>
            <a:pPr algn="ctr" defTabSz="1218565"/>
            <a:r>
              <a:rPr lang="zh-CN" altLang="en-US" sz="2400" b="1" dirty="0">
                <a:solidFill>
                  <a:prstClr val="black"/>
                </a:solidFill>
                <a:latin typeface="方正卡通简体" pitchFamily="65" charset="-122"/>
                <a:ea typeface="方正卡通简体" pitchFamily="65" charset="-122"/>
              </a:rPr>
              <a:t>何为</a:t>
            </a:r>
            <a:endParaRPr lang="en-US" altLang="zh-CN" sz="2400" b="1" dirty="0">
              <a:solidFill>
                <a:prstClr val="black"/>
              </a:solidFill>
              <a:latin typeface="方正卡通简体" pitchFamily="65" charset="-122"/>
              <a:ea typeface="方正卡通简体" pitchFamily="65" charset="-122"/>
            </a:endParaRPr>
          </a:p>
          <a:p>
            <a:pPr algn="ctr" defTabSz="1218565"/>
            <a:r>
              <a:rPr lang="zh-CN" altLang="en-US" sz="2400" b="1" dirty="0">
                <a:solidFill>
                  <a:prstClr val="black"/>
                </a:solidFill>
                <a:latin typeface="方正卡通简体" pitchFamily="65" charset="-122"/>
                <a:ea typeface="方正卡通简体" pitchFamily="65" charset="-122"/>
              </a:rPr>
              <a:t>低碳生活</a:t>
            </a:r>
            <a:endParaRPr sz="1050"/>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292" y="2274452"/>
            <a:ext cx="1935007" cy="191853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8898" y="2372477"/>
            <a:ext cx="2754501" cy="2598587"/>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750" fill="hold"/>
                                            <p:tgtEl>
                                              <p:spTgt spid="17"/>
                                            </p:tgtEl>
                                            <p:attrNameLst>
                                              <p:attrName>r</p:attrName>
                                            </p:attrNameLst>
                                          </p:cBhvr>
                                        </p:animRot>
                                      </p:childTnLst>
                                    </p:cTn>
                                  </p:par>
                                  <p:par>
                                    <p:cTn id="7" presetID="2" presetClass="entr" presetSubtype="1" fill="hold" grpId="0" nodeType="withEffect" p14:presetBounceEnd="52000">
                                      <p:stCondLst>
                                        <p:cond delay="750"/>
                                      </p:stCondLst>
                                      <p:childTnLst>
                                        <p:set>
                                          <p:cBhvr>
                                            <p:cTn id="8" dur="1" fill="hold">
                                              <p:stCondLst>
                                                <p:cond delay="0"/>
                                              </p:stCondLst>
                                            </p:cTn>
                                            <p:tgtEl>
                                              <p:spTgt spid="2"/>
                                            </p:tgtEl>
                                            <p:attrNameLst>
                                              <p:attrName>style.visibility</p:attrName>
                                            </p:attrNameLst>
                                          </p:cBhvr>
                                          <p:to>
                                            <p:strVal val="visible"/>
                                          </p:to>
                                        </p:set>
                                        <p:anim calcmode="lin" valueType="num" p14:bounceEnd="52000">
                                          <p:cBhvr additive="base">
                                            <p:cTn id="9" dur="1000" fill="hold"/>
                                            <p:tgtEl>
                                              <p:spTgt spid="2"/>
                                            </p:tgtEl>
                                            <p:attrNameLst>
                                              <p:attrName>ppt_x</p:attrName>
                                            </p:attrNameLst>
                                          </p:cBhvr>
                                          <p:tavLst>
                                            <p:tav tm="0">
                                              <p:val>
                                                <p:strVal val="#ppt_x"/>
                                              </p:val>
                                            </p:tav>
                                            <p:tav tm="100000">
                                              <p:val>
                                                <p:strVal val="#ppt_x"/>
                                              </p:val>
                                            </p:tav>
                                          </p:tavLst>
                                        </p:anim>
                                        <p:anim calcmode="lin" valueType="num" p14:bounceEnd="52000">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31" presetClass="entr" presetSubtype="0" fill="hold" nodeType="withEffect">
                                      <p:stCondLst>
                                        <p:cond delay="17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2" presetClass="entr" presetSubtype="1" fill="hold" grpId="0" nodeType="withEffect" p14:presetBounceEnd="54000">
                                      <p:stCondLst>
                                        <p:cond delay="2500"/>
                                      </p:stCondLst>
                                      <p:childTnLst>
                                        <p:set>
                                          <p:cBhvr>
                                            <p:cTn id="18" dur="1" fill="hold">
                                              <p:stCondLst>
                                                <p:cond delay="0"/>
                                              </p:stCondLst>
                                            </p:cTn>
                                            <p:tgtEl>
                                              <p:spTgt spid="14"/>
                                            </p:tgtEl>
                                            <p:attrNameLst>
                                              <p:attrName>style.visibility</p:attrName>
                                            </p:attrNameLst>
                                          </p:cBhvr>
                                          <p:to>
                                            <p:strVal val="visible"/>
                                          </p:to>
                                        </p:set>
                                        <p:anim calcmode="lin" valueType="num" p14:bounceEnd="54000">
                                          <p:cBhvr additive="base">
                                            <p:cTn id="19" dur="75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40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4500"/>
                                </p:stCondLst>
                                <p:childTnLst>
                                  <p:par>
                                    <p:cTn id="26" presetID="16" presetClass="entr" presetSubtype="2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14" grpId="0" bldLvl="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750" fill="hold"/>
                                            <p:tgtEl>
                                              <p:spTgt spid="17"/>
                                            </p:tgtEl>
                                            <p:attrNameLst>
                                              <p:attrName>r</p:attrName>
                                            </p:attrNameLst>
                                          </p:cBhvr>
                                        </p:animRot>
                                      </p:childTnLst>
                                    </p:cTn>
                                  </p:par>
                                  <p:par>
                                    <p:cTn id="7" presetID="2" presetClass="entr" presetSubtype="1" fill="hold" grpId="0" nodeType="withEffect">
                                      <p:stCondLst>
                                        <p:cond delay="75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ppt_x"/>
                                              </p:val>
                                            </p:tav>
                                            <p:tav tm="100000">
                                              <p:val>
                                                <p:strVal val="#ppt_x"/>
                                              </p:val>
                                            </p:tav>
                                          </p:tavLst>
                                        </p:anim>
                                        <p:anim calcmode="lin" valueType="num">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31" presetClass="entr" presetSubtype="0" fill="hold" nodeType="withEffect">
                                      <p:stCondLst>
                                        <p:cond delay="17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2" presetClass="entr" presetSubtype="1" fill="hold" grpId="0" nodeType="withEffect">
                                      <p:stCondLst>
                                        <p:cond delay="25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40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4500"/>
                                </p:stCondLst>
                                <p:childTnLst>
                                  <p:par>
                                    <p:cTn id="26" presetID="16" presetClass="entr" presetSubtype="2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14" grpId="0" bldLvl="0" animBg="1"/>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4"/>
          <p:cNvSpPr/>
          <p:nvPr/>
        </p:nvSpPr>
        <p:spPr>
          <a:xfrm rot="5400000">
            <a:off x="2657474" y="-352426"/>
            <a:ext cx="542925" cy="1247777"/>
          </a:xfrm>
          <a:prstGeom prst="homePlate">
            <a:avLst>
              <a:gd name="adj" fmla="val 29762"/>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nvGrpSpPr>
          <p:cNvPr id="3" name="组合 2"/>
          <p:cNvGrpSpPr/>
          <p:nvPr/>
        </p:nvGrpSpPr>
        <p:grpSpPr>
          <a:xfrm>
            <a:off x="1253717" y="682873"/>
            <a:ext cx="3461718" cy="753162"/>
            <a:chOff x="1271647" y="494614"/>
            <a:chExt cx="3461718" cy="753162"/>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71647" y="494614"/>
              <a:ext cx="3461718" cy="702508"/>
            </a:xfrm>
            <a:prstGeom prst="rect">
              <a:avLst/>
            </a:prstGeom>
            <a:effectLst>
              <a:outerShdw blurRad="50800" dist="38100" dir="5400000" algn="t" rotWithShape="0">
                <a:prstClr val="black">
                  <a:alpha val="40000"/>
                </a:prstClr>
              </a:outerShdw>
            </a:effectLst>
          </p:spPr>
        </p:pic>
        <p:sp>
          <p:nvSpPr>
            <p:cNvPr id="5" name="圆角矩形 13"/>
            <p:cNvSpPr/>
            <p:nvPr/>
          </p:nvSpPr>
          <p:spPr>
            <a:xfrm>
              <a:off x="1762124" y="742950"/>
              <a:ext cx="2505075" cy="504826"/>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sp>
          <p:nvSpPr>
            <p:cNvPr id="6" name="TextBox 8"/>
            <p:cNvSpPr txBox="1"/>
            <p:nvPr/>
          </p:nvSpPr>
          <p:spPr>
            <a:xfrm>
              <a:off x="1981200" y="764133"/>
              <a:ext cx="2085975"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低碳生活</a:t>
              </a:r>
              <a:endParaRPr sz="1050"/>
            </a:p>
          </p:txBody>
        </p:sp>
      </p:grpSp>
      <p:sp>
        <p:nvSpPr>
          <p:cNvPr id="7" name="文本框 7"/>
          <p:cNvSpPr txBox="1">
            <a:spLocks noChangeArrowheads="1"/>
          </p:cNvSpPr>
          <p:nvPr/>
        </p:nvSpPr>
        <p:spPr bwMode="auto">
          <a:xfrm>
            <a:off x="722285" y="3501884"/>
            <a:ext cx="2905289"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endParaRPr sz="1050"/>
          </a:p>
        </p:txBody>
      </p:sp>
      <p:sp>
        <p:nvSpPr>
          <p:cNvPr id="8" name="文本框 7"/>
          <p:cNvSpPr txBox="1">
            <a:spLocks noChangeArrowheads="1"/>
          </p:cNvSpPr>
          <p:nvPr/>
        </p:nvSpPr>
        <p:spPr bwMode="auto">
          <a:xfrm>
            <a:off x="3370891" y="3501884"/>
            <a:ext cx="2905289"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endParaRPr sz="1050"/>
          </a:p>
        </p:txBody>
      </p:sp>
      <p:sp>
        <p:nvSpPr>
          <p:cNvPr id="9" name="文本框 7"/>
          <p:cNvSpPr txBox="1">
            <a:spLocks noChangeArrowheads="1"/>
          </p:cNvSpPr>
          <p:nvPr/>
        </p:nvSpPr>
        <p:spPr bwMode="auto">
          <a:xfrm>
            <a:off x="6025767" y="3501884"/>
            <a:ext cx="2905289"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endParaRPr sz="1050"/>
          </a:p>
        </p:txBody>
      </p:sp>
      <p:sp>
        <p:nvSpPr>
          <p:cNvPr id="10" name="任意多边形 356"/>
          <p:cNvSpPr/>
          <p:nvPr/>
        </p:nvSpPr>
        <p:spPr>
          <a:xfrm>
            <a:off x="1609380" y="1857319"/>
            <a:ext cx="1390964" cy="1428863"/>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75" b="0" i="0" u="none" strike="noStrike" kern="1200" cap="none" spc="0" normalizeH="0" baseline="0" noProof="0" dirty="0">
              <a:ln>
                <a:noFill/>
              </a:ln>
              <a:solidFill>
                <a:prstClr val="white"/>
              </a:solidFill>
              <a:effectLst/>
              <a:uLnTx/>
              <a:uFillTx/>
              <a:latin typeface="方正卡通简体" pitchFamily="65" charset="-122"/>
              <a:ea typeface="方正卡通简体" pitchFamily="65" charset="-122"/>
            </a:endParaRPr>
          </a:p>
        </p:txBody>
      </p:sp>
      <p:sp>
        <p:nvSpPr>
          <p:cNvPr id="11" name="任意多边形 357"/>
          <p:cNvSpPr/>
          <p:nvPr/>
        </p:nvSpPr>
        <p:spPr>
          <a:xfrm>
            <a:off x="4049246" y="1857319"/>
            <a:ext cx="1390964" cy="1428863"/>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75" b="0" i="0" u="none" strike="noStrike" kern="1200" cap="none" spc="0" normalizeH="0" baseline="0" noProof="0">
              <a:ln>
                <a:noFill/>
              </a:ln>
              <a:solidFill>
                <a:prstClr val="white"/>
              </a:solidFill>
              <a:effectLst/>
              <a:uLnTx/>
              <a:uFillTx/>
              <a:latin typeface="方正卡通简体" pitchFamily="65" charset="-122"/>
              <a:ea typeface="方正卡通简体" pitchFamily="65" charset="-122"/>
            </a:endParaRPr>
          </a:p>
        </p:txBody>
      </p:sp>
      <p:sp>
        <p:nvSpPr>
          <p:cNvPr id="12" name="任意多边形 358"/>
          <p:cNvSpPr/>
          <p:nvPr/>
        </p:nvSpPr>
        <p:spPr>
          <a:xfrm>
            <a:off x="6668601" y="1857319"/>
            <a:ext cx="1390964" cy="1428863"/>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75" b="0" i="0" u="none" strike="noStrike" kern="1200" cap="none" spc="0" normalizeH="0" baseline="0" noProof="0">
              <a:ln>
                <a:noFill/>
              </a:ln>
              <a:solidFill>
                <a:prstClr val="white"/>
              </a:solidFill>
              <a:effectLst/>
              <a:uLnTx/>
              <a:uFillTx/>
              <a:latin typeface="方正卡通简体" pitchFamily="65" charset="-122"/>
              <a:ea typeface="方正卡通简体" pitchFamily="65"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5000">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14:bounceEnd="55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55000">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8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170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P spid="9" grpId="0"/>
          <p:bldP spid="10" grpId="0" bldLvl="0" animBg="1"/>
          <p:bldP spid="11" grpId="0" bldLvl="0" animBg="1"/>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8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170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P spid="9" grpId="0"/>
          <p:bldP spid="10" grpId="0" bldLvl="0" animBg="1"/>
          <p:bldP spid="11" grpId="0" bldLvl="0" animBg="1"/>
          <p:bldP spid="12" grpId="0" bldLvl="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126786" y="1121698"/>
            <a:ext cx="4017775" cy="2651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565">
              <a:lnSpc>
                <a:spcPct val="150000"/>
              </a:lnSpc>
            </a:pPr>
            <a:r>
              <a:rPr lang="zh-CN" altLang="en-US" sz="1600" dirty="0">
                <a:solidFill>
                  <a:srgbClr val="9BBB59">
                    <a:lumMod val="50000"/>
                  </a:srgbClr>
                </a:solidFill>
                <a:latin typeface="方正卡通简体" pitchFamily="65" charset="-122"/>
                <a:ea typeface="方正卡通简体" pitchFamily="65" charset="-122"/>
              </a:rPr>
              <a:t>关心全球气候变暖的人们却把减少二氧化碳实实在在地带入了生活转向低碳生活方式的重要途径之一，是戒除以高耗能源为代价的“便利消费”嗜好。“便利”是现代商业营销和消费生活中流行的价值观。不少便利消费方式在人们不经意中浪费着巨大的能源。</a:t>
            </a:r>
            <a:endParaRPr sz="1050"/>
          </a:p>
        </p:txBody>
      </p:sp>
      <p:sp>
        <p:nvSpPr>
          <p:cNvPr id="3" name="TextBox 9"/>
          <p:cNvSpPr txBox="1"/>
          <p:nvPr/>
        </p:nvSpPr>
        <p:spPr>
          <a:xfrm>
            <a:off x="1657609" y="2017755"/>
            <a:ext cx="2162175" cy="914400"/>
          </a:xfrm>
          <a:prstGeom prst="rect">
            <a:avLst/>
          </a:prstGeom>
          <a:noFill/>
        </p:spPr>
        <p:txBody>
          <a:bodyPr wrap="square" rtlCol="0">
            <a:spAutoFit/>
          </a:bodyPr>
          <a:lstStyle/>
          <a:p>
            <a:pPr algn="dist" defTabSz="1218565">
              <a:lnSpc>
                <a:spcPct val="150000"/>
              </a:lnSpc>
            </a:pPr>
            <a:r>
              <a:rPr lang="zh-CN" altLang="en-US" sz="1800" dirty="0">
                <a:solidFill>
                  <a:srgbClr val="9BBB59">
                    <a:lumMod val="50000"/>
                  </a:srgbClr>
                </a:solidFill>
                <a:latin typeface="方正卡通简体" pitchFamily="65" charset="-122"/>
                <a:ea typeface="方正卡通简体" pitchFamily="65" charset="-122"/>
              </a:rPr>
              <a:t>全球气候变暖</a:t>
            </a:r>
            <a:r>
              <a:rPr lang="zh-CN" altLang="zh-CN" sz="1800" dirty="0">
                <a:solidFill>
                  <a:srgbClr val="9BBB59">
                    <a:lumMod val="50000"/>
                  </a:srgbClr>
                </a:solidFill>
                <a:latin typeface="方正卡通简体" pitchFamily="65" charset="-122"/>
                <a:ea typeface="方正卡通简体" pitchFamily="65" charset="-122"/>
              </a:rPr>
              <a:t>中</a:t>
            </a:r>
            <a:endParaRPr lang="zh-CN" altLang="zh-CN" sz="1800" dirty="0">
              <a:solidFill>
                <a:srgbClr val="9BBB59">
                  <a:lumMod val="50000"/>
                </a:srgbClr>
              </a:solidFill>
              <a:latin typeface="方正卡通简体" pitchFamily="65" charset="-122"/>
              <a:ea typeface="方正卡通简体" pitchFamily="65" charset="-122"/>
            </a:endParaRPr>
          </a:p>
          <a:p>
            <a:pPr algn="dist" defTabSz="1218565">
              <a:lnSpc>
                <a:spcPct val="150000"/>
              </a:lnSpc>
            </a:pPr>
            <a:endParaRPr lang="zh-CN" altLang="en-US" sz="1800" dirty="0">
              <a:solidFill>
                <a:srgbClr val="9BBB59">
                  <a:lumMod val="50000"/>
                </a:srgbClr>
              </a:solidFill>
              <a:latin typeface="方正卡通简体" pitchFamily="65" charset="-122"/>
              <a:ea typeface="方正卡通简体" pitchFamily="65" charset="-122"/>
            </a:endParaRPr>
          </a:p>
        </p:txBody>
      </p:sp>
      <p:sp>
        <p:nvSpPr>
          <p:cNvPr id="4" name="TextBox 10"/>
          <p:cNvSpPr txBox="1"/>
          <p:nvPr/>
        </p:nvSpPr>
        <p:spPr>
          <a:xfrm>
            <a:off x="1657608" y="706013"/>
            <a:ext cx="1605280" cy="521970"/>
          </a:xfrm>
          <a:prstGeom prst="rect">
            <a:avLst/>
          </a:prstGeom>
          <a:noFill/>
        </p:spPr>
        <p:txBody>
          <a:bodyPr wrap="none" rtlCol="0">
            <a:spAutoFit/>
          </a:bodyPr>
          <a:lstStyle/>
          <a:p>
            <a:pPr defTabSz="1218565"/>
            <a:r>
              <a:rPr lang="zh-CN" altLang="en-US" sz="2800" b="1" dirty="0">
                <a:solidFill>
                  <a:srgbClr val="9BBB59">
                    <a:lumMod val="50000"/>
                  </a:srgbClr>
                </a:solidFill>
                <a:latin typeface="方正卡通简体" pitchFamily="65" charset="-122"/>
                <a:ea typeface="方正卡通简体" pitchFamily="65" charset="-122"/>
              </a:rPr>
              <a:t>二氧化碳</a:t>
            </a:r>
            <a:endParaRPr lang="zh-CN" altLang="en-US" sz="2800" dirty="0">
              <a:solidFill>
                <a:srgbClr val="9BBB59">
                  <a:lumMod val="50000"/>
                </a:srgbClr>
              </a:solidFill>
              <a:latin typeface="方正卡通简体" pitchFamily="65" charset="-122"/>
              <a:ea typeface="方正卡通简体" pitchFamily="65" charset="-122"/>
            </a:endParaRPr>
          </a:p>
        </p:txBody>
      </p:sp>
      <p:pic>
        <p:nvPicPr>
          <p:cNvPr id="5" name="图片 4" descr="图片包含 玩偶, 玩具&#10;&#10;已生成极高可信度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572468" y="1206103"/>
            <a:ext cx="3746672" cy="41544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250"/>
                                        <p:tgtEl>
                                          <p:spTgt spid="3"/>
                                        </p:tgtEl>
                                      </p:cBhvr>
                                    </p:animEffect>
                                  </p:childTnLst>
                                </p:cTn>
                              </p:par>
                              <p:par>
                                <p:cTn id="13" presetID="22" presetClass="entr" presetSubtype="1" fill="hold" grpId="0" nodeType="withEffect">
                                  <p:stCondLst>
                                    <p:cond delay="325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750"/>
                                        <p:tgtEl>
                                          <p:spTgt spid="2"/>
                                        </p:tgtEl>
                                      </p:cBhvr>
                                    </p:animEffect>
                                  </p:childTnLst>
                                </p:cTn>
                              </p:par>
                              <p:par>
                                <p:cTn id="16" presetID="42" presetClass="entr" presetSubtype="0" fill="hold" nodeType="withEffect">
                                  <p:stCondLst>
                                    <p:cond delay="325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3388" y="-66367"/>
            <a:ext cx="2994595" cy="1744105"/>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46007" t="58709" r="17901" b="4424"/>
          <a:stretch>
            <a:fillRect/>
          </a:stretch>
        </p:blipFill>
        <p:spPr>
          <a:xfrm>
            <a:off x="420826" y="3944603"/>
            <a:ext cx="2580560" cy="1317965"/>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2570882" y="3226400"/>
            <a:ext cx="861008" cy="1799349"/>
          </a:xfrm>
          <a:prstGeom prst="rect">
            <a:avLst/>
          </a:prstGeom>
        </p:spPr>
      </p:pic>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l="32687" t="31699" r="8506"/>
          <a:stretch>
            <a:fillRect/>
          </a:stretch>
        </p:blipFill>
        <p:spPr>
          <a:xfrm>
            <a:off x="5335343" y="3272386"/>
            <a:ext cx="3808657" cy="1956065"/>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l="19796" t="62558" r="52646"/>
          <a:stretch>
            <a:fillRect/>
          </a:stretch>
        </p:blipFill>
        <p:spPr>
          <a:xfrm>
            <a:off x="6625125" y="509732"/>
            <a:ext cx="2519917" cy="1711841"/>
          </a:xfrm>
          <a:prstGeom prst="rect">
            <a:avLst/>
          </a:prstGeom>
        </p:spPr>
      </p:pic>
      <p:pic>
        <p:nvPicPr>
          <p:cNvPr id="40" name="图片 39" descr="图片包含 动物&#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56" y="78796"/>
            <a:ext cx="757431" cy="757431"/>
          </a:xfrm>
          <a:prstGeom prst="rect">
            <a:avLst/>
          </a:prstGeom>
        </p:spPr>
      </p:pic>
      <p:grpSp>
        <p:nvGrpSpPr>
          <p:cNvPr id="67" name="组合 66"/>
          <p:cNvGrpSpPr/>
          <p:nvPr/>
        </p:nvGrpSpPr>
        <p:grpSpPr>
          <a:xfrm>
            <a:off x="2422835" y="1729249"/>
            <a:ext cx="4476108" cy="1018345"/>
            <a:chOff x="2499811" y="1036366"/>
            <a:chExt cx="4476108" cy="1018345"/>
          </a:xfrm>
        </p:grpSpPr>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69" name="圆角矩形 45"/>
            <p:cNvSpPr/>
            <p:nvPr/>
          </p:nvSpPr>
          <p:spPr>
            <a:xfrm>
              <a:off x="2795083" y="1364651"/>
              <a:ext cx="4180836" cy="690060"/>
            </a:xfrm>
            <a:prstGeom prst="roundRect">
              <a:avLst>
                <a:gd name="adj" fmla="val 6780"/>
              </a:avLst>
            </a:prstGeom>
            <a:blipFill>
              <a:blip r:embed="rId8"/>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Calibri"/>
                <a:ea typeface="宋体" pitchFamily="2" charset="-122"/>
              </a:endParaRPr>
            </a:p>
          </p:txBody>
        </p:sp>
      </p:grpSp>
      <p:sp>
        <p:nvSpPr>
          <p:cNvPr id="70" name="TextBox 46"/>
          <p:cNvSpPr txBox="1"/>
          <p:nvPr/>
        </p:nvSpPr>
        <p:spPr>
          <a:xfrm>
            <a:off x="3430147" y="2184412"/>
            <a:ext cx="3350332" cy="506095"/>
          </a:xfrm>
          <a:prstGeom prst="rect">
            <a:avLst/>
          </a:prstGeom>
          <a:noFill/>
        </p:spPr>
        <p:txBody>
          <a:bodyPr wrap="square" rtlCol="0">
            <a:spAutoFit/>
          </a:bodyPr>
          <a:lstStyle/>
          <a:p>
            <a:pPr algn="dist" defTabSz="1218565"/>
            <a:r>
              <a:rPr lang="zh-CN" altLang="en-US" sz="27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倡导低碳</a:t>
            </a:r>
            <a:r>
              <a:rPr lang="en-US" altLang="zh-CN" sz="27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a:t>
            </a:r>
            <a:r>
              <a:rPr lang="zh-CN" altLang="en-US" sz="27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呵护地球</a:t>
            </a:r>
            <a:endParaRPr sz="1050"/>
          </a:p>
        </p:txBody>
      </p:sp>
      <p:sp>
        <p:nvSpPr>
          <p:cNvPr id="71" name="菱形 70"/>
          <p:cNvSpPr/>
          <p:nvPr/>
        </p:nvSpPr>
        <p:spPr>
          <a:xfrm>
            <a:off x="2827589" y="2166680"/>
            <a:ext cx="484094" cy="484094"/>
          </a:xfrm>
          <a:prstGeom prst="diamond">
            <a:avLst/>
          </a:prstGeom>
          <a:solidFill>
            <a:srgbClr val="00B0F0"/>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仿宋" charset="0"/>
              <a:ea typeface="宋体" pitchFamily="2" charset="-122"/>
            </a:endParaRPr>
          </a:p>
        </p:txBody>
      </p:sp>
      <p:sp>
        <p:nvSpPr>
          <p:cNvPr id="72" name="矩形 71"/>
          <p:cNvSpPr/>
          <p:nvPr/>
        </p:nvSpPr>
        <p:spPr>
          <a:xfrm>
            <a:off x="2938049" y="2219354"/>
            <a:ext cx="330835" cy="371475"/>
          </a:xfrm>
          <a:prstGeom prst="rect">
            <a:avLst/>
          </a:prstGeom>
        </p:spPr>
        <p:txBody>
          <a:bodyPr wrap="none">
            <a:spAutoFit/>
          </a:bodyPr>
          <a:lstStyle/>
          <a:p>
            <a:pPr defTabSz="1218565"/>
            <a:r>
              <a:rPr lang="en-US" altLang="zh-CN" sz="1800" dirty="0">
                <a:solidFill>
                  <a:prstClr val="white"/>
                </a:solidFill>
                <a:latin typeface="仿宋" charset="0"/>
                <a:ea typeface="宋体" pitchFamily="2" charset="-122"/>
              </a:rPr>
              <a:t>2</a:t>
            </a:r>
            <a:endParaRPr lang="zh-CN" altLang="en-US" sz="1800" dirty="0">
              <a:solidFill>
                <a:prstClr val="white"/>
              </a:solidFill>
              <a:latin typeface="仿宋"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5000">
                                          <p:cBhvr additive="base">
                                            <p:cTn id="7" dur="1250" fill="hold"/>
                                            <p:tgtEl>
                                              <p:spTgt spid="67"/>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250"/>
                                      </p:stCondLst>
                                      <p:childTnLst>
                                        <p:set>
                                          <p:cBhvr>
                                            <p:cTn id="10" dur="1" fill="hold">
                                              <p:stCondLst>
                                                <p:cond delay="0"/>
                                              </p:stCondLst>
                                            </p:cTn>
                                            <p:tgtEl>
                                              <p:spTgt spid="71"/>
                                            </p:tgtEl>
                                            <p:attrNameLst>
                                              <p:attrName>style.visibility</p:attrName>
                                            </p:attrNameLst>
                                          </p:cBhvr>
                                          <p:to>
                                            <p:strVal val="visible"/>
                                          </p:to>
                                        </p:set>
                                        <p:anim calcmode="lin" valueType="num" p14:bounceEnd="54000">
                                          <p:cBhvr additive="base">
                                            <p:cTn id="11" dur="750" fill="hold"/>
                                            <p:tgtEl>
                                              <p:spTgt spid="71"/>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7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1250"/>
                                      </p:stCondLst>
                                      <p:childTnLst>
                                        <p:set>
                                          <p:cBhvr>
                                            <p:cTn id="14" dur="1" fill="hold">
                                              <p:stCondLst>
                                                <p:cond delay="0"/>
                                              </p:stCondLst>
                                            </p:cTn>
                                            <p:tgtEl>
                                              <p:spTgt spid="72"/>
                                            </p:tgtEl>
                                            <p:attrNameLst>
                                              <p:attrName>style.visibility</p:attrName>
                                            </p:attrNameLst>
                                          </p:cBhvr>
                                          <p:to>
                                            <p:strVal val="visible"/>
                                          </p:to>
                                        </p:set>
                                        <p:anim calcmode="lin" valueType="num" p14:bounceEnd="54000">
                                          <p:cBhvr additive="base">
                                            <p:cTn id="15" dur="750" fill="hold"/>
                                            <p:tgtEl>
                                              <p:spTgt spid="72"/>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7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71"/>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70"/>
                                            </p:tgtEl>
                                            <p:attrNameLst>
                                              <p:attrName>style.visibility</p:attrName>
                                            </p:attrNameLst>
                                          </p:cBhvr>
                                          <p:to>
                                            <p:strVal val="visible"/>
                                          </p:to>
                                        </p:set>
                                        <p:animEffect transition="in" filter="wipe(left)">
                                          <p:cBhvr>
                                            <p:cTn id="21" dur="1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bldLvl="0" animBg="1"/>
          <p:bldP spid="71" grpId="1" bldLvl="0"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50" fill="hold"/>
                                            <p:tgtEl>
                                              <p:spTgt spid="67"/>
                                            </p:tgtEl>
                                            <p:attrNameLst>
                                              <p:attrName>ppt_x</p:attrName>
                                            </p:attrNameLst>
                                          </p:cBhvr>
                                          <p:tavLst>
                                            <p:tav tm="0">
                                              <p:val>
                                                <p:strVal val="#ppt_x"/>
                                              </p:val>
                                            </p:tav>
                                            <p:tav tm="100000">
                                              <p:val>
                                                <p:strVal val="#ppt_x"/>
                                              </p:val>
                                            </p:tav>
                                          </p:tavLst>
                                        </p:anim>
                                        <p:anim calcmode="lin" valueType="num">
                                          <p:cBhvr additive="base">
                                            <p:cTn id="8" dur="125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750" fill="hold"/>
                                            <p:tgtEl>
                                              <p:spTgt spid="71"/>
                                            </p:tgtEl>
                                            <p:attrNameLst>
                                              <p:attrName>ppt_x</p:attrName>
                                            </p:attrNameLst>
                                          </p:cBhvr>
                                          <p:tavLst>
                                            <p:tav tm="0">
                                              <p:val>
                                                <p:strVal val="1+#ppt_w/2"/>
                                              </p:val>
                                            </p:tav>
                                            <p:tav tm="100000">
                                              <p:val>
                                                <p:strVal val="#ppt_x"/>
                                              </p:val>
                                            </p:tav>
                                          </p:tavLst>
                                        </p:anim>
                                        <p:anim calcmode="lin" valueType="num">
                                          <p:cBhvr additive="base">
                                            <p:cTn id="12" dur="750" fill="hold"/>
                                            <p:tgtEl>
                                              <p:spTgt spid="7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25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750" fill="hold"/>
                                            <p:tgtEl>
                                              <p:spTgt spid="72"/>
                                            </p:tgtEl>
                                            <p:attrNameLst>
                                              <p:attrName>ppt_x</p:attrName>
                                            </p:attrNameLst>
                                          </p:cBhvr>
                                          <p:tavLst>
                                            <p:tav tm="0">
                                              <p:val>
                                                <p:strVal val="1+#ppt_w/2"/>
                                              </p:val>
                                            </p:tav>
                                            <p:tav tm="100000">
                                              <p:val>
                                                <p:strVal val="#ppt_x"/>
                                              </p:val>
                                            </p:tav>
                                          </p:tavLst>
                                        </p:anim>
                                        <p:anim calcmode="lin" valueType="num">
                                          <p:cBhvr additive="base">
                                            <p:cTn id="16" dur="750" fill="hold"/>
                                            <p:tgtEl>
                                              <p:spTgt spid="7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71"/>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70"/>
                                            </p:tgtEl>
                                            <p:attrNameLst>
                                              <p:attrName>style.visibility</p:attrName>
                                            </p:attrNameLst>
                                          </p:cBhvr>
                                          <p:to>
                                            <p:strVal val="visible"/>
                                          </p:to>
                                        </p:set>
                                        <p:animEffect transition="in" filter="wipe(left)">
                                          <p:cBhvr>
                                            <p:cTn id="21" dur="1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bldLvl="0" animBg="1"/>
          <p:bldP spid="71" grpId="1" bldLvl="0" animBg="1"/>
          <p:bldP spid="7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43004" y="415118"/>
            <a:ext cx="4415297" cy="3817577"/>
            <a:chOff x="4843003" y="415117"/>
            <a:chExt cx="4415297" cy="3817577"/>
          </a:xfrm>
        </p:grpSpPr>
        <p:sp>
          <p:nvSpPr>
            <p:cNvPr id="3" name="矩形 30"/>
            <p:cNvSpPr/>
            <p:nvPr/>
          </p:nvSpPr>
          <p:spPr>
            <a:xfrm>
              <a:off x="4843003" y="2486025"/>
              <a:ext cx="4300997" cy="1714485"/>
            </a:xfrm>
            <a:custGeom>
              <a:avLst/>
              <a:gdLst/>
              <a:ahLst/>
              <a:cxnLst/>
              <a:rect l="l" t="t" r="r" b="b"/>
              <a:pathLst>
                <a:path w="4300997" h="1714485">
                  <a:moveTo>
                    <a:pt x="424322" y="0"/>
                  </a:moveTo>
                  <a:lnTo>
                    <a:pt x="4300997" y="0"/>
                  </a:lnTo>
                  <a:lnTo>
                    <a:pt x="4300997" y="1085850"/>
                  </a:lnTo>
                  <a:lnTo>
                    <a:pt x="762841" y="1085850"/>
                  </a:lnTo>
                  <a:lnTo>
                    <a:pt x="384301" y="1714485"/>
                  </a:lnTo>
                  <a:lnTo>
                    <a:pt x="0" y="1065763"/>
                  </a:lnTo>
                  <a:lnTo>
                    <a:pt x="424322" y="814396"/>
                  </a:lnTo>
                  <a:close/>
                </a:path>
              </a:pathLst>
            </a:custGeom>
            <a:solidFill>
              <a:schemeClr val="tx1">
                <a:lumMod val="85000"/>
                <a:lumOff val="15000"/>
                <a:alpha val="51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4" name="矩形 3"/>
            <p:cNvSpPr/>
            <p:nvPr/>
          </p:nvSpPr>
          <p:spPr>
            <a:xfrm>
              <a:off x="5413765" y="415117"/>
              <a:ext cx="3844535" cy="2876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5" name="平行四边形 4"/>
            <p:cNvSpPr/>
            <p:nvPr/>
          </p:nvSpPr>
          <p:spPr>
            <a:xfrm rot="16200000" flipH="1">
              <a:off x="3410073" y="2226940"/>
              <a:ext cx="3811402" cy="200106"/>
            </a:xfrm>
            <a:prstGeom prst="parallelogram">
              <a:avLst>
                <a:gd name="adj" fmla="val 4977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grpSp>
      <p:sp>
        <p:nvSpPr>
          <p:cNvPr id="6" name="矩形 5"/>
          <p:cNvSpPr/>
          <p:nvPr/>
        </p:nvSpPr>
        <p:spPr>
          <a:xfrm>
            <a:off x="112596" y="1374727"/>
            <a:ext cx="5219700" cy="2733675"/>
          </a:xfrm>
          <a:prstGeom prst="rect">
            <a:avLst/>
          </a:prstGeom>
          <a:solidFill>
            <a:schemeClr val="bg1">
              <a:lumMod val="85000"/>
            </a:schemeClr>
          </a:solidFill>
          <a:ln>
            <a:noFill/>
          </a:ln>
          <a:effectLst>
            <a:outerShdw blurRad="63500" dist="76200" dir="5400000" algn="t"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7" name="矩形 6"/>
          <p:cNvSpPr/>
          <p:nvPr/>
        </p:nvSpPr>
        <p:spPr>
          <a:xfrm>
            <a:off x="1993317" y="1474028"/>
            <a:ext cx="1429699" cy="1034120"/>
          </a:xfrm>
          <a:prstGeom prst="rect">
            <a:avLst/>
          </a:prstGeom>
          <a:solidFill>
            <a:srgbClr val="C2C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8" name="矩形 7"/>
          <p:cNvSpPr/>
          <p:nvPr/>
        </p:nvSpPr>
        <p:spPr>
          <a:xfrm>
            <a:off x="3491676" y="3129925"/>
            <a:ext cx="1773946" cy="860166"/>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9" name="矩形 8"/>
          <p:cNvSpPr/>
          <p:nvPr/>
        </p:nvSpPr>
        <p:spPr>
          <a:xfrm>
            <a:off x="5505801" y="523878"/>
            <a:ext cx="1837974" cy="139958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89490" y="2998209"/>
            <a:ext cx="1476375" cy="993392"/>
          </a:xfrm>
          <a:prstGeom prst="rect">
            <a:avLst/>
          </a:prstGeom>
        </p:spPr>
      </p:pic>
      <p:grpSp>
        <p:nvGrpSpPr>
          <p:cNvPr id="11" name="组合 10"/>
          <p:cNvGrpSpPr/>
          <p:nvPr/>
        </p:nvGrpSpPr>
        <p:grpSpPr>
          <a:xfrm>
            <a:off x="1041578" y="290900"/>
            <a:ext cx="3632108" cy="840111"/>
            <a:chOff x="1041577" y="290900"/>
            <a:chExt cx="3632108" cy="840111"/>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6" name="圆角矩形 10"/>
            <p:cNvSpPr/>
            <p:nvPr/>
          </p:nvSpPr>
          <p:spPr>
            <a:xfrm>
              <a:off x="1302347" y="569036"/>
              <a:ext cx="2970204" cy="561975"/>
            </a:xfrm>
            <a:prstGeom prst="roundRect">
              <a:avLst>
                <a:gd name="adj" fmla="val 6780"/>
              </a:avLst>
            </a:prstGeom>
            <a:blipFill>
              <a:blip r:embed="rId3"/>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17" name="TextBox 11"/>
            <p:cNvSpPr txBox="1"/>
            <p:nvPr/>
          </p:nvSpPr>
          <p:spPr>
            <a:xfrm>
              <a:off x="1349970" y="616660"/>
              <a:ext cx="2905088" cy="460375"/>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倡导低碳</a:t>
              </a:r>
              <a:r>
                <a:rPr lang="en-US" altLang="zh-CN" sz="2400" b="1" dirty="0">
                  <a:solidFill>
                    <a:prstClr val="black"/>
                  </a:solidFill>
                  <a:latin typeface="方正卡通简体" pitchFamily="65" charset="-122"/>
                  <a:ea typeface="方正卡通简体" pitchFamily="65" charset="-122"/>
                </a:rPr>
                <a:t>,</a:t>
              </a:r>
              <a:r>
                <a:rPr lang="zh-CN" altLang="en-US" sz="2400" b="1" dirty="0">
                  <a:solidFill>
                    <a:prstClr val="black"/>
                  </a:solidFill>
                  <a:latin typeface="方正卡通简体" pitchFamily="65" charset="-122"/>
                  <a:ea typeface="方正卡通简体" pitchFamily="65" charset="-122"/>
                </a:rPr>
                <a:t>呵护地球</a:t>
              </a:r>
              <a:endParaRPr sz="1050"/>
            </a:p>
          </p:txBody>
        </p:sp>
      </p:grpSp>
      <p:sp>
        <p:nvSpPr>
          <p:cNvPr id="18" name="TextBox 12"/>
          <p:cNvSpPr txBox="1"/>
          <p:nvPr/>
        </p:nvSpPr>
        <p:spPr>
          <a:xfrm>
            <a:off x="1941092" y="1474601"/>
            <a:ext cx="1485900" cy="1234440"/>
          </a:xfrm>
          <a:prstGeom prst="rect">
            <a:avLst/>
          </a:prstGeom>
          <a:noFill/>
        </p:spPr>
        <p:txBody>
          <a:bodyPr wrap="square" rtlCol="0">
            <a:spAutoFit/>
          </a:bodyPr>
          <a:lstStyle/>
          <a:p>
            <a:pPr defTabSz="1218565">
              <a:lnSpc>
                <a:spcPct val="150000"/>
              </a:lnSpc>
            </a:pPr>
            <a:r>
              <a:rPr lang="zh-CN" altLang="en-US" sz="1000" dirty="0">
                <a:solidFill>
                  <a:prstClr val="black"/>
                </a:solidFill>
                <a:latin typeface="方正卡通简体" pitchFamily="65" charset="-122"/>
                <a:ea typeface="方正卡通简体" pitchFamily="65" charset="-122"/>
              </a:rPr>
              <a:t>   垃圾露天堆放大量氨、硫化物等有害气体释放，严重污染了大气和城市的生活环境。</a:t>
            </a:r>
            <a:endParaRPr lang="zh-CN" altLang="en-US" sz="1000" dirty="0">
              <a:solidFill>
                <a:prstClr val="black"/>
              </a:solidFill>
              <a:latin typeface="方正卡通简体" pitchFamily="65" charset="-122"/>
              <a:ea typeface="方正卡通简体" pitchFamily="65" charset="-122"/>
            </a:endParaRPr>
          </a:p>
          <a:p>
            <a:pPr defTabSz="1218565">
              <a:lnSpc>
                <a:spcPct val="150000"/>
              </a:lnSpc>
            </a:pPr>
            <a:endParaRPr lang="zh-CN" altLang="en-US" sz="1000" dirty="0">
              <a:solidFill>
                <a:prstClr val="black"/>
              </a:solidFill>
              <a:latin typeface="方正卡通简体" pitchFamily="65" charset="-122"/>
              <a:ea typeface="方正卡通简体" pitchFamily="65" charset="-122"/>
            </a:endParaRPr>
          </a:p>
        </p:txBody>
      </p:sp>
      <p:sp>
        <p:nvSpPr>
          <p:cNvPr id="19" name="TextBox 13"/>
          <p:cNvSpPr txBox="1"/>
          <p:nvPr/>
        </p:nvSpPr>
        <p:spPr>
          <a:xfrm>
            <a:off x="3456433" y="3120628"/>
            <a:ext cx="1854393" cy="549910"/>
          </a:xfrm>
          <a:prstGeom prst="rect">
            <a:avLst/>
          </a:prstGeom>
          <a:noFill/>
        </p:spPr>
        <p:txBody>
          <a:bodyPr wrap="square" rtlCol="0">
            <a:spAutoFit/>
          </a:bodyPr>
          <a:lstStyle/>
          <a:p>
            <a:pPr defTabSz="1218565"/>
            <a:r>
              <a:rPr lang="zh-CN" altLang="en-US" sz="1000" dirty="0">
                <a:solidFill>
                  <a:prstClr val="white"/>
                </a:solidFill>
                <a:latin typeface="方正卡通简体" pitchFamily="65" charset="-122"/>
                <a:ea typeface="方正卡通简体" pitchFamily="65" charset="-122"/>
              </a:rPr>
              <a:t>面膜纸用它来擦首饰、擦家具的表面或者擦皮带，不仅擦得亮还能留下面膜纸的香气</a:t>
            </a:r>
            <a:endParaRPr sz="1050"/>
          </a:p>
        </p:txBody>
      </p:sp>
      <p:sp>
        <p:nvSpPr>
          <p:cNvPr id="20" name="TextBox 14"/>
          <p:cNvSpPr txBox="1"/>
          <p:nvPr/>
        </p:nvSpPr>
        <p:spPr>
          <a:xfrm>
            <a:off x="5524500" y="554653"/>
            <a:ext cx="1733550" cy="845820"/>
          </a:xfrm>
          <a:prstGeom prst="rect">
            <a:avLst/>
          </a:prstGeom>
          <a:noFill/>
        </p:spPr>
        <p:txBody>
          <a:bodyPr wrap="square" rtlCol="0">
            <a:spAutoFit/>
          </a:bodyPr>
          <a:lstStyle/>
          <a:p>
            <a:pPr defTabSz="1218565">
              <a:lnSpc>
                <a:spcPct val="150000"/>
              </a:lnSpc>
            </a:pPr>
            <a:r>
              <a:rPr lang="zh-CN" altLang="en-US" sz="1100" dirty="0">
                <a:solidFill>
                  <a:prstClr val="black"/>
                </a:solidFill>
                <a:latin typeface="方正卡通简体" pitchFamily="65" charset="-122"/>
                <a:ea typeface="方正卡通简体" pitchFamily="65" charset="-122"/>
              </a:rPr>
              <a:t>喝过的茶叶渣，把它晒干，做一个茶叶枕头，又舒适，还能帮助改善睡眠</a:t>
            </a:r>
            <a:endParaRPr sz="1050"/>
          </a:p>
        </p:txBody>
      </p:sp>
      <p:sp>
        <p:nvSpPr>
          <p:cNvPr id="21" name="矩形 20"/>
          <p:cNvSpPr/>
          <p:nvPr/>
        </p:nvSpPr>
        <p:spPr>
          <a:xfrm>
            <a:off x="7448549" y="2019300"/>
            <a:ext cx="1581151" cy="11239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2" name="TextBox 17"/>
          <p:cNvSpPr txBox="1"/>
          <p:nvPr/>
        </p:nvSpPr>
        <p:spPr>
          <a:xfrm>
            <a:off x="7500029" y="2073905"/>
            <a:ext cx="1476448" cy="1005840"/>
          </a:xfrm>
          <a:prstGeom prst="rect">
            <a:avLst/>
          </a:prstGeom>
          <a:noFill/>
        </p:spPr>
        <p:txBody>
          <a:bodyPr wrap="square" rtlCol="0">
            <a:spAutoFit/>
          </a:bodyPr>
          <a:lstStyle/>
          <a:p>
            <a:pPr defTabSz="1218565">
              <a:lnSpc>
                <a:spcPct val="150000"/>
              </a:lnSpc>
            </a:pPr>
            <a:r>
              <a:rPr lang="zh-CN" altLang="en-US" sz="1000" dirty="0">
                <a:solidFill>
                  <a:prstClr val="white"/>
                </a:solidFill>
                <a:latin typeface="方正卡通简体" pitchFamily="65" charset="-122"/>
                <a:ea typeface="方正卡通简体" pitchFamily="65" charset="-122"/>
              </a:rPr>
              <a:t>出门购物，自己带环保袋，无论是免费或者收费的塑料袋，都减少使用</a:t>
            </a:r>
            <a:endParaRPr sz="1050"/>
          </a:p>
        </p:txBody>
      </p:sp>
      <p:sp>
        <p:nvSpPr>
          <p:cNvPr id="23" name="矩形 22"/>
          <p:cNvSpPr/>
          <p:nvPr/>
        </p:nvSpPr>
        <p:spPr>
          <a:xfrm>
            <a:off x="1969972" y="2603451"/>
            <a:ext cx="1476375" cy="3429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4" name="TextBox 19"/>
          <p:cNvSpPr txBox="1"/>
          <p:nvPr/>
        </p:nvSpPr>
        <p:spPr>
          <a:xfrm>
            <a:off x="1972402" y="2597895"/>
            <a:ext cx="1465759" cy="337820"/>
          </a:xfrm>
          <a:prstGeom prst="rect">
            <a:avLst/>
          </a:prstGeom>
          <a:noFill/>
        </p:spPr>
        <p:txBody>
          <a:bodyPr wrap="square" rtlCol="0">
            <a:spAutoFit/>
          </a:bodyPr>
          <a:lstStyle/>
          <a:p>
            <a:pPr algn="dist" defTabSz="1218565"/>
            <a:r>
              <a:rPr lang="zh-CN" altLang="en-US" sz="1600" b="1" dirty="0">
                <a:solidFill>
                  <a:prstClr val="white"/>
                </a:solidFill>
                <a:latin typeface="方正卡通简体" pitchFamily="65" charset="-122"/>
                <a:ea typeface="方正卡通简体" pitchFamily="65" charset="-122"/>
              </a:rPr>
              <a:t>废旧报纸</a:t>
            </a:r>
            <a:endParaRPr sz="1050"/>
          </a:p>
        </p:txBody>
      </p:sp>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337" y="1707207"/>
            <a:ext cx="1714434" cy="2286000"/>
          </a:xfrm>
          <a:prstGeom prst="rect">
            <a:avLst/>
          </a:prstGeom>
        </p:spPr>
      </p:pic>
      <p:sp>
        <p:nvSpPr>
          <p:cNvPr id="26" name="矩形 25"/>
          <p:cNvSpPr/>
          <p:nvPr/>
        </p:nvSpPr>
        <p:spPr>
          <a:xfrm>
            <a:off x="181935" y="1460452"/>
            <a:ext cx="1707458" cy="35300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27" name="TextBox 22"/>
          <p:cNvSpPr txBox="1"/>
          <p:nvPr/>
        </p:nvSpPr>
        <p:spPr>
          <a:xfrm>
            <a:off x="278465" y="1478345"/>
            <a:ext cx="1516348" cy="337820"/>
          </a:xfrm>
          <a:prstGeom prst="rect">
            <a:avLst/>
          </a:prstGeom>
          <a:noFill/>
        </p:spPr>
        <p:txBody>
          <a:bodyPr wrap="square" rtlCol="0">
            <a:spAutoFit/>
          </a:bodyPr>
          <a:lstStyle/>
          <a:p>
            <a:pPr algn="dist" defTabSz="1218565"/>
            <a:r>
              <a:rPr lang="zh-CN" altLang="en-US" sz="1600" b="1" dirty="0">
                <a:solidFill>
                  <a:prstClr val="white"/>
                </a:solidFill>
                <a:latin typeface="方正卡通简体" pitchFamily="65" charset="-122"/>
                <a:ea typeface="方正卡通简体" pitchFamily="65" charset="-122"/>
              </a:rPr>
              <a:t>淘米水使用</a:t>
            </a:r>
            <a:endParaRPr sz="1050"/>
          </a:p>
        </p:txBody>
      </p:sp>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3497969" y="1466581"/>
            <a:ext cx="1758999" cy="1580111"/>
          </a:xfrm>
          <a:prstGeom prst="rect">
            <a:avLst/>
          </a:prstGeom>
        </p:spPr>
      </p:pic>
      <p:sp>
        <p:nvSpPr>
          <p:cNvPr id="29" name="矩形 28"/>
          <p:cNvSpPr/>
          <p:nvPr/>
        </p:nvSpPr>
        <p:spPr>
          <a:xfrm>
            <a:off x="3496343" y="1473248"/>
            <a:ext cx="1760625" cy="34021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0" name="TextBox 25"/>
          <p:cNvSpPr txBox="1"/>
          <p:nvPr/>
        </p:nvSpPr>
        <p:spPr>
          <a:xfrm>
            <a:off x="3663509" y="1467461"/>
            <a:ext cx="1458853" cy="337820"/>
          </a:xfrm>
          <a:prstGeom prst="rect">
            <a:avLst/>
          </a:prstGeom>
          <a:noFill/>
        </p:spPr>
        <p:txBody>
          <a:bodyPr wrap="square" rtlCol="0">
            <a:spAutoFit/>
          </a:bodyPr>
          <a:lstStyle/>
          <a:p>
            <a:pPr algn="dist" defTabSz="1218565"/>
            <a:r>
              <a:rPr lang="zh-CN" altLang="en-US" sz="1600" b="1" dirty="0">
                <a:solidFill>
                  <a:prstClr val="white"/>
                </a:solidFill>
                <a:latin typeface="方正卡通简体" pitchFamily="65" charset="-122"/>
                <a:ea typeface="方正卡通简体" pitchFamily="65" charset="-122"/>
              </a:rPr>
              <a:t>面膜纸的使用</a:t>
            </a:r>
            <a:endParaRPr lang="zh-CN" altLang="en-US" sz="1600" b="1" dirty="0">
              <a:solidFill>
                <a:prstClr val="black"/>
              </a:solidFill>
              <a:latin typeface="方正卡通简体" pitchFamily="65" charset="-122"/>
              <a:ea typeface="方正卡通简体" pitchFamily="65" charset="-122"/>
            </a:endParaRPr>
          </a:p>
        </p:txBody>
      </p:sp>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8869" y="2006555"/>
            <a:ext cx="1824979" cy="1182498"/>
          </a:xfrm>
          <a:prstGeom prst="rect">
            <a:avLst/>
          </a:prstGeom>
        </p:spPr>
      </p:pic>
      <p:sp>
        <p:nvSpPr>
          <p:cNvPr id="32" name="矩形 31"/>
          <p:cNvSpPr/>
          <p:nvPr/>
        </p:nvSpPr>
        <p:spPr>
          <a:xfrm>
            <a:off x="5518511" y="1932306"/>
            <a:ext cx="1831591" cy="33439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3" name="TextBox 28"/>
          <p:cNvSpPr txBox="1"/>
          <p:nvPr/>
        </p:nvSpPr>
        <p:spPr>
          <a:xfrm>
            <a:off x="5619022" y="1931653"/>
            <a:ext cx="1633357" cy="337820"/>
          </a:xfrm>
          <a:prstGeom prst="rect">
            <a:avLst/>
          </a:prstGeom>
          <a:noFill/>
        </p:spPr>
        <p:txBody>
          <a:bodyPr wrap="square" rtlCol="0">
            <a:spAutoFit/>
          </a:bodyPr>
          <a:lstStyle/>
          <a:p>
            <a:pPr algn="dist" defTabSz="1218565"/>
            <a:r>
              <a:rPr lang="zh-CN" altLang="en-US" sz="1600" b="1" dirty="0">
                <a:solidFill>
                  <a:prstClr val="white"/>
                </a:solidFill>
                <a:latin typeface="方正卡通简体" pitchFamily="65" charset="-122"/>
                <a:ea typeface="方正卡通简体" pitchFamily="65" charset="-122"/>
              </a:rPr>
              <a:t>喝过的茶叶渣</a:t>
            </a:r>
            <a:endParaRPr lang="zh-CN" altLang="en-US" sz="1600" b="1" dirty="0">
              <a:solidFill>
                <a:prstClr val="black"/>
              </a:solidFill>
              <a:latin typeface="方正卡通简体" pitchFamily="65" charset="-122"/>
              <a:ea typeface="方正卡通简体" pitchFamily="65" charset="-122"/>
            </a:endParaRPr>
          </a:p>
        </p:txBody>
      </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0170" y="831955"/>
            <a:ext cx="1567212" cy="1155583"/>
          </a:xfrm>
          <a:prstGeom prst="rect">
            <a:avLst/>
          </a:prstGeom>
        </p:spPr>
      </p:pic>
      <p:sp>
        <p:nvSpPr>
          <p:cNvPr id="35" name="矩形 34"/>
          <p:cNvSpPr/>
          <p:nvPr/>
        </p:nvSpPr>
        <p:spPr>
          <a:xfrm>
            <a:off x="7454804" y="523003"/>
            <a:ext cx="1555411" cy="33439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800">
              <a:solidFill>
                <a:prstClr val="white"/>
              </a:solidFill>
              <a:latin typeface="方正卡通简体" pitchFamily="65" charset="-122"/>
              <a:ea typeface="方正卡通简体" pitchFamily="65" charset="-122"/>
            </a:endParaRPr>
          </a:p>
        </p:txBody>
      </p:sp>
      <p:sp>
        <p:nvSpPr>
          <p:cNvPr id="36" name="TextBox 31"/>
          <p:cNvSpPr txBox="1"/>
          <p:nvPr/>
        </p:nvSpPr>
        <p:spPr>
          <a:xfrm>
            <a:off x="7657227" y="516532"/>
            <a:ext cx="1242468" cy="337820"/>
          </a:xfrm>
          <a:prstGeom prst="rect">
            <a:avLst/>
          </a:prstGeom>
          <a:noFill/>
        </p:spPr>
        <p:txBody>
          <a:bodyPr wrap="square" rtlCol="0">
            <a:spAutoFit/>
          </a:bodyPr>
          <a:lstStyle/>
          <a:p>
            <a:pPr algn="dist" defTabSz="1218565"/>
            <a:r>
              <a:rPr lang="zh-CN" altLang="en-US" sz="1600" b="1" dirty="0">
                <a:solidFill>
                  <a:prstClr val="white"/>
                </a:solidFill>
                <a:latin typeface="方正卡通简体" pitchFamily="65" charset="-122"/>
                <a:ea typeface="方正卡通简体" pitchFamily="65" charset="-122"/>
              </a:rPr>
              <a:t>出门购物</a:t>
            </a:r>
            <a:endParaRPr lang="zh-CN" altLang="en-US" sz="1600" b="1" dirty="0">
              <a:solidFill>
                <a:prstClr val="black"/>
              </a:solidFill>
              <a:latin typeface="方正卡通简体" pitchFamily="65" charset="-122"/>
              <a:ea typeface="方正卡通简体" pitchFamily="65" charset="-122"/>
            </a:endParaRPr>
          </a:p>
        </p:txBody>
      </p:sp>
      <p:pic>
        <p:nvPicPr>
          <p:cNvPr id="37" name="图片 36"/>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a:xfrm flipH="1">
            <a:off x="5534631" y="3241658"/>
            <a:ext cx="1380858" cy="1954447"/>
          </a:xfrm>
          <a:prstGeom prst="rect">
            <a:avLst/>
          </a:prstGeom>
          <a:effectLst>
            <a:outerShdw blurRad="88900" dist="63500" dir="5400000" algn="t" rotWithShape="0">
              <a:prstClr val="black">
                <a:alpha val="43000"/>
              </a:prstClr>
            </a:outerShdw>
          </a:effectLst>
        </p:spPr>
      </p:pic>
      <p:grpSp>
        <p:nvGrpSpPr>
          <p:cNvPr id="38" name="组合 37"/>
          <p:cNvGrpSpPr/>
          <p:nvPr/>
        </p:nvGrpSpPr>
        <p:grpSpPr>
          <a:xfrm>
            <a:off x="6499246" y="3607685"/>
            <a:ext cx="3355017" cy="1880714"/>
            <a:chOff x="5939170" y="3448853"/>
            <a:chExt cx="3774846" cy="2050676"/>
          </a:xfrm>
        </p:grpSpPr>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327052">
              <a:off x="7116954" y="3448853"/>
              <a:ext cx="2597062" cy="2050676"/>
            </a:xfrm>
            <a:prstGeom prst="rect">
              <a:avLst/>
            </a:prstGeom>
          </p:spPr>
        </p:pic>
        <p:pic>
          <p:nvPicPr>
            <p:cNvPr id="40" name="图片 39"/>
            <p:cNvPicPr>
              <a:picLocks noChangeAspect="1"/>
            </p:cNvPicPr>
            <p:nvPr/>
          </p:nvPicPr>
          <p:blipFill rotWithShape="1">
            <a:blip r:embed="rId10" cstate="print">
              <a:extLst>
                <a:ext uri="{28A0092B-C50C-407E-A947-70E740481C1C}">
                  <a14:useLocalDpi xmlns:a14="http://schemas.microsoft.com/office/drawing/2010/main" val="0"/>
                </a:ext>
              </a:extLst>
            </a:blip>
            <a:srcRect/>
            <a:stretch>
              <a:fillRect/>
            </a:stretch>
          </p:blipFill>
          <p:spPr>
            <a:xfrm>
              <a:off x="5939170" y="4161641"/>
              <a:ext cx="2706922" cy="981859"/>
            </a:xfrm>
            <a:prstGeom prst="rect">
              <a:avLst/>
            </a:prstGeom>
          </p:spPr>
        </p:pic>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5000">
                                          <p:cBhvr additive="base">
                                            <p:cTn id="7" dur="1250" fill="hold"/>
                                            <p:tgtEl>
                                              <p:spTgt spid="11"/>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1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750"/>
                                            <p:tgtEl>
                                              <p:spTgt spid="2"/>
                                            </p:tgtEl>
                                          </p:cBhvr>
                                        </p:animEffect>
                                      </p:childTnLst>
                                    </p:cTn>
                                  </p:par>
                                  <p:par>
                                    <p:cTn id="15" presetID="2" presetClass="entr" presetSubtype="8" fill="hold" nodeType="withEffect">
                                      <p:stCondLst>
                                        <p:cond delay="300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375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32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35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5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37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37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40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0-#ppt_h/2"/>
                                              </p:val>
                                            </p:tav>
                                            <p:tav tm="100000">
                                              <p:val>
                                                <p:strVal val="#ppt_y"/>
                                              </p:val>
                                            </p:tav>
                                          </p:tavLst>
                                        </p:anim>
                                      </p:childTnLst>
                                    </p:cTn>
                                  </p:par>
                                  <p:par>
                                    <p:cTn id="47" presetID="22" presetClass="entr" presetSubtype="8" fill="hold" grpId="0" nodeType="withEffect">
                                      <p:stCondLst>
                                        <p:cond delay="45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 presetClass="entr" presetSubtype="4" fill="hold" grpId="0" nodeType="withEffect">
                                      <p:stCondLst>
                                        <p:cond delay="45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2" presetClass="entr" presetSubtype="8" fill="hold" grpId="0" nodeType="withEffect">
                                      <p:stCondLst>
                                        <p:cond delay="475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1" fill="hold" grpId="0" nodeType="withEffect">
                                      <p:stCondLst>
                                        <p:cond delay="525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750"/>
                                            <p:tgtEl>
                                              <p:spTgt spid="18"/>
                                            </p:tgtEl>
                                          </p:cBhvr>
                                        </p:animEffect>
                                      </p:childTnLst>
                                    </p:cTn>
                                  </p:par>
                                  <p:par>
                                    <p:cTn id="60" presetID="22" presetClass="entr" presetSubtype="8" fill="hold" grpId="0" nodeType="withEffect">
                                      <p:stCondLst>
                                        <p:cond delay="600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2" fill="hold" grpId="0" nodeType="withEffect">
                                      <p:stCondLst>
                                        <p:cond delay="600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8" fill="hold" grpId="0" nodeType="withEffect">
                                      <p:stCondLst>
                                        <p:cond delay="650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2" fill="hold" grpId="0" nodeType="withEffect">
                                      <p:stCondLst>
                                        <p:cond delay="650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par>
                                    <p:cTn id="72" presetID="22" presetClass="entr" presetSubtype="1" fill="hold" grpId="0" nodeType="withEffect">
                                      <p:stCondLst>
                                        <p:cond delay="700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750"/>
                                            <p:tgtEl>
                                              <p:spTgt spid="19"/>
                                            </p:tgtEl>
                                          </p:cBhvr>
                                        </p:animEffect>
                                      </p:childTnLst>
                                    </p:cTn>
                                  </p:par>
                                  <p:par>
                                    <p:cTn id="75" presetID="22" presetClass="entr" presetSubtype="8" fill="hold" grpId="0" nodeType="withEffect">
                                      <p:stCondLst>
                                        <p:cond delay="775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22" presetClass="entr" presetSubtype="2" fill="hold" grpId="0" nodeType="withEffect">
                                      <p:stCondLst>
                                        <p:cond delay="7750"/>
                                      </p:stCondLst>
                                      <p:childTnLst>
                                        <p:set>
                                          <p:cBhvr>
                                            <p:cTn id="79" dur="1" fill="hold">
                                              <p:stCondLst>
                                                <p:cond delay="0"/>
                                              </p:stCondLst>
                                            </p:cTn>
                                            <p:tgtEl>
                                              <p:spTgt spid="33"/>
                                            </p:tgtEl>
                                            <p:attrNameLst>
                                              <p:attrName>style.visibility</p:attrName>
                                            </p:attrNameLst>
                                          </p:cBhvr>
                                          <p:to>
                                            <p:strVal val="visible"/>
                                          </p:to>
                                        </p:set>
                                        <p:animEffect transition="in" filter="wipe(right)">
                                          <p:cBhvr>
                                            <p:cTn id="80" dur="500"/>
                                            <p:tgtEl>
                                              <p:spTgt spid="33"/>
                                            </p:tgtEl>
                                          </p:cBhvr>
                                        </p:animEffect>
                                      </p:childTnLst>
                                    </p:cTn>
                                  </p:par>
                                  <p:par>
                                    <p:cTn id="81" presetID="22" presetClass="entr" presetSubtype="1" fill="hold" grpId="0" nodeType="withEffect">
                                      <p:stCondLst>
                                        <p:cond delay="8250"/>
                                      </p:stCondLst>
                                      <p:childTnLst>
                                        <p:set>
                                          <p:cBhvr>
                                            <p:cTn id="82" dur="1" fill="hold">
                                              <p:stCondLst>
                                                <p:cond delay="0"/>
                                              </p:stCondLst>
                                            </p:cTn>
                                            <p:tgtEl>
                                              <p:spTgt spid="20"/>
                                            </p:tgtEl>
                                            <p:attrNameLst>
                                              <p:attrName>style.visibility</p:attrName>
                                            </p:attrNameLst>
                                          </p:cBhvr>
                                          <p:to>
                                            <p:strVal val="visible"/>
                                          </p:to>
                                        </p:set>
                                        <p:animEffect transition="in" filter="wipe(up)">
                                          <p:cBhvr>
                                            <p:cTn id="83" dur="750"/>
                                            <p:tgtEl>
                                              <p:spTgt spid="20"/>
                                            </p:tgtEl>
                                          </p:cBhvr>
                                        </p:animEffect>
                                      </p:childTnLst>
                                    </p:cTn>
                                  </p:par>
                                  <p:par>
                                    <p:cTn id="84" presetID="22" presetClass="entr" presetSubtype="8" fill="hold" grpId="0" nodeType="withEffect">
                                      <p:stCondLst>
                                        <p:cond delay="90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2" fill="hold" grpId="0" nodeType="withEffect">
                                      <p:stCondLst>
                                        <p:cond delay="9000"/>
                                      </p:stCondLst>
                                      <p:childTnLst>
                                        <p:set>
                                          <p:cBhvr>
                                            <p:cTn id="88" dur="1" fill="hold">
                                              <p:stCondLst>
                                                <p:cond delay="0"/>
                                              </p:stCondLst>
                                            </p:cTn>
                                            <p:tgtEl>
                                              <p:spTgt spid="36"/>
                                            </p:tgtEl>
                                            <p:attrNameLst>
                                              <p:attrName>style.visibility</p:attrName>
                                            </p:attrNameLst>
                                          </p:cBhvr>
                                          <p:to>
                                            <p:strVal val="visible"/>
                                          </p:to>
                                        </p:set>
                                        <p:animEffect transition="in" filter="wipe(right)">
                                          <p:cBhvr>
                                            <p:cTn id="89" dur="500"/>
                                            <p:tgtEl>
                                              <p:spTgt spid="36"/>
                                            </p:tgtEl>
                                          </p:cBhvr>
                                        </p:animEffect>
                                      </p:childTnLst>
                                    </p:cTn>
                                  </p:par>
                                  <p:par>
                                    <p:cTn id="90" presetID="22" presetClass="entr" presetSubtype="1" fill="hold" grpId="0" nodeType="withEffect">
                                      <p:stCondLst>
                                        <p:cond delay="9500"/>
                                      </p:stCondLst>
                                      <p:childTnLst>
                                        <p:set>
                                          <p:cBhvr>
                                            <p:cTn id="91" dur="1" fill="hold">
                                              <p:stCondLst>
                                                <p:cond delay="0"/>
                                              </p:stCondLst>
                                            </p:cTn>
                                            <p:tgtEl>
                                              <p:spTgt spid="22"/>
                                            </p:tgtEl>
                                            <p:attrNameLst>
                                              <p:attrName>style.visibility</p:attrName>
                                            </p:attrNameLst>
                                          </p:cBhvr>
                                          <p:to>
                                            <p:strVal val="visible"/>
                                          </p:to>
                                        </p:set>
                                        <p:animEffect transition="in" filter="wipe(up)">
                                          <p:cBhvr>
                                            <p:cTn id="92" dur="750"/>
                                            <p:tgtEl>
                                              <p:spTgt spid="22"/>
                                            </p:tgtEl>
                                          </p:cBhvr>
                                        </p:animEffect>
                                      </p:childTnLst>
                                    </p:cTn>
                                  </p:par>
                                  <p:par>
                                    <p:cTn id="93" presetID="10" presetClass="entr" presetSubtype="0" fill="hold" nodeType="withEffect">
                                      <p:stCondLst>
                                        <p:cond delay="975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250"/>
                                            <p:tgtEl>
                                              <p:spTgt spid="38"/>
                                            </p:tgtEl>
                                          </p:cBhvr>
                                        </p:animEffect>
                                      </p:childTnLst>
                                    </p:cTn>
                                  </p:par>
                                  <p:par>
                                    <p:cTn id="96" presetID="37" presetClass="entr" presetSubtype="0" fill="hold" nodeType="withEffect">
                                      <p:stCondLst>
                                        <p:cond delay="1075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1000"/>
                                            <p:tgtEl>
                                              <p:spTgt spid="37"/>
                                            </p:tgtEl>
                                          </p:cBhvr>
                                        </p:animEffect>
                                        <p:anim calcmode="lin" valueType="num">
                                          <p:cBhvr>
                                            <p:cTn id="99" dur="1000" fill="hold"/>
                                            <p:tgtEl>
                                              <p:spTgt spid="37"/>
                                            </p:tgtEl>
                                            <p:attrNameLst>
                                              <p:attrName>ppt_x</p:attrName>
                                            </p:attrNameLst>
                                          </p:cBhvr>
                                          <p:tavLst>
                                            <p:tav tm="0">
                                              <p:val>
                                                <p:strVal val="#ppt_x"/>
                                              </p:val>
                                            </p:tav>
                                            <p:tav tm="100000">
                                              <p:val>
                                                <p:strVal val="#ppt_x"/>
                                              </p:val>
                                            </p:tav>
                                          </p:tavLst>
                                        </p:anim>
                                        <p:anim calcmode="lin" valueType="num">
                                          <p:cBhvr>
                                            <p:cTn id="100" dur="900" decel="100000" fill="hold"/>
                                            <p:tgtEl>
                                              <p:spTgt spid="3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8" grpId="0"/>
          <p:bldP spid="19" grpId="0"/>
          <p:bldP spid="20" grpId="0"/>
          <p:bldP spid="21" grpId="0" bldLvl="0" animBg="1"/>
          <p:bldP spid="22" grpId="0"/>
          <p:bldP spid="23" grpId="0" bldLvl="0" animBg="1"/>
          <p:bldP spid="24" grpId="0"/>
          <p:bldP spid="26" grpId="0" bldLvl="0" animBg="1"/>
          <p:bldP spid="27" grpId="0"/>
          <p:bldP spid="29" grpId="0" bldLvl="0" animBg="1"/>
          <p:bldP spid="30" grpId="0"/>
          <p:bldP spid="32" grpId="0" bldLvl="0" animBg="1"/>
          <p:bldP spid="33" grpId="0"/>
          <p:bldP spid="35" grpId="0" bldLvl="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250" fill="hold"/>
                                            <p:tgtEl>
                                              <p:spTgt spid="11"/>
                                            </p:tgtEl>
                                            <p:attrNameLst>
                                              <p:attrName>ppt_x</p:attrName>
                                            </p:attrNameLst>
                                          </p:cBhvr>
                                          <p:tavLst>
                                            <p:tav tm="0">
                                              <p:val>
                                                <p:strVal val="#ppt_x"/>
                                              </p:val>
                                            </p:tav>
                                            <p:tav tm="100000">
                                              <p:val>
                                                <p:strVal val="#ppt_x"/>
                                              </p:val>
                                            </p:tav>
                                          </p:tavLst>
                                        </p:anim>
                                        <p:anim calcmode="lin" valueType="num">
                                          <p:cBhvr additive="base">
                                            <p:cTn id="8" dur="125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1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750"/>
                                            <p:tgtEl>
                                              <p:spTgt spid="2"/>
                                            </p:tgtEl>
                                          </p:cBhvr>
                                        </p:animEffect>
                                      </p:childTnLst>
                                    </p:cTn>
                                  </p:par>
                                  <p:par>
                                    <p:cTn id="15" presetID="2" presetClass="entr" presetSubtype="8" fill="hold" nodeType="withEffect">
                                      <p:stCondLst>
                                        <p:cond delay="300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375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32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35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5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37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37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40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0-#ppt_h/2"/>
                                              </p:val>
                                            </p:tav>
                                            <p:tav tm="100000">
                                              <p:val>
                                                <p:strVal val="#ppt_y"/>
                                              </p:val>
                                            </p:tav>
                                          </p:tavLst>
                                        </p:anim>
                                      </p:childTnLst>
                                    </p:cTn>
                                  </p:par>
                                  <p:par>
                                    <p:cTn id="47" presetID="22" presetClass="entr" presetSubtype="8" fill="hold" grpId="0" nodeType="withEffect">
                                      <p:stCondLst>
                                        <p:cond delay="45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 presetClass="entr" presetSubtype="4" fill="hold" grpId="0" nodeType="withEffect">
                                      <p:stCondLst>
                                        <p:cond delay="45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2" presetClass="entr" presetSubtype="8" fill="hold" grpId="0" nodeType="withEffect">
                                      <p:stCondLst>
                                        <p:cond delay="475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1" fill="hold" grpId="0" nodeType="withEffect">
                                      <p:stCondLst>
                                        <p:cond delay="525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750"/>
                                            <p:tgtEl>
                                              <p:spTgt spid="18"/>
                                            </p:tgtEl>
                                          </p:cBhvr>
                                        </p:animEffect>
                                      </p:childTnLst>
                                    </p:cTn>
                                  </p:par>
                                  <p:par>
                                    <p:cTn id="60" presetID="22" presetClass="entr" presetSubtype="8" fill="hold" grpId="0" nodeType="withEffect">
                                      <p:stCondLst>
                                        <p:cond delay="600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2" fill="hold" grpId="0" nodeType="withEffect">
                                      <p:stCondLst>
                                        <p:cond delay="600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8" fill="hold" grpId="0" nodeType="withEffect">
                                      <p:stCondLst>
                                        <p:cond delay="650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2" fill="hold" grpId="0" nodeType="withEffect">
                                      <p:stCondLst>
                                        <p:cond delay="650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par>
                                    <p:cTn id="72" presetID="22" presetClass="entr" presetSubtype="1" fill="hold" grpId="0" nodeType="withEffect">
                                      <p:stCondLst>
                                        <p:cond delay="700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750"/>
                                            <p:tgtEl>
                                              <p:spTgt spid="19"/>
                                            </p:tgtEl>
                                          </p:cBhvr>
                                        </p:animEffect>
                                      </p:childTnLst>
                                    </p:cTn>
                                  </p:par>
                                  <p:par>
                                    <p:cTn id="75" presetID="22" presetClass="entr" presetSubtype="8" fill="hold" grpId="0" nodeType="withEffect">
                                      <p:stCondLst>
                                        <p:cond delay="775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22" presetClass="entr" presetSubtype="2" fill="hold" grpId="0" nodeType="withEffect">
                                      <p:stCondLst>
                                        <p:cond delay="7750"/>
                                      </p:stCondLst>
                                      <p:childTnLst>
                                        <p:set>
                                          <p:cBhvr>
                                            <p:cTn id="79" dur="1" fill="hold">
                                              <p:stCondLst>
                                                <p:cond delay="0"/>
                                              </p:stCondLst>
                                            </p:cTn>
                                            <p:tgtEl>
                                              <p:spTgt spid="33"/>
                                            </p:tgtEl>
                                            <p:attrNameLst>
                                              <p:attrName>style.visibility</p:attrName>
                                            </p:attrNameLst>
                                          </p:cBhvr>
                                          <p:to>
                                            <p:strVal val="visible"/>
                                          </p:to>
                                        </p:set>
                                        <p:animEffect transition="in" filter="wipe(right)">
                                          <p:cBhvr>
                                            <p:cTn id="80" dur="500"/>
                                            <p:tgtEl>
                                              <p:spTgt spid="33"/>
                                            </p:tgtEl>
                                          </p:cBhvr>
                                        </p:animEffect>
                                      </p:childTnLst>
                                    </p:cTn>
                                  </p:par>
                                  <p:par>
                                    <p:cTn id="81" presetID="22" presetClass="entr" presetSubtype="1" fill="hold" grpId="0" nodeType="withEffect">
                                      <p:stCondLst>
                                        <p:cond delay="8250"/>
                                      </p:stCondLst>
                                      <p:childTnLst>
                                        <p:set>
                                          <p:cBhvr>
                                            <p:cTn id="82" dur="1" fill="hold">
                                              <p:stCondLst>
                                                <p:cond delay="0"/>
                                              </p:stCondLst>
                                            </p:cTn>
                                            <p:tgtEl>
                                              <p:spTgt spid="20"/>
                                            </p:tgtEl>
                                            <p:attrNameLst>
                                              <p:attrName>style.visibility</p:attrName>
                                            </p:attrNameLst>
                                          </p:cBhvr>
                                          <p:to>
                                            <p:strVal val="visible"/>
                                          </p:to>
                                        </p:set>
                                        <p:animEffect transition="in" filter="wipe(up)">
                                          <p:cBhvr>
                                            <p:cTn id="83" dur="750"/>
                                            <p:tgtEl>
                                              <p:spTgt spid="20"/>
                                            </p:tgtEl>
                                          </p:cBhvr>
                                        </p:animEffect>
                                      </p:childTnLst>
                                    </p:cTn>
                                  </p:par>
                                  <p:par>
                                    <p:cTn id="84" presetID="22" presetClass="entr" presetSubtype="8" fill="hold" grpId="0" nodeType="withEffect">
                                      <p:stCondLst>
                                        <p:cond delay="90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2" fill="hold" grpId="0" nodeType="withEffect">
                                      <p:stCondLst>
                                        <p:cond delay="9000"/>
                                      </p:stCondLst>
                                      <p:childTnLst>
                                        <p:set>
                                          <p:cBhvr>
                                            <p:cTn id="88" dur="1" fill="hold">
                                              <p:stCondLst>
                                                <p:cond delay="0"/>
                                              </p:stCondLst>
                                            </p:cTn>
                                            <p:tgtEl>
                                              <p:spTgt spid="36"/>
                                            </p:tgtEl>
                                            <p:attrNameLst>
                                              <p:attrName>style.visibility</p:attrName>
                                            </p:attrNameLst>
                                          </p:cBhvr>
                                          <p:to>
                                            <p:strVal val="visible"/>
                                          </p:to>
                                        </p:set>
                                        <p:animEffect transition="in" filter="wipe(right)">
                                          <p:cBhvr>
                                            <p:cTn id="89" dur="500"/>
                                            <p:tgtEl>
                                              <p:spTgt spid="36"/>
                                            </p:tgtEl>
                                          </p:cBhvr>
                                        </p:animEffect>
                                      </p:childTnLst>
                                    </p:cTn>
                                  </p:par>
                                  <p:par>
                                    <p:cTn id="90" presetID="22" presetClass="entr" presetSubtype="1" fill="hold" grpId="0" nodeType="withEffect">
                                      <p:stCondLst>
                                        <p:cond delay="9500"/>
                                      </p:stCondLst>
                                      <p:childTnLst>
                                        <p:set>
                                          <p:cBhvr>
                                            <p:cTn id="91" dur="1" fill="hold">
                                              <p:stCondLst>
                                                <p:cond delay="0"/>
                                              </p:stCondLst>
                                            </p:cTn>
                                            <p:tgtEl>
                                              <p:spTgt spid="22"/>
                                            </p:tgtEl>
                                            <p:attrNameLst>
                                              <p:attrName>style.visibility</p:attrName>
                                            </p:attrNameLst>
                                          </p:cBhvr>
                                          <p:to>
                                            <p:strVal val="visible"/>
                                          </p:to>
                                        </p:set>
                                        <p:animEffect transition="in" filter="wipe(up)">
                                          <p:cBhvr>
                                            <p:cTn id="92" dur="750"/>
                                            <p:tgtEl>
                                              <p:spTgt spid="22"/>
                                            </p:tgtEl>
                                          </p:cBhvr>
                                        </p:animEffect>
                                      </p:childTnLst>
                                    </p:cTn>
                                  </p:par>
                                  <p:par>
                                    <p:cTn id="93" presetID="10" presetClass="entr" presetSubtype="0" fill="hold" nodeType="withEffect">
                                      <p:stCondLst>
                                        <p:cond delay="975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250"/>
                                            <p:tgtEl>
                                              <p:spTgt spid="38"/>
                                            </p:tgtEl>
                                          </p:cBhvr>
                                        </p:animEffect>
                                      </p:childTnLst>
                                    </p:cTn>
                                  </p:par>
                                  <p:par>
                                    <p:cTn id="96" presetID="37" presetClass="entr" presetSubtype="0" fill="hold" nodeType="withEffect">
                                      <p:stCondLst>
                                        <p:cond delay="1075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1000"/>
                                            <p:tgtEl>
                                              <p:spTgt spid="37"/>
                                            </p:tgtEl>
                                          </p:cBhvr>
                                        </p:animEffect>
                                        <p:anim calcmode="lin" valueType="num">
                                          <p:cBhvr>
                                            <p:cTn id="99" dur="1000" fill="hold"/>
                                            <p:tgtEl>
                                              <p:spTgt spid="37"/>
                                            </p:tgtEl>
                                            <p:attrNameLst>
                                              <p:attrName>ppt_x</p:attrName>
                                            </p:attrNameLst>
                                          </p:cBhvr>
                                          <p:tavLst>
                                            <p:tav tm="0">
                                              <p:val>
                                                <p:strVal val="#ppt_x"/>
                                              </p:val>
                                            </p:tav>
                                            <p:tav tm="100000">
                                              <p:val>
                                                <p:strVal val="#ppt_x"/>
                                              </p:val>
                                            </p:tav>
                                          </p:tavLst>
                                        </p:anim>
                                        <p:anim calcmode="lin" valueType="num">
                                          <p:cBhvr>
                                            <p:cTn id="100" dur="900" decel="100000" fill="hold"/>
                                            <p:tgtEl>
                                              <p:spTgt spid="3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8" grpId="0"/>
          <p:bldP spid="19" grpId="0"/>
          <p:bldP spid="20" grpId="0"/>
          <p:bldP spid="21" grpId="0" bldLvl="0" animBg="1"/>
          <p:bldP spid="22" grpId="0"/>
          <p:bldP spid="23" grpId="0" bldLvl="0" animBg="1"/>
          <p:bldP spid="24" grpId="0"/>
          <p:bldP spid="26" grpId="0" bldLvl="0" animBg="1"/>
          <p:bldP spid="27" grpId="0"/>
          <p:bldP spid="29" grpId="0" bldLvl="0" animBg="1"/>
          <p:bldP spid="30" grpId="0"/>
          <p:bldP spid="32" grpId="0" bldLvl="0" animBg="1"/>
          <p:bldP spid="33" grpId="0"/>
          <p:bldP spid="35" grpId="0" bldLvl="0" animBg="1"/>
          <p:bldP spid="36" grpId="0"/>
        </p:bldLst>
      </p:timing>
    </mc:Fallback>
  </mc:AlternateContent>
</p:sld>
</file>

<file path=ppt/theme/theme1.xml><?xml version="1.0" encoding="utf-8"?>
<a:theme xmlns:a="http://schemas.openxmlformats.org/drawingml/2006/main" name="Office 主题">
  <a:themeElements>
    <a:clrScheme name="自定义 419">
      <a:dk1>
        <a:sysClr val="windowText" lastClr="000000"/>
      </a:dk1>
      <a:lt1>
        <a:srgbClr val="FFFFFF"/>
      </a:lt1>
      <a:dk2>
        <a:srgbClr val="0D7F06"/>
      </a:dk2>
      <a:lt2>
        <a:srgbClr val="E7E6E6"/>
      </a:lt2>
      <a:accent1>
        <a:srgbClr val="0D7F06"/>
      </a:accent1>
      <a:accent2>
        <a:srgbClr val="0A9307"/>
      </a:accent2>
      <a:accent3>
        <a:srgbClr val="249A22"/>
      </a:accent3>
      <a:accent4>
        <a:srgbClr val="2BAE2A"/>
      </a:accent4>
      <a:accent5>
        <a:srgbClr val="3CBD3C"/>
      </a:accent5>
      <a:accent6>
        <a:srgbClr val="74D573"/>
      </a:accent6>
      <a:hlink>
        <a:srgbClr val="92D050"/>
      </a:hlink>
      <a:folHlink>
        <a:srgbClr val="2BAE2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1832</Words>
  <PresentationFormat>全屏显示(16:9)</PresentationFormat>
  <Paragraphs>199</Paragraphs>
  <Slides>21</Slides>
  <Notes>15</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2015-05-05T08:02:00Z</dcterms:created>
  <dcterms:modified xsi:type="dcterms:W3CDTF">2018-07-18T06:14:40Z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