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9" r:id="rId2"/>
    <p:sldId id="262" r:id="rId3"/>
    <p:sldId id="263" r:id="rId4"/>
    <p:sldId id="264" r:id="rId5"/>
    <p:sldId id="261" r:id="rId6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BCC9"/>
    <a:srgbClr val="101649"/>
    <a:srgbClr val="F9F8F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1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B707A-26FB-4C7D-BDDA-E866CC89788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85DFC-7FE9-47BD-9E44-96DD8D5C4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873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5DFC-7FE9-47BD-9E44-96DD8D5C42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730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5DFC-7FE9-47BD-9E44-96DD8D5C42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0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5DFC-7FE9-47BD-9E44-96DD8D5C42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943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5DFC-7FE9-47BD-9E44-96DD8D5C42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78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5DFC-7FE9-47BD-9E44-96DD8D5C42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36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9B41E7-EF86-4CD3-9FEA-1A56BE21C03C}"/>
              </a:ext>
            </a:extLst>
          </p:cNvPr>
          <p:cNvSpPr/>
          <p:nvPr/>
        </p:nvSpPr>
        <p:spPr>
          <a:xfrm>
            <a:off x="228600" y="188259"/>
            <a:ext cx="11752729" cy="646803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6E9116-6F24-4C23-AEF0-C6E55EA85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95682" y="188259"/>
            <a:ext cx="6167718" cy="61677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A40A9AF-A21B-4AD2-B28C-936733B0FEB3}"/>
              </a:ext>
            </a:extLst>
          </p:cNvPr>
          <p:cNvSpPr txBox="1"/>
          <p:nvPr/>
        </p:nvSpPr>
        <p:spPr>
          <a:xfrm>
            <a:off x="954741" y="1788459"/>
            <a:ext cx="2568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7200" dirty="0">
              <a:solidFill>
                <a:srgbClr val="90BC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4FE5D8B-CC11-4498-93DA-BD8D69782343}"/>
              </a:ext>
            </a:extLst>
          </p:cNvPr>
          <p:cNvSpPr txBox="1"/>
          <p:nvPr/>
        </p:nvSpPr>
        <p:spPr>
          <a:xfrm>
            <a:off x="1089212" y="3041285"/>
            <a:ext cx="3845859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0BC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年度部门工作总结汇总</a:t>
            </a:r>
            <a:r>
              <a:rPr lang="en-US" altLang="zh-CN" sz="2400" dirty="0">
                <a:solidFill>
                  <a:srgbClr val="90BC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rgbClr val="90BC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099C1DD-6909-4317-A3A5-99EC23E8E0D2}"/>
              </a:ext>
            </a:extLst>
          </p:cNvPr>
          <p:cNvSpPr txBox="1"/>
          <p:nvPr/>
        </p:nvSpPr>
        <p:spPr>
          <a:xfrm>
            <a:off x="1089212" y="3778624"/>
            <a:ext cx="43299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title Click here to add title</a:t>
            </a:r>
            <a:endParaRPr lang="zh-CN" altLang="en-US" dirty="0"/>
          </a:p>
          <a:p>
            <a:r>
              <a:rPr lang="en-US" altLang="zh-CN" dirty="0"/>
              <a:t>Click here to add title Click here to add title</a:t>
            </a:r>
            <a:endParaRPr lang="zh-CN" altLang="en-US" dirty="0"/>
          </a:p>
          <a:p>
            <a:r>
              <a:rPr lang="en-US" altLang="zh-CN" dirty="0"/>
              <a:t>Click here to add title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8" name="Faber Drive - I’ll Be There">
            <a:hlinkClick r:id="" action="ppaction://media"/>
            <a:extLst>
              <a:ext uri="{FF2B5EF4-FFF2-40B4-BE49-F238E27FC236}">
                <a16:creationId xmlns:a16="http://schemas.microsoft.com/office/drawing/2014/main" xmlns="" id="{53B11D72-F4F0-45FC-9291-409A6ED07D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9B8893-225C-4D83-9318-673A06DC6BEE}"/>
              </a:ext>
            </a:extLst>
          </p:cNvPr>
          <p:cNvSpPr/>
          <p:nvPr/>
        </p:nvSpPr>
        <p:spPr>
          <a:xfrm>
            <a:off x="228600" y="188259"/>
            <a:ext cx="11752729" cy="646803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B44FAF9-1E9C-4BC7-8D57-A496A50F6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29276" y="-896511"/>
            <a:ext cx="4187325" cy="538867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C6F0FB5-7229-4493-A73C-D9BF92BBB1B1}"/>
              </a:ext>
            </a:extLst>
          </p:cNvPr>
          <p:cNvSpPr txBox="1"/>
          <p:nvPr/>
        </p:nvSpPr>
        <p:spPr>
          <a:xfrm>
            <a:off x="1506070" y="3106660"/>
            <a:ext cx="3213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rgbClr val="90BCC9"/>
                </a:solidFill>
              </a:rPr>
              <a:t>C</a:t>
            </a:r>
            <a:r>
              <a:rPr lang="en-US" altLang="zh-CN" sz="5400" dirty="0">
                <a:solidFill>
                  <a:srgbClr val="90BCC9"/>
                </a:solidFill>
              </a:rPr>
              <a:t>ontents</a:t>
            </a:r>
            <a:endParaRPr lang="zh-CN" altLang="en-US" sz="5400" dirty="0">
              <a:solidFill>
                <a:srgbClr val="90BCC9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F05120F-ECAD-4636-BC09-5008FBBE7DBF}"/>
              </a:ext>
            </a:extLst>
          </p:cNvPr>
          <p:cNvSpPr/>
          <p:nvPr/>
        </p:nvSpPr>
        <p:spPr>
          <a:xfrm>
            <a:off x="6472517" y="1678649"/>
            <a:ext cx="478725" cy="405645"/>
          </a:xfrm>
          <a:prstGeom prst="rect">
            <a:avLst/>
          </a:prstGeom>
          <a:solidFill>
            <a:srgbClr val="90BCC9"/>
          </a:solidFill>
          <a:ln>
            <a:solidFill>
              <a:srgbClr val="90B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6E1C25F-632F-4736-A0E4-448FAEFFBC8D}"/>
              </a:ext>
            </a:extLst>
          </p:cNvPr>
          <p:cNvSpPr txBox="1"/>
          <p:nvPr/>
        </p:nvSpPr>
        <p:spPr>
          <a:xfrm>
            <a:off x="7221070" y="1678649"/>
            <a:ext cx="2649071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90BCC9"/>
                </a:solidFill>
              </a:rPr>
              <a:t>年度工作概述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C83405-D262-4D8D-9A99-16084E7D8D75}"/>
              </a:ext>
            </a:extLst>
          </p:cNvPr>
          <p:cNvSpPr/>
          <p:nvPr/>
        </p:nvSpPr>
        <p:spPr>
          <a:xfrm>
            <a:off x="6472517" y="2624409"/>
            <a:ext cx="478725" cy="405645"/>
          </a:xfrm>
          <a:prstGeom prst="rect">
            <a:avLst/>
          </a:prstGeom>
          <a:solidFill>
            <a:srgbClr val="90BCC9"/>
          </a:solidFill>
          <a:ln>
            <a:solidFill>
              <a:srgbClr val="90B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8A4CC8C-0292-423B-B876-7EEE423D9E47}"/>
              </a:ext>
            </a:extLst>
          </p:cNvPr>
          <p:cNvSpPr txBox="1"/>
          <p:nvPr/>
        </p:nvSpPr>
        <p:spPr>
          <a:xfrm>
            <a:off x="7221070" y="2624409"/>
            <a:ext cx="2649071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90BCC9"/>
                </a:solidFill>
              </a:rPr>
              <a:t>工作完成情况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4114CC6-83D1-4606-9CC8-149CF987E664}"/>
              </a:ext>
            </a:extLst>
          </p:cNvPr>
          <p:cNvSpPr/>
          <p:nvPr/>
        </p:nvSpPr>
        <p:spPr>
          <a:xfrm>
            <a:off x="6472517" y="3597114"/>
            <a:ext cx="478725" cy="405645"/>
          </a:xfrm>
          <a:prstGeom prst="rect">
            <a:avLst/>
          </a:prstGeom>
          <a:solidFill>
            <a:srgbClr val="90BCC9"/>
          </a:solidFill>
          <a:ln>
            <a:solidFill>
              <a:srgbClr val="90B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F4745A-545D-4C68-A592-F3B2CDC0BE23}"/>
              </a:ext>
            </a:extLst>
          </p:cNvPr>
          <p:cNvSpPr txBox="1"/>
          <p:nvPr/>
        </p:nvSpPr>
        <p:spPr>
          <a:xfrm>
            <a:off x="7221070" y="3597114"/>
            <a:ext cx="2649071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90BCC9"/>
                </a:solidFill>
              </a:rPr>
              <a:t>工作不足地方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B379CD3-FEBA-4D7C-A332-B91C5E00E544}"/>
              </a:ext>
            </a:extLst>
          </p:cNvPr>
          <p:cNvSpPr/>
          <p:nvPr/>
        </p:nvSpPr>
        <p:spPr>
          <a:xfrm>
            <a:off x="6472517" y="4569819"/>
            <a:ext cx="478725" cy="405645"/>
          </a:xfrm>
          <a:prstGeom prst="rect">
            <a:avLst/>
          </a:prstGeom>
          <a:solidFill>
            <a:srgbClr val="90BCC9"/>
          </a:solidFill>
          <a:ln>
            <a:solidFill>
              <a:srgbClr val="90B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7A69EA-BCF6-452C-8AF9-BA64E9FE251E}"/>
              </a:ext>
            </a:extLst>
          </p:cNvPr>
          <p:cNvSpPr txBox="1"/>
          <p:nvPr/>
        </p:nvSpPr>
        <p:spPr>
          <a:xfrm>
            <a:off x="7221070" y="4569819"/>
            <a:ext cx="2649071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90BCC9"/>
                </a:solidFill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79214861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9B8893-225C-4D83-9318-673A06DC6BEE}"/>
              </a:ext>
            </a:extLst>
          </p:cNvPr>
          <p:cNvSpPr/>
          <p:nvPr/>
        </p:nvSpPr>
        <p:spPr>
          <a:xfrm>
            <a:off x="228600" y="188259"/>
            <a:ext cx="11752729" cy="646803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1718AE5-82A6-47D0-8719-6BE5FFA41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773" y="201706"/>
            <a:ext cx="3240741" cy="324074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F1196DB-5EEE-4451-916C-D5173CA0F644}"/>
              </a:ext>
            </a:extLst>
          </p:cNvPr>
          <p:cNvSpPr txBox="1"/>
          <p:nvPr/>
        </p:nvSpPr>
        <p:spPr>
          <a:xfrm>
            <a:off x="6234143" y="3442447"/>
            <a:ext cx="2649071" cy="58477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90BCC9"/>
                </a:solidFill>
              </a:rPr>
              <a:t>年度工作概述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5F68A88-C338-4E47-BC6A-27484DAA762F}"/>
              </a:ext>
            </a:extLst>
          </p:cNvPr>
          <p:cNvSpPr txBox="1"/>
          <p:nvPr/>
        </p:nvSpPr>
        <p:spPr>
          <a:xfrm>
            <a:off x="3177801" y="1894660"/>
            <a:ext cx="324074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90BCC9"/>
                </a:solidFill>
              </a:rPr>
              <a:t>01</a:t>
            </a:r>
            <a:endParaRPr lang="zh-CN" altLang="en-US" sz="19900" dirty="0">
              <a:solidFill>
                <a:srgbClr val="90BC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9B8893-225C-4D83-9318-673A06DC6BEE}"/>
              </a:ext>
            </a:extLst>
          </p:cNvPr>
          <p:cNvSpPr/>
          <p:nvPr/>
        </p:nvSpPr>
        <p:spPr>
          <a:xfrm>
            <a:off x="228600" y="188259"/>
            <a:ext cx="11752729" cy="646803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3CE201E-F7C6-4BF8-AC6C-BDAC6A1037AD}"/>
              </a:ext>
            </a:extLst>
          </p:cNvPr>
          <p:cNvSpPr txBox="1"/>
          <p:nvPr/>
        </p:nvSpPr>
        <p:spPr>
          <a:xfrm>
            <a:off x="4983567" y="457200"/>
            <a:ext cx="2649071" cy="58477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90BCC9"/>
                </a:solidFill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95905159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9B41E7-EF86-4CD3-9FEA-1A56BE21C03C}"/>
              </a:ext>
            </a:extLst>
          </p:cNvPr>
          <p:cNvSpPr/>
          <p:nvPr/>
        </p:nvSpPr>
        <p:spPr>
          <a:xfrm>
            <a:off x="228600" y="188259"/>
            <a:ext cx="11752729" cy="646803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6E9116-6F24-4C23-AEF0-C6E55EA85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95682" y="188259"/>
            <a:ext cx="6167718" cy="61677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A40A9AF-A21B-4AD2-B28C-936733B0FEB3}"/>
              </a:ext>
            </a:extLst>
          </p:cNvPr>
          <p:cNvSpPr txBox="1"/>
          <p:nvPr/>
        </p:nvSpPr>
        <p:spPr>
          <a:xfrm>
            <a:off x="968190" y="2256455"/>
            <a:ext cx="57284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 </a:t>
            </a:r>
            <a:r>
              <a:rPr lang="en-US" altLang="zh-CN" sz="6000" dirty="0">
                <a:solidFill>
                  <a:srgbClr val="90BC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90BC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4FE5D8B-CC11-4498-93DA-BD8D69782343}"/>
              </a:ext>
            </a:extLst>
          </p:cNvPr>
          <p:cNvSpPr txBox="1"/>
          <p:nvPr/>
        </p:nvSpPr>
        <p:spPr>
          <a:xfrm>
            <a:off x="2615453" y="3429000"/>
            <a:ext cx="1532966" cy="461665"/>
          </a:xfrm>
          <a:prstGeom prst="rect">
            <a:avLst/>
          </a:prstGeom>
          <a:noFill/>
          <a:ln>
            <a:solidFill>
              <a:srgbClr val="90BCC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0BC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1641424945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86</Words>
  <Application>Microsoft Office PowerPoint</Application>
  <PresentationFormat>自定义</PresentationFormat>
  <Paragraphs>20</Paragraphs>
  <Slides>5</Slides>
  <Notes>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风轻无痕</cp:lastModifiedBy>
  <cp:revision>82</cp:revision>
  <dcterms:created xsi:type="dcterms:W3CDTF">2017-08-18T03:02:00Z</dcterms:created>
  <dcterms:modified xsi:type="dcterms:W3CDTF">2018-10-24T02:43:36Z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