
<file path=[Content_Types].xml><?xml version="1.0" encoding="utf-8"?>
<Types xmlns="http://schemas.openxmlformats.org/package/2006/content-types">
  <Default Extension="jpeg" ContentType="image/jpeg"/>
  <Default Extension="png" ContentType="image/png"/>
  <Default Extension="mp3" ContentType="audio/mp3"/>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handoutMasterIdLst>
    <p:handoutMasterId r:id="rId23"/>
  </p:handoutMasterIdLst>
  <p:sldIdLst>
    <p:sldId id="257" r:id="rId3"/>
    <p:sldId id="256" r:id="rId5"/>
    <p:sldId id="272" r:id="rId6"/>
    <p:sldId id="268" r:id="rId7"/>
    <p:sldId id="263" r:id="rId8"/>
    <p:sldId id="262" r:id="rId9"/>
    <p:sldId id="260" r:id="rId10"/>
    <p:sldId id="259" r:id="rId11"/>
    <p:sldId id="273" r:id="rId12"/>
    <p:sldId id="261" r:id="rId13"/>
    <p:sldId id="264" r:id="rId14"/>
    <p:sldId id="274" r:id="rId15"/>
    <p:sldId id="265" r:id="rId16"/>
    <p:sldId id="271" r:id="rId17"/>
    <p:sldId id="275" r:id="rId18"/>
    <p:sldId id="269" r:id="rId19"/>
    <p:sldId id="270" r:id="rId20"/>
    <p:sldId id="276" r:id="rId21"/>
    <p:sldId id="277" r:id="rId22"/>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C3423"/>
    <a:srgbClr val="E84648"/>
    <a:srgbClr val="EDC07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horzBarState="maximized">
    <p:restoredLeft sz="8098" autoAdjust="0"/>
    <p:restoredTop sz="94660"/>
  </p:normalViewPr>
  <p:slideViewPr>
    <p:cSldViewPr snapToGrid="0" showGuides="1">
      <p:cViewPr>
        <p:scale>
          <a:sx n="75" d="100"/>
          <a:sy n="75" d="100"/>
        </p:scale>
        <p:origin x="1662" y="852"/>
      </p:cViewPr>
      <p:guideLst>
        <p:guide orient="horz" pos="2160"/>
        <p:guide pos="3840"/>
      </p:guideLst>
    </p:cSldViewPr>
  </p:slideViewPr>
  <p:notesTextViewPr>
    <p:cViewPr>
      <p:scale>
        <a:sx n="1" d="1"/>
        <a:sy n="1" d="1"/>
      </p:scale>
      <p:origin x="0" y="0"/>
    </p:cViewPr>
  </p:notesTextViewPr>
  <p:sorterViewPr>
    <p:cViewPr varScale="1">
      <p:scale>
        <a:sx n="1" d="1"/>
        <a:sy n="1" d="1"/>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 Type="http://schemas.openxmlformats.org/officeDocument/2006/relationships/slide" Target="slides/slide1.xml"/><Relationship Id="rId26" Type="http://schemas.openxmlformats.org/officeDocument/2006/relationships/tableStyles" Target="tableStyles.xml"/><Relationship Id="rId25" Type="http://schemas.openxmlformats.org/officeDocument/2006/relationships/viewProps" Target="viewProps.xml"/><Relationship Id="rId24" Type="http://schemas.openxmlformats.org/officeDocument/2006/relationships/presProps" Target="presProps.xml"/><Relationship Id="rId23" Type="http://schemas.openxmlformats.org/officeDocument/2006/relationships/handoutMaster" Target="handoutMasters/handoutMaster1.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C582FDF-4E92-474E-A347-CC1AD85105D1}"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2D965E4-50A0-41A7-A710-46C1553EB278}"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1AD05E5-6A17-4A73-A2E1-0FF817AF8558}"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1AD05E5-6A17-4A73-A2E1-0FF817AF8558}"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1AD05E5-6A17-4A73-A2E1-0FF817AF8558}"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631D96C-BA40-4A5F-94E2-39324F3E2814}"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1AD05E5-6A17-4A73-A2E1-0FF817AF8558}"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1AD05E5-6A17-4A73-A2E1-0FF817AF8558}"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1AD05E5-6A17-4A73-A2E1-0FF817AF8558}"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1AD05E5-6A17-4A73-A2E1-0FF817AF8558}"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endParaRPr lang="zh-CN" altLang="en-US"/>
          </a:p>
        </p:txBody>
      </p:sp>
      <p:sp>
        <p:nvSpPr>
          <p:cNvPr id="4" name="日期占位符 3"/>
          <p:cNvSpPr>
            <a:spLocks noGrp="1"/>
          </p:cNvSpPr>
          <p:nvPr>
            <p:ph type="dt" sz="half" idx="10"/>
          </p:nvPr>
        </p:nvSpPr>
        <p:spPr/>
        <p:txBody>
          <a:bodyPr/>
          <a:lstStyle/>
          <a:p>
            <a:fld id="{3E5E53F7-5401-46F5-9C04-B6793F87F288}"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49E9784-2C3D-4CC6-87F8-DCAD71D170ED}"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3E5E53F7-5401-46F5-9C04-B6793F87F288}"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49E9784-2C3D-4CC6-87F8-DCAD71D170ED}"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3E5E53F7-5401-46F5-9C04-B6793F87F288}"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49E9784-2C3D-4CC6-87F8-DCAD71D170ED}"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cSld name="1_标题幻灯片">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hasCustomPrompt="1"/>
          </p:nvPr>
        </p:nvSpPr>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3E5E53F7-5401-46F5-9C04-B6793F87F288}"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49E9784-2C3D-4CC6-87F8-DCAD71D170ED}"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endParaRPr lang="zh-CN" altLang="en-US"/>
          </a:p>
        </p:txBody>
      </p:sp>
      <p:sp>
        <p:nvSpPr>
          <p:cNvPr id="4" name="日期占位符 3"/>
          <p:cNvSpPr>
            <a:spLocks noGrp="1"/>
          </p:cNvSpPr>
          <p:nvPr>
            <p:ph type="dt" sz="half" idx="10"/>
          </p:nvPr>
        </p:nvSpPr>
        <p:spPr/>
        <p:txBody>
          <a:bodyPr/>
          <a:lstStyle/>
          <a:p>
            <a:fld id="{3E5E53F7-5401-46F5-9C04-B6793F87F288}"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49E9784-2C3D-4CC6-87F8-DCAD71D170ED}"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3E5E53F7-5401-46F5-9C04-B6793F87F288}"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49E9784-2C3D-4CC6-87F8-DCAD71D170ED}"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3E5E53F7-5401-46F5-9C04-B6793F87F288}"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49E9784-2C3D-4CC6-87F8-DCAD71D170ED}"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3E5E53F7-5401-46F5-9C04-B6793F87F288}"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49E9784-2C3D-4CC6-87F8-DCAD71D170ED}"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E5E53F7-5401-46F5-9C04-B6793F87F288}"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49E9784-2C3D-4CC6-87F8-DCAD71D170ED}"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3E5E53F7-5401-46F5-9C04-B6793F87F288}"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49E9784-2C3D-4CC6-87F8-DCAD71D170ED}"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3E5E53F7-5401-46F5-9C04-B6793F87F288}"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49E9784-2C3D-4CC6-87F8-DCAD71D170ED}"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5" Type="http://schemas.openxmlformats.org/officeDocument/2006/relationships/theme" Target="../theme/theme1.xml"/><Relationship Id="rId14" Type="http://schemas.openxmlformats.org/officeDocument/2006/relationships/image" Target="../media/image2.png"/><Relationship Id="rId13" Type="http://schemas.openxmlformats.org/officeDocument/2006/relationships/image" Target="../media/image1.jpeg"/><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E5E53F7-5401-46F5-9C04-B6793F87F288}"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49E9784-2C3D-4CC6-87F8-DCAD71D170ED}" type="slidenum">
              <a:rPr lang="zh-CN" altLang="en-US" smtClean="0"/>
            </a:fld>
            <a:endParaRPr lang="zh-CN" altLang="en-US"/>
          </a:p>
        </p:txBody>
      </p:sp>
      <p:pic>
        <p:nvPicPr>
          <p:cNvPr id="8" name="图片 7"/>
          <p:cNvPicPr>
            <a:picLocks noChangeAspect="1"/>
          </p:cNvPicPr>
          <p:nvPr userDrawn="1"/>
        </p:nvPicPr>
        <p:blipFill>
          <a:blip r:embed="rId1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9" name="图片 8" descr="樱花"/>
          <p:cNvPicPr>
            <a:picLocks noChangeAspect="1"/>
          </p:cNvPicPr>
          <p:nvPr userDrawn="1"/>
        </p:nvPicPr>
        <p:blipFill>
          <a:blip r:embed="rId14"/>
          <a:srcRect r="57367" b="59402"/>
          <a:stretch>
            <a:fillRect/>
          </a:stretch>
        </p:blipFill>
        <p:spPr>
          <a:xfrm>
            <a:off x="-16510" y="88265"/>
            <a:ext cx="1743710" cy="1878330"/>
          </a:xfrm>
          <a:prstGeom prst="rect">
            <a:avLst/>
          </a:prstGeom>
        </p:spPr>
      </p:pic>
      <p:pic>
        <p:nvPicPr>
          <p:cNvPr id="10" name="图片 9" descr="樱花"/>
          <p:cNvPicPr>
            <a:picLocks noChangeAspect="1"/>
          </p:cNvPicPr>
          <p:nvPr userDrawn="1"/>
        </p:nvPicPr>
        <p:blipFill>
          <a:blip r:embed="rId14"/>
          <a:srcRect l="48533" t="55202"/>
          <a:stretch>
            <a:fillRect/>
          </a:stretch>
        </p:blipFill>
        <p:spPr>
          <a:xfrm>
            <a:off x="929005" y="3239135"/>
            <a:ext cx="2105025" cy="2072640"/>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p:cTn id="13" dur="500" fill="hold"/>
                                        <p:tgtEl>
                                          <p:spTgt spid="10"/>
                                        </p:tgtEl>
                                        <p:attrNameLst>
                                          <p:attrName>ppt_w</p:attrName>
                                        </p:attrNameLst>
                                      </p:cBhvr>
                                      <p:tavLst>
                                        <p:tav tm="0">
                                          <p:val>
                                            <p:fltVal val="0"/>
                                          </p:val>
                                        </p:tav>
                                        <p:tav tm="100000">
                                          <p:val>
                                            <p:strVal val="#ppt_w"/>
                                          </p:val>
                                        </p:tav>
                                      </p:tavLst>
                                    </p:anim>
                                    <p:anim calcmode="lin" valueType="num">
                                      <p:cBhvr>
                                        <p:cTn id="14" dur="500" fill="hold"/>
                                        <p:tgtEl>
                                          <p:spTgt spid="10"/>
                                        </p:tgtEl>
                                        <p:attrNameLst>
                                          <p:attrName>ppt_h</p:attrName>
                                        </p:attrNameLst>
                                      </p:cBhvr>
                                      <p:tavLst>
                                        <p:tav tm="0">
                                          <p:val>
                                            <p:fltVal val="0"/>
                                          </p:val>
                                        </p:tav>
                                        <p:tav tm="100000">
                                          <p:val>
                                            <p:strVal val="#ppt_h"/>
                                          </p:val>
                                        </p:tav>
                                      </p:tavLst>
                                    </p:anim>
                                    <p:animEffect transition="in" filter="fade">
                                      <p:cBhvr>
                                        <p:cTn id="15"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9" Type="http://schemas.openxmlformats.org/officeDocument/2006/relationships/notesSlide" Target="../notesSlides/notesSlide1.xml"/><Relationship Id="rId8" Type="http://schemas.openxmlformats.org/officeDocument/2006/relationships/slideLayout" Target="../slideLayouts/slideLayout12.xml"/><Relationship Id="rId7" Type="http://schemas.openxmlformats.org/officeDocument/2006/relationships/image" Target="../media/image6.png"/><Relationship Id="rId6" Type="http://schemas.microsoft.com/office/2007/relationships/media" Target="../media/media1.mp3"/><Relationship Id="rId5" Type="http://schemas.openxmlformats.org/officeDocument/2006/relationships/audio" Target="../media/media1.mp3"/><Relationship Id="rId4" Type="http://schemas.openxmlformats.org/officeDocument/2006/relationships/tags" Target="../tags/tag1.xml"/><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image" Target="../media/image3.png"/></Relationships>
</file>

<file path=ppt/slides/_rels/slide10.xml.rels><?xml version="1.0" encoding="UTF-8" standalone="yes"?>
<Relationships xmlns="http://schemas.openxmlformats.org/package/2006/relationships"><Relationship Id="rId4" Type="http://schemas.openxmlformats.org/officeDocument/2006/relationships/notesSlide" Target="../notesSlides/notesSlide4.xml"/><Relationship Id="rId3" Type="http://schemas.openxmlformats.org/officeDocument/2006/relationships/slideLayout" Target="../slideLayouts/slideLayout2.xml"/><Relationship Id="rId2" Type="http://schemas.openxmlformats.org/officeDocument/2006/relationships/image" Target="../media/image12.png"/><Relationship Id="rId1" Type="http://schemas.openxmlformats.org/officeDocument/2006/relationships/image" Target="../media/image11.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2.png"/><Relationship Id="rId1" Type="http://schemas.openxmlformats.org/officeDocument/2006/relationships/image" Target="../media/image13.png"/></Relationships>
</file>

<file path=ppt/slides/_rels/slide12.xml.rels><?xml version="1.0" encoding="UTF-8" standalone="yes"?>
<Relationships xmlns="http://schemas.openxmlformats.org/package/2006/relationships"><Relationship Id="rId6" Type="http://schemas.openxmlformats.org/officeDocument/2006/relationships/notesSlide" Target="../notesSlides/notesSlide5.xml"/><Relationship Id="rId5" Type="http://schemas.openxmlformats.org/officeDocument/2006/relationships/slideLayout" Target="../slideLayouts/slideLayout12.xml"/><Relationship Id="rId4" Type="http://schemas.openxmlformats.org/officeDocument/2006/relationships/tags" Target="../tags/tag4.xml"/><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image" Target="../media/image3.pn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5.png"/><Relationship Id="rId1" Type="http://schemas.openxmlformats.org/officeDocument/2006/relationships/image" Target="../media/image14.png"/></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6.png"/></Relationships>
</file>

<file path=ppt/slides/_rels/slide15.xml.rels><?xml version="1.0" encoding="UTF-8" standalone="yes"?>
<Relationships xmlns="http://schemas.openxmlformats.org/package/2006/relationships"><Relationship Id="rId6" Type="http://schemas.openxmlformats.org/officeDocument/2006/relationships/notesSlide" Target="../notesSlides/notesSlide6.xml"/><Relationship Id="rId5" Type="http://schemas.openxmlformats.org/officeDocument/2006/relationships/slideLayout" Target="../slideLayouts/slideLayout12.xml"/><Relationship Id="rId4" Type="http://schemas.openxmlformats.org/officeDocument/2006/relationships/tags" Target="../tags/tag5.xml"/><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image" Target="../media/image3.pn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5.png"/><Relationship Id="rId1" Type="http://schemas.openxmlformats.org/officeDocument/2006/relationships/image" Target="../media/image11.png"/></Relationships>
</file>

<file path=ppt/slides/_rels/slide17.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3.png"/><Relationship Id="rId2" Type="http://schemas.openxmlformats.org/officeDocument/2006/relationships/image" Target="../media/image15.png"/><Relationship Id="rId1" Type="http://schemas.openxmlformats.org/officeDocument/2006/relationships/image" Target="../media/image17.png"/></Relationships>
</file>

<file path=ppt/slides/_rels/slide18.xml.rels><?xml version="1.0" encoding="UTF-8" standalone="yes"?>
<Relationships xmlns="http://schemas.openxmlformats.org/package/2006/relationships"><Relationship Id="rId6" Type="http://schemas.openxmlformats.org/officeDocument/2006/relationships/notesSlide" Target="../notesSlides/notesSlide7.xml"/><Relationship Id="rId5" Type="http://schemas.openxmlformats.org/officeDocument/2006/relationships/slideLayout" Target="../slideLayouts/slideLayout12.xml"/><Relationship Id="rId4" Type="http://schemas.openxmlformats.org/officeDocument/2006/relationships/tags" Target="../tags/tag6.xml"/><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image" Target="../media/image3.png"/></Relationships>
</file>

<file path=ppt/slides/_rels/slide19.xml.rels><?xml version="1.0" encoding="UTF-8" standalone="yes"?>
<Relationships xmlns="http://schemas.openxmlformats.org/package/2006/relationships"><Relationship Id="rId7" Type="http://schemas.openxmlformats.org/officeDocument/2006/relationships/notesSlide" Target="../notesSlides/notesSlide8.xml"/><Relationship Id="rId6" Type="http://schemas.openxmlformats.org/officeDocument/2006/relationships/slideLayout" Target="../slideLayouts/slideLayout12.xml"/><Relationship Id="rId5" Type="http://schemas.openxmlformats.org/officeDocument/2006/relationships/tags" Target="../tags/tag8.xml"/><Relationship Id="rId4" Type="http://schemas.openxmlformats.org/officeDocument/2006/relationships/tags" Target="../tags/tag7.xml"/><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image" Target="../media/image3.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3.png"/><Relationship Id="rId1" Type="http://schemas.openxmlformats.org/officeDocument/2006/relationships/image" Target="../media/image7.png"/></Relationships>
</file>

<file path=ppt/slides/_rels/slide3.xml.rels><?xml version="1.0" encoding="UTF-8" standalone="yes"?>
<Relationships xmlns="http://schemas.openxmlformats.org/package/2006/relationships"><Relationship Id="rId6" Type="http://schemas.openxmlformats.org/officeDocument/2006/relationships/notesSlide" Target="../notesSlides/notesSlide2.xml"/><Relationship Id="rId5" Type="http://schemas.openxmlformats.org/officeDocument/2006/relationships/slideLayout" Target="../slideLayouts/slideLayout12.xml"/><Relationship Id="rId4" Type="http://schemas.openxmlformats.org/officeDocument/2006/relationships/tags" Target="../tags/tag2.xml"/><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image" Target="../media/image3.pn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8.pn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png"/></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9.png"/></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0.pn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1.png"/></Relationships>
</file>

<file path=ppt/slides/_rels/slide9.xml.rels><?xml version="1.0" encoding="UTF-8" standalone="yes"?>
<Relationships xmlns="http://schemas.openxmlformats.org/package/2006/relationships"><Relationship Id="rId6" Type="http://schemas.openxmlformats.org/officeDocument/2006/relationships/notesSlide" Target="../notesSlides/notesSlide3.xml"/><Relationship Id="rId5" Type="http://schemas.openxmlformats.org/officeDocument/2006/relationships/slideLayout" Target="../slideLayouts/slideLayout12.xml"/><Relationship Id="rId4" Type="http://schemas.openxmlformats.org/officeDocument/2006/relationships/tags" Target="../tags/tag3.xml"/><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鱼旗"/>
          <p:cNvPicPr>
            <a:picLocks noChangeAspect="1"/>
          </p:cNvPicPr>
          <p:nvPr/>
        </p:nvPicPr>
        <p:blipFill>
          <a:blip r:embed="rId1"/>
          <a:stretch>
            <a:fillRect/>
          </a:stretch>
        </p:blipFill>
        <p:spPr>
          <a:xfrm>
            <a:off x="10139045" y="-17780"/>
            <a:ext cx="2037715" cy="4124325"/>
          </a:xfrm>
          <a:prstGeom prst="rect">
            <a:avLst/>
          </a:prstGeom>
        </p:spPr>
      </p:pic>
      <p:pic>
        <p:nvPicPr>
          <p:cNvPr id="6" name="图片 5" descr="花边"/>
          <p:cNvPicPr>
            <a:picLocks noChangeAspect="1"/>
          </p:cNvPicPr>
          <p:nvPr/>
        </p:nvPicPr>
        <p:blipFill>
          <a:blip r:embed="rId2"/>
          <a:stretch>
            <a:fillRect/>
          </a:stretch>
        </p:blipFill>
        <p:spPr>
          <a:xfrm>
            <a:off x="-29845" y="5546725"/>
            <a:ext cx="12206605" cy="1793240"/>
          </a:xfrm>
          <a:prstGeom prst="rect">
            <a:avLst/>
          </a:prstGeom>
        </p:spPr>
      </p:pic>
      <p:pic>
        <p:nvPicPr>
          <p:cNvPr id="7" name="图片 6" descr="招财猫"/>
          <p:cNvPicPr>
            <a:picLocks noChangeAspect="1"/>
          </p:cNvPicPr>
          <p:nvPr/>
        </p:nvPicPr>
        <p:blipFill>
          <a:blip r:embed="rId3"/>
          <a:stretch>
            <a:fillRect/>
          </a:stretch>
        </p:blipFill>
        <p:spPr>
          <a:xfrm>
            <a:off x="133985" y="2107565"/>
            <a:ext cx="1455420" cy="1718310"/>
          </a:xfrm>
          <a:prstGeom prst="rect">
            <a:avLst/>
          </a:prstGeom>
        </p:spPr>
      </p:pic>
      <p:sp>
        <p:nvSpPr>
          <p:cNvPr id="14" name="PA_文本框 1"/>
          <p:cNvSpPr txBox="1">
            <a:spLocks noChangeArrowheads="1"/>
          </p:cNvSpPr>
          <p:nvPr>
            <p:custDataLst>
              <p:tags r:id="rId4"/>
            </p:custDataLst>
          </p:nvPr>
        </p:nvSpPr>
        <p:spPr bwMode="auto">
          <a:xfrm>
            <a:off x="2800348" y="2151797"/>
            <a:ext cx="6934205" cy="2123658"/>
          </a:xfrm>
          <a:prstGeom prst="rect">
            <a:avLst/>
          </a:prstGeom>
          <a:noFill/>
          <a:ln w="9525">
            <a:noFill/>
            <a:miter lim="800000"/>
          </a:ln>
        </p:spPr>
        <p:txBody>
          <a:bodyPr wrap="square">
            <a:spAutoFit/>
          </a:bodyPr>
          <a:lstStyle/>
          <a:p>
            <a:pPr algn="ctr"/>
            <a:r>
              <a:rPr lang="zh-CN" altLang="en-US" sz="6600" b="1" dirty="0">
                <a:solidFill>
                  <a:srgbClr val="CC3423"/>
                </a:solidFill>
                <a:latin typeface="汉仪小麦体简" panose="00020600040101010101" pitchFamily="18" charset="-122"/>
                <a:ea typeface="汉仪小麦体简" panose="00020600040101010101" pitchFamily="18" charset="-122"/>
                <a:cs typeface="+mn-ea"/>
                <a:sym typeface="+mn-lt"/>
              </a:rPr>
              <a:t>日系小清新文艺</a:t>
            </a:r>
            <a:endParaRPr lang="en-US" altLang="zh-CN" sz="6600" b="1" dirty="0">
              <a:solidFill>
                <a:srgbClr val="CC3423"/>
              </a:solidFill>
              <a:latin typeface="汉仪小麦体简" panose="00020600040101010101" pitchFamily="18" charset="-122"/>
              <a:ea typeface="汉仪小麦体简" panose="00020600040101010101" pitchFamily="18" charset="-122"/>
              <a:cs typeface="+mn-ea"/>
              <a:sym typeface="+mn-lt"/>
            </a:endParaRPr>
          </a:p>
          <a:p>
            <a:pPr algn="ctr"/>
            <a:r>
              <a:rPr lang="en-US" altLang="zh-CN" sz="6600" b="1" dirty="0">
                <a:latin typeface="汉仪小麦体简" panose="00020600040101010101" pitchFamily="18" charset="-122"/>
                <a:ea typeface="汉仪小麦体简" panose="00020600040101010101" pitchFamily="18" charset="-122"/>
                <a:cs typeface="+mn-ea"/>
                <a:sym typeface="+mn-lt"/>
              </a:rPr>
              <a:t>PPT</a:t>
            </a:r>
            <a:r>
              <a:rPr lang="zh-CN" altLang="en-US" sz="6600" b="1" dirty="0">
                <a:latin typeface="汉仪小麦体简" panose="00020600040101010101" pitchFamily="18" charset="-122"/>
                <a:ea typeface="汉仪小麦体简" panose="00020600040101010101" pitchFamily="18" charset="-122"/>
                <a:cs typeface="+mn-ea"/>
                <a:sym typeface="+mn-lt"/>
              </a:rPr>
              <a:t>通用模板</a:t>
            </a:r>
            <a:endParaRPr lang="en-US" altLang="ko-KR" sz="6600" b="1" dirty="0">
              <a:latin typeface="汉仪小麦体简" panose="00020600040101010101" pitchFamily="18" charset="-122"/>
              <a:ea typeface="汉仪小麦体简" panose="00020600040101010101" pitchFamily="18" charset="-122"/>
              <a:cs typeface="+mn-ea"/>
              <a:sym typeface="+mn-lt"/>
            </a:endParaRPr>
          </a:p>
        </p:txBody>
      </p:sp>
      <p:pic>
        <p:nvPicPr>
          <p:cNvPr id="2" name="小旭音乐 - 柳桥春曲">
            <a:hlinkClick r:id="" action="ppaction://media"/>
          </p:cNvPr>
          <p:cNvPicPr>
            <a:picLocks noChangeAspect="1"/>
          </p:cNvPicPr>
          <p:nvPr>
            <a:audioFile r:link="rId5"/>
            <p:extLst>
              <p:ext uri="{DAA4B4D4-6D71-4841-9C94-3DE7FCFB9230}">
                <p14:media xmlns:p14="http://schemas.microsoft.com/office/powerpoint/2010/main" r:embed="rId6"/>
              </p:ext>
            </p:extLst>
          </p:nvPr>
        </p:nvPicPr>
        <p:blipFill>
          <a:blip r:embed="rId7"/>
          <a:stretch>
            <a:fillRect/>
          </a:stretch>
        </p:blipFill>
        <p:spPr>
          <a:xfrm>
            <a:off x="5463857" y="-1346200"/>
            <a:ext cx="609600" cy="609600"/>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par>
                                <p:cTn id="10" presetID="22" presetClass="entr" presetSubtype="2" fill="hold" nodeType="with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right)">
                                      <p:cBhvr>
                                        <p:cTn id="12" dur="500"/>
                                        <p:tgtEl>
                                          <p:spTgt spid="5"/>
                                        </p:tgtEl>
                                      </p:cBhvr>
                                    </p:animEffect>
                                  </p:childTnLst>
                                </p:cTn>
                              </p:par>
                            </p:childTnLst>
                          </p:cTn>
                        </p:par>
                        <p:par>
                          <p:cTn id="13" fill="hold">
                            <p:stCondLst>
                              <p:cond delay="500"/>
                            </p:stCondLst>
                            <p:childTnLst>
                              <p:par>
                                <p:cTn id="14" presetID="52" presetClass="entr" presetSubtype="0" fill="hold" nodeType="afterEffect">
                                  <p:stCondLst>
                                    <p:cond delay="0"/>
                                  </p:stCondLst>
                                  <p:childTnLst>
                                    <p:set>
                                      <p:cBhvr>
                                        <p:cTn id="15" dur="1" fill="hold">
                                          <p:stCondLst>
                                            <p:cond delay="0"/>
                                          </p:stCondLst>
                                        </p:cTn>
                                        <p:tgtEl>
                                          <p:spTgt spid="7"/>
                                        </p:tgtEl>
                                        <p:attrNameLst>
                                          <p:attrName>style.visibility</p:attrName>
                                        </p:attrNameLst>
                                      </p:cBhvr>
                                      <p:to>
                                        <p:strVal val="visible"/>
                                      </p:to>
                                    </p:set>
                                    <p:animScale>
                                      <p:cBhvr>
                                        <p:cTn id="16" dur="500" decel="50000" fill="hold">
                                          <p:stCondLst>
                                            <p:cond delay="0"/>
                                          </p:stCondLst>
                                        </p:cTn>
                                        <p:tgtEl>
                                          <p:spTgt spid="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7" dur="500" decel="50000" fill="hold">
                                          <p:stCondLst>
                                            <p:cond delay="0"/>
                                          </p:stCondLst>
                                        </p:cTn>
                                        <p:tgtEl>
                                          <p:spTgt spid="7"/>
                                        </p:tgtEl>
                                        <p:attrNameLst>
                                          <p:attrName>ppt_x</p:attrName>
                                          <p:attrName>ppt_y</p:attrName>
                                        </p:attrNameLst>
                                      </p:cBhvr>
                                    </p:animMotion>
                                    <p:animEffect transition="in" filter="fade">
                                      <p:cBhvr>
                                        <p:cTn id="18" dur="500"/>
                                        <p:tgtEl>
                                          <p:spTgt spid="7"/>
                                        </p:tgtEl>
                                      </p:cBhvr>
                                    </p:animEffect>
                                  </p:childTnLst>
                                </p:cTn>
                              </p:par>
                            </p:childTnLst>
                          </p:cTn>
                        </p:par>
                        <p:par>
                          <p:cTn id="19" fill="hold">
                            <p:stCondLst>
                              <p:cond delay="1000"/>
                            </p:stCondLst>
                            <p:childTnLst>
                              <p:par>
                                <p:cTn id="20" presetID="53" presetClass="entr" presetSubtype="16" fill="hold" grpId="0" nodeType="afterEffect">
                                  <p:stCondLst>
                                    <p:cond delay="0"/>
                                  </p:stCondLst>
                                  <p:childTnLst>
                                    <p:set>
                                      <p:cBhvr>
                                        <p:cTn id="21" dur="1" fill="hold">
                                          <p:stCondLst>
                                            <p:cond delay="0"/>
                                          </p:stCondLst>
                                        </p:cTn>
                                        <p:tgtEl>
                                          <p:spTgt spid="14"/>
                                        </p:tgtEl>
                                        <p:attrNameLst>
                                          <p:attrName>style.visibility</p:attrName>
                                        </p:attrNameLst>
                                      </p:cBhvr>
                                      <p:to>
                                        <p:strVal val="visible"/>
                                      </p:to>
                                    </p:set>
                                    <p:anim calcmode="lin" valueType="num">
                                      <p:cBhvr>
                                        <p:cTn id="22" dur="500" fill="hold"/>
                                        <p:tgtEl>
                                          <p:spTgt spid="14"/>
                                        </p:tgtEl>
                                        <p:attrNameLst>
                                          <p:attrName>ppt_w</p:attrName>
                                        </p:attrNameLst>
                                      </p:cBhvr>
                                      <p:tavLst>
                                        <p:tav tm="0">
                                          <p:val>
                                            <p:fltVal val="0"/>
                                          </p:val>
                                        </p:tav>
                                        <p:tav tm="100000">
                                          <p:val>
                                            <p:strVal val="#ppt_w"/>
                                          </p:val>
                                        </p:tav>
                                      </p:tavLst>
                                    </p:anim>
                                    <p:anim calcmode="lin" valueType="num">
                                      <p:cBhvr>
                                        <p:cTn id="23" dur="500" fill="hold"/>
                                        <p:tgtEl>
                                          <p:spTgt spid="14"/>
                                        </p:tgtEl>
                                        <p:attrNameLst>
                                          <p:attrName>ppt_h</p:attrName>
                                        </p:attrNameLst>
                                      </p:cBhvr>
                                      <p:tavLst>
                                        <p:tav tm="0">
                                          <p:val>
                                            <p:fltVal val="0"/>
                                          </p:val>
                                        </p:tav>
                                        <p:tav tm="100000">
                                          <p:val>
                                            <p:strVal val="#ppt_h"/>
                                          </p:val>
                                        </p:tav>
                                      </p:tavLst>
                                    </p:anim>
                                    <p:animEffect transition="in" filter="fade">
                                      <p:cBhvr>
                                        <p:cTn id="24" dur="500"/>
                                        <p:tgtEl>
                                          <p:spTgt spid="14"/>
                                        </p:tgtEl>
                                      </p:cBhvr>
                                    </p:animEffect>
                                  </p:childTnLst>
                                </p:cTn>
                              </p:par>
                            </p:childTnLst>
                          </p:cTn>
                        </p:par>
                        <p:par>
                          <p:cTn id="25" fill="hold">
                            <p:stCondLst>
                              <p:cond delay="1500"/>
                            </p:stCondLst>
                            <p:childTnLst>
                              <p:par>
                                <p:cTn id="26" presetID="1" presetClass="mediacall" presetSubtype="0" fill="hold" nodeType="afterEffect">
                                  <p:stCondLst>
                                    <p:cond delay="0"/>
                                  </p:stCondLst>
                                  <p:childTnLst>
                                    <p:cmd type="call" cmd="playFrom(0.0)">
                                      <p:cBhvr>
                                        <p:cTn id="27"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28" repeatCount="indefinite" fill="remove" display="0">
                  <p:stCondLst>
                    <p:cond delay="indefinite"/>
                  </p:stCondLst>
                  <p:endCondLst>
                    <p:cond evt="onStopAudio" delay="0">
                      <p:tgtEl>
                        <p:sldTgt/>
                      </p:tgtEl>
                    </p:cond>
                  </p:endCondLst>
                </p:cTn>
                <p:tgtEl>
                  <p:spTgt spid="2"/>
                </p:tgtEl>
              </p:cMediaNode>
            </p:audio>
          </p:childTnLst>
        </p:cTn>
      </p:par>
    </p:tnLst>
    <p:bldLst>
      <p:bldP spid="14"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229398" y="1959406"/>
            <a:ext cx="3718027" cy="3718027"/>
            <a:chOff x="-229398" y="1959406"/>
            <a:chExt cx="3718027" cy="3718027"/>
          </a:xfrm>
        </p:grpSpPr>
        <p:pic>
          <p:nvPicPr>
            <p:cNvPr id="39" name="图片 38"/>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229398" y="1959406"/>
              <a:ext cx="3718027" cy="3718027"/>
            </a:xfrm>
            <a:prstGeom prst="rect">
              <a:avLst/>
            </a:prstGeom>
          </p:spPr>
        </p:pic>
        <p:sp>
          <p:nvSpPr>
            <p:cNvPr id="29" name="矩形 28"/>
            <p:cNvSpPr/>
            <p:nvPr/>
          </p:nvSpPr>
          <p:spPr>
            <a:xfrm>
              <a:off x="1897239" y="2043845"/>
              <a:ext cx="738664" cy="1906932"/>
            </a:xfrm>
            <a:prstGeom prst="rect">
              <a:avLst/>
            </a:prstGeom>
          </p:spPr>
          <p:txBody>
            <a:bodyPr vert="eaVert" wrap="none">
              <a:spAutoFit/>
            </a:bodyPr>
            <a:lstStyle/>
            <a:p>
              <a:r>
                <a:rPr lang="zh-CN" altLang="en-US" sz="3600" b="1" dirty="0">
                  <a:latin typeface="汉仪小麦体简" panose="00020600040101010101" pitchFamily="18" charset="-122"/>
                  <a:ea typeface="汉仪小麦体简" panose="00020600040101010101" pitchFamily="18" charset="-122"/>
                  <a:cs typeface="+mn-ea"/>
                  <a:sym typeface="+mn-lt"/>
                </a:rPr>
                <a:t>添加标题</a:t>
              </a:r>
              <a:endParaRPr lang="zh-CN" altLang="en-US" sz="3600" dirty="0"/>
            </a:p>
          </p:txBody>
        </p:sp>
      </p:grpSp>
      <p:pic>
        <p:nvPicPr>
          <p:cNvPr id="30" name="图片 29"/>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568036" y="-229624"/>
            <a:ext cx="2808354" cy="4300794"/>
          </a:xfrm>
          <a:prstGeom prst="rect">
            <a:avLst/>
          </a:prstGeom>
        </p:spPr>
      </p:pic>
      <p:grpSp>
        <p:nvGrpSpPr>
          <p:cNvPr id="4" name="组合 3"/>
          <p:cNvGrpSpPr/>
          <p:nvPr/>
        </p:nvGrpSpPr>
        <p:grpSpPr>
          <a:xfrm>
            <a:off x="3984297" y="1936964"/>
            <a:ext cx="5254707" cy="1492036"/>
            <a:chOff x="5100577" y="1920773"/>
            <a:chExt cx="5254707" cy="1492036"/>
          </a:xfrm>
        </p:grpSpPr>
        <p:sp>
          <p:nvSpPr>
            <p:cNvPr id="34" name="文本框 33"/>
            <p:cNvSpPr txBox="1"/>
            <p:nvPr/>
          </p:nvSpPr>
          <p:spPr>
            <a:xfrm>
              <a:off x="5100577" y="2056363"/>
              <a:ext cx="1015021" cy="1224950"/>
            </a:xfrm>
            <a:prstGeom prst="rect">
              <a:avLst/>
            </a:prstGeom>
            <a:noFill/>
          </p:spPr>
          <p:txBody>
            <a:bodyPr wrap="none" rtlCol="0">
              <a:spAutoFit/>
            </a:bodyPr>
            <a:lstStyle/>
            <a:p>
              <a:pPr>
                <a:lnSpc>
                  <a:spcPct val="150000"/>
                </a:lnSpc>
              </a:pPr>
              <a:r>
                <a:rPr lang="en-US" altLang="zh-CN" sz="5400" dirty="0">
                  <a:latin typeface="微软雅黑" panose="020B0503020204020204" pitchFamily="34" charset="-122"/>
                  <a:ea typeface="微软雅黑" panose="020B0503020204020204" pitchFamily="34" charset="-122"/>
                </a:rPr>
                <a:t>01</a:t>
              </a:r>
              <a:endParaRPr lang="en-US" altLang="zh-CN" sz="5400" dirty="0">
                <a:latin typeface="微软雅黑" panose="020B0503020204020204" pitchFamily="34" charset="-122"/>
                <a:ea typeface="微软雅黑" panose="020B0503020204020204" pitchFamily="34" charset="-122"/>
              </a:endParaRPr>
            </a:p>
          </p:txBody>
        </p:sp>
        <p:grpSp>
          <p:nvGrpSpPr>
            <p:cNvPr id="41" name="组合 40"/>
            <p:cNvGrpSpPr/>
            <p:nvPr/>
          </p:nvGrpSpPr>
          <p:grpSpPr>
            <a:xfrm>
              <a:off x="6100336" y="1920773"/>
              <a:ext cx="4254948" cy="1492036"/>
              <a:chOff x="851261" y="3526734"/>
              <a:chExt cx="4254948" cy="1492036"/>
            </a:xfrm>
          </p:grpSpPr>
          <p:sp>
            <p:nvSpPr>
              <p:cNvPr id="42" name="矩形 39"/>
              <p:cNvSpPr>
                <a:spLocks noChangeArrowheads="1"/>
              </p:cNvSpPr>
              <p:nvPr/>
            </p:nvSpPr>
            <p:spPr bwMode="auto">
              <a:xfrm>
                <a:off x="881785" y="4187773"/>
                <a:ext cx="4224424"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218565">
                  <a:lnSpc>
                    <a:spcPct val="150000"/>
                  </a:lnSpc>
                  <a:spcBef>
                    <a:spcPts val="1000"/>
                  </a:spcBef>
                  <a:defRPr/>
                </a:pPr>
                <a:r>
                  <a:rPr lang="zh-CN" altLang="en-US" sz="1600" dirty="0">
                    <a:solidFill>
                      <a:srgbClr val="080808"/>
                    </a:solidFill>
                    <a:latin typeface="隶书" panose="02010509060101010101" pitchFamily="49" charset="-122"/>
                    <a:ea typeface="隶书" panose="02010509060101010101" pitchFamily="49" charset="-122"/>
                    <a:cs typeface="宋体" panose="02010600030101010101" pitchFamily="2" charset="-122"/>
                  </a:rPr>
                  <a:t>单击此处添加段落文本单击此处添加段落文本单击此处添加段落文本</a:t>
                </a:r>
                <a:endParaRPr lang="zh-CN" altLang="en-US" sz="1600" dirty="0">
                  <a:solidFill>
                    <a:srgbClr val="080808"/>
                  </a:solidFill>
                  <a:latin typeface="隶书" panose="02010509060101010101" pitchFamily="49" charset="-122"/>
                  <a:ea typeface="隶书" panose="02010509060101010101" pitchFamily="49" charset="-122"/>
                  <a:cs typeface="宋体" panose="02010600030101010101" pitchFamily="2" charset="-122"/>
                </a:endParaRPr>
              </a:p>
            </p:txBody>
          </p:sp>
          <p:sp>
            <p:nvSpPr>
              <p:cNvPr id="43" name="矩形 39"/>
              <p:cNvSpPr>
                <a:spLocks noChangeArrowheads="1"/>
              </p:cNvSpPr>
              <p:nvPr/>
            </p:nvSpPr>
            <p:spPr bwMode="auto">
              <a:xfrm>
                <a:off x="851261" y="3526734"/>
                <a:ext cx="3153522"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218565">
                  <a:lnSpc>
                    <a:spcPct val="150000"/>
                  </a:lnSpc>
                  <a:spcBef>
                    <a:spcPts val="1000"/>
                  </a:spcBef>
                  <a:defRPr/>
                </a:pPr>
                <a:r>
                  <a:rPr lang="zh-CN" altLang="en-US" sz="2800" b="1" dirty="0">
                    <a:latin typeface="汉仪小麦体简" panose="00020600040101010101" pitchFamily="18" charset="-122"/>
                    <a:ea typeface="汉仪小麦体简" panose="00020600040101010101" pitchFamily="18" charset="-122"/>
                    <a:cs typeface="宋体" panose="02010600030101010101" pitchFamily="2" charset="-122"/>
                  </a:rPr>
                  <a:t>点击添加标题</a:t>
                </a:r>
                <a:endParaRPr lang="zh-CN" altLang="en-US" sz="2800" b="1" dirty="0">
                  <a:latin typeface="汉仪小麦体简" panose="00020600040101010101" pitchFamily="18" charset="-122"/>
                  <a:ea typeface="汉仪小麦体简" panose="00020600040101010101" pitchFamily="18" charset="-122"/>
                  <a:cs typeface="宋体" panose="02010600030101010101" pitchFamily="2" charset="-122"/>
                </a:endParaRPr>
              </a:p>
            </p:txBody>
          </p:sp>
        </p:grpSp>
      </p:grpSp>
      <p:grpSp>
        <p:nvGrpSpPr>
          <p:cNvPr id="44" name="组合 43"/>
          <p:cNvGrpSpPr/>
          <p:nvPr/>
        </p:nvGrpSpPr>
        <p:grpSpPr>
          <a:xfrm>
            <a:off x="3984297" y="3811325"/>
            <a:ext cx="5254707" cy="1492036"/>
            <a:chOff x="5100577" y="1920773"/>
            <a:chExt cx="5254707" cy="1492036"/>
          </a:xfrm>
        </p:grpSpPr>
        <p:sp>
          <p:nvSpPr>
            <p:cNvPr id="45" name="文本框 44"/>
            <p:cNvSpPr txBox="1"/>
            <p:nvPr/>
          </p:nvSpPr>
          <p:spPr>
            <a:xfrm>
              <a:off x="5100577" y="2056363"/>
              <a:ext cx="995785" cy="1191993"/>
            </a:xfrm>
            <a:prstGeom prst="rect">
              <a:avLst/>
            </a:prstGeom>
            <a:noFill/>
          </p:spPr>
          <p:txBody>
            <a:bodyPr wrap="none" rtlCol="0">
              <a:spAutoFit/>
            </a:bodyPr>
            <a:lstStyle/>
            <a:p>
              <a:pPr>
                <a:lnSpc>
                  <a:spcPct val="150000"/>
                </a:lnSpc>
              </a:pPr>
              <a:r>
                <a:rPr lang="en-US" altLang="zh-CN" sz="5400" dirty="0">
                  <a:latin typeface="微软雅黑" panose="020B0503020204020204" pitchFamily="34" charset="-122"/>
                  <a:ea typeface="微软雅黑" panose="020B0503020204020204" pitchFamily="34" charset="-122"/>
                </a:rPr>
                <a:t>02</a:t>
              </a:r>
              <a:endParaRPr lang="en-US" altLang="zh-CN" sz="5400" dirty="0">
                <a:latin typeface="微软雅黑" panose="020B0503020204020204" pitchFamily="34" charset="-122"/>
                <a:ea typeface="微软雅黑" panose="020B0503020204020204" pitchFamily="34" charset="-122"/>
              </a:endParaRPr>
            </a:p>
          </p:txBody>
        </p:sp>
        <p:grpSp>
          <p:nvGrpSpPr>
            <p:cNvPr id="46" name="组合 45"/>
            <p:cNvGrpSpPr/>
            <p:nvPr/>
          </p:nvGrpSpPr>
          <p:grpSpPr>
            <a:xfrm>
              <a:off x="6100336" y="1920773"/>
              <a:ext cx="4254948" cy="1492036"/>
              <a:chOff x="851261" y="3526734"/>
              <a:chExt cx="4254948" cy="1492036"/>
            </a:xfrm>
          </p:grpSpPr>
          <p:sp>
            <p:nvSpPr>
              <p:cNvPr id="47" name="矩形 39"/>
              <p:cNvSpPr>
                <a:spLocks noChangeArrowheads="1"/>
              </p:cNvSpPr>
              <p:nvPr/>
            </p:nvSpPr>
            <p:spPr bwMode="auto">
              <a:xfrm>
                <a:off x="881785" y="4187773"/>
                <a:ext cx="4224424"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218565">
                  <a:lnSpc>
                    <a:spcPct val="150000"/>
                  </a:lnSpc>
                  <a:spcBef>
                    <a:spcPts val="1000"/>
                  </a:spcBef>
                  <a:defRPr/>
                </a:pPr>
                <a:r>
                  <a:rPr lang="zh-CN" altLang="en-US" sz="1600" dirty="0">
                    <a:solidFill>
                      <a:srgbClr val="080808"/>
                    </a:solidFill>
                    <a:latin typeface="隶书" panose="02010509060101010101" pitchFamily="49" charset="-122"/>
                    <a:ea typeface="隶书" panose="02010509060101010101" pitchFamily="49" charset="-122"/>
                    <a:cs typeface="宋体" panose="02010600030101010101" pitchFamily="2" charset="-122"/>
                  </a:rPr>
                  <a:t>单击此处添加段落文本单击此处添加段落文本单击此处添加段落文本</a:t>
                </a:r>
                <a:endParaRPr lang="zh-CN" altLang="en-US" sz="1600" dirty="0">
                  <a:solidFill>
                    <a:srgbClr val="080808"/>
                  </a:solidFill>
                  <a:latin typeface="隶书" panose="02010509060101010101" pitchFamily="49" charset="-122"/>
                  <a:ea typeface="隶书" panose="02010509060101010101" pitchFamily="49" charset="-122"/>
                  <a:cs typeface="宋体" panose="02010600030101010101" pitchFamily="2" charset="-122"/>
                </a:endParaRPr>
              </a:p>
            </p:txBody>
          </p:sp>
          <p:sp>
            <p:nvSpPr>
              <p:cNvPr id="48" name="矩形 39"/>
              <p:cNvSpPr>
                <a:spLocks noChangeArrowheads="1"/>
              </p:cNvSpPr>
              <p:nvPr/>
            </p:nvSpPr>
            <p:spPr bwMode="auto">
              <a:xfrm>
                <a:off x="851261" y="3526734"/>
                <a:ext cx="3153522"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218565">
                  <a:lnSpc>
                    <a:spcPct val="150000"/>
                  </a:lnSpc>
                  <a:spcBef>
                    <a:spcPts val="1000"/>
                  </a:spcBef>
                  <a:defRPr/>
                </a:pPr>
                <a:r>
                  <a:rPr lang="zh-CN" altLang="en-US" sz="2800" b="1" dirty="0">
                    <a:latin typeface="汉仪小麦体简" panose="00020600040101010101" pitchFamily="18" charset="-122"/>
                    <a:ea typeface="汉仪小麦体简" panose="00020600040101010101" pitchFamily="18" charset="-122"/>
                    <a:cs typeface="宋体" panose="02010600030101010101" pitchFamily="2" charset="-122"/>
                  </a:rPr>
                  <a:t>点击添加标题</a:t>
                </a:r>
                <a:endParaRPr lang="zh-CN" altLang="en-US" sz="2800" b="1" dirty="0">
                  <a:latin typeface="汉仪小麦体简" panose="00020600040101010101" pitchFamily="18" charset="-122"/>
                  <a:ea typeface="汉仪小麦体简" panose="00020600040101010101" pitchFamily="18" charset="-122"/>
                  <a:cs typeface="宋体" panose="02010600030101010101" pitchFamily="2" charset="-122"/>
                </a:endParaRPr>
              </a:p>
            </p:txBody>
          </p:sp>
        </p:gr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4" fill="hold"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down)">
                                      <p:cBhvr>
                                        <p:cTn id="13" dur="500"/>
                                        <p:tgtEl>
                                          <p:spTgt spid="4"/>
                                        </p:tgtEl>
                                      </p:cBhvr>
                                    </p:animEffect>
                                  </p:childTnLst>
                                </p:cTn>
                              </p:par>
                            </p:childTnLst>
                          </p:cTn>
                        </p:par>
                        <p:par>
                          <p:cTn id="14" fill="hold">
                            <p:stCondLst>
                              <p:cond delay="1500"/>
                            </p:stCondLst>
                            <p:childTnLst>
                              <p:par>
                                <p:cTn id="15" presetID="22" presetClass="entr" presetSubtype="4" fill="hold" nodeType="afterEffect">
                                  <p:stCondLst>
                                    <p:cond delay="0"/>
                                  </p:stCondLst>
                                  <p:childTnLst>
                                    <p:set>
                                      <p:cBhvr>
                                        <p:cTn id="16" dur="1" fill="hold">
                                          <p:stCondLst>
                                            <p:cond delay="0"/>
                                          </p:stCondLst>
                                        </p:cTn>
                                        <p:tgtEl>
                                          <p:spTgt spid="44"/>
                                        </p:tgtEl>
                                        <p:attrNameLst>
                                          <p:attrName>style.visibility</p:attrName>
                                        </p:attrNameLst>
                                      </p:cBhvr>
                                      <p:to>
                                        <p:strVal val="visible"/>
                                      </p:to>
                                    </p:set>
                                    <p:animEffect transition="in" filter="wipe(down)">
                                      <p:cBhvr>
                                        <p:cTn id="17" dur="500"/>
                                        <p:tgtEl>
                                          <p:spTgt spid="44"/>
                                        </p:tgtEl>
                                      </p:cBhvr>
                                    </p:animEffect>
                                  </p:childTnLst>
                                </p:cTn>
                              </p:par>
                            </p:childTnLst>
                          </p:cTn>
                        </p:par>
                        <p:par>
                          <p:cTn id="18" fill="hold">
                            <p:stCondLst>
                              <p:cond delay="2000"/>
                            </p:stCondLst>
                            <p:childTnLst>
                              <p:par>
                                <p:cTn id="19" presetID="22" presetClass="entr" presetSubtype="4" fill="hold" nodeType="afterEffect">
                                  <p:stCondLst>
                                    <p:cond delay="0"/>
                                  </p:stCondLst>
                                  <p:childTnLst>
                                    <p:set>
                                      <p:cBhvr>
                                        <p:cTn id="20" dur="1" fill="hold">
                                          <p:stCondLst>
                                            <p:cond delay="0"/>
                                          </p:stCondLst>
                                        </p:cTn>
                                        <p:tgtEl>
                                          <p:spTgt spid="30"/>
                                        </p:tgtEl>
                                        <p:attrNameLst>
                                          <p:attrName>style.visibility</p:attrName>
                                        </p:attrNameLst>
                                      </p:cBhvr>
                                      <p:to>
                                        <p:strVal val="visible"/>
                                      </p:to>
                                    </p:set>
                                    <p:animEffect transition="in" filter="wipe(down)">
                                      <p:cBhvr>
                                        <p:cTn id="21"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31447" y="-39973"/>
            <a:ext cx="4815334" cy="6858000"/>
          </a:xfrm>
          <a:prstGeom prst="rect">
            <a:avLst/>
          </a:prstGeom>
        </p:spPr>
      </p:pic>
      <p:grpSp>
        <p:nvGrpSpPr>
          <p:cNvPr id="5" name="组合 4"/>
          <p:cNvGrpSpPr/>
          <p:nvPr/>
        </p:nvGrpSpPr>
        <p:grpSpPr>
          <a:xfrm>
            <a:off x="6400377" y="1834794"/>
            <a:ext cx="2697652" cy="1554233"/>
            <a:chOff x="7913188" y="3023291"/>
            <a:chExt cx="2697652" cy="1554233"/>
          </a:xfrm>
        </p:grpSpPr>
        <p:sp>
          <p:nvSpPr>
            <p:cNvPr id="6" name="椭圆 5"/>
            <p:cNvSpPr/>
            <p:nvPr/>
          </p:nvSpPr>
          <p:spPr>
            <a:xfrm>
              <a:off x="9684695" y="3800408"/>
              <a:ext cx="684005" cy="684005"/>
            </a:xfrm>
            <a:prstGeom prst="ellipse">
              <a:avLst/>
            </a:prstGeom>
            <a:solidFill>
              <a:srgbClr val="38619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 name="组合 6"/>
            <p:cNvGrpSpPr/>
            <p:nvPr/>
          </p:nvGrpSpPr>
          <p:grpSpPr>
            <a:xfrm>
              <a:off x="7913188" y="3023291"/>
              <a:ext cx="2697652" cy="1554233"/>
              <a:chOff x="1874590" y="1407136"/>
              <a:chExt cx="2697652" cy="1554233"/>
            </a:xfrm>
          </p:grpSpPr>
          <p:sp>
            <p:nvSpPr>
              <p:cNvPr id="8" name="矩形 7"/>
              <p:cNvSpPr/>
              <p:nvPr/>
            </p:nvSpPr>
            <p:spPr>
              <a:xfrm>
                <a:off x="1949986" y="1479229"/>
                <a:ext cx="2622256" cy="1442167"/>
              </a:xfrm>
              <a:prstGeom prst="rect">
                <a:avLst/>
              </a:prstGeom>
            </p:spPr>
            <p:txBody>
              <a:bodyPr vert="eaVert" wrap="square">
                <a:spAutoFit/>
              </a:bodyPr>
              <a:lstStyle/>
              <a:p>
                <a:pPr algn="ctr">
                  <a:lnSpc>
                    <a:spcPct val="120000"/>
                  </a:lnSpc>
                </a:pPr>
                <a:r>
                  <a:rPr lang="zh-CN" altLang="en-US" sz="4400" b="1" spc="300" dirty="0">
                    <a:latin typeface="汉仪小麦体简" panose="00020600040101010101" pitchFamily="18" charset="-122"/>
                    <a:ea typeface="汉仪小麦体简" panose="00020600040101010101" pitchFamily="18" charset="-122"/>
                    <a:sym typeface="微软雅黑" panose="020B0503020204020204" pitchFamily="34" charset="-122"/>
                  </a:rPr>
                  <a:t>点</a:t>
                </a:r>
                <a:r>
                  <a:rPr lang="zh-CN" altLang="en-US" sz="4400" b="1" spc="300" dirty="0">
                    <a:solidFill>
                      <a:schemeClr val="bg1"/>
                    </a:solidFill>
                    <a:latin typeface="汉仪小麦体简" panose="00020600040101010101" pitchFamily="18" charset="-122"/>
                    <a:ea typeface="汉仪小麦体简" panose="00020600040101010101" pitchFamily="18" charset="-122"/>
                    <a:sym typeface="微软雅黑" panose="020B0503020204020204" pitchFamily="34" charset="-122"/>
                  </a:rPr>
                  <a:t>击</a:t>
                </a:r>
                <a:r>
                  <a:rPr lang="zh-CN" altLang="en-US" sz="4400" b="1" spc="300" dirty="0">
                    <a:latin typeface="汉仪小麦体简" panose="00020600040101010101" pitchFamily="18" charset="-122"/>
                    <a:ea typeface="汉仪小麦体简" panose="00020600040101010101" pitchFamily="18" charset="-122"/>
                    <a:sym typeface="微软雅黑" panose="020B0503020204020204" pitchFamily="34" charset="-122"/>
                  </a:rPr>
                  <a:t>添加标题</a:t>
                </a:r>
                <a:endParaRPr lang="zh-CN" altLang="en-US" sz="4400" b="1" dirty="0">
                  <a:latin typeface="汉仪小麦体简" panose="00020600040101010101" pitchFamily="18" charset="-122"/>
                  <a:ea typeface="汉仪小麦体简" panose="00020600040101010101" pitchFamily="18" charset="-122"/>
                </a:endParaRPr>
              </a:p>
            </p:txBody>
          </p:sp>
          <p:cxnSp>
            <p:nvCxnSpPr>
              <p:cNvPr id="9" name="直接连接符 8"/>
              <p:cNvCxnSpPr/>
              <p:nvPr/>
            </p:nvCxnSpPr>
            <p:spPr>
              <a:xfrm>
                <a:off x="1874590" y="1407136"/>
                <a:ext cx="2613341"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1874590" y="2961369"/>
                <a:ext cx="2613341"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grpSp>
      <p:grpSp>
        <p:nvGrpSpPr>
          <p:cNvPr id="11" name="组合 10"/>
          <p:cNvGrpSpPr/>
          <p:nvPr/>
        </p:nvGrpSpPr>
        <p:grpSpPr>
          <a:xfrm>
            <a:off x="5994565" y="4000940"/>
            <a:ext cx="4597400" cy="1534583"/>
            <a:chOff x="6096000" y="4234841"/>
            <a:chExt cx="4597400" cy="1534583"/>
          </a:xfrm>
        </p:grpSpPr>
        <p:sp>
          <p:nvSpPr>
            <p:cNvPr id="12" name="TextBox 31"/>
            <p:cNvSpPr txBox="1"/>
            <p:nvPr/>
          </p:nvSpPr>
          <p:spPr>
            <a:xfrm>
              <a:off x="6096000" y="4234841"/>
              <a:ext cx="2856700" cy="523218"/>
            </a:xfrm>
            <a:prstGeom prst="rect">
              <a:avLst/>
            </a:prstGeom>
            <a:noFill/>
            <a:effectLst/>
          </p:spPr>
          <p:txBody>
            <a:bodyPr wrap="square" lIns="91438" tIns="45719" rIns="91438" bIns="45719" rtlCol="0">
              <a:spAutoFit/>
            </a:bodyPr>
            <a:lstStyle>
              <a:defPPr>
                <a:defRPr lang="zh-CN"/>
              </a:defPPr>
              <a:lvl1pPr algn="ctr">
                <a:defRPr sz="4800">
                  <a:solidFill>
                    <a:schemeClr val="bg1"/>
                  </a:solidFill>
                  <a:effectLst>
                    <a:outerShdw blurRad="114300" dist="63500" dir="2700000" algn="tl">
                      <a:srgbClr val="000000">
                        <a:alpha val="20000"/>
                      </a:srgbClr>
                    </a:outerShdw>
                  </a:effectLst>
                  <a:latin typeface="+mj-lt"/>
                  <a:ea typeface="方正粗宋简体" pitchFamily="65" charset="-122"/>
                </a:defRPr>
              </a:lvl1pPr>
            </a:lstStyle>
            <a:p>
              <a:pPr algn="ctr" defTabSz="913765"/>
              <a:r>
                <a:rPr lang="zh-CN" altLang="en-US" sz="2800" b="1" dirty="0">
                  <a:solidFill>
                    <a:schemeClr val="tx1"/>
                  </a:solidFill>
                  <a:effectLst/>
                  <a:latin typeface="汉仪小麦体简" panose="00020600040101010101" pitchFamily="18" charset="-122"/>
                  <a:ea typeface="汉仪小麦体简" panose="00020600040101010101" pitchFamily="18" charset="-122"/>
                </a:rPr>
                <a:t>单击输入标题</a:t>
              </a:r>
              <a:endParaRPr lang="zh-CN" altLang="en-US" sz="2800" b="1" dirty="0">
                <a:solidFill>
                  <a:schemeClr val="tx1"/>
                </a:solidFill>
                <a:effectLst/>
                <a:latin typeface="汉仪小麦体简" panose="00020600040101010101" pitchFamily="18" charset="-122"/>
                <a:ea typeface="汉仪小麦体简" panose="00020600040101010101" pitchFamily="18" charset="-122"/>
              </a:endParaRPr>
            </a:p>
          </p:txBody>
        </p:sp>
        <p:sp>
          <p:nvSpPr>
            <p:cNvPr id="13" name="矩形 12"/>
            <p:cNvSpPr/>
            <p:nvPr/>
          </p:nvSpPr>
          <p:spPr>
            <a:xfrm>
              <a:off x="6340485" y="4758059"/>
              <a:ext cx="4352915" cy="1011365"/>
            </a:xfrm>
            <a:prstGeom prst="rect">
              <a:avLst/>
            </a:prstGeom>
          </p:spPr>
          <p:txBody>
            <a:bodyPr wrap="square" lIns="91438" tIns="45719" rIns="91438" bIns="45719">
              <a:spAutoFit/>
            </a:bodyPr>
            <a:lstStyle/>
            <a:p>
              <a:pPr>
                <a:lnSpc>
                  <a:spcPct val="150000"/>
                </a:lnSpc>
                <a:defRPr/>
              </a:pPr>
              <a:r>
                <a:rPr lang="zh-CN" altLang="en-US" sz="1400" spc="300" dirty="0">
                  <a:solidFill>
                    <a:schemeClr val="tx1">
                      <a:lumMod val="85000"/>
                      <a:lumOff val="15000"/>
                    </a:schemeClr>
                  </a:solidFill>
                  <a:latin typeface="隶书" panose="02010509060101010101" pitchFamily="49" charset="-122"/>
                  <a:ea typeface="隶书" panose="02010509060101010101" pitchFamily="49" charset="-122"/>
                  <a:sym typeface="微软雅黑" panose="020B0503020204020204" pitchFamily="34" charset="-122"/>
                </a:rPr>
                <a:t>点击添加文本信息点击添加文本信息点击添加文本信息点击添加文本信息点击添加文本信息点击添加文本信息</a:t>
              </a:r>
              <a:endParaRPr lang="zh-CN" altLang="en-US" sz="1400" spc="300" dirty="0">
                <a:solidFill>
                  <a:schemeClr val="tx1">
                    <a:lumMod val="85000"/>
                    <a:lumOff val="15000"/>
                  </a:schemeClr>
                </a:solidFill>
                <a:latin typeface="隶书" panose="02010509060101010101" pitchFamily="49" charset="-122"/>
                <a:ea typeface="隶书" panose="02010509060101010101" pitchFamily="49" charset="-122"/>
                <a:sym typeface="微软雅黑" panose="020B0503020204020204" pitchFamily="34" charset="-122"/>
              </a:endParaRPr>
            </a:p>
          </p:txBody>
        </p:sp>
      </p:grpSp>
      <p:pic>
        <p:nvPicPr>
          <p:cNvPr id="14" name="图片 1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568036" y="-229624"/>
            <a:ext cx="2808354" cy="4300794"/>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fade">
                                      <p:cBhvr>
                                        <p:cTn id="11" dur="1000"/>
                                        <p:tgtEl>
                                          <p:spTgt spid="11"/>
                                        </p:tgtEl>
                                      </p:cBhvr>
                                    </p:animEffect>
                                    <p:anim calcmode="lin" valueType="num">
                                      <p:cBhvr>
                                        <p:cTn id="12" dur="1000" fill="hold"/>
                                        <p:tgtEl>
                                          <p:spTgt spid="11"/>
                                        </p:tgtEl>
                                        <p:attrNameLst>
                                          <p:attrName>ppt_x</p:attrName>
                                        </p:attrNameLst>
                                      </p:cBhvr>
                                      <p:tavLst>
                                        <p:tav tm="0">
                                          <p:val>
                                            <p:strVal val="#ppt_x"/>
                                          </p:val>
                                        </p:tav>
                                        <p:tav tm="100000">
                                          <p:val>
                                            <p:strVal val="#ppt_x"/>
                                          </p:val>
                                        </p:tav>
                                      </p:tavLst>
                                    </p:anim>
                                    <p:anim calcmode="lin" valueType="num">
                                      <p:cBhvr>
                                        <p:cTn id="13" dur="1000" fill="hold"/>
                                        <p:tgtEl>
                                          <p:spTgt spid="11"/>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22" presetClass="entr" presetSubtype="4" fill="hold" nodeType="after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down)">
                                      <p:cBhvr>
                                        <p:cTn id="17" dur="500"/>
                                        <p:tgtEl>
                                          <p:spTgt spid="4"/>
                                        </p:tgtEl>
                                      </p:cBhvr>
                                    </p:animEffect>
                                  </p:childTnLst>
                                </p:cTn>
                              </p:par>
                            </p:childTnLst>
                          </p:cTn>
                        </p:par>
                        <p:par>
                          <p:cTn id="18" fill="hold">
                            <p:stCondLst>
                              <p:cond delay="2000"/>
                            </p:stCondLst>
                            <p:childTnLst>
                              <p:par>
                                <p:cTn id="19" presetID="22" presetClass="entr" presetSubtype="4" fill="hold" nodeType="afterEffect">
                                  <p:stCondLst>
                                    <p:cond delay="0"/>
                                  </p:stCondLst>
                                  <p:childTnLst>
                                    <p:set>
                                      <p:cBhvr>
                                        <p:cTn id="20" dur="1" fill="hold">
                                          <p:stCondLst>
                                            <p:cond delay="0"/>
                                          </p:stCondLst>
                                        </p:cTn>
                                        <p:tgtEl>
                                          <p:spTgt spid="14"/>
                                        </p:tgtEl>
                                        <p:attrNameLst>
                                          <p:attrName>style.visibility</p:attrName>
                                        </p:attrNameLst>
                                      </p:cBhvr>
                                      <p:to>
                                        <p:strVal val="visible"/>
                                      </p:to>
                                    </p:set>
                                    <p:animEffect transition="in" filter="wipe(down)">
                                      <p:cBhvr>
                                        <p:cTn id="21"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鱼旗"/>
          <p:cNvPicPr>
            <a:picLocks noChangeAspect="1"/>
          </p:cNvPicPr>
          <p:nvPr/>
        </p:nvPicPr>
        <p:blipFill>
          <a:blip r:embed="rId1"/>
          <a:stretch>
            <a:fillRect/>
          </a:stretch>
        </p:blipFill>
        <p:spPr>
          <a:xfrm>
            <a:off x="10139045" y="-17780"/>
            <a:ext cx="2037715" cy="4124325"/>
          </a:xfrm>
          <a:prstGeom prst="rect">
            <a:avLst/>
          </a:prstGeom>
        </p:spPr>
      </p:pic>
      <p:pic>
        <p:nvPicPr>
          <p:cNvPr id="6" name="图片 5" descr="花边"/>
          <p:cNvPicPr>
            <a:picLocks noChangeAspect="1"/>
          </p:cNvPicPr>
          <p:nvPr/>
        </p:nvPicPr>
        <p:blipFill>
          <a:blip r:embed="rId2"/>
          <a:stretch>
            <a:fillRect/>
          </a:stretch>
        </p:blipFill>
        <p:spPr>
          <a:xfrm>
            <a:off x="-29845" y="5546725"/>
            <a:ext cx="12206605" cy="1793240"/>
          </a:xfrm>
          <a:prstGeom prst="rect">
            <a:avLst/>
          </a:prstGeom>
        </p:spPr>
      </p:pic>
      <p:pic>
        <p:nvPicPr>
          <p:cNvPr id="7" name="图片 6" descr="招财猫"/>
          <p:cNvPicPr>
            <a:picLocks noChangeAspect="1"/>
          </p:cNvPicPr>
          <p:nvPr/>
        </p:nvPicPr>
        <p:blipFill>
          <a:blip r:embed="rId3"/>
          <a:stretch>
            <a:fillRect/>
          </a:stretch>
        </p:blipFill>
        <p:spPr>
          <a:xfrm>
            <a:off x="133985" y="2107565"/>
            <a:ext cx="1455420" cy="1718310"/>
          </a:xfrm>
          <a:prstGeom prst="rect">
            <a:avLst/>
          </a:prstGeom>
        </p:spPr>
      </p:pic>
      <p:sp>
        <p:nvSpPr>
          <p:cNvPr id="14" name="PA_文本框 1"/>
          <p:cNvSpPr txBox="1">
            <a:spLocks noChangeArrowheads="1"/>
          </p:cNvSpPr>
          <p:nvPr>
            <p:custDataLst>
              <p:tags r:id="rId4"/>
            </p:custDataLst>
          </p:nvPr>
        </p:nvSpPr>
        <p:spPr bwMode="auto">
          <a:xfrm>
            <a:off x="2800348" y="2151797"/>
            <a:ext cx="6934205" cy="2123658"/>
          </a:xfrm>
          <a:prstGeom prst="rect">
            <a:avLst/>
          </a:prstGeom>
          <a:noFill/>
          <a:ln w="9525">
            <a:noFill/>
            <a:miter lim="800000"/>
          </a:ln>
        </p:spPr>
        <p:txBody>
          <a:bodyPr wrap="square">
            <a:spAutoFit/>
          </a:bodyPr>
          <a:lstStyle/>
          <a:p>
            <a:pPr algn="ctr"/>
            <a:r>
              <a:rPr lang="zh-CN" altLang="en-US" sz="6600" b="1" dirty="0">
                <a:solidFill>
                  <a:srgbClr val="CC3423"/>
                </a:solidFill>
                <a:latin typeface="汉仪小麦体简" panose="00020600040101010101" pitchFamily="18" charset="-122"/>
                <a:ea typeface="汉仪小麦体简" panose="00020600040101010101" pitchFamily="18" charset="-122"/>
                <a:cs typeface="+mn-ea"/>
                <a:sym typeface="+mn-lt"/>
              </a:rPr>
              <a:t>第三章回</a:t>
            </a:r>
            <a:endParaRPr lang="en-US" altLang="zh-CN" sz="6600" b="1" dirty="0">
              <a:solidFill>
                <a:srgbClr val="CC3423"/>
              </a:solidFill>
              <a:latin typeface="汉仪小麦体简" panose="00020600040101010101" pitchFamily="18" charset="-122"/>
              <a:ea typeface="汉仪小麦体简" panose="00020600040101010101" pitchFamily="18" charset="-122"/>
              <a:cs typeface="+mn-ea"/>
              <a:sym typeface="+mn-lt"/>
            </a:endParaRPr>
          </a:p>
          <a:p>
            <a:pPr algn="ctr"/>
            <a:r>
              <a:rPr lang="zh-CN" altLang="en-US" sz="6600" b="1" dirty="0">
                <a:latin typeface="汉仪小麦体简" panose="00020600040101010101" pitchFamily="18" charset="-122"/>
                <a:ea typeface="汉仪小麦体简" panose="00020600040101010101" pitchFamily="18" charset="-122"/>
                <a:cs typeface="+mn-ea"/>
                <a:sym typeface="+mn-lt"/>
              </a:rPr>
              <a:t>点击添加标题</a:t>
            </a:r>
            <a:endParaRPr lang="en-US" altLang="ko-KR" sz="6600" b="1" dirty="0">
              <a:latin typeface="汉仪小麦体简" panose="00020600040101010101" pitchFamily="18" charset="-122"/>
              <a:ea typeface="汉仪小麦体简" panose="00020600040101010101" pitchFamily="18" charset="-122"/>
              <a:cs typeface="+mn-ea"/>
              <a:sym typeface="+mn-lt"/>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par>
                                <p:cTn id="10" presetID="22" presetClass="entr" presetSubtype="2" fill="hold" nodeType="with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right)">
                                      <p:cBhvr>
                                        <p:cTn id="12" dur="500"/>
                                        <p:tgtEl>
                                          <p:spTgt spid="5"/>
                                        </p:tgtEl>
                                      </p:cBhvr>
                                    </p:animEffect>
                                  </p:childTnLst>
                                </p:cTn>
                              </p:par>
                            </p:childTnLst>
                          </p:cTn>
                        </p:par>
                        <p:par>
                          <p:cTn id="13" fill="hold">
                            <p:stCondLst>
                              <p:cond delay="500"/>
                            </p:stCondLst>
                            <p:childTnLst>
                              <p:par>
                                <p:cTn id="14" presetID="52" presetClass="entr" presetSubtype="0" fill="hold" nodeType="afterEffect">
                                  <p:stCondLst>
                                    <p:cond delay="0"/>
                                  </p:stCondLst>
                                  <p:childTnLst>
                                    <p:set>
                                      <p:cBhvr>
                                        <p:cTn id="15" dur="1" fill="hold">
                                          <p:stCondLst>
                                            <p:cond delay="0"/>
                                          </p:stCondLst>
                                        </p:cTn>
                                        <p:tgtEl>
                                          <p:spTgt spid="7"/>
                                        </p:tgtEl>
                                        <p:attrNameLst>
                                          <p:attrName>style.visibility</p:attrName>
                                        </p:attrNameLst>
                                      </p:cBhvr>
                                      <p:to>
                                        <p:strVal val="visible"/>
                                      </p:to>
                                    </p:set>
                                    <p:animScale>
                                      <p:cBhvr>
                                        <p:cTn id="16" dur="500" decel="50000" fill="hold">
                                          <p:stCondLst>
                                            <p:cond delay="0"/>
                                          </p:stCondLst>
                                        </p:cTn>
                                        <p:tgtEl>
                                          <p:spTgt spid="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7" dur="500" decel="50000" fill="hold">
                                          <p:stCondLst>
                                            <p:cond delay="0"/>
                                          </p:stCondLst>
                                        </p:cTn>
                                        <p:tgtEl>
                                          <p:spTgt spid="7"/>
                                        </p:tgtEl>
                                        <p:attrNameLst>
                                          <p:attrName>ppt_x</p:attrName>
                                          <p:attrName>ppt_y</p:attrName>
                                        </p:attrNameLst>
                                      </p:cBhvr>
                                    </p:animMotion>
                                    <p:animEffect transition="in" filter="fade">
                                      <p:cBhvr>
                                        <p:cTn id="18" dur="500"/>
                                        <p:tgtEl>
                                          <p:spTgt spid="7"/>
                                        </p:tgtEl>
                                      </p:cBhvr>
                                    </p:animEffect>
                                  </p:childTnLst>
                                </p:cTn>
                              </p:par>
                            </p:childTnLst>
                          </p:cTn>
                        </p:par>
                        <p:par>
                          <p:cTn id="19" fill="hold">
                            <p:stCondLst>
                              <p:cond delay="1000"/>
                            </p:stCondLst>
                            <p:childTnLst>
                              <p:par>
                                <p:cTn id="20" presetID="53" presetClass="entr" presetSubtype="16" fill="hold" grpId="0" nodeType="afterEffect">
                                  <p:stCondLst>
                                    <p:cond delay="0"/>
                                  </p:stCondLst>
                                  <p:childTnLst>
                                    <p:set>
                                      <p:cBhvr>
                                        <p:cTn id="21" dur="1" fill="hold">
                                          <p:stCondLst>
                                            <p:cond delay="0"/>
                                          </p:stCondLst>
                                        </p:cTn>
                                        <p:tgtEl>
                                          <p:spTgt spid="14"/>
                                        </p:tgtEl>
                                        <p:attrNameLst>
                                          <p:attrName>style.visibility</p:attrName>
                                        </p:attrNameLst>
                                      </p:cBhvr>
                                      <p:to>
                                        <p:strVal val="visible"/>
                                      </p:to>
                                    </p:set>
                                    <p:anim calcmode="lin" valueType="num">
                                      <p:cBhvr>
                                        <p:cTn id="22" dur="500" fill="hold"/>
                                        <p:tgtEl>
                                          <p:spTgt spid="14"/>
                                        </p:tgtEl>
                                        <p:attrNameLst>
                                          <p:attrName>ppt_w</p:attrName>
                                        </p:attrNameLst>
                                      </p:cBhvr>
                                      <p:tavLst>
                                        <p:tav tm="0">
                                          <p:val>
                                            <p:fltVal val="0"/>
                                          </p:val>
                                        </p:tav>
                                        <p:tav tm="100000">
                                          <p:val>
                                            <p:strVal val="#ppt_w"/>
                                          </p:val>
                                        </p:tav>
                                      </p:tavLst>
                                    </p:anim>
                                    <p:anim calcmode="lin" valueType="num">
                                      <p:cBhvr>
                                        <p:cTn id="23" dur="500" fill="hold"/>
                                        <p:tgtEl>
                                          <p:spTgt spid="14"/>
                                        </p:tgtEl>
                                        <p:attrNameLst>
                                          <p:attrName>ppt_h</p:attrName>
                                        </p:attrNameLst>
                                      </p:cBhvr>
                                      <p:tavLst>
                                        <p:tav tm="0">
                                          <p:val>
                                            <p:fltVal val="0"/>
                                          </p:val>
                                        </p:tav>
                                        <p:tav tm="100000">
                                          <p:val>
                                            <p:strVal val="#ppt_h"/>
                                          </p:val>
                                        </p:tav>
                                      </p:tavLst>
                                    </p:anim>
                                    <p:animEffect transition="in" filter="fade">
                                      <p:cBhvr>
                                        <p:cTn id="24"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3632898" y="3056419"/>
            <a:ext cx="4985235" cy="3052281"/>
          </a:xfrm>
          <a:prstGeom prst="rect">
            <a:avLst/>
          </a:prstGeom>
        </p:spPr>
      </p:pic>
      <p:grpSp>
        <p:nvGrpSpPr>
          <p:cNvPr id="22" name="组合 21"/>
          <p:cNvGrpSpPr/>
          <p:nvPr/>
        </p:nvGrpSpPr>
        <p:grpSpPr>
          <a:xfrm>
            <a:off x="4362498" y="1210607"/>
            <a:ext cx="3503772" cy="1569661"/>
            <a:chOff x="501011" y="3526734"/>
            <a:chExt cx="3503772" cy="1569661"/>
          </a:xfrm>
        </p:grpSpPr>
        <p:sp>
          <p:nvSpPr>
            <p:cNvPr id="23" name="矩形 39"/>
            <p:cNvSpPr>
              <a:spLocks noChangeArrowheads="1"/>
            </p:cNvSpPr>
            <p:nvPr/>
          </p:nvSpPr>
          <p:spPr bwMode="auto">
            <a:xfrm>
              <a:off x="501011" y="4265398"/>
              <a:ext cx="3290352"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218565">
                <a:lnSpc>
                  <a:spcPct val="150000"/>
                </a:lnSpc>
                <a:spcBef>
                  <a:spcPts val="1000"/>
                </a:spcBef>
                <a:defRPr/>
              </a:pPr>
              <a:r>
                <a:rPr lang="zh-CN" altLang="en-US" sz="1600" dirty="0">
                  <a:solidFill>
                    <a:srgbClr val="080808"/>
                  </a:solidFill>
                  <a:latin typeface="隶书" panose="02010509060101010101" pitchFamily="49" charset="-122"/>
                  <a:ea typeface="隶书" panose="02010509060101010101" pitchFamily="49" charset="-122"/>
                  <a:cs typeface="宋体" panose="02010600030101010101" pitchFamily="2" charset="-122"/>
                </a:rPr>
                <a:t>单击此处添加段落文本单击此处添加段落文本单击此处添加段落文本</a:t>
              </a:r>
              <a:endParaRPr lang="zh-CN" altLang="en-US" sz="1600" dirty="0">
                <a:solidFill>
                  <a:srgbClr val="080808"/>
                </a:solidFill>
                <a:latin typeface="隶书" panose="02010509060101010101" pitchFamily="49" charset="-122"/>
                <a:ea typeface="隶书" panose="02010509060101010101" pitchFamily="49" charset="-122"/>
                <a:cs typeface="宋体" panose="02010600030101010101" pitchFamily="2" charset="-122"/>
              </a:endParaRPr>
            </a:p>
          </p:txBody>
        </p:sp>
        <p:sp>
          <p:nvSpPr>
            <p:cNvPr id="24" name="矩形 39"/>
            <p:cNvSpPr>
              <a:spLocks noChangeArrowheads="1"/>
            </p:cNvSpPr>
            <p:nvPr/>
          </p:nvSpPr>
          <p:spPr bwMode="auto">
            <a:xfrm>
              <a:off x="851261" y="3526734"/>
              <a:ext cx="3153522"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218565">
                <a:lnSpc>
                  <a:spcPct val="150000"/>
                </a:lnSpc>
                <a:spcBef>
                  <a:spcPts val="1000"/>
                </a:spcBef>
                <a:defRPr/>
              </a:pPr>
              <a:r>
                <a:rPr lang="zh-CN" altLang="en-US" sz="2800" b="1" dirty="0">
                  <a:latin typeface="汉仪小麦体简" panose="00020600040101010101" pitchFamily="18" charset="-122"/>
                  <a:ea typeface="汉仪小麦体简" panose="00020600040101010101" pitchFamily="18" charset="-122"/>
                  <a:cs typeface="宋体" panose="02010600030101010101" pitchFamily="2" charset="-122"/>
                </a:rPr>
                <a:t>点击添加标题</a:t>
              </a:r>
              <a:endParaRPr lang="zh-CN" altLang="en-US" sz="2800" b="1" dirty="0">
                <a:latin typeface="汉仪小麦体简" panose="00020600040101010101" pitchFamily="18" charset="-122"/>
                <a:ea typeface="汉仪小麦体简" panose="00020600040101010101" pitchFamily="18" charset="-122"/>
                <a:cs typeface="宋体" panose="02010600030101010101" pitchFamily="2" charset="-122"/>
              </a:endParaRPr>
            </a:p>
          </p:txBody>
        </p:sp>
      </p:grpSp>
      <p:grpSp>
        <p:nvGrpSpPr>
          <p:cNvPr id="16" name="组合 15"/>
          <p:cNvGrpSpPr/>
          <p:nvPr/>
        </p:nvGrpSpPr>
        <p:grpSpPr>
          <a:xfrm>
            <a:off x="478533" y="3603252"/>
            <a:ext cx="3503772" cy="1569661"/>
            <a:chOff x="501011" y="3526734"/>
            <a:chExt cx="3503772" cy="1569661"/>
          </a:xfrm>
        </p:grpSpPr>
        <p:sp>
          <p:nvSpPr>
            <p:cNvPr id="17" name="矩形 39"/>
            <p:cNvSpPr>
              <a:spLocks noChangeArrowheads="1"/>
            </p:cNvSpPr>
            <p:nvPr/>
          </p:nvSpPr>
          <p:spPr bwMode="auto">
            <a:xfrm>
              <a:off x="501011" y="4265398"/>
              <a:ext cx="3290352"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218565">
                <a:lnSpc>
                  <a:spcPct val="150000"/>
                </a:lnSpc>
                <a:spcBef>
                  <a:spcPts val="1000"/>
                </a:spcBef>
                <a:defRPr/>
              </a:pPr>
              <a:r>
                <a:rPr lang="zh-CN" altLang="en-US" sz="1600" dirty="0">
                  <a:solidFill>
                    <a:srgbClr val="080808"/>
                  </a:solidFill>
                  <a:latin typeface="隶书" panose="02010509060101010101" pitchFamily="49" charset="-122"/>
                  <a:ea typeface="隶书" panose="02010509060101010101" pitchFamily="49" charset="-122"/>
                  <a:cs typeface="宋体" panose="02010600030101010101" pitchFamily="2" charset="-122"/>
                </a:rPr>
                <a:t>单击此处添加段落文本单击此处添加段落文本单击此处添加段落文本</a:t>
              </a:r>
              <a:endParaRPr lang="zh-CN" altLang="en-US" sz="1600" dirty="0">
                <a:solidFill>
                  <a:srgbClr val="080808"/>
                </a:solidFill>
                <a:latin typeface="隶书" panose="02010509060101010101" pitchFamily="49" charset="-122"/>
                <a:ea typeface="隶书" panose="02010509060101010101" pitchFamily="49" charset="-122"/>
                <a:cs typeface="宋体" panose="02010600030101010101" pitchFamily="2" charset="-122"/>
              </a:endParaRPr>
            </a:p>
          </p:txBody>
        </p:sp>
        <p:sp>
          <p:nvSpPr>
            <p:cNvPr id="18" name="矩形 39"/>
            <p:cNvSpPr>
              <a:spLocks noChangeArrowheads="1"/>
            </p:cNvSpPr>
            <p:nvPr/>
          </p:nvSpPr>
          <p:spPr bwMode="auto">
            <a:xfrm>
              <a:off x="851261" y="3526734"/>
              <a:ext cx="3153522"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218565">
                <a:lnSpc>
                  <a:spcPct val="150000"/>
                </a:lnSpc>
                <a:spcBef>
                  <a:spcPts val="1000"/>
                </a:spcBef>
                <a:defRPr/>
              </a:pPr>
              <a:r>
                <a:rPr lang="zh-CN" altLang="en-US" sz="2800" b="1" dirty="0">
                  <a:latin typeface="汉仪小麦体简" panose="00020600040101010101" pitchFamily="18" charset="-122"/>
                  <a:ea typeface="汉仪小麦体简" panose="00020600040101010101" pitchFamily="18" charset="-122"/>
                  <a:cs typeface="宋体" panose="02010600030101010101" pitchFamily="2" charset="-122"/>
                </a:rPr>
                <a:t>点击添加标题</a:t>
              </a:r>
              <a:endParaRPr lang="zh-CN" altLang="en-US" sz="2800" b="1" dirty="0">
                <a:latin typeface="汉仪小麦体简" panose="00020600040101010101" pitchFamily="18" charset="-122"/>
                <a:ea typeface="汉仪小麦体简" panose="00020600040101010101" pitchFamily="18" charset="-122"/>
                <a:cs typeface="宋体" panose="02010600030101010101" pitchFamily="2" charset="-122"/>
              </a:endParaRPr>
            </a:p>
          </p:txBody>
        </p:sp>
      </p:grpSp>
      <p:grpSp>
        <p:nvGrpSpPr>
          <p:cNvPr id="19" name="组合 18"/>
          <p:cNvGrpSpPr/>
          <p:nvPr/>
        </p:nvGrpSpPr>
        <p:grpSpPr>
          <a:xfrm>
            <a:off x="8482145" y="3557085"/>
            <a:ext cx="3503772" cy="1569661"/>
            <a:chOff x="501011" y="3526734"/>
            <a:chExt cx="3503772" cy="1569661"/>
          </a:xfrm>
        </p:grpSpPr>
        <p:sp>
          <p:nvSpPr>
            <p:cNvPr id="20" name="矩形 39"/>
            <p:cNvSpPr>
              <a:spLocks noChangeArrowheads="1"/>
            </p:cNvSpPr>
            <p:nvPr/>
          </p:nvSpPr>
          <p:spPr bwMode="auto">
            <a:xfrm>
              <a:off x="501011" y="4265398"/>
              <a:ext cx="3290352"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218565">
                <a:lnSpc>
                  <a:spcPct val="150000"/>
                </a:lnSpc>
                <a:spcBef>
                  <a:spcPts val="1000"/>
                </a:spcBef>
                <a:defRPr/>
              </a:pPr>
              <a:r>
                <a:rPr lang="zh-CN" altLang="en-US" sz="1600" dirty="0">
                  <a:solidFill>
                    <a:srgbClr val="080808"/>
                  </a:solidFill>
                  <a:latin typeface="隶书" panose="02010509060101010101" pitchFamily="49" charset="-122"/>
                  <a:ea typeface="隶书" panose="02010509060101010101" pitchFamily="49" charset="-122"/>
                  <a:cs typeface="宋体" panose="02010600030101010101" pitchFamily="2" charset="-122"/>
                </a:rPr>
                <a:t>单击此处添加段落文本单击此处添加段落文本单击此处添加段落文本</a:t>
              </a:r>
              <a:endParaRPr lang="zh-CN" altLang="en-US" sz="1600" dirty="0">
                <a:solidFill>
                  <a:srgbClr val="080808"/>
                </a:solidFill>
                <a:latin typeface="隶书" panose="02010509060101010101" pitchFamily="49" charset="-122"/>
                <a:ea typeface="隶书" panose="02010509060101010101" pitchFamily="49" charset="-122"/>
                <a:cs typeface="宋体" panose="02010600030101010101" pitchFamily="2" charset="-122"/>
              </a:endParaRPr>
            </a:p>
          </p:txBody>
        </p:sp>
        <p:sp>
          <p:nvSpPr>
            <p:cNvPr id="21" name="矩形 39"/>
            <p:cNvSpPr>
              <a:spLocks noChangeArrowheads="1"/>
            </p:cNvSpPr>
            <p:nvPr/>
          </p:nvSpPr>
          <p:spPr bwMode="auto">
            <a:xfrm>
              <a:off x="851261" y="3526734"/>
              <a:ext cx="3153522"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218565">
                <a:lnSpc>
                  <a:spcPct val="150000"/>
                </a:lnSpc>
                <a:spcBef>
                  <a:spcPts val="1000"/>
                </a:spcBef>
                <a:defRPr/>
              </a:pPr>
              <a:r>
                <a:rPr lang="zh-CN" altLang="en-US" sz="2800" b="1" dirty="0">
                  <a:latin typeface="汉仪小麦体简" panose="00020600040101010101" pitchFamily="18" charset="-122"/>
                  <a:ea typeface="汉仪小麦体简" panose="00020600040101010101" pitchFamily="18" charset="-122"/>
                  <a:cs typeface="宋体" panose="02010600030101010101" pitchFamily="2" charset="-122"/>
                </a:rPr>
                <a:t>点击添加标题</a:t>
              </a:r>
              <a:endParaRPr lang="zh-CN" altLang="en-US" sz="2800" b="1" dirty="0">
                <a:latin typeface="汉仪小麦体简" panose="00020600040101010101" pitchFamily="18" charset="-122"/>
                <a:ea typeface="汉仪小麦体简" panose="00020600040101010101" pitchFamily="18" charset="-122"/>
                <a:cs typeface="宋体" panose="02010600030101010101" pitchFamily="2" charset="-122"/>
              </a:endParaRPr>
            </a:p>
          </p:txBody>
        </p:sp>
      </p:grpSp>
      <p:pic>
        <p:nvPicPr>
          <p:cNvPr id="31" name="图片 30"/>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972333" y="0"/>
            <a:ext cx="2873645" cy="2040941"/>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4" fill="hold" nodeType="afterEffect">
                                  <p:stCondLst>
                                    <p:cond delay="0"/>
                                  </p:stCondLst>
                                  <p:childTnLst>
                                    <p:set>
                                      <p:cBhvr>
                                        <p:cTn id="12" dur="1" fill="hold">
                                          <p:stCondLst>
                                            <p:cond delay="0"/>
                                          </p:stCondLst>
                                        </p:cTn>
                                        <p:tgtEl>
                                          <p:spTgt spid="22"/>
                                        </p:tgtEl>
                                        <p:attrNameLst>
                                          <p:attrName>style.visibility</p:attrName>
                                        </p:attrNameLst>
                                      </p:cBhvr>
                                      <p:to>
                                        <p:strVal val="visible"/>
                                      </p:to>
                                    </p:set>
                                    <p:animEffect transition="in" filter="wipe(down)">
                                      <p:cBhvr>
                                        <p:cTn id="13" dur="500"/>
                                        <p:tgtEl>
                                          <p:spTgt spid="22"/>
                                        </p:tgtEl>
                                      </p:cBhvr>
                                    </p:animEffect>
                                  </p:childTnLst>
                                </p:cTn>
                              </p:par>
                            </p:childTnLst>
                          </p:cTn>
                        </p:par>
                        <p:par>
                          <p:cTn id="14" fill="hold">
                            <p:stCondLst>
                              <p:cond delay="1500"/>
                            </p:stCondLst>
                            <p:childTnLst>
                              <p:par>
                                <p:cTn id="15" presetID="22" presetClass="entr" presetSubtype="4" fill="hold" nodeType="after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wipe(down)">
                                      <p:cBhvr>
                                        <p:cTn id="17" dur="500"/>
                                        <p:tgtEl>
                                          <p:spTgt spid="16"/>
                                        </p:tgtEl>
                                      </p:cBhvr>
                                    </p:animEffect>
                                  </p:childTnLst>
                                </p:cTn>
                              </p:par>
                            </p:childTnLst>
                          </p:cTn>
                        </p:par>
                        <p:par>
                          <p:cTn id="18" fill="hold">
                            <p:stCondLst>
                              <p:cond delay="2000"/>
                            </p:stCondLst>
                            <p:childTnLst>
                              <p:par>
                                <p:cTn id="19" presetID="22" presetClass="entr" presetSubtype="4" fill="hold" nodeType="afterEffect">
                                  <p:stCondLst>
                                    <p:cond delay="0"/>
                                  </p:stCondLst>
                                  <p:childTnLst>
                                    <p:set>
                                      <p:cBhvr>
                                        <p:cTn id="20" dur="1" fill="hold">
                                          <p:stCondLst>
                                            <p:cond delay="0"/>
                                          </p:stCondLst>
                                        </p:cTn>
                                        <p:tgtEl>
                                          <p:spTgt spid="19"/>
                                        </p:tgtEl>
                                        <p:attrNameLst>
                                          <p:attrName>style.visibility</p:attrName>
                                        </p:attrNameLst>
                                      </p:cBhvr>
                                      <p:to>
                                        <p:strVal val="visible"/>
                                      </p:to>
                                    </p:set>
                                    <p:animEffect transition="in" filter="wipe(down)">
                                      <p:cBhvr>
                                        <p:cTn id="21" dur="500"/>
                                        <p:tgtEl>
                                          <p:spTgt spid="19"/>
                                        </p:tgtEl>
                                      </p:cBhvr>
                                    </p:animEffect>
                                  </p:childTnLst>
                                </p:cTn>
                              </p:par>
                            </p:childTnLst>
                          </p:cTn>
                        </p:par>
                        <p:par>
                          <p:cTn id="22" fill="hold">
                            <p:stCondLst>
                              <p:cond delay="2500"/>
                            </p:stCondLst>
                            <p:childTnLst>
                              <p:par>
                                <p:cTn id="23" presetID="22" presetClass="entr" presetSubtype="4" fill="hold" nodeType="afterEffect">
                                  <p:stCondLst>
                                    <p:cond delay="0"/>
                                  </p:stCondLst>
                                  <p:childTnLst>
                                    <p:set>
                                      <p:cBhvr>
                                        <p:cTn id="24" dur="1" fill="hold">
                                          <p:stCondLst>
                                            <p:cond delay="0"/>
                                          </p:stCondLst>
                                        </p:cTn>
                                        <p:tgtEl>
                                          <p:spTgt spid="31"/>
                                        </p:tgtEl>
                                        <p:attrNameLst>
                                          <p:attrName>style.visibility</p:attrName>
                                        </p:attrNameLst>
                                      </p:cBhvr>
                                      <p:to>
                                        <p:strVal val="visible"/>
                                      </p:to>
                                    </p:set>
                                    <p:animEffect transition="in" filter="wipe(down)">
                                      <p:cBhvr>
                                        <p:cTn id="25"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内容占位符 4"/>
          <p:cNvPicPr>
            <a:picLocks noGrp="1" noChangeAspect="1"/>
          </p:cNvPicPr>
          <p:nvPr>
            <p:ph idx="1"/>
          </p:nvPr>
        </p:nvPicPr>
        <p:blipFill>
          <a:blip r:embed="rId1">
            <a:extLst>
              <a:ext uri="{28A0092B-C50C-407E-A947-70E740481C1C}">
                <a14:useLocalDpi xmlns:a14="http://schemas.microsoft.com/office/drawing/2010/main" val="0"/>
              </a:ext>
            </a:extLst>
          </a:blip>
          <a:stretch>
            <a:fillRect/>
          </a:stretch>
        </p:blipFill>
        <p:spPr>
          <a:xfrm>
            <a:off x="3717388" y="1535339"/>
            <a:ext cx="4321794" cy="4351338"/>
          </a:xfrm>
        </p:spPr>
      </p:pic>
      <p:grpSp>
        <p:nvGrpSpPr>
          <p:cNvPr id="6" name="组合 5"/>
          <p:cNvGrpSpPr/>
          <p:nvPr/>
        </p:nvGrpSpPr>
        <p:grpSpPr>
          <a:xfrm>
            <a:off x="603250" y="2381887"/>
            <a:ext cx="3157858" cy="1938993"/>
            <a:chOff x="846926" y="3526734"/>
            <a:chExt cx="3157858" cy="1938993"/>
          </a:xfrm>
        </p:grpSpPr>
        <p:sp>
          <p:nvSpPr>
            <p:cNvPr id="7" name="矩形 39"/>
            <p:cNvSpPr>
              <a:spLocks noChangeArrowheads="1"/>
            </p:cNvSpPr>
            <p:nvPr/>
          </p:nvSpPr>
          <p:spPr bwMode="auto">
            <a:xfrm>
              <a:off x="846926" y="4265398"/>
              <a:ext cx="3157858"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218565">
                <a:lnSpc>
                  <a:spcPct val="150000"/>
                </a:lnSpc>
                <a:spcBef>
                  <a:spcPts val="1000"/>
                </a:spcBef>
                <a:defRPr/>
              </a:pPr>
              <a:r>
                <a:rPr lang="zh-CN" altLang="en-US" sz="1600" dirty="0">
                  <a:solidFill>
                    <a:srgbClr val="080808"/>
                  </a:solidFill>
                  <a:latin typeface="隶书" panose="02010509060101010101" pitchFamily="49" charset="-122"/>
                  <a:ea typeface="隶书" panose="02010509060101010101" pitchFamily="49" charset="-122"/>
                  <a:cs typeface="宋体" panose="02010600030101010101" pitchFamily="2" charset="-122"/>
                </a:rPr>
                <a:t>单击此处添加段落文本单击此处添加段落文本单击此处添加段落文本单击此处添加段落文本 </a:t>
              </a:r>
              <a:endParaRPr lang="zh-CN" altLang="en-US" sz="1600" dirty="0">
                <a:solidFill>
                  <a:srgbClr val="080808"/>
                </a:solidFill>
                <a:latin typeface="隶书" panose="02010509060101010101" pitchFamily="49" charset="-122"/>
                <a:ea typeface="隶书" panose="02010509060101010101" pitchFamily="49" charset="-122"/>
                <a:cs typeface="宋体" panose="02010600030101010101" pitchFamily="2" charset="-122"/>
              </a:endParaRPr>
            </a:p>
          </p:txBody>
        </p:sp>
        <p:sp>
          <p:nvSpPr>
            <p:cNvPr id="8" name="矩形 39"/>
            <p:cNvSpPr>
              <a:spLocks noChangeArrowheads="1"/>
            </p:cNvSpPr>
            <p:nvPr/>
          </p:nvSpPr>
          <p:spPr bwMode="auto">
            <a:xfrm>
              <a:off x="851261" y="3526734"/>
              <a:ext cx="3153522"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218565">
                <a:lnSpc>
                  <a:spcPct val="150000"/>
                </a:lnSpc>
                <a:spcBef>
                  <a:spcPts val="1000"/>
                </a:spcBef>
                <a:defRPr/>
              </a:pPr>
              <a:r>
                <a:rPr lang="zh-CN" altLang="en-US" sz="2800" b="1" dirty="0">
                  <a:latin typeface="汉仪小麦体简" panose="00020600040101010101" pitchFamily="18" charset="-122"/>
                  <a:ea typeface="汉仪小麦体简" panose="00020600040101010101" pitchFamily="18" charset="-122"/>
                  <a:cs typeface="宋体" panose="02010600030101010101" pitchFamily="2" charset="-122"/>
                </a:rPr>
                <a:t>点击添加标题</a:t>
              </a:r>
              <a:endParaRPr lang="zh-CN" altLang="en-US" sz="2800" b="1" dirty="0">
                <a:latin typeface="汉仪小麦体简" panose="00020600040101010101" pitchFamily="18" charset="-122"/>
                <a:ea typeface="汉仪小麦体简" panose="00020600040101010101" pitchFamily="18" charset="-122"/>
                <a:cs typeface="宋体" panose="02010600030101010101" pitchFamily="2" charset="-122"/>
              </a:endParaRPr>
            </a:p>
          </p:txBody>
        </p:sp>
      </p:grpSp>
      <p:grpSp>
        <p:nvGrpSpPr>
          <p:cNvPr id="9" name="组合 8"/>
          <p:cNvGrpSpPr/>
          <p:nvPr/>
        </p:nvGrpSpPr>
        <p:grpSpPr>
          <a:xfrm>
            <a:off x="8509000" y="2381887"/>
            <a:ext cx="3157858" cy="1938993"/>
            <a:chOff x="846926" y="3526734"/>
            <a:chExt cx="3157858" cy="1938993"/>
          </a:xfrm>
        </p:grpSpPr>
        <p:sp>
          <p:nvSpPr>
            <p:cNvPr id="10" name="矩形 39"/>
            <p:cNvSpPr>
              <a:spLocks noChangeArrowheads="1"/>
            </p:cNvSpPr>
            <p:nvPr/>
          </p:nvSpPr>
          <p:spPr bwMode="auto">
            <a:xfrm>
              <a:off x="846926" y="4265398"/>
              <a:ext cx="3157858"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218565">
                <a:lnSpc>
                  <a:spcPct val="150000"/>
                </a:lnSpc>
                <a:spcBef>
                  <a:spcPts val="1000"/>
                </a:spcBef>
                <a:defRPr/>
              </a:pPr>
              <a:r>
                <a:rPr lang="zh-CN" altLang="en-US" sz="1600" dirty="0">
                  <a:solidFill>
                    <a:srgbClr val="080808"/>
                  </a:solidFill>
                  <a:latin typeface="隶书" panose="02010509060101010101" pitchFamily="49" charset="-122"/>
                  <a:ea typeface="隶书" panose="02010509060101010101" pitchFamily="49" charset="-122"/>
                  <a:cs typeface="宋体" panose="02010600030101010101" pitchFamily="2" charset="-122"/>
                </a:rPr>
                <a:t>单击此处添加段落文本单击此处添加段落文本单击此处添加段落文本单击此处添加段落文本 </a:t>
              </a:r>
              <a:endParaRPr lang="zh-CN" altLang="en-US" sz="1600" dirty="0">
                <a:solidFill>
                  <a:srgbClr val="080808"/>
                </a:solidFill>
                <a:latin typeface="隶书" panose="02010509060101010101" pitchFamily="49" charset="-122"/>
                <a:ea typeface="隶书" panose="02010509060101010101" pitchFamily="49" charset="-122"/>
                <a:cs typeface="宋体" panose="02010600030101010101" pitchFamily="2" charset="-122"/>
              </a:endParaRPr>
            </a:p>
          </p:txBody>
        </p:sp>
        <p:sp>
          <p:nvSpPr>
            <p:cNvPr id="11" name="矩形 39"/>
            <p:cNvSpPr>
              <a:spLocks noChangeArrowheads="1"/>
            </p:cNvSpPr>
            <p:nvPr/>
          </p:nvSpPr>
          <p:spPr bwMode="auto">
            <a:xfrm>
              <a:off x="851261" y="3526734"/>
              <a:ext cx="3153522"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218565">
                <a:lnSpc>
                  <a:spcPct val="150000"/>
                </a:lnSpc>
                <a:spcBef>
                  <a:spcPts val="1000"/>
                </a:spcBef>
                <a:defRPr/>
              </a:pPr>
              <a:r>
                <a:rPr lang="zh-CN" altLang="en-US" sz="2800" b="1" dirty="0">
                  <a:latin typeface="汉仪小麦体简" panose="00020600040101010101" pitchFamily="18" charset="-122"/>
                  <a:ea typeface="汉仪小麦体简" panose="00020600040101010101" pitchFamily="18" charset="-122"/>
                  <a:cs typeface="宋体" panose="02010600030101010101" pitchFamily="2" charset="-122"/>
                </a:rPr>
                <a:t>点击添加标题</a:t>
              </a:r>
              <a:endParaRPr lang="zh-CN" altLang="en-US" sz="2800" b="1" dirty="0">
                <a:latin typeface="汉仪小麦体简" panose="00020600040101010101" pitchFamily="18" charset="-122"/>
                <a:ea typeface="汉仪小麦体简" panose="00020600040101010101" pitchFamily="18" charset="-122"/>
                <a:cs typeface="宋体" panose="02010600030101010101" pitchFamily="2" charset="-122"/>
              </a:endParaRP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wipe(down)">
                                      <p:cBhvr>
                                        <p:cTn id="11" dur="500"/>
                                        <p:tgtEl>
                                          <p:spTgt spid="9"/>
                                        </p:tgtEl>
                                      </p:cBhvr>
                                    </p:animEffect>
                                  </p:childTnLst>
                                </p:cTn>
                              </p:par>
                            </p:childTnLst>
                          </p:cTn>
                        </p:par>
                        <p:par>
                          <p:cTn id="12" fill="hold">
                            <p:stCondLst>
                              <p:cond delay="1000"/>
                            </p:stCondLst>
                            <p:childTnLst>
                              <p:par>
                                <p:cTn id="13" presetID="42" presetClass="entr" presetSubtype="0" fill="hold"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1000"/>
                                        <p:tgtEl>
                                          <p:spTgt spid="5"/>
                                        </p:tgtEl>
                                      </p:cBhvr>
                                    </p:animEffect>
                                    <p:anim calcmode="lin" valueType="num">
                                      <p:cBhvr>
                                        <p:cTn id="16" dur="1000" fill="hold"/>
                                        <p:tgtEl>
                                          <p:spTgt spid="5"/>
                                        </p:tgtEl>
                                        <p:attrNameLst>
                                          <p:attrName>ppt_x</p:attrName>
                                        </p:attrNameLst>
                                      </p:cBhvr>
                                      <p:tavLst>
                                        <p:tav tm="0">
                                          <p:val>
                                            <p:strVal val="#ppt_x"/>
                                          </p:val>
                                        </p:tav>
                                        <p:tav tm="100000">
                                          <p:val>
                                            <p:strVal val="#ppt_x"/>
                                          </p:val>
                                        </p:tav>
                                      </p:tavLst>
                                    </p:anim>
                                    <p:anim calcmode="lin" valueType="num">
                                      <p:cBhvr>
                                        <p:cTn id="17"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鱼旗"/>
          <p:cNvPicPr>
            <a:picLocks noChangeAspect="1"/>
          </p:cNvPicPr>
          <p:nvPr/>
        </p:nvPicPr>
        <p:blipFill>
          <a:blip r:embed="rId1"/>
          <a:stretch>
            <a:fillRect/>
          </a:stretch>
        </p:blipFill>
        <p:spPr>
          <a:xfrm>
            <a:off x="10139045" y="-17780"/>
            <a:ext cx="2037715" cy="4124325"/>
          </a:xfrm>
          <a:prstGeom prst="rect">
            <a:avLst/>
          </a:prstGeom>
        </p:spPr>
      </p:pic>
      <p:pic>
        <p:nvPicPr>
          <p:cNvPr id="6" name="图片 5" descr="花边"/>
          <p:cNvPicPr>
            <a:picLocks noChangeAspect="1"/>
          </p:cNvPicPr>
          <p:nvPr/>
        </p:nvPicPr>
        <p:blipFill>
          <a:blip r:embed="rId2"/>
          <a:stretch>
            <a:fillRect/>
          </a:stretch>
        </p:blipFill>
        <p:spPr>
          <a:xfrm>
            <a:off x="-29845" y="5546725"/>
            <a:ext cx="12206605" cy="1793240"/>
          </a:xfrm>
          <a:prstGeom prst="rect">
            <a:avLst/>
          </a:prstGeom>
        </p:spPr>
      </p:pic>
      <p:pic>
        <p:nvPicPr>
          <p:cNvPr id="7" name="图片 6" descr="招财猫"/>
          <p:cNvPicPr>
            <a:picLocks noChangeAspect="1"/>
          </p:cNvPicPr>
          <p:nvPr/>
        </p:nvPicPr>
        <p:blipFill>
          <a:blip r:embed="rId3"/>
          <a:stretch>
            <a:fillRect/>
          </a:stretch>
        </p:blipFill>
        <p:spPr>
          <a:xfrm>
            <a:off x="133985" y="2107565"/>
            <a:ext cx="1455420" cy="1718310"/>
          </a:xfrm>
          <a:prstGeom prst="rect">
            <a:avLst/>
          </a:prstGeom>
        </p:spPr>
      </p:pic>
      <p:sp>
        <p:nvSpPr>
          <p:cNvPr id="14" name="PA_文本框 1"/>
          <p:cNvSpPr txBox="1">
            <a:spLocks noChangeArrowheads="1"/>
          </p:cNvSpPr>
          <p:nvPr>
            <p:custDataLst>
              <p:tags r:id="rId4"/>
            </p:custDataLst>
          </p:nvPr>
        </p:nvSpPr>
        <p:spPr bwMode="auto">
          <a:xfrm>
            <a:off x="2800348" y="2151797"/>
            <a:ext cx="6934205" cy="2123658"/>
          </a:xfrm>
          <a:prstGeom prst="rect">
            <a:avLst/>
          </a:prstGeom>
          <a:noFill/>
          <a:ln w="9525">
            <a:noFill/>
            <a:miter lim="800000"/>
          </a:ln>
        </p:spPr>
        <p:txBody>
          <a:bodyPr wrap="square">
            <a:spAutoFit/>
          </a:bodyPr>
          <a:lstStyle/>
          <a:p>
            <a:pPr algn="ctr"/>
            <a:r>
              <a:rPr lang="zh-CN" altLang="en-US" sz="6600" b="1" dirty="0">
                <a:solidFill>
                  <a:srgbClr val="CC3423"/>
                </a:solidFill>
                <a:latin typeface="汉仪小麦体简" panose="00020600040101010101" pitchFamily="18" charset="-122"/>
                <a:ea typeface="汉仪小麦体简" panose="00020600040101010101" pitchFamily="18" charset="-122"/>
                <a:cs typeface="+mn-ea"/>
                <a:sym typeface="+mn-lt"/>
              </a:rPr>
              <a:t>第四章回</a:t>
            </a:r>
            <a:endParaRPr lang="en-US" altLang="zh-CN" sz="6600" b="1" dirty="0">
              <a:solidFill>
                <a:srgbClr val="CC3423"/>
              </a:solidFill>
              <a:latin typeface="汉仪小麦体简" panose="00020600040101010101" pitchFamily="18" charset="-122"/>
              <a:ea typeface="汉仪小麦体简" panose="00020600040101010101" pitchFamily="18" charset="-122"/>
              <a:cs typeface="+mn-ea"/>
              <a:sym typeface="+mn-lt"/>
            </a:endParaRPr>
          </a:p>
          <a:p>
            <a:pPr algn="ctr"/>
            <a:r>
              <a:rPr lang="zh-CN" altLang="en-US" sz="6600" b="1" dirty="0">
                <a:latin typeface="汉仪小麦体简" panose="00020600040101010101" pitchFamily="18" charset="-122"/>
                <a:ea typeface="汉仪小麦体简" panose="00020600040101010101" pitchFamily="18" charset="-122"/>
                <a:cs typeface="+mn-ea"/>
                <a:sym typeface="+mn-lt"/>
              </a:rPr>
              <a:t>点击添加标题</a:t>
            </a:r>
            <a:endParaRPr lang="en-US" altLang="ko-KR" sz="6600" b="1" dirty="0">
              <a:latin typeface="汉仪小麦体简" panose="00020600040101010101" pitchFamily="18" charset="-122"/>
              <a:ea typeface="汉仪小麦体简" panose="00020600040101010101" pitchFamily="18" charset="-122"/>
              <a:cs typeface="+mn-ea"/>
              <a:sym typeface="+mn-lt"/>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par>
                                <p:cTn id="10" presetID="22" presetClass="entr" presetSubtype="2" fill="hold" nodeType="with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right)">
                                      <p:cBhvr>
                                        <p:cTn id="12" dur="500"/>
                                        <p:tgtEl>
                                          <p:spTgt spid="5"/>
                                        </p:tgtEl>
                                      </p:cBhvr>
                                    </p:animEffect>
                                  </p:childTnLst>
                                </p:cTn>
                              </p:par>
                            </p:childTnLst>
                          </p:cTn>
                        </p:par>
                        <p:par>
                          <p:cTn id="13" fill="hold">
                            <p:stCondLst>
                              <p:cond delay="500"/>
                            </p:stCondLst>
                            <p:childTnLst>
                              <p:par>
                                <p:cTn id="14" presetID="52" presetClass="entr" presetSubtype="0" fill="hold" nodeType="afterEffect">
                                  <p:stCondLst>
                                    <p:cond delay="0"/>
                                  </p:stCondLst>
                                  <p:childTnLst>
                                    <p:set>
                                      <p:cBhvr>
                                        <p:cTn id="15" dur="1" fill="hold">
                                          <p:stCondLst>
                                            <p:cond delay="0"/>
                                          </p:stCondLst>
                                        </p:cTn>
                                        <p:tgtEl>
                                          <p:spTgt spid="7"/>
                                        </p:tgtEl>
                                        <p:attrNameLst>
                                          <p:attrName>style.visibility</p:attrName>
                                        </p:attrNameLst>
                                      </p:cBhvr>
                                      <p:to>
                                        <p:strVal val="visible"/>
                                      </p:to>
                                    </p:set>
                                    <p:animScale>
                                      <p:cBhvr>
                                        <p:cTn id="16" dur="500" decel="50000" fill="hold">
                                          <p:stCondLst>
                                            <p:cond delay="0"/>
                                          </p:stCondLst>
                                        </p:cTn>
                                        <p:tgtEl>
                                          <p:spTgt spid="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7" dur="500" decel="50000" fill="hold">
                                          <p:stCondLst>
                                            <p:cond delay="0"/>
                                          </p:stCondLst>
                                        </p:cTn>
                                        <p:tgtEl>
                                          <p:spTgt spid="7"/>
                                        </p:tgtEl>
                                        <p:attrNameLst>
                                          <p:attrName>ppt_x</p:attrName>
                                          <p:attrName>ppt_y</p:attrName>
                                        </p:attrNameLst>
                                      </p:cBhvr>
                                    </p:animMotion>
                                    <p:animEffect transition="in" filter="fade">
                                      <p:cBhvr>
                                        <p:cTn id="18" dur="500"/>
                                        <p:tgtEl>
                                          <p:spTgt spid="7"/>
                                        </p:tgtEl>
                                      </p:cBhvr>
                                    </p:animEffect>
                                  </p:childTnLst>
                                </p:cTn>
                              </p:par>
                            </p:childTnLst>
                          </p:cTn>
                        </p:par>
                        <p:par>
                          <p:cTn id="19" fill="hold">
                            <p:stCondLst>
                              <p:cond delay="1000"/>
                            </p:stCondLst>
                            <p:childTnLst>
                              <p:par>
                                <p:cTn id="20" presetID="53" presetClass="entr" presetSubtype="16" fill="hold" grpId="0" nodeType="afterEffect">
                                  <p:stCondLst>
                                    <p:cond delay="0"/>
                                  </p:stCondLst>
                                  <p:childTnLst>
                                    <p:set>
                                      <p:cBhvr>
                                        <p:cTn id="21" dur="1" fill="hold">
                                          <p:stCondLst>
                                            <p:cond delay="0"/>
                                          </p:stCondLst>
                                        </p:cTn>
                                        <p:tgtEl>
                                          <p:spTgt spid="14"/>
                                        </p:tgtEl>
                                        <p:attrNameLst>
                                          <p:attrName>style.visibility</p:attrName>
                                        </p:attrNameLst>
                                      </p:cBhvr>
                                      <p:to>
                                        <p:strVal val="visible"/>
                                      </p:to>
                                    </p:set>
                                    <p:anim calcmode="lin" valueType="num">
                                      <p:cBhvr>
                                        <p:cTn id="22" dur="500" fill="hold"/>
                                        <p:tgtEl>
                                          <p:spTgt spid="14"/>
                                        </p:tgtEl>
                                        <p:attrNameLst>
                                          <p:attrName>ppt_w</p:attrName>
                                        </p:attrNameLst>
                                      </p:cBhvr>
                                      <p:tavLst>
                                        <p:tav tm="0">
                                          <p:val>
                                            <p:fltVal val="0"/>
                                          </p:val>
                                        </p:tav>
                                        <p:tav tm="100000">
                                          <p:val>
                                            <p:strVal val="#ppt_w"/>
                                          </p:val>
                                        </p:tav>
                                      </p:tavLst>
                                    </p:anim>
                                    <p:anim calcmode="lin" valueType="num">
                                      <p:cBhvr>
                                        <p:cTn id="23" dur="500" fill="hold"/>
                                        <p:tgtEl>
                                          <p:spTgt spid="14"/>
                                        </p:tgtEl>
                                        <p:attrNameLst>
                                          <p:attrName>ppt_h</p:attrName>
                                        </p:attrNameLst>
                                      </p:cBhvr>
                                      <p:tavLst>
                                        <p:tav tm="0">
                                          <p:val>
                                            <p:fltVal val="0"/>
                                          </p:val>
                                        </p:tav>
                                        <p:tav tm="100000">
                                          <p:val>
                                            <p:strVal val="#ppt_h"/>
                                          </p:val>
                                        </p:tav>
                                      </p:tavLst>
                                    </p:anim>
                                    <p:animEffect transition="in" filter="fade">
                                      <p:cBhvr>
                                        <p:cTn id="24"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6362700" y="4191639"/>
            <a:ext cx="4597400" cy="1534583"/>
            <a:chOff x="6096000" y="4234841"/>
            <a:chExt cx="4597400" cy="1534583"/>
          </a:xfrm>
        </p:grpSpPr>
        <p:sp>
          <p:nvSpPr>
            <p:cNvPr id="7" name="TextBox 31"/>
            <p:cNvSpPr txBox="1"/>
            <p:nvPr/>
          </p:nvSpPr>
          <p:spPr>
            <a:xfrm>
              <a:off x="6096000" y="4234841"/>
              <a:ext cx="2856700" cy="523218"/>
            </a:xfrm>
            <a:prstGeom prst="rect">
              <a:avLst/>
            </a:prstGeom>
            <a:noFill/>
            <a:effectLst/>
          </p:spPr>
          <p:txBody>
            <a:bodyPr wrap="square" lIns="91438" tIns="45719" rIns="91438" bIns="45719" rtlCol="0">
              <a:spAutoFit/>
            </a:bodyPr>
            <a:lstStyle>
              <a:defPPr>
                <a:defRPr lang="zh-CN"/>
              </a:defPPr>
              <a:lvl1pPr algn="ctr">
                <a:defRPr sz="4800">
                  <a:solidFill>
                    <a:schemeClr val="bg1"/>
                  </a:solidFill>
                  <a:effectLst>
                    <a:outerShdw blurRad="114300" dist="63500" dir="2700000" algn="tl">
                      <a:srgbClr val="000000">
                        <a:alpha val="20000"/>
                      </a:srgbClr>
                    </a:outerShdw>
                  </a:effectLst>
                  <a:latin typeface="+mj-lt"/>
                  <a:ea typeface="方正粗宋简体" pitchFamily="65" charset="-122"/>
                </a:defRPr>
              </a:lvl1pPr>
            </a:lstStyle>
            <a:p>
              <a:pPr algn="ctr" defTabSz="913765"/>
              <a:r>
                <a:rPr lang="zh-CN" altLang="en-US" sz="2800" b="1" dirty="0">
                  <a:solidFill>
                    <a:schemeClr val="tx1"/>
                  </a:solidFill>
                  <a:effectLst/>
                  <a:latin typeface="汉仪小麦体简" panose="00020600040101010101" pitchFamily="18" charset="-122"/>
                  <a:ea typeface="汉仪小麦体简" panose="00020600040101010101" pitchFamily="18" charset="-122"/>
                </a:rPr>
                <a:t>单击输入标题</a:t>
              </a:r>
              <a:endParaRPr lang="zh-CN" altLang="en-US" sz="2800" b="1" dirty="0">
                <a:solidFill>
                  <a:schemeClr val="tx1"/>
                </a:solidFill>
                <a:effectLst/>
                <a:latin typeface="汉仪小麦体简" panose="00020600040101010101" pitchFamily="18" charset="-122"/>
                <a:ea typeface="汉仪小麦体简" panose="00020600040101010101" pitchFamily="18" charset="-122"/>
              </a:endParaRPr>
            </a:p>
          </p:txBody>
        </p:sp>
        <p:sp>
          <p:nvSpPr>
            <p:cNvPr id="8" name="矩形 7"/>
            <p:cNvSpPr/>
            <p:nvPr/>
          </p:nvSpPr>
          <p:spPr>
            <a:xfrm>
              <a:off x="6340485" y="4758059"/>
              <a:ext cx="4352915" cy="1011365"/>
            </a:xfrm>
            <a:prstGeom prst="rect">
              <a:avLst/>
            </a:prstGeom>
          </p:spPr>
          <p:txBody>
            <a:bodyPr wrap="square" lIns="91438" tIns="45719" rIns="91438" bIns="45719">
              <a:spAutoFit/>
            </a:bodyPr>
            <a:lstStyle/>
            <a:p>
              <a:pPr>
                <a:lnSpc>
                  <a:spcPct val="150000"/>
                </a:lnSpc>
                <a:defRPr/>
              </a:pPr>
              <a:r>
                <a:rPr lang="zh-CN" altLang="en-US" sz="1400" spc="300" dirty="0">
                  <a:solidFill>
                    <a:schemeClr val="tx1">
                      <a:lumMod val="85000"/>
                      <a:lumOff val="15000"/>
                    </a:schemeClr>
                  </a:solidFill>
                  <a:latin typeface="隶书" panose="02010509060101010101" pitchFamily="49" charset="-122"/>
                  <a:ea typeface="隶书" panose="02010509060101010101" pitchFamily="49" charset="-122"/>
                  <a:sym typeface="微软雅黑" panose="020B0503020204020204" pitchFamily="34" charset="-122"/>
                </a:rPr>
                <a:t>点击添加文本信息点击添加文本信息点击添加文本信息点击添加文本信息点击添加文本信息点击添加文本信息</a:t>
              </a:r>
              <a:endParaRPr lang="zh-CN" altLang="en-US" sz="1400" spc="300" dirty="0">
                <a:solidFill>
                  <a:schemeClr val="tx1">
                    <a:lumMod val="85000"/>
                    <a:lumOff val="15000"/>
                  </a:schemeClr>
                </a:solidFill>
                <a:latin typeface="隶书" panose="02010509060101010101" pitchFamily="49" charset="-122"/>
                <a:ea typeface="隶书" panose="02010509060101010101" pitchFamily="49" charset="-122"/>
                <a:sym typeface="微软雅黑" panose="020B0503020204020204" pitchFamily="34" charset="-122"/>
              </a:endParaRPr>
            </a:p>
          </p:txBody>
        </p:sp>
      </p:grpSp>
      <p:grpSp>
        <p:nvGrpSpPr>
          <p:cNvPr id="10" name="组合 9"/>
          <p:cNvGrpSpPr/>
          <p:nvPr/>
        </p:nvGrpSpPr>
        <p:grpSpPr>
          <a:xfrm>
            <a:off x="1231901" y="1869656"/>
            <a:ext cx="4597400" cy="1534583"/>
            <a:chOff x="6096000" y="4234841"/>
            <a:chExt cx="4597400" cy="1534583"/>
          </a:xfrm>
        </p:grpSpPr>
        <p:sp>
          <p:nvSpPr>
            <p:cNvPr id="11" name="TextBox 31"/>
            <p:cNvSpPr txBox="1"/>
            <p:nvPr/>
          </p:nvSpPr>
          <p:spPr>
            <a:xfrm>
              <a:off x="6096000" y="4234841"/>
              <a:ext cx="2856700" cy="523218"/>
            </a:xfrm>
            <a:prstGeom prst="rect">
              <a:avLst/>
            </a:prstGeom>
            <a:noFill/>
            <a:effectLst/>
          </p:spPr>
          <p:txBody>
            <a:bodyPr wrap="square" lIns="91438" tIns="45719" rIns="91438" bIns="45719" rtlCol="0">
              <a:spAutoFit/>
            </a:bodyPr>
            <a:lstStyle>
              <a:defPPr>
                <a:defRPr lang="zh-CN"/>
              </a:defPPr>
              <a:lvl1pPr algn="ctr">
                <a:defRPr sz="4800">
                  <a:solidFill>
                    <a:schemeClr val="bg1"/>
                  </a:solidFill>
                  <a:effectLst>
                    <a:outerShdw blurRad="114300" dist="63500" dir="2700000" algn="tl">
                      <a:srgbClr val="000000">
                        <a:alpha val="20000"/>
                      </a:srgbClr>
                    </a:outerShdw>
                  </a:effectLst>
                  <a:latin typeface="+mj-lt"/>
                  <a:ea typeface="方正粗宋简体" pitchFamily="65" charset="-122"/>
                </a:defRPr>
              </a:lvl1pPr>
            </a:lstStyle>
            <a:p>
              <a:pPr algn="ctr" defTabSz="913765"/>
              <a:r>
                <a:rPr lang="zh-CN" altLang="en-US" sz="2800" b="1" dirty="0">
                  <a:solidFill>
                    <a:schemeClr val="tx1"/>
                  </a:solidFill>
                  <a:effectLst/>
                  <a:latin typeface="汉仪小麦体简" panose="00020600040101010101" pitchFamily="18" charset="-122"/>
                  <a:ea typeface="汉仪小麦体简" panose="00020600040101010101" pitchFamily="18" charset="-122"/>
                </a:rPr>
                <a:t>单击输入标题</a:t>
              </a:r>
              <a:endParaRPr lang="zh-CN" altLang="en-US" sz="2800" b="1" dirty="0">
                <a:solidFill>
                  <a:schemeClr val="tx1"/>
                </a:solidFill>
                <a:effectLst/>
                <a:latin typeface="汉仪小麦体简" panose="00020600040101010101" pitchFamily="18" charset="-122"/>
                <a:ea typeface="汉仪小麦体简" panose="00020600040101010101" pitchFamily="18" charset="-122"/>
              </a:endParaRPr>
            </a:p>
          </p:txBody>
        </p:sp>
        <p:sp>
          <p:nvSpPr>
            <p:cNvPr id="12" name="矩形 11"/>
            <p:cNvSpPr/>
            <p:nvPr/>
          </p:nvSpPr>
          <p:spPr>
            <a:xfrm>
              <a:off x="6340485" y="4758059"/>
              <a:ext cx="4352915" cy="1011365"/>
            </a:xfrm>
            <a:prstGeom prst="rect">
              <a:avLst/>
            </a:prstGeom>
          </p:spPr>
          <p:txBody>
            <a:bodyPr wrap="square" lIns="91438" tIns="45719" rIns="91438" bIns="45719">
              <a:spAutoFit/>
            </a:bodyPr>
            <a:lstStyle/>
            <a:p>
              <a:pPr>
                <a:lnSpc>
                  <a:spcPct val="150000"/>
                </a:lnSpc>
                <a:defRPr/>
              </a:pPr>
              <a:r>
                <a:rPr lang="zh-CN" altLang="en-US" sz="1400" spc="300" dirty="0">
                  <a:solidFill>
                    <a:schemeClr val="tx1">
                      <a:lumMod val="85000"/>
                      <a:lumOff val="15000"/>
                    </a:schemeClr>
                  </a:solidFill>
                  <a:latin typeface="隶书" panose="02010509060101010101" pitchFamily="49" charset="-122"/>
                  <a:ea typeface="隶书" panose="02010509060101010101" pitchFamily="49" charset="-122"/>
                  <a:sym typeface="微软雅黑" panose="020B0503020204020204" pitchFamily="34" charset="-122"/>
                </a:rPr>
                <a:t>点击添加文本信息点击添加文本信息点击添加文本信息点击添加文本信息点击添加文本信息点击添加文本信息</a:t>
              </a:r>
              <a:endParaRPr lang="zh-CN" altLang="en-US" sz="1400" spc="300" dirty="0">
                <a:solidFill>
                  <a:schemeClr val="tx1">
                    <a:lumMod val="85000"/>
                    <a:lumOff val="15000"/>
                  </a:schemeClr>
                </a:solidFill>
                <a:latin typeface="隶书" panose="02010509060101010101" pitchFamily="49" charset="-122"/>
                <a:ea typeface="隶书" panose="02010509060101010101" pitchFamily="49" charset="-122"/>
                <a:sym typeface="微软雅黑" panose="020B0503020204020204" pitchFamily="34" charset="-122"/>
              </a:endParaRPr>
            </a:p>
          </p:txBody>
        </p:sp>
      </p:grpSp>
      <p:pic>
        <p:nvPicPr>
          <p:cNvPr id="15" name="图片 14"/>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3652843" y="3122422"/>
            <a:ext cx="2661652" cy="2661652"/>
          </a:xfrm>
          <a:prstGeom prst="rect">
            <a:avLst/>
          </a:prstGeom>
        </p:spPr>
      </p:pic>
      <p:grpSp>
        <p:nvGrpSpPr>
          <p:cNvPr id="2" name="组合 1"/>
          <p:cNvGrpSpPr/>
          <p:nvPr/>
        </p:nvGrpSpPr>
        <p:grpSpPr>
          <a:xfrm>
            <a:off x="10207497" y="-127166"/>
            <a:ext cx="1525010" cy="4318805"/>
            <a:chOff x="10207497" y="-127166"/>
            <a:chExt cx="1525010" cy="4318805"/>
          </a:xfrm>
        </p:grpSpPr>
        <p:pic>
          <p:nvPicPr>
            <p:cNvPr id="20" name="图片 19"/>
            <p:cNvPicPr>
              <a:picLocks noChangeAspect="1"/>
            </p:cNvPicPr>
            <p:nvPr/>
          </p:nvPicPr>
          <p:blipFill rotWithShape="1">
            <a:blip r:embed="rId2">
              <a:extLst>
                <a:ext uri="{28A0092B-C50C-407E-A947-70E740481C1C}">
                  <a14:useLocalDpi xmlns:a14="http://schemas.microsoft.com/office/drawing/2010/main" val="0"/>
                </a:ext>
              </a:extLst>
            </a:blip>
            <a:srcRect l="45979" r="34900"/>
            <a:stretch>
              <a:fillRect/>
            </a:stretch>
          </p:blipFill>
          <p:spPr>
            <a:xfrm>
              <a:off x="10207497" y="-42689"/>
              <a:ext cx="968503" cy="3597421"/>
            </a:xfrm>
            <a:prstGeom prst="rect">
              <a:avLst/>
            </a:prstGeom>
          </p:spPr>
        </p:pic>
        <p:pic>
          <p:nvPicPr>
            <p:cNvPr id="21" name="图片 20"/>
            <p:cNvPicPr>
              <a:picLocks noChangeAspect="1"/>
            </p:cNvPicPr>
            <p:nvPr/>
          </p:nvPicPr>
          <p:blipFill rotWithShape="1">
            <a:blip r:embed="rId2">
              <a:extLst>
                <a:ext uri="{28A0092B-C50C-407E-A947-70E740481C1C}">
                  <a14:useLocalDpi xmlns:a14="http://schemas.microsoft.com/office/drawing/2010/main" val="0"/>
                </a:ext>
              </a:extLst>
            </a:blip>
            <a:srcRect l="69561" r="12136"/>
            <a:stretch>
              <a:fillRect/>
            </a:stretch>
          </p:blipFill>
          <p:spPr>
            <a:xfrm>
              <a:off x="10619493" y="-127166"/>
              <a:ext cx="1113014" cy="4318805"/>
            </a:xfrm>
            <a:prstGeom prst="rect">
              <a:avLst/>
            </a:prstGeom>
          </p:spPr>
        </p:pic>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fade">
                                      <p:cBhvr>
                                        <p:cTn id="13" dur="1000"/>
                                        <p:tgtEl>
                                          <p:spTgt spid="9"/>
                                        </p:tgtEl>
                                      </p:cBhvr>
                                    </p:animEffect>
                                    <p:anim calcmode="lin" valueType="num">
                                      <p:cBhvr>
                                        <p:cTn id="14" dur="1000" fill="hold"/>
                                        <p:tgtEl>
                                          <p:spTgt spid="9"/>
                                        </p:tgtEl>
                                        <p:attrNameLst>
                                          <p:attrName>ppt_x</p:attrName>
                                        </p:attrNameLst>
                                      </p:cBhvr>
                                      <p:tavLst>
                                        <p:tav tm="0">
                                          <p:val>
                                            <p:strVal val="#ppt_x"/>
                                          </p:val>
                                        </p:tav>
                                        <p:tav tm="100000">
                                          <p:val>
                                            <p:strVal val="#ppt_x"/>
                                          </p:val>
                                        </p:tav>
                                      </p:tavLst>
                                    </p:anim>
                                    <p:anim calcmode="lin" valueType="num">
                                      <p:cBhvr>
                                        <p:cTn id="15" dur="1000" fill="hold"/>
                                        <p:tgtEl>
                                          <p:spTgt spid="9"/>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22" presetClass="entr" presetSubtype="4" fill="hold" nodeType="after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wipe(down)">
                                      <p:cBhvr>
                                        <p:cTn id="19" dur="500"/>
                                        <p:tgtEl>
                                          <p:spTgt spid="2"/>
                                        </p:tgtEl>
                                      </p:cBhvr>
                                    </p:animEffect>
                                  </p:childTnLst>
                                </p:cTn>
                              </p:par>
                            </p:childTnLst>
                          </p:cTn>
                        </p:par>
                        <p:par>
                          <p:cTn id="20" fill="hold">
                            <p:stCondLst>
                              <p:cond delay="2500"/>
                            </p:stCondLst>
                            <p:childTnLst>
                              <p:par>
                                <p:cTn id="21" presetID="16" presetClass="entr" presetSubtype="21" fill="hold" nodeType="afterEffect">
                                  <p:stCondLst>
                                    <p:cond delay="0"/>
                                  </p:stCondLst>
                                  <p:childTnLst>
                                    <p:set>
                                      <p:cBhvr>
                                        <p:cTn id="22" dur="1" fill="hold">
                                          <p:stCondLst>
                                            <p:cond delay="0"/>
                                          </p:stCondLst>
                                        </p:cTn>
                                        <p:tgtEl>
                                          <p:spTgt spid="15"/>
                                        </p:tgtEl>
                                        <p:attrNameLst>
                                          <p:attrName>style.visibility</p:attrName>
                                        </p:attrNameLst>
                                      </p:cBhvr>
                                      <p:to>
                                        <p:strVal val="visible"/>
                                      </p:to>
                                    </p:set>
                                    <p:animEffect transition="in" filter="barn(inVertical)">
                                      <p:cBhvr>
                                        <p:cTn id="23"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2772234" y="3672759"/>
            <a:ext cx="2786581" cy="1354195"/>
            <a:chOff x="851261" y="3526734"/>
            <a:chExt cx="2786581" cy="1354195"/>
          </a:xfrm>
        </p:grpSpPr>
        <p:sp>
          <p:nvSpPr>
            <p:cNvPr id="4" name="矩形 39"/>
            <p:cNvSpPr>
              <a:spLocks noChangeArrowheads="1"/>
            </p:cNvSpPr>
            <p:nvPr/>
          </p:nvSpPr>
          <p:spPr bwMode="auto">
            <a:xfrm>
              <a:off x="851261" y="4049932"/>
              <a:ext cx="2786581"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218565">
                <a:lnSpc>
                  <a:spcPct val="150000"/>
                </a:lnSpc>
                <a:spcBef>
                  <a:spcPts val="1000"/>
                </a:spcBef>
                <a:defRPr/>
              </a:pPr>
              <a:r>
                <a:rPr lang="zh-CN" altLang="en-US" sz="1600" dirty="0">
                  <a:solidFill>
                    <a:srgbClr val="080808"/>
                  </a:solidFill>
                  <a:latin typeface="隶书" panose="02010509060101010101" pitchFamily="49" charset="-122"/>
                  <a:ea typeface="隶书" panose="02010509060101010101" pitchFamily="49" charset="-122"/>
                  <a:cs typeface="宋体" panose="02010600030101010101" pitchFamily="2" charset="-122"/>
                </a:rPr>
                <a:t>单击此处添加段落文本单击此处添加段落文本</a:t>
              </a:r>
              <a:endParaRPr lang="zh-CN" altLang="en-US" sz="1600" dirty="0">
                <a:solidFill>
                  <a:srgbClr val="080808"/>
                </a:solidFill>
                <a:latin typeface="隶书" panose="02010509060101010101" pitchFamily="49" charset="-122"/>
                <a:ea typeface="隶书" panose="02010509060101010101" pitchFamily="49" charset="-122"/>
                <a:cs typeface="宋体" panose="02010600030101010101" pitchFamily="2" charset="-122"/>
              </a:endParaRPr>
            </a:p>
          </p:txBody>
        </p:sp>
        <p:sp>
          <p:nvSpPr>
            <p:cNvPr id="5" name="矩形 39"/>
            <p:cNvSpPr>
              <a:spLocks noChangeArrowheads="1"/>
            </p:cNvSpPr>
            <p:nvPr/>
          </p:nvSpPr>
          <p:spPr bwMode="auto">
            <a:xfrm>
              <a:off x="851261" y="3526734"/>
              <a:ext cx="2458363"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218565">
                <a:lnSpc>
                  <a:spcPct val="150000"/>
                </a:lnSpc>
                <a:spcBef>
                  <a:spcPts val="1000"/>
                </a:spcBef>
                <a:defRPr/>
              </a:pPr>
              <a:r>
                <a:rPr lang="zh-CN" altLang="en-US" sz="2800" b="1" dirty="0">
                  <a:latin typeface="汉仪小麦体简" panose="00020600040101010101" pitchFamily="18" charset="-122"/>
                  <a:ea typeface="汉仪小麦体简" panose="00020600040101010101" pitchFamily="18" charset="-122"/>
                  <a:cs typeface="宋体" panose="02010600030101010101" pitchFamily="2" charset="-122"/>
                </a:rPr>
                <a:t>点击添加标题</a:t>
              </a:r>
              <a:endParaRPr lang="zh-CN" altLang="en-US" sz="2800" b="1" dirty="0">
                <a:latin typeface="汉仪小麦体简" panose="00020600040101010101" pitchFamily="18" charset="-122"/>
                <a:ea typeface="汉仪小麦体简" panose="00020600040101010101" pitchFamily="18" charset="-122"/>
                <a:cs typeface="宋体" panose="02010600030101010101" pitchFamily="2" charset="-122"/>
              </a:endParaRPr>
            </a:p>
          </p:txBody>
        </p:sp>
      </p:grpSp>
      <p:pic>
        <p:nvPicPr>
          <p:cNvPr id="10" name="图片 9"/>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446407" y="2252654"/>
            <a:ext cx="2458363" cy="2336800"/>
          </a:xfrm>
          <a:prstGeom prst="rect">
            <a:avLst/>
          </a:prstGeom>
        </p:spPr>
      </p:pic>
      <p:grpSp>
        <p:nvGrpSpPr>
          <p:cNvPr id="21" name="组合 20"/>
          <p:cNvGrpSpPr/>
          <p:nvPr/>
        </p:nvGrpSpPr>
        <p:grpSpPr>
          <a:xfrm>
            <a:off x="5265706" y="1730477"/>
            <a:ext cx="2786581" cy="1354195"/>
            <a:chOff x="851261" y="3526734"/>
            <a:chExt cx="2786581" cy="1354195"/>
          </a:xfrm>
        </p:grpSpPr>
        <p:sp>
          <p:nvSpPr>
            <p:cNvPr id="22" name="矩形 39"/>
            <p:cNvSpPr>
              <a:spLocks noChangeArrowheads="1"/>
            </p:cNvSpPr>
            <p:nvPr/>
          </p:nvSpPr>
          <p:spPr bwMode="auto">
            <a:xfrm>
              <a:off x="851261" y="4049932"/>
              <a:ext cx="2786581"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218565">
                <a:lnSpc>
                  <a:spcPct val="150000"/>
                </a:lnSpc>
                <a:spcBef>
                  <a:spcPts val="1000"/>
                </a:spcBef>
                <a:defRPr/>
              </a:pPr>
              <a:r>
                <a:rPr lang="zh-CN" altLang="en-US" sz="1600" dirty="0">
                  <a:solidFill>
                    <a:srgbClr val="080808"/>
                  </a:solidFill>
                  <a:latin typeface="隶书" panose="02010509060101010101" pitchFamily="49" charset="-122"/>
                  <a:ea typeface="隶书" panose="02010509060101010101" pitchFamily="49" charset="-122"/>
                  <a:cs typeface="宋体" panose="02010600030101010101" pitchFamily="2" charset="-122"/>
                </a:rPr>
                <a:t>单击此处添加段落文本单击此处添加段落文本</a:t>
              </a:r>
              <a:endParaRPr lang="zh-CN" altLang="en-US" sz="1600" dirty="0">
                <a:solidFill>
                  <a:srgbClr val="080808"/>
                </a:solidFill>
                <a:latin typeface="隶书" panose="02010509060101010101" pitchFamily="49" charset="-122"/>
                <a:ea typeface="隶书" panose="02010509060101010101" pitchFamily="49" charset="-122"/>
                <a:cs typeface="宋体" panose="02010600030101010101" pitchFamily="2" charset="-122"/>
              </a:endParaRPr>
            </a:p>
          </p:txBody>
        </p:sp>
        <p:sp>
          <p:nvSpPr>
            <p:cNvPr id="23" name="矩形 39"/>
            <p:cNvSpPr>
              <a:spLocks noChangeArrowheads="1"/>
            </p:cNvSpPr>
            <p:nvPr/>
          </p:nvSpPr>
          <p:spPr bwMode="auto">
            <a:xfrm>
              <a:off x="851261" y="3526734"/>
              <a:ext cx="2458363"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218565">
                <a:lnSpc>
                  <a:spcPct val="150000"/>
                </a:lnSpc>
                <a:spcBef>
                  <a:spcPts val="1000"/>
                </a:spcBef>
                <a:defRPr/>
              </a:pPr>
              <a:r>
                <a:rPr lang="zh-CN" altLang="en-US" sz="2800" b="1" dirty="0">
                  <a:latin typeface="汉仪小麦体简" panose="00020600040101010101" pitchFamily="18" charset="-122"/>
                  <a:ea typeface="汉仪小麦体简" panose="00020600040101010101" pitchFamily="18" charset="-122"/>
                  <a:cs typeface="宋体" panose="02010600030101010101" pitchFamily="2" charset="-122"/>
                </a:rPr>
                <a:t>点击添加标题</a:t>
              </a:r>
              <a:endParaRPr lang="zh-CN" altLang="en-US" sz="2800" b="1" dirty="0">
                <a:latin typeface="汉仪小麦体简" panose="00020600040101010101" pitchFamily="18" charset="-122"/>
                <a:ea typeface="汉仪小麦体简" panose="00020600040101010101" pitchFamily="18" charset="-122"/>
                <a:cs typeface="宋体" panose="02010600030101010101" pitchFamily="2" charset="-122"/>
              </a:endParaRPr>
            </a:p>
          </p:txBody>
        </p:sp>
      </p:grpSp>
      <p:grpSp>
        <p:nvGrpSpPr>
          <p:cNvPr id="24" name="组合 23"/>
          <p:cNvGrpSpPr/>
          <p:nvPr/>
        </p:nvGrpSpPr>
        <p:grpSpPr>
          <a:xfrm>
            <a:off x="7884642" y="3587212"/>
            <a:ext cx="2786581" cy="1354195"/>
            <a:chOff x="851261" y="3526734"/>
            <a:chExt cx="2786581" cy="1354195"/>
          </a:xfrm>
        </p:grpSpPr>
        <p:sp>
          <p:nvSpPr>
            <p:cNvPr id="25" name="矩形 39"/>
            <p:cNvSpPr>
              <a:spLocks noChangeArrowheads="1"/>
            </p:cNvSpPr>
            <p:nvPr/>
          </p:nvSpPr>
          <p:spPr bwMode="auto">
            <a:xfrm>
              <a:off x="851261" y="4049932"/>
              <a:ext cx="2786581"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218565">
                <a:lnSpc>
                  <a:spcPct val="150000"/>
                </a:lnSpc>
                <a:spcBef>
                  <a:spcPts val="1000"/>
                </a:spcBef>
                <a:defRPr/>
              </a:pPr>
              <a:r>
                <a:rPr lang="zh-CN" altLang="en-US" sz="1600" dirty="0">
                  <a:solidFill>
                    <a:srgbClr val="080808"/>
                  </a:solidFill>
                  <a:latin typeface="隶书" panose="02010509060101010101" pitchFamily="49" charset="-122"/>
                  <a:ea typeface="隶书" panose="02010509060101010101" pitchFamily="49" charset="-122"/>
                  <a:cs typeface="宋体" panose="02010600030101010101" pitchFamily="2" charset="-122"/>
                </a:rPr>
                <a:t>单击此处添加段落文本单击此处添加段落文本</a:t>
              </a:r>
              <a:endParaRPr lang="zh-CN" altLang="en-US" sz="1600" dirty="0">
                <a:solidFill>
                  <a:srgbClr val="080808"/>
                </a:solidFill>
                <a:latin typeface="隶书" panose="02010509060101010101" pitchFamily="49" charset="-122"/>
                <a:ea typeface="隶书" panose="02010509060101010101" pitchFamily="49" charset="-122"/>
                <a:cs typeface="宋体" panose="02010600030101010101" pitchFamily="2" charset="-122"/>
              </a:endParaRPr>
            </a:p>
          </p:txBody>
        </p:sp>
        <p:sp>
          <p:nvSpPr>
            <p:cNvPr id="26" name="矩形 39"/>
            <p:cNvSpPr>
              <a:spLocks noChangeArrowheads="1"/>
            </p:cNvSpPr>
            <p:nvPr/>
          </p:nvSpPr>
          <p:spPr bwMode="auto">
            <a:xfrm>
              <a:off x="851261" y="3526734"/>
              <a:ext cx="2458363"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218565">
                <a:lnSpc>
                  <a:spcPct val="150000"/>
                </a:lnSpc>
                <a:spcBef>
                  <a:spcPts val="1000"/>
                </a:spcBef>
                <a:defRPr/>
              </a:pPr>
              <a:r>
                <a:rPr lang="zh-CN" altLang="en-US" sz="2800" b="1" dirty="0">
                  <a:latin typeface="汉仪小麦体简" panose="00020600040101010101" pitchFamily="18" charset="-122"/>
                  <a:ea typeface="汉仪小麦体简" panose="00020600040101010101" pitchFamily="18" charset="-122"/>
                  <a:cs typeface="宋体" panose="02010600030101010101" pitchFamily="2" charset="-122"/>
                </a:rPr>
                <a:t>点击添加标题</a:t>
              </a:r>
              <a:endParaRPr lang="zh-CN" altLang="en-US" sz="2800" b="1" dirty="0">
                <a:latin typeface="汉仪小麦体简" panose="00020600040101010101" pitchFamily="18" charset="-122"/>
                <a:ea typeface="汉仪小麦体简" panose="00020600040101010101" pitchFamily="18" charset="-122"/>
                <a:cs typeface="宋体" panose="02010600030101010101" pitchFamily="2" charset="-122"/>
              </a:endParaRPr>
            </a:p>
          </p:txBody>
        </p:sp>
      </p:grpSp>
      <p:grpSp>
        <p:nvGrpSpPr>
          <p:cNvPr id="34" name="组合 33"/>
          <p:cNvGrpSpPr/>
          <p:nvPr/>
        </p:nvGrpSpPr>
        <p:grpSpPr>
          <a:xfrm>
            <a:off x="10305381" y="-142806"/>
            <a:ext cx="1497392" cy="3985050"/>
            <a:chOff x="10305381" y="-142806"/>
            <a:chExt cx="1497392" cy="3985050"/>
          </a:xfrm>
        </p:grpSpPr>
        <p:pic>
          <p:nvPicPr>
            <p:cNvPr id="30" name="图片 29"/>
            <p:cNvPicPr>
              <a:picLocks noChangeAspect="1"/>
            </p:cNvPicPr>
            <p:nvPr/>
          </p:nvPicPr>
          <p:blipFill rotWithShape="1">
            <a:blip r:embed="rId2">
              <a:extLst>
                <a:ext uri="{28A0092B-C50C-407E-A947-70E740481C1C}">
                  <a14:useLocalDpi xmlns:a14="http://schemas.microsoft.com/office/drawing/2010/main" val="0"/>
                </a:ext>
              </a:extLst>
            </a:blip>
            <a:srcRect l="26196" r="61392"/>
            <a:stretch>
              <a:fillRect/>
            </a:stretch>
          </p:blipFill>
          <p:spPr>
            <a:xfrm>
              <a:off x="11106335" y="-142806"/>
              <a:ext cx="696438" cy="3985050"/>
            </a:xfrm>
            <a:prstGeom prst="rect">
              <a:avLst/>
            </a:prstGeom>
          </p:spPr>
        </p:pic>
        <p:pic>
          <p:nvPicPr>
            <p:cNvPr id="31" name="图片 30"/>
            <p:cNvPicPr>
              <a:picLocks noChangeAspect="1"/>
            </p:cNvPicPr>
            <p:nvPr/>
          </p:nvPicPr>
          <p:blipFill rotWithShape="1">
            <a:blip r:embed="rId2">
              <a:extLst>
                <a:ext uri="{28A0092B-C50C-407E-A947-70E740481C1C}">
                  <a14:useLocalDpi xmlns:a14="http://schemas.microsoft.com/office/drawing/2010/main" val="0"/>
                </a:ext>
              </a:extLst>
            </a:blip>
            <a:srcRect l="2385" r="83293" b="51884"/>
            <a:stretch>
              <a:fillRect/>
            </a:stretch>
          </p:blipFill>
          <p:spPr>
            <a:xfrm>
              <a:off x="10305381" y="-109710"/>
              <a:ext cx="1120739" cy="2674161"/>
            </a:xfrm>
            <a:prstGeom prst="rect">
              <a:avLst/>
            </a:prstGeom>
          </p:spPr>
        </p:pic>
      </p:grpSp>
      <p:grpSp>
        <p:nvGrpSpPr>
          <p:cNvPr id="2" name="组合 1"/>
          <p:cNvGrpSpPr/>
          <p:nvPr/>
        </p:nvGrpSpPr>
        <p:grpSpPr>
          <a:xfrm>
            <a:off x="2772234" y="3019305"/>
            <a:ext cx="8753185" cy="653454"/>
            <a:chOff x="2772234" y="3019305"/>
            <a:chExt cx="8753185" cy="653454"/>
          </a:xfrm>
        </p:grpSpPr>
        <p:grpSp>
          <p:nvGrpSpPr>
            <p:cNvPr id="33" name="组合 32"/>
            <p:cNvGrpSpPr/>
            <p:nvPr/>
          </p:nvGrpSpPr>
          <p:grpSpPr>
            <a:xfrm>
              <a:off x="2772234" y="3346271"/>
              <a:ext cx="8144814" cy="203201"/>
              <a:chOff x="2772234" y="3346271"/>
              <a:chExt cx="8144814" cy="203201"/>
            </a:xfrm>
          </p:grpSpPr>
          <p:cxnSp>
            <p:nvCxnSpPr>
              <p:cNvPr id="14" name="直接连接符 13"/>
              <p:cNvCxnSpPr/>
              <p:nvPr/>
            </p:nvCxnSpPr>
            <p:spPr>
              <a:xfrm flipV="1">
                <a:off x="2772234" y="3466741"/>
                <a:ext cx="8144814" cy="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nvGrpSpPr>
              <p:cNvPr id="32" name="组合 31"/>
              <p:cNvGrpSpPr/>
              <p:nvPr/>
            </p:nvGrpSpPr>
            <p:grpSpPr>
              <a:xfrm>
                <a:off x="3983179" y="3346271"/>
                <a:ext cx="5351635" cy="203201"/>
                <a:chOff x="3983179" y="3346271"/>
                <a:chExt cx="5351635" cy="203201"/>
              </a:xfrm>
            </p:grpSpPr>
            <p:sp>
              <p:nvSpPr>
                <p:cNvPr id="15" name="椭圆 14"/>
                <p:cNvSpPr/>
                <p:nvPr/>
              </p:nvSpPr>
              <p:spPr>
                <a:xfrm rot="16200000">
                  <a:off x="3983179" y="3346272"/>
                  <a:ext cx="203200" cy="203200"/>
                </a:xfrm>
                <a:prstGeom prst="ellipse">
                  <a:avLst/>
                </a:prstGeom>
                <a:solidFill>
                  <a:srgbClr val="E84648"/>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38619F"/>
                    </a:solidFill>
                  </a:endParaRPr>
                </a:p>
              </p:txBody>
            </p:sp>
            <p:sp>
              <p:nvSpPr>
                <p:cNvPr id="16" name="椭圆 15"/>
                <p:cNvSpPr/>
                <p:nvPr/>
              </p:nvSpPr>
              <p:spPr>
                <a:xfrm rot="16200000">
                  <a:off x="6557397" y="3346272"/>
                  <a:ext cx="203200" cy="203200"/>
                </a:xfrm>
                <a:prstGeom prst="ellipse">
                  <a:avLst/>
                </a:prstGeom>
                <a:solidFill>
                  <a:srgbClr val="E84648"/>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38619F"/>
                    </a:solidFill>
                  </a:endParaRPr>
                </a:p>
              </p:txBody>
            </p:sp>
            <p:sp>
              <p:nvSpPr>
                <p:cNvPr id="17" name="椭圆 16"/>
                <p:cNvSpPr/>
                <p:nvPr/>
              </p:nvSpPr>
              <p:spPr>
                <a:xfrm rot="16200000">
                  <a:off x="9131614" y="3346271"/>
                  <a:ext cx="203200" cy="203200"/>
                </a:xfrm>
                <a:prstGeom prst="ellipse">
                  <a:avLst/>
                </a:prstGeom>
                <a:solidFill>
                  <a:srgbClr val="E84648"/>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38619F"/>
                    </a:solidFill>
                  </a:endParaRPr>
                </a:p>
              </p:txBody>
            </p:sp>
          </p:grpSp>
        </p:grpSp>
        <p:pic>
          <p:nvPicPr>
            <p:cNvPr id="27" name="图片 26" descr="鱼旗"/>
            <p:cNvPicPr>
              <a:picLocks noChangeAspect="1"/>
            </p:cNvPicPr>
            <p:nvPr/>
          </p:nvPicPr>
          <p:blipFill rotWithShape="1">
            <a:blip r:embed="rId3"/>
            <a:srcRect l="13458" t="80512" r="42096"/>
            <a:stretch>
              <a:fillRect/>
            </a:stretch>
          </p:blipFill>
          <p:spPr>
            <a:xfrm>
              <a:off x="10789067" y="3019305"/>
              <a:ext cx="736352" cy="653454"/>
            </a:xfrm>
            <a:prstGeom prst="rect">
              <a:avLst/>
            </a:prstGeom>
          </p:spPr>
        </p:pic>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down)">
                                      <p:cBhvr>
                                        <p:cTn id="7" dur="500"/>
                                        <p:tgtEl>
                                          <p:spTgt spid="10"/>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left)">
                                      <p:cBhvr>
                                        <p:cTn id="11" dur="500"/>
                                        <p:tgtEl>
                                          <p:spTgt spid="2"/>
                                        </p:tgtEl>
                                      </p:cBhvr>
                                    </p:animEffect>
                                  </p:childTnLst>
                                </p:cTn>
                              </p:par>
                            </p:childTnLst>
                          </p:cTn>
                        </p:par>
                        <p:par>
                          <p:cTn id="12" fill="hold">
                            <p:stCondLst>
                              <p:cond delay="1000"/>
                            </p:stCondLst>
                            <p:childTnLst>
                              <p:par>
                                <p:cTn id="13" presetID="42" presetClass="entr" presetSubtype="0" fill="hold"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1000"/>
                                        <p:tgtEl>
                                          <p:spTgt spid="3"/>
                                        </p:tgtEl>
                                      </p:cBhvr>
                                    </p:animEffect>
                                    <p:anim calcmode="lin" valueType="num">
                                      <p:cBhvr>
                                        <p:cTn id="16" dur="1000" fill="hold"/>
                                        <p:tgtEl>
                                          <p:spTgt spid="3"/>
                                        </p:tgtEl>
                                        <p:attrNameLst>
                                          <p:attrName>ppt_x</p:attrName>
                                        </p:attrNameLst>
                                      </p:cBhvr>
                                      <p:tavLst>
                                        <p:tav tm="0">
                                          <p:val>
                                            <p:strVal val="#ppt_x"/>
                                          </p:val>
                                        </p:tav>
                                        <p:tav tm="100000">
                                          <p:val>
                                            <p:strVal val="#ppt_x"/>
                                          </p:val>
                                        </p:tav>
                                      </p:tavLst>
                                    </p:anim>
                                    <p:anim calcmode="lin" valueType="num">
                                      <p:cBhvr>
                                        <p:cTn id="17" dur="1000" fill="hold"/>
                                        <p:tgtEl>
                                          <p:spTgt spid="3"/>
                                        </p:tgtEl>
                                        <p:attrNameLst>
                                          <p:attrName>ppt_y</p:attrName>
                                        </p:attrNameLst>
                                      </p:cBhvr>
                                      <p:tavLst>
                                        <p:tav tm="0">
                                          <p:val>
                                            <p:strVal val="#ppt_y+.1"/>
                                          </p:val>
                                        </p:tav>
                                        <p:tav tm="100000">
                                          <p:val>
                                            <p:strVal val="#ppt_y"/>
                                          </p:val>
                                        </p:tav>
                                      </p:tavLst>
                                    </p:anim>
                                  </p:childTnLst>
                                </p:cTn>
                              </p:par>
                            </p:childTnLst>
                          </p:cTn>
                        </p:par>
                        <p:par>
                          <p:cTn id="18" fill="hold">
                            <p:stCondLst>
                              <p:cond delay="2000"/>
                            </p:stCondLst>
                            <p:childTnLst>
                              <p:par>
                                <p:cTn id="19" presetID="42" presetClass="entr" presetSubtype="0" fill="hold" nodeType="afterEffect">
                                  <p:stCondLst>
                                    <p:cond delay="0"/>
                                  </p:stCondLst>
                                  <p:childTnLst>
                                    <p:set>
                                      <p:cBhvr>
                                        <p:cTn id="20" dur="1" fill="hold">
                                          <p:stCondLst>
                                            <p:cond delay="0"/>
                                          </p:stCondLst>
                                        </p:cTn>
                                        <p:tgtEl>
                                          <p:spTgt spid="21"/>
                                        </p:tgtEl>
                                        <p:attrNameLst>
                                          <p:attrName>style.visibility</p:attrName>
                                        </p:attrNameLst>
                                      </p:cBhvr>
                                      <p:to>
                                        <p:strVal val="visible"/>
                                      </p:to>
                                    </p:set>
                                    <p:animEffect transition="in" filter="fade">
                                      <p:cBhvr>
                                        <p:cTn id="21" dur="1000"/>
                                        <p:tgtEl>
                                          <p:spTgt spid="21"/>
                                        </p:tgtEl>
                                      </p:cBhvr>
                                    </p:animEffect>
                                    <p:anim calcmode="lin" valueType="num">
                                      <p:cBhvr>
                                        <p:cTn id="22" dur="1000" fill="hold"/>
                                        <p:tgtEl>
                                          <p:spTgt spid="21"/>
                                        </p:tgtEl>
                                        <p:attrNameLst>
                                          <p:attrName>ppt_x</p:attrName>
                                        </p:attrNameLst>
                                      </p:cBhvr>
                                      <p:tavLst>
                                        <p:tav tm="0">
                                          <p:val>
                                            <p:strVal val="#ppt_x"/>
                                          </p:val>
                                        </p:tav>
                                        <p:tav tm="100000">
                                          <p:val>
                                            <p:strVal val="#ppt_x"/>
                                          </p:val>
                                        </p:tav>
                                      </p:tavLst>
                                    </p:anim>
                                    <p:anim calcmode="lin" valueType="num">
                                      <p:cBhvr>
                                        <p:cTn id="23" dur="1000" fill="hold"/>
                                        <p:tgtEl>
                                          <p:spTgt spid="21"/>
                                        </p:tgtEl>
                                        <p:attrNameLst>
                                          <p:attrName>ppt_y</p:attrName>
                                        </p:attrNameLst>
                                      </p:cBhvr>
                                      <p:tavLst>
                                        <p:tav tm="0">
                                          <p:val>
                                            <p:strVal val="#ppt_y+.1"/>
                                          </p:val>
                                        </p:tav>
                                        <p:tav tm="100000">
                                          <p:val>
                                            <p:strVal val="#ppt_y"/>
                                          </p:val>
                                        </p:tav>
                                      </p:tavLst>
                                    </p:anim>
                                  </p:childTnLst>
                                </p:cTn>
                              </p:par>
                            </p:childTnLst>
                          </p:cTn>
                        </p:par>
                        <p:par>
                          <p:cTn id="24" fill="hold">
                            <p:stCondLst>
                              <p:cond delay="3000"/>
                            </p:stCondLst>
                            <p:childTnLst>
                              <p:par>
                                <p:cTn id="25" presetID="42" presetClass="entr" presetSubtype="0" fill="hold" nodeType="afterEffect">
                                  <p:stCondLst>
                                    <p:cond delay="0"/>
                                  </p:stCondLst>
                                  <p:childTnLst>
                                    <p:set>
                                      <p:cBhvr>
                                        <p:cTn id="26" dur="1" fill="hold">
                                          <p:stCondLst>
                                            <p:cond delay="0"/>
                                          </p:stCondLst>
                                        </p:cTn>
                                        <p:tgtEl>
                                          <p:spTgt spid="24"/>
                                        </p:tgtEl>
                                        <p:attrNameLst>
                                          <p:attrName>style.visibility</p:attrName>
                                        </p:attrNameLst>
                                      </p:cBhvr>
                                      <p:to>
                                        <p:strVal val="visible"/>
                                      </p:to>
                                    </p:set>
                                    <p:animEffect transition="in" filter="fade">
                                      <p:cBhvr>
                                        <p:cTn id="27" dur="1000"/>
                                        <p:tgtEl>
                                          <p:spTgt spid="24"/>
                                        </p:tgtEl>
                                      </p:cBhvr>
                                    </p:animEffect>
                                    <p:anim calcmode="lin" valueType="num">
                                      <p:cBhvr>
                                        <p:cTn id="28" dur="1000" fill="hold"/>
                                        <p:tgtEl>
                                          <p:spTgt spid="24"/>
                                        </p:tgtEl>
                                        <p:attrNameLst>
                                          <p:attrName>ppt_x</p:attrName>
                                        </p:attrNameLst>
                                      </p:cBhvr>
                                      <p:tavLst>
                                        <p:tav tm="0">
                                          <p:val>
                                            <p:strVal val="#ppt_x"/>
                                          </p:val>
                                        </p:tav>
                                        <p:tav tm="100000">
                                          <p:val>
                                            <p:strVal val="#ppt_x"/>
                                          </p:val>
                                        </p:tav>
                                      </p:tavLst>
                                    </p:anim>
                                    <p:anim calcmode="lin" valueType="num">
                                      <p:cBhvr>
                                        <p:cTn id="29" dur="1000" fill="hold"/>
                                        <p:tgtEl>
                                          <p:spTgt spid="24"/>
                                        </p:tgtEl>
                                        <p:attrNameLst>
                                          <p:attrName>ppt_y</p:attrName>
                                        </p:attrNameLst>
                                      </p:cBhvr>
                                      <p:tavLst>
                                        <p:tav tm="0">
                                          <p:val>
                                            <p:strVal val="#ppt_y+.1"/>
                                          </p:val>
                                        </p:tav>
                                        <p:tav tm="100000">
                                          <p:val>
                                            <p:strVal val="#ppt_y"/>
                                          </p:val>
                                        </p:tav>
                                      </p:tavLst>
                                    </p:anim>
                                  </p:childTnLst>
                                </p:cTn>
                              </p:par>
                            </p:childTnLst>
                          </p:cTn>
                        </p:par>
                        <p:par>
                          <p:cTn id="30" fill="hold">
                            <p:stCondLst>
                              <p:cond delay="4000"/>
                            </p:stCondLst>
                            <p:childTnLst>
                              <p:par>
                                <p:cTn id="31" presetID="22" presetClass="entr" presetSubtype="4" fill="hold" nodeType="afterEffect">
                                  <p:stCondLst>
                                    <p:cond delay="0"/>
                                  </p:stCondLst>
                                  <p:childTnLst>
                                    <p:set>
                                      <p:cBhvr>
                                        <p:cTn id="32" dur="1" fill="hold">
                                          <p:stCondLst>
                                            <p:cond delay="0"/>
                                          </p:stCondLst>
                                        </p:cTn>
                                        <p:tgtEl>
                                          <p:spTgt spid="34"/>
                                        </p:tgtEl>
                                        <p:attrNameLst>
                                          <p:attrName>style.visibility</p:attrName>
                                        </p:attrNameLst>
                                      </p:cBhvr>
                                      <p:to>
                                        <p:strVal val="visible"/>
                                      </p:to>
                                    </p:set>
                                    <p:animEffect transition="in" filter="wipe(down)">
                                      <p:cBhvr>
                                        <p:cTn id="33"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鱼旗"/>
          <p:cNvPicPr>
            <a:picLocks noChangeAspect="1"/>
          </p:cNvPicPr>
          <p:nvPr/>
        </p:nvPicPr>
        <p:blipFill>
          <a:blip r:embed="rId1"/>
          <a:stretch>
            <a:fillRect/>
          </a:stretch>
        </p:blipFill>
        <p:spPr>
          <a:xfrm>
            <a:off x="10139045" y="-17780"/>
            <a:ext cx="2037715" cy="4124325"/>
          </a:xfrm>
          <a:prstGeom prst="rect">
            <a:avLst/>
          </a:prstGeom>
        </p:spPr>
      </p:pic>
      <p:pic>
        <p:nvPicPr>
          <p:cNvPr id="6" name="图片 5" descr="花边"/>
          <p:cNvPicPr>
            <a:picLocks noChangeAspect="1"/>
          </p:cNvPicPr>
          <p:nvPr/>
        </p:nvPicPr>
        <p:blipFill>
          <a:blip r:embed="rId2"/>
          <a:stretch>
            <a:fillRect/>
          </a:stretch>
        </p:blipFill>
        <p:spPr>
          <a:xfrm>
            <a:off x="-29845" y="5546725"/>
            <a:ext cx="12206605" cy="1793240"/>
          </a:xfrm>
          <a:prstGeom prst="rect">
            <a:avLst/>
          </a:prstGeom>
        </p:spPr>
      </p:pic>
      <p:pic>
        <p:nvPicPr>
          <p:cNvPr id="7" name="图片 6" descr="招财猫"/>
          <p:cNvPicPr>
            <a:picLocks noChangeAspect="1"/>
          </p:cNvPicPr>
          <p:nvPr/>
        </p:nvPicPr>
        <p:blipFill>
          <a:blip r:embed="rId3"/>
          <a:stretch>
            <a:fillRect/>
          </a:stretch>
        </p:blipFill>
        <p:spPr>
          <a:xfrm>
            <a:off x="133985" y="2107565"/>
            <a:ext cx="1455420" cy="1718310"/>
          </a:xfrm>
          <a:prstGeom prst="rect">
            <a:avLst/>
          </a:prstGeom>
        </p:spPr>
      </p:pic>
      <p:sp>
        <p:nvSpPr>
          <p:cNvPr id="14" name="PA_文本框 1"/>
          <p:cNvSpPr txBox="1">
            <a:spLocks noChangeArrowheads="1"/>
          </p:cNvSpPr>
          <p:nvPr>
            <p:custDataLst>
              <p:tags r:id="rId4"/>
            </p:custDataLst>
          </p:nvPr>
        </p:nvSpPr>
        <p:spPr bwMode="auto">
          <a:xfrm>
            <a:off x="2800348" y="2151797"/>
            <a:ext cx="6934205" cy="2123658"/>
          </a:xfrm>
          <a:prstGeom prst="rect">
            <a:avLst/>
          </a:prstGeom>
          <a:noFill/>
          <a:ln w="9525">
            <a:noFill/>
            <a:miter lim="800000"/>
          </a:ln>
        </p:spPr>
        <p:txBody>
          <a:bodyPr wrap="square">
            <a:spAutoFit/>
          </a:bodyPr>
          <a:lstStyle/>
          <a:p>
            <a:pPr algn="ctr"/>
            <a:r>
              <a:rPr lang="zh-CN" altLang="en-US" sz="6600" b="1" dirty="0">
                <a:solidFill>
                  <a:srgbClr val="CC3423"/>
                </a:solidFill>
                <a:latin typeface="汉仪小麦体简" panose="00020600040101010101" pitchFamily="18" charset="-122"/>
                <a:ea typeface="汉仪小麦体简" panose="00020600040101010101" pitchFamily="18" charset="-122"/>
                <a:cs typeface="+mn-ea"/>
                <a:sym typeface="+mn-lt"/>
              </a:rPr>
              <a:t>感谢您的聆听</a:t>
            </a:r>
            <a:endParaRPr lang="en-US" altLang="zh-CN" sz="6600" b="1" dirty="0">
              <a:solidFill>
                <a:srgbClr val="CC3423"/>
              </a:solidFill>
              <a:latin typeface="汉仪小麦体简" panose="00020600040101010101" pitchFamily="18" charset="-122"/>
              <a:ea typeface="汉仪小麦体简" panose="00020600040101010101" pitchFamily="18" charset="-122"/>
              <a:cs typeface="+mn-ea"/>
              <a:sym typeface="+mn-lt"/>
            </a:endParaRPr>
          </a:p>
          <a:p>
            <a:pPr algn="ctr"/>
            <a:r>
              <a:rPr lang="en-US" altLang="zh-CN" sz="6600" b="1" dirty="0">
                <a:latin typeface="汉仪小麦体简" panose="00020600040101010101" pitchFamily="18" charset="-122"/>
                <a:ea typeface="汉仪小麦体简" panose="00020600040101010101" pitchFamily="18" charset="-122"/>
                <a:cs typeface="+mn-ea"/>
                <a:sym typeface="+mn-lt"/>
              </a:rPr>
              <a:t>PPT</a:t>
            </a:r>
            <a:r>
              <a:rPr lang="zh-CN" altLang="en-US" sz="6600" b="1" dirty="0">
                <a:latin typeface="汉仪小麦体简" panose="00020600040101010101" pitchFamily="18" charset="-122"/>
                <a:ea typeface="汉仪小麦体简" panose="00020600040101010101" pitchFamily="18" charset="-122"/>
                <a:cs typeface="+mn-ea"/>
                <a:sym typeface="+mn-lt"/>
              </a:rPr>
              <a:t>通用模板</a:t>
            </a:r>
            <a:endParaRPr lang="en-US" altLang="ko-KR" sz="6600" b="1" dirty="0">
              <a:latin typeface="汉仪小麦体简" panose="00020600040101010101" pitchFamily="18" charset="-122"/>
              <a:ea typeface="汉仪小麦体简" panose="00020600040101010101" pitchFamily="18" charset="-122"/>
              <a:cs typeface="+mn-ea"/>
              <a:sym typeface="+mn-lt"/>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par>
                                <p:cTn id="10" presetID="22" presetClass="entr" presetSubtype="2" fill="hold" nodeType="with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right)">
                                      <p:cBhvr>
                                        <p:cTn id="12" dur="500"/>
                                        <p:tgtEl>
                                          <p:spTgt spid="5"/>
                                        </p:tgtEl>
                                      </p:cBhvr>
                                    </p:animEffect>
                                  </p:childTnLst>
                                </p:cTn>
                              </p:par>
                            </p:childTnLst>
                          </p:cTn>
                        </p:par>
                        <p:par>
                          <p:cTn id="13" fill="hold">
                            <p:stCondLst>
                              <p:cond delay="500"/>
                            </p:stCondLst>
                            <p:childTnLst>
                              <p:par>
                                <p:cTn id="14" presetID="52" presetClass="entr" presetSubtype="0" fill="hold" nodeType="afterEffect">
                                  <p:stCondLst>
                                    <p:cond delay="0"/>
                                  </p:stCondLst>
                                  <p:childTnLst>
                                    <p:set>
                                      <p:cBhvr>
                                        <p:cTn id="15" dur="1" fill="hold">
                                          <p:stCondLst>
                                            <p:cond delay="0"/>
                                          </p:stCondLst>
                                        </p:cTn>
                                        <p:tgtEl>
                                          <p:spTgt spid="7"/>
                                        </p:tgtEl>
                                        <p:attrNameLst>
                                          <p:attrName>style.visibility</p:attrName>
                                        </p:attrNameLst>
                                      </p:cBhvr>
                                      <p:to>
                                        <p:strVal val="visible"/>
                                      </p:to>
                                    </p:set>
                                    <p:animScale>
                                      <p:cBhvr>
                                        <p:cTn id="16" dur="500" decel="50000" fill="hold">
                                          <p:stCondLst>
                                            <p:cond delay="0"/>
                                          </p:stCondLst>
                                        </p:cTn>
                                        <p:tgtEl>
                                          <p:spTgt spid="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7" dur="500" decel="50000" fill="hold">
                                          <p:stCondLst>
                                            <p:cond delay="0"/>
                                          </p:stCondLst>
                                        </p:cTn>
                                        <p:tgtEl>
                                          <p:spTgt spid="7"/>
                                        </p:tgtEl>
                                        <p:attrNameLst>
                                          <p:attrName>ppt_x</p:attrName>
                                          <p:attrName>ppt_y</p:attrName>
                                        </p:attrNameLst>
                                      </p:cBhvr>
                                    </p:animMotion>
                                    <p:animEffect transition="in" filter="fade">
                                      <p:cBhvr>
                                        <p:cTn id="18" dur="500"/>
                                        <p:tgtEl>
                                          <p:spTgt spid="7"/>
                                        </p:tgtEl>
                                      </p:cBhvr>
                                    </p:animEffect>
                                  </p:childTnLst>
                                </p:cTn>
                              </p:par>
                            </p:childTnLst>
                          </p:cTn>
                        </p:par>
                        <p:par>
                          <p:cTn id="19" fill="hold">
                            <p:stCondLst>
                              <p:cond delay="1000"/>
                            </p:stCondLst>
                            <p:childTnLst>
                              <p:par>
                                <p:cTn id="20" presetID="53" presetClass="entr" presetSubtype="16" fill="hold" grpId="0" nodeType="afterEffect">
                                  <p:stCondLst>
                                    <p:cond delay="0"/>
                                  </p:stCondLst>
                                  <p:childTnLst>
                                    <p:set>
                                      <p:cBhvr>
                                        <p:cTn id="21" dur="1" fill="hold">
                                          <p:stCondLst>
                                            <p:cond delay="0"/>
                                          </p:stCondLst>
                                        </p:cTn>
                                        <p:tgtEl>
                                          <p:spTgt spid="14"/>
                                        </p:tgtEl>
                                        <p:attrNameLst>
                                          <p:attrName>style.visibility</p:attrName>
                                        </p:attrNameLst>
                                      </p:cBhvr>
                                      <p:to>
                                        <p:strVal val="visible"/>
                                      </p:to>
                                    </p:set>
                                    <p:anim calcmode="lin" valueType="num">
                                      <p:cBhvr>
                                        <p:cTn id="22" dur="500" fill="hold"/>
                                        <p:tgtEl>
                                          <p:spTgt spid="14"/>
                                        </p:tgtEl>
                                        <p:attrNameLst>
                                          <p:attrName>ppt_w</p:attrName>
                                        </p:attrNameLst>
                                      </p:cBhvr>
                                      <p:tavLst>
                                        <p:tav tm="0">
                                          <p:val>
                                            <p:fltVal val="0"/>
                                          </p:val>
                                        </p:tav>
                                        <p:tav tm="100000">
                                          <p:val>
                                            <p:strVal val="#ppt_w"/>
                                          </p:val>
                                        </p:tav>
                                      </p:tavLst>
                                    </p:anim>
                                    <p:anim calcmode="lin" valueType="num">
                                      <p:cBhvr>
                                        <p:cTn id="23" dur="500" fill="hold"/>
                                        <p:tgtEl>
                                          <p:spTgt spid="14"/>
                                        </p:tgtEl>
                                        <p:attrNameLst>
                                          <p:attrName>ppt_h</p:attrName>
                                        </p:attrNameLst>
                                      </p:cBhvr>
                                      <p:tavLst>
                                        <p:tav tm="0">
                                          <p:val>
                                            <p:fltVal val="0"/>
                                          </p:val>
                                        </p:tav>
                                        <p:tav tm="100000">
                                          <p:val>
                                            <p:strVal val="#ppt_h"/>
                                          </p:val>
                                        </p:tav>
                                      </p:tavLst>
                                    </p:anim>
                                    <p:animEffect transition="in" filter="fade">
                                      <p:cBhvr>
                                        <p:cTn id="24"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鱼旗"/>
          <p:cNvPicPr>
            <a:picLocks noChangeAspect="1"/>
          </p:cNvPicPr>
          <p:nvPr/>
        </p:nvPicPr>
        <p:blipFill>
          <a:blip r:embed="rId1"/>
          <a:stretch>
            <a:fillRect/>
          </a:stretch>
        </p:blipFill>
        <p:spPr>
          <a:xfrm>
            <a:off x="10139045" y="-17780"/>
            <a:ext cx="2037715" cy="4124325"/>
          </a:xfrm>
          <a:prstGeom prst="rect">
            <a:avLst/>
          </a:prstGeom>
        </p:spPr>
      </p:pic>
      <p:pic>
        <p:nvPicPr>
          <p:cNvPr id="6" name="图片 5" descr="花边"/>
          <p:cNvPicPr>
            <a:picLocks noChangeAspect="1"/>
          </p:cNvPicPr>
          <p:nvPr/>
        </p:nvPicPr>
        <p:blipFill>
          <a:blip r:embed="rId2"/>
          <a:stretch>
            <a:fillRect/>
          </a:stretch>
        </p:blipFill>
        <p:spPr>
          <a:xfrm>
            <a:off x="-29845" y="5546725"/>
            <a:ext cx="12206605" cy="1793240"/>
          </a:xfrm>
          <a:prstGeom prst="rect">
            <a:avLst/>
          </a:prstGeom>
        </p:spPr>
      </p:pic>
      <p:pic>
        <p:nvPicPr>
          <p:cNvPr id="7" name="图片 6" descr="招财猫"/>
          <p:cNvPicPr>
            <a:picLocks noChangeAspect="1"/>
          </p:cNvPicPr>
          <p:nvPr/>
        </p:nvPicPr>
        <p:blipFill>
          <a:blip r:embed="rId3"/>
          <a:stretch>
            <a:fillRect/>
          </a:stretch>
        </p:blipFill>
        <p:spPr>
          <a:xfrm>
            <a:off x="133985" y="2107565"/>
            <a:ext cx="1455420" cy="1718310"/>
          </a:xfrm>
          <a:prstGeom prst="rect">
            <a:avLst/>
          </a:prstGeom>
        </p:spPr>
      </p:pic>
      <p:sp>
        <p:nvSpPr>
          <p:cNvPr id="14" name="PA_文本框 1"/>
          <p:cNvSpPr txBox="1">
            <a:spLocks noChangeArrowheads="1"/>
          </p:cNvSpPr>
          <p:nvPr>
            <p:custDataLst>
              <p:tags r:id="rId4"/>
            </p:custDataLst>
          </p:nvPr>
        </p:nvSpPr>
        <p:spPr bwMode="auto">
          <a:xfrm>
            <a:off x="2800348" y="2151797"/>
            <a:ext cx="6934205" cy="1107996"/>
          </a:xfrm>
          <a:prstGeom prst="rect">
            <a:avLst/>
          </a:prstGeom>
          <a:noFill/>
          <a:ln w="9525">
            <a:noFill/>
            <a:miter lim="800000"/>
          </a:ln>
        </p:spPr>
        <p:txBody>
          <a:bodyPr wrap="square">
            <a:spAutoFit/>
          </a:bodyPr>
          <a:lstStyle/>
          <a:p>
            <a:pPr algn="ctr"/>
            <a:r>
              <a:rPr lang="zh-CN" altLang="en-US" sz="6600" b="1" dirty="0">
                <a:solidFill>
                  <a:srgbClr val="CC3423"/>
                </a:solidFill>
                <a:latin typeface="汉仪小麦体简" panose="00020600040101010101" pitchFamily="18" charset="-122"/>
                <a:ea typeface="汉仪小麦体简" panose="00020600040101010101" pitchFamily="18" charset="-122"/>
                <a:cs typeface="+mn-ea"/>
                <a:sym typeface="+mn-lt"/>
              </a:rPr>
              <a:t>使用说明</a:t>
            </a:r>
            <a:endParaRPr lang="en-US" altLang="zh-CN" sz="6600" b="1" dirty="0">
              <a:solidFill>
                <a:srgbClr val="CC3423"/>
              </a:solidFill>
              <a:latin typeface="汉仪小麦体简" panose="00020600040101010101" pitchFamily="18" charset="-122"/>
              <a:ea typeface="汉仪小麦体简" panose="00020600040101010101" pitchFamily="18" charset="-122"/>
              <a:cs typeface="+mn-ea"/>
              <a:sym typeface="+mn-lt"/>
            </a:endParaRPr>
          </a:p>
        </p:txBody>
      </p:sp>
      <p:sp>
        <p:nvSpPr>
          <p:cNvPr id="8" name="PA_文本框 9"/>
          <p:cNvSpPr txBox="1"/>
          <p:nvPr>
            <p:custDataLst>
              <p:tags r:id="rId5"/>
            </p:custDataLst>
          </p:nvPr>
        </p:nvSpPr>
        <p:spPr>
          <a:xfrm>
            <a:off x="2824348" y="3323293"/>
            <a:ext cx="6543304" cy="1892569"/>
          </a:xfrm>
          <a:prstGeom prst="rect">
            <a:avLst/>
          </a:prstGeom>
          <a:noFill/>
        </p:spPr>
        <p:txBody>
          <a:bodyPr wrap="square">
            <a:spAutoFit/>
          </a:bodyPr>
          <a:lstStyle/>
          <a:p>
            <a:pPr algn="ctr">
              <a:lnSpc>
                <a:spcPct val="200000"/>
              </a:lnSpc>
            </a:pPr>
            <a:r>
              <a:rPr lang="zh-CN" altLang="en-US" sz="1000" dirty="0">
                <a:latin typeface="微软雅黑" panose="020B0503020204020204" pitchFamily="34" charset="-122"/>
                <a:ea typeface="微软雅黑" panose="020B0503020204020204" pitchFamily="34" charset="-122"/>
                <a:cs typeface="Open Sans" panose="020B0606030504020204" pitchFamily="34" charset="0"/>
              </a:rPr>
              <a:t>本模板字体为：汉仪小麦体，隶书，微软雅黑，如需批量替换，点击替换</a:t>
            </a:r>
            <a:r>
              <a:rPr lang="en-US" altLang="zh-CN" sz="1000" dirty="0">
                <a:latin typeface="微软雅黑" panose="020B0503020204020204" pitchFamily="34" charset="-122"/>
                <a:ea typeface="微软雅黑" panose="020B0503020204020204" pitchFamily="34" charset="-122"/>
                <a:cs typeface="Open Sans" panose="020B0606030504020204" pitchFamily="34" charset="0"/>
              </a:rPr>
              <a:t>——</a:t>
            </a:r>
            <a:r>
              <a:rPr lang="zh-CN" altLang="en-US" sz="1000" dirty="0">
                <a:latin typeface="微软雅黑" panose="020B0503020204020204" pitchFamily="34" charset="-122"/>
                <a:ea typeface="微软雅黑" panose="020B0503020204020204" pitchFamily="34" charset="-122"/>
                <a:cs typeface="Open Sans" panose="020B0606030504020204" pitchFamily="34" charset="0"/>
              </a:rPr>
              <a:t>替换字体即可，</a:t>
            </a:r>
            <a:endParaRPr lang="en-US" altLang="zh-CN" sz="1000" dirty="0">
              <a:latin typeface="微软雅黑" panose="020B0503020204020204" pitchFamily="34" charset="-122"/>
              <a:ea typeface="微软雅黑" panose="020B0503020204020204" pitchFamily="34" charset="-122"/>
              <a:cs typeface="Open Sans" panose="020B0606030504020204" pitchFamily="34" charset="0"/>
            </a:endParaRPr>
          </a:p>
          <a:p>
            <a:pPr algn="ctr">
              <a:lnSpc>
                <a:spcPct val="200000"/>
              </a:lnSpc>
            </a:pPr>
            <a:r>
              <a:rPr lang="zh-CN" altLang="en-US" sz="1000" dirty="0">
                <a:latin typeface="微软雅黑" panose="020B0503020204020204" pitchFamily="34" charset="-122"/>
                <a:ea typeface="微软雅黑" panose="020B0503020204020204" pitchFamily="34" charset="-122"/>
                <a:cs typeface="Open Sans" panose="020B0606030504020204" pitchFamily="34" charset="0"/>
              </a:rPr>
              <a:t>安装字体：点击控制面板</a:t>
            </a:r>
            <a:r>
              <a:rPr lang="en-US" altLang="zh-CN" sz="1000" dirty="0">
                <a:latin typeface="微软雅黑" panose="020B0503020204020204" pitchFamily="34" charset="-122"/>
                <a:ea typeface="微软雅黑" panose="020B0503020204020204" pitchFamily="34" charset="-122"/>
                <a:cs typeface="Open Sans" panose="020B0606030504020204" pitchFamily="34" charset="0"/>
              </a:rPr>
              <a:t>——</a:t>
            </a:r>
            <a:r>
              <a:rPr lang="zh-CN" altLang="en-US" sz="1000" dirty="0">
                <a:latin typeface="微软雅黑" panose="020B0503020204020204" pitchFamily="34" charset="-122"/>
                <a:ea typeface="微软雅黑" panose="020B0503020204020204" pitchFamily="34" charset="-122"/>
                <a:cs typeface="Open Sans" panose="020B0606030504020204" pitchFamily="34" charset="0"/>
              </a:rPr>
              <a:t>字体，将字体复制到文件夹中，或者右击安装即可，重启</a:t>
            </a:r>
            <a:r>
              <a:rPr lang="en-US" altLang="zh-CN" sz="1000" dirty="0">
                <a:latin typeface="微软雅黑" panose="020B0503020204020204" pitchFamily="34" charset="-122"/>
                <a:ea typeface="微软雅黑" panose="020B0503020204020204" pitchFamily="34" charset="-122"/>
                <a:cs typeface="Open Sans" panose="020B0606030504020204" pitchFamily="34" charset="0"/>
              </a:rPr>
              <a:t>PPT</a:t>
            </a:r>
            <a:r>
              <a:rPr lang="zh-CN" altLang="en-US" sz="1000" dirty="0">
                <a:latin typeface="微软雅黑" panose="020B0503020204020204" pitchFamily="34" charset="-122"/>
                <a:ea typeface="微软雅黑" panose="020B0503020204020204" pitchFamily="34" charset="-122"/>
                <a:cs typeface="Open Sans" panose="020B0606030504020204" pitchFamily="34" charset="0"/>
              </a:rPr>
              <a:t>后就可以使用字体；</a:t>
            </a:r>
            <a:endParaRPr lang="en-US" altLang="zh-CN" sz="1000" dirty="0">
              <a:latin typeface="微软雅黑" panose="020B0503020204020204" pitchFamily="34" charset="-122"/>
              <a:ea typeface="微软雅黑" panose="020B0503020204020204" pitchFamily="34" charset="-122"/>
              <a:cs typeface="Open Sans" panose="020B0606030504020204" pitchFamily="34" charset="0"/>
            </a:endParaRPr>
          </a:p>
          <a:p>
            <a:pPr algn="ctr">
              <a:lnSpc>
                <a:spcPct val="200000"/>
              </a:lnSpc>
            </a:pPr>
            <a:r>
              <a:rPr lang="zh-CN" altLang="en-US" sz="1000" dirty="0">
                <a:latin typeface="微软雅黑" panose="020B0503020204020204" pitchFamily="34" charset="-122"/>
                <a:ea typeface="微软雅黑" panose="020B0503020204020204" pitchFamily="34" charset="-122"/>
                <a:cs typeface="Open Sans" panose="020B0606030504020204" pitchFamily="34" charset="0"/>
              </a:rPr>
              <a:t>插入音乐：下载好音频文件，点击插入</a:t>
            </a:r>
            <a:r>
              <a:rPr lang="en-US" altLang="zh-CN" sz="1000" dirty="0">
                <a:latin typeface="微软雅黑" panose="020B0503020204020204" pitchFamily="34" charset="-122"/>
                <a:ea typeface="微软雅黑" panose="020B0503020204020204" pitchFamily="34" charset="-122"/>
                <a:cs typeface="Open Sans" panose="020B0606030504020204" pitchFamily="34" charset="0"/>
              </a:rPr>
              <a:t>——PC</a:t>
            </a:r>
            <a:r>
              <a:rPr lang="zh-CN" altLang="en-US" sz="1000" dirty="0">
                <a:latin typeface="微软雅黑" panose="020B0503020204020204" pitchFamily="34" charset="-122"/>
                <a:ea typeface="微软雅黑" panose="020B0503020204020204" pitchFamily="34" charset="-122"/>
                <a:cs typeface="Open Sans" panose="020B0606030504020204" pitchFamily="34" charset="0"/>
              </a:rPr>
              <a:t>上的音频即可插入并设置，删除</a:t>
            </a:r>
            <a:r>
              <a:rPr lang="en-US" altLang="zh-CN" sz="1000" dirty="0">
                <a:latin typeface="微软雅黑" panose="020B0503020204020204" pitchFamily="34" charset="-122"/>
                <a:ea typeface="微软雅黑" panose="020B0503020204020204" pitchFamily="34" charset="-122"/>
                <a:cs typeface="Open Sans" panose="020B0606030504020204" pitchFamily="34" charset="0"/>
              </a:rPr>
              <a:t>PPT</a:t>
            </a:r>
            <a:r>
              <a:rPr lang="zh-CN" altLang="en-US" sz="1000" dirty="0">
                <a:latin typeface="微软雅黑" panose="020B0503020204020204" pitchFamily="34" charset="-122"/>
                <a:ea typeface="微软雅黑" panose="020B0503020204020204" pitchFamily="34" charset="-122"/>
                <a:cs typeface="Open Sans" panose="020B0606030504020204" pitchFamily="34" charset="0"/>
              </a:rPr>
              <a:t>背景音乐在</a:t>
            </a:r>
            <a:r>
              <a:rPr lang="en-US" altLang="zh-CN" sz="1000" dirty="0">
                <a:latin typeface="微软雅黑" panose="020B0503020204020204" pitchFamily="34" charset="-122"/>
                <a:ea typeface="微软雅黑" panose="020B0503020204020204" pitchFamily="34" charset="-122"/>
                <a:cs typeface="Open Sans" panose="020B0606030504020204" pitchFamily="34" charset="0"/>
              </a:rPr>
              <a:t>PPT</a:t>
            </a:r>
            <a:r>
              <a:rPr lang="zh-CN" altLang="en-US" sz="1000" dirty="0">
                <a:latin typeface="微软雅黑" panose="020B0503020204020204" pitchFamily="34" charset="-122"/>
                <a:ea typeface="微软雅黑" panose="020B0503020204020204" pitchFamily="34" charset="-122"/>
                <a:cs typeface="Open Sans" panose="020B0606030504020204" pitchFamily="34" charset="0"/>
              </a:rPr>
              <a:t>首页选择喇叭符号删除即可；</a:t>
            </a:r>
            <a:endParaRPr lang="en-US" altLang="zh-CN" sz="1000" dirty="0">
              <a:latin typeface="微软雅黑" panose="020B0503020204020204" pitchFamily="34" charset="-122"/>
              <a:ea typeface="微软雅黑" panose="020B0503020204020204" pitchFamily="34" charset="-122"/>
              <a:cs typeface="Open Sans" panose="020B0606030504020204" pitchFamily="34" charset="0"/>
            </a:endParaRPr>
          </a:p>
          <a:p>
            <a:pPr algn="ctr">
              <a:lnSpc>
                <a:spcPct val="200000"/>
              </a:lnSpc>
            </a:pPr>
            <a:r>
              <a:rPr lang="zh-CN" altLang="en-US" sz="1000" dirty="0">
                <a:latin typeface="微软雅黑" panose="020B0503020204020204" pitchFamily="34" charset="-122"/>
                <a:ea typeface="微软雅黑" panose="020B0503020204020204" pitchFamily="34" charset="-122"/>
                <a:cs typeface="Open Sans" panose="020B0606030504020204" pitchFamily="34" charset="0"/>
              </a:rPr>
              <a:t>本模板所有字体和图片仅供参考，版权归原作者所有。</a:t>
            </a:r>
            <a:endParaRPr lang="en-US" altLang="zh-CN" sz="1000" dirty="0">
              <a:latin typeface="微软雅黑" panose="020B0503020204020204" pitchFamily="34" charset="-122"/>
              <a:ea typeface="微软雅黑" panose="020B0503020204020204" pitchFamily="34" charset="-122"/>
              <a:cs typeface="Open Sans" panose="020B0606030504020204" pitchFamily="34" charset="0"/>
            </a:endParaRPr>
          </a:p>
          <a:p>
            <a:pPr algn="ctr">
              <a:lnSpc>
                <a:spcPct val="200000"/>
              </a:lnSpc>
            </a:pPr>
            <a:endParaRPr lang="zh-CN" altLang="en-US" sz="1000" dirty="0">
              <a:latin typeface="微软雅黑" panose="020B0503020204020204" pitchFamily="34" charset="-122"/>
              <a:ea typeface="微软雅黑" panose="020B0503020204020204" pitchFamily="34" charset="-122"/>
              <a:cs typeface="Open Sans" panose="020B0606030504020204" pitchFamily="3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par>
                                <p:cTn id="10" presetID="22" presetClass="entr" presetSubtype="2" fill="hold" nodeType="with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right)">
                                      <p:cBhvr>
                                        <p:cTn id="12" dur="500"/>
                                        <p:tgtEl>
                                          <p:spTgt spid="5"/>
                                        </p:tgtEl>
                                      </p:cBhvr>
                                    </p:animEffect>
                                  </p:childTnLst>
                                </p:cTn>
                              </p:par>
                            </p:childTnLst>
                          </p:cTn>
                        </p:par>
                        <p:par>
                          <p:cTn id="13" fill="hold">
                            <p:stCondLst>
                              <p:cond delay="500"/>
                            </p:stCondLst>
                            <p:childTnLst>
                              <p:par>
                                <p:cTn id="14" presetID="52" presetClass="entr" presetSubtype="0" fill="hold" nodeType="afterEffect">
                                  <p:stCondLst>
                                    <p:cond delay="0"/>
                                  </p:stCondLst>
                                  <p:childTnLst>
                                    <p:set>
                                      <p:cBhvr>
                                        <p:cTn id="15" dur="1" fill="hold">
                                          <p:stCondLst>
                                            <p:cond delay="0"/>
                                          </p:stCondLst>
                                        </p:cTn>
                                        <p:tgtEl>
                                          <p:spTgt spid="7"/>
                                        </p:tgtEl>
                                        <p:attrNameLst>
                                          <p:attrName>style.visibility</p:attrName>
                                        </p:attrNameLst>
                                      </p:cBhvr>
                                      <p:to>
                                        <p:strVal val="visible"/>
                                      </p:to>
                                    </p:set>
                                    <p:animScale>
                                      <p:cBhvr>
                                        <p:cTn id="16" dur="500" decel="50000" fill="hold">
                                          <p:stCondLst>
                                            <p:cond delay="0"/>
                                          </p:stCondLst>
                                        </p:cTn>
                                        <p:tgtEl>
                                          <p:spTgt spid="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7" dur="500" decel="50000" fill="hold">
                                          <p:stCondLst>
                                            <p:cond delay="0"/>
                                          </p:stCondLst>
                                        </p:cTn>
                                        <p:tgtEl>
                                          <p:spTgt spid="7"/>
                                        </p:tgtEl>
                                        <p:attrNameLst>
                                          <p:attrName>ppt_x</p:attrName>
                                          <p:attrName>ppt_y</p:attrName>
                                        </p:attrNameLst>
                                      </p:cBhvr>
                                    </p:animMotion>
                                    <p:animEffect transition="in" filter="fade">
                                      <p:cBhvr>
                                        <p:cTn id="18" dur="500"/>
                                        <p:tgtEl>
                                          <p:spTgt spid="7"/>
                                        </p:tgtEl>
                                      </p:cBhvr>
                                    </p:animEffect>
                                  </p:childTnLst>
                                </p:cTn>
                              </p:par>
                            </p:childTnLst>
                          </p:cTn>
                        </p:par>
                        <p:par>
                          <p:cTn id="19" fill="hold">
                            <p:stCondLst>
                              <p:cond delay="1000"/>
                            </p:stCondLst>
                            <p:childTnLst>
                              <p:par>
                                <p:cTn id="20" presetID="53" presetClass="entr" presetSubtype="16" fill="hold" grpId="0" nodeType="afterEffect">
                                  <p:stCondLst>
                                    <p:cond delay="0"/>
                                  </p:stCondLst>
                                  <p:childTnLst>
                                    <p:set>
                                      <p:cBhvr>
                                        <p:cTn id="21" dur="1" fill="hold">
                                          <p:stCondLst>
                                            <p:cond delay="0"/>
                                          </p:stCondLst>
                                        </p:cTn>
                                        <p:tgtEl>
                                          <p:spTgt spid="14"/>
                                        </p:tgtEl>
                                        <p:attrNameLst>
                                          <p:attrName>style.visibility</p:attrName>
                                        </p:attrNameLst>
                                      </p:cBhvr>
                                      <p:to>
                                        <p:strVal val="visible"/>
                                      </p:to>
                                    </p:set>
                                    <p:anim calcmode="lin" valueType="num">
                                      <p:cBhvr>
                                        <p:cTn id="22" dur="500" fill="hold"/>
                                        <p:tgtEl>
                                          <p:spTgt spid="14"/>
                                        </p:tgtEl>
                                        <p:attrNameLst>
                                          <p:attrName>ppt_w</p:attrName>
                                        </p:attrNameLst>
                                      </p:cBhvr>
                                      <p:tavLst>
                                        <p:tav tm="0">
                                          <p:val>
                                            <p:fltVal val="0"/>
                                          </p:val>
                                        </p:tav>
                                        <p:tav tm="100000">
                                          <p:val>
                                            <p:strVal val="#ppt_w"/>
                                          </p:val>
                                        </p:tav>
                                      </p:tavLst>
                                    </p:anim>
                                    <p:anim calcmode="lin" valueType="num">
                                      <p:cBhvr>
                                        <p:cTn id="23" dur="500" fill="hold"/>
                                        <p:tgtEl>
                                          <p:spTgt spid="14"/>
                                        </p:tgtEl>
                                        <p:attrNameLst>
                                          <p:attrName>ppt_h</p:attrName>
                                        </p:attrNameLst>
                                      </p:cBhvr>
                                      <p:tavLst>
                                        <p:tav tm="0">
                                          <p:val>
                                            <p:fltVal val="0"/>
                                          </p:val>
                                        </p:tav>
                                        <p:tav tm="100000">
                                          <p:val>
                                            <p:strVal val="#ppt_h"/>
                                          </p:val>
                                        </p:tav>
                                      </p:tavLst>
                                    </p:anim>
                                    <p:animEffect transition="in" filter="fade">
                                      <p:cBhvr>
                                        <p:cTn id="24" dur="500"/>
                                        <p:tgtEl>
                                          <p:spTgt spid="14"/>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4" fill="hold" grpId="0" nodeType="clickEffect">
                                  <p:stCondLst>
                                    <p:cond delay="0"/>
                                  </p:stCondLst>
                                  <p:childTnLst>
                                    <p:set>
                                      <p:cBhvr>
                                        <p:cTn id="28" dur="1" fill="hold">
                                          <p:stCondLst>
                                            <p:cond delay="0"/>
                                          </p:stCondLst>
                                        </p:cTn>
                                        <p:tgtEl>
                                          <p:spTgt spid="8"/>
                                        </p:tgtEl>
                                        <p:attrNameLst>
                                          <p:attrName>style.visibility</p:attrName>
                                        </p:attrNameLst>
                                      </p:cBhvr>
                                      <p:to>
                                        <p:strVal val="visible"/>
                                      </p:to>
                                    </p:set>
                                    <p:animEffect transition="in" filter="wipe(down)">
                                      <p:cBhvr>
                                        <p:cTn id="2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8"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34711" y="1172030"/>
            <a:ext cx="5895704" cy="5043714"/>
            <a:chOff x="-434711" y="1172030"/>
            <a:chExt cx="5895704" cy="5043714"/>
          </a:xfrm>
        </p:grpSpPr>
        <p:grpSp>
          <p:nvGrpSpPr>
            <p:cNvPr id="7" name="组合 6"/>
            <p:cNvGrpSpPr/>
            <p:nvPr/>
          </p:nvGrpSpPr>
          <p:grpSpPr>
            <a:xfrm>
              <a:off x="-434711" y="1172030"/>
              <a:ext cx="5895704" cy="5043714"/>
              <a:chOff x="-319932" y="907143"/>
              <a:chExt cx="5895704" cy="5043714"/>
            </a:xfrm>
          </p:grpSpPr>
          <p:pic>
            <p:nvPicPr>
              <p:cNvPr id="4" name="图片 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319932" y="907143"/>
                <a:ext cx="5895704" cy="5043714"/>
              </a:xfrm>
              <a:prstGeom prst="rect">
                <a:avLst/>
              </a:prstGeom>
            </p:spPr>
          </p:pic>
          <p:sp>
            <p:nvSpPr>
              <p:cNvPr id="5" name="椭圆 4"/>
              <p:cNvSpPr/>
              <p:nvPr/>
            </p:nvSpPr>
            <p:spPr>
              <a:xfrm>
                <a:off x="1212777" y="2278744"/>
                <a:ext cx="2830286" cy="283028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a:off x="1445423" y="2511390"/>
                <a:ext cx="2364994" cy="2364994"/>
              </a:xfrm>
              <a:prstGeom prst="ellipse">
                <a:avLst/>
              </a:prstGeom>
              <a:solidFill>
                <a:schemeClr val="bg1"/>
              </a:solidFill>
              <a:ln w="28575">
                <a:solidFill>
                  <a:srgbClr val="EDC07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矩形 7"/>
            <p:cNvSpPr/>
            <p:nvPr/>
          </p:nvSpPr>
          <p:spPr>
            <a:xfrm>
              <a:off x="1728311" y="3459468"/>
              <a:ext cx="1569660" cy="923330"/>
            </a:xfrm>
            <a:prstGeom prst="rect">
              <a:avLst/>
            </a:prstGeom>
          </p:spPr>
          <p:txBody>
            <a:bodyPr wrap="none">
              <a:spAutoFit/>
            </a:bodyPr>
            <a:lstStyle/>
            <a:p>
              <a:r>
                <a:rPr lang="zh-CN" altLang="en-US" sz="5400" b="1" dirty="0">
                  <a:latin typeface="汉仪小麦体简" panose="00020600040101010101" pitchFamily="18" charset="-122"/>
                  <a:ea typeface="汉仪小麦体简" panose="00020600040101010101" pitchFamily="18" charset="-122"/>
                  <a:cs typeface="+mn-ea"/>
                  <a:sym typeface="+mn-lt"/>
                </a:rPr>
                <a:t>目录</a:t>
              </a:r>
              <a:endParaRPr lang="zh-CN" altLang="en-US" sz="5400" dirty="0"/>
            </a:p>
          </p:txBody>
        </p:sp>
      </p:grpSp>
      <p:grpSp>
        <p:nvGrpSpPr>
          <p:cNvPr id="12" name="组合 11"/>
          <p:cNvGrpSpPr/>
          <p:nvPr/>
        </p:nvGrpSpPr>
        <p:grpSpPr>
          <a:xfrm>
            <a:off x="6917962" y="1417024"/>
            <a:ext cx="3782989" cy="679610"/>
            <a:chOff x="6656705" y="2278744"/>
            <a:chExt cx="3782989" cy="679610"/>
          </a:xfrm>
        </p:grpSpPr>
        <p:pic>
          <p:nvPicPr>
            <p:cNvPr id="9" name="图片 8" descr="鱼旗"/>
            <p:cNvPicPr>
              <a:picLocks noChangeAspect="1"/>
            </p:cNvPicPr>
            <p:nvPr/>
          </p:nvPicPr>
          <p:blipFill rotWithShape="1">
            <a:blip r:embed="rId2"/>
            <a:srcRect l="13458" t="80512" r="42096"/>
            <a:stretch>
              <a:fillRect/>
            </a:stretch>
          </p:blipFill>
          <p:spPr>
            <a:xfrm>
              <a:off x="6656705" y="2312311"/>
              <a:ext cx="728001" cy="646043"/>
            </a:xfrm>
            <a:prstGeom prst="rect">
              <a:avLst/>
            </a:prstGeom>
          </p:spPr>
        </p:pic>
        <p:sp>
          <p:nvSpPr>
            <p:cNvPr id="11" name="矩形 39"/>
            <p:cNvSpPr>
              <a:spLocks noChangeArrowheads="1"/>
            </p:cNvSpPr>
            <p:nvPr/>
          </p:nvSpPr>
          <p:spPr bwMode="auto">
            <a:xfrm>
              <a:off x="7286172" y="2278744"/>
              <a:ext cx="3153522" cy="679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218565">
                <a:lnSpc>
                  <a:spcPct val="150000"/>
                </a:lnSpc>
                <a:spcBef>
                  <a:spcPts val="1000"/>
                </a:spcBef>
                <a:defRPr/>
              </a:pPr>
              <a:r>
                <a:rPr lang="zh-CN" altLang="en-US" sz="2800" b="1" dirty="0">
                  <a:latin typeface="汉仪小麦体简" panose="00020600040101010101" pitchFamily="18" charset="-122"/>
                  <a:ea typeface="汉仪小麦体简" panose="00020600040101010101" pitchFamily="18" charset="-122"/>
                  <a:cs typeface="宋体" panose="02010600030101010101" pitchFamily="2" charset="-122"/>
                </a:rPr>
                <a:t>点击添加标题</a:t>
              </a:r>
              <a:endParaRPr lang="zh-CN" altLang="en-US" sz="2800" b="1" dirty="0">
                <a:latin typeface="汉仪小麦体简" panose="00020600040101010101" pitchFamily="18" charset="-122"/>
                <a:ea typeface="汉仪小麦体简" panose="00020600040101010101" pitchFamily="18" charset="-122"/>
                <a:cs typeface="宋体" panose="02010600030101010101" pitchFamily="2" charset="-122"/>
              </a:endParaRPr>
            </a:p>
          </p:txBody>
        </p:sp>
      </p:grpSp>
      <p:grpSp>
        <p:nvGrpSpPr>
          <p:cNvPr id="16" name="组合 15"/>
          <p:cNvGrpSpPr/>
          <p:nvPr/>
        </p:nvGrpSpPr>
        <p:grpSpPr>
          <a:xfrm>
            <a:off x="6917962" y="2563958"/>
            <a:ext cx="3782989" cy="679610"/>
            <a:chOff x="6656705" y="2278744"/>
            <a:chExt cx="3782989" cy="679610"/>
          </a:xfrm>
        </p:grpSpPr>
        <p:pic>
          <p:nvPicPr>
            <p:cNvPr id="17" name="图片 16" descr="鱼旗"/>
            <p:cNvPicPr>
              <a:picLocks noChangeAspect="1"/>
            </p:cNvPicPr>
            <p:nvPr/>
          </p:nvPicPr>
          <p:blipFill rotWithShape="1">
            <a:blip r:embed="rId2"/>
            <a:srcRect l="13458" t="80512" r="42096"/>
            <a:stretch>
              <a:fillRect/>
            </a:stretch>
          </p:blipFill>
          <p:spPr>
            <a:xfrm>
              <a:off x="6656705" y="2312311"/>
              <a:ext cx="728001" cy="646043"/>
            </a:xfrm>
            <a:prstGeom prst="rect">
              <a:avLst/>
            </a:prstGeom>
          </p:spPr>
        </p:pic>
        <p:sp>
          <p:nvSpPr>
            <p:cNvPr id="18" name="矩形 39"/>
            <p:cNvSpPr>
              <a:spLocks noChangeArrowheads="1"/>
            </p:cNvSpPr>
            <p:nvPr/>
          </p:nvSpPr>
          <p:spPr bwMode="auto">
            <a:xfrm>
              <a:off x="7286172" y="2278744"/>
              <a:ext cx="3153522" cy="679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218565">
                <a:lnSpc>
                  <a:spcPct val="150000"/>
                </a:lnSpc>
                <a:spcBef>
                  <a:spcPts val="1000"/>
                </a:spcBef>
                <a:defRPr/>
              </a:pPr>
              <a:r>
                <a:rPr lang="zh-CN" altLang="en-US" sz="2800" b="1" dirty="0">
                  <a:latin typeface="汉仪小麦体简" panose="00020600040101010101" pitchFamily="18" charset="-122"/>
                  <a:ea typeface="汉仪小麦体简" panose="00020600040101010101" pitchFamily="18" charset="-122"/>
                  <a:cs typeface="宋体" panose="02010600030101010101" pitchFamily="2" charset="-122"/>
                </a:rPr>
                <a:t>点击添加标题</a:t>
              </a:r>
              <a:endParaRPr lang="zh-CN" altLang="en-US" sz="2800" b="1" dirty="0">
                <a:latin typeface="汉仪小麦体简" panose="00020600040101010101" pitchFamily="18" charset="-122"/>
                <a:ea typeface="汉仪小麦体简" panose="00020600040101010101" pitchFamily="18" charset="-122"/>
                <a:cs typeface="宋体" panose="02010600030101010101" pitchFamily="2" charset="-122"/>
              </a:endParaRPr>
            </a:p>
          </p:txBody>
        </p:sp>
      </p:grpSp>
      <p:grpSp>
        <p:nvGrpSpPr>
          <p:cNvPr id="19" name="组合 18"/>
          <p:cNvGrpSpPr/>
          <p:nvPr/>
        </p:nvGrpSpPr>
        <p:grpSpPr>
          <a:xfrm>
            <a:off x="6917962" y="3710892"/>
            <a:ext cx="3782989" cy="679610"/>
            <a:chOff x="6656705" y="2278744"/>
            <a:chExt cx="3782989" cy="679610"/>
          </a:xfrm>
        </p:grpSpPr>
        <p:pic>
          <p:nvPicPr>
            <p:cNvPr id="20" name="图片 19" descr="鱼旗"/>
            <p:cNvPicPr>
              <a:picLocks noChangeAspect="1"/>
            </p:cNvPicPr>
            <p:nvPr/>
          </p:nvPicPr>
          <p:blipFill rotWithShape="1">
            <a:blip r:embed="rId2"/>
            <a:srcRect l="13458" t="80512" r="42096"/>
            <a:stretch>
              <a:fillRect/>
            </a:stretch>
          </p:blipFill>
          <p:spPr>
            <a:xfrm>
              <a:off x="6656705" y="2312311"/>
              <a:ext cx="728001" cy="646043"/>
            </a:xfrm>
            <a:prstGeom prst="rect">
              <a:avLst/>
            </a:prstGeom>
          </p:spPr>
        </p:pic>
        <p:sp>
          <p:nvSpPr>
            <p:cNvPr id="21" name="矩形 39"/>
            <p:cNvSpPr>
              <a:spLocks noChangeArrowheads="1"/>
            </p:cNvSpPr>
            <p:nvPr/>
          </p:nvSpPr>
          <p:spPr bwMode="auto">
            <a:xfrm>
              <a:off x="7286172" y="2278744"/>
              <a:ext cx="3153522" cy="679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218565">
                <a:lnSpc>
                  <a:spcPct val="150000"/>
                </a:lnSpc>
                <a:spcBef>
                  <a:spcPts val="1000"/>
                </a:spcBef>
                <a:defRPr/>
              </a:pPr>
              <a:r>
                <a:rPr lang="zh-CN" altLang="en-US" sz="2800" b="1" dirty="0">
                  <a:latin typeface="汉仪小麦体简" panose="00020600040101010101" pitchFamily="18" charset="-122"/>
                  <a:ea typeface="汉仪小麦体简" panose="00020600040101010101" pitchFamily="18" charset="-122"/>
                  <a:cs typeface="宋体" panose="02010600030101010101" pitchFamily="2" charset="-122"/>
                </a:rPr>
                <a:t>点击添加标题</a:t>
              </a:r>
              <a:endParaRPr lang="zh-CN" altLang="en-US" sz="2800" b="1" dirty="0">
                <a:latin typeface="汉仪小麦体简" panose="00020600040101010101" pitchFamily="18" charset="-122"/>
                <a:ea typeface="汉仪小麦体简" panose="00020600040101010101" pitchFamily="18" charset="-122"/>
                <a:cs typeface="宋体" panose="02010600030101010101" pitchFamily="2" charset="-122"/>
              </a:endParaRPr>
            </a:p>
          </p:txBody>
        </p:sp>
      </p:grpSp>
      <p:grpSp>
        <p:nvGrpSpPr>
          <p:cNvPr id="22" name="组合 21"/>
          <p:cNvGrpSpPr/>
          <p:nvPr/>
        </p:nvGrpSpPr>
        <p:grpSpPr>
          <a:xfrm>
            <a:off x="6917962" y="4857827"/>
            <a:ext cx="3782989" cy="679610"/>
            <a:chOff x="6656705" y="2278744"/>
            <a:chExt cx="3782989" cy="679610"/>
          </a:xfrm>
        </p:grpSpPr>
        <p:pic>
          <p:nvPicPr>
            <p:cNvPr id="23" name="图片 22" descr="鱼旗"/>
            <p:cNvPicPr>
              <a:picLocks noChangeAspect="1"/>
            </p:cNvPicPr>
            <p:nvPr/>
          </p:nvPicPr>
          <p:blipFill rotWithShape="1">
            <a:blip r:embed="rId2"/>
            <a:srcRect l="13458" t="80512" r="42096"/>
            <a:stretch>
              <a:fillRect/>
            </a:stretch>
          </p:blipFill>
          <p:spPr>
            <a:xfrm>
              <a:off x="6656705" y="2312311"/>
              <a:ext cx="728001" cy="646043"/>
            </a:xfrm>
            <a:prstGeom prst="rect">
              <a:avLst/>
            </a:prstGeom>
          </p:spPr>
        </p:pic>
        <p:sp>
          <p:nvSpPr>
            <p:cNvPr id="24" name="矩形 39"/>
            <p:cNvSpPr>
              <a:spLocks noChangeArrowheads="1"/>
            </p:cNvSpPr>
            <p:nvPr/>
          </p:nvSpPr>
          <p:spPr bwMode="auto">
            <a:xfrm>
              <a:off x="7286172" y="2278744"/>
              <a:ext cx="3153522" cy="679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218565">
                <a:lnSpc>
                  <a:spcPct val="150000"/>
                </a:lnSpc>
                <a:spcBef>
                  <a:spcPts val="1000"/>
                </a:spcBef>
                <a:defRPr/>
              </a:pPr>
              <a:r>
                <a:rPr lang="zh-CN" altLang="en-US" sz="2800" b="1" dirty="0">
                  <a:latin typeface="汉仪小麦体简" panose="00020600040101010101" pitchFamily="18" charset="-122"/>
                  <a:ea typeface="汉仪小麦体简" panose="00020600040101010101" pitchFamily="18" charset="-122"/>
                  <a:cs typeface="宋体" panose="02010600030101010101" pitchFamily="2" charset="-122"/>
                </a:rPr>
                <a:t>点击添加标题</a:t>
              </a:r>
              <a:endParaRPr lang="zh-CN" altLang="en-US" sz="2800" b="1" dirty="0">
                <a:latin typeface="汉仪小麦体简" panose="00020600040101010101" pitchFamily="18" charset="-122"/>
                <a:ea typeface="汉仪小麦体简" panose="00020600040101010101" pitchFamily="18" charset="-122"/>
                <a:cs typeface="宋体" panose="02010600030101010101" pitchFamily="2" charset="-122"/>
              </a:endParaRP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22" presetClass="entr" presetSubtype="4" fill="hold" nodeType="after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wipe(down)">
                                      <p:cBhvr>
                                        <p:cTn id="13" dur="500"/>
                                        <p:tgtEl>
                                          <p:spTgt spid="12"/>
                                        </p:tgtEl>
                                      </p:cBhvr>
                                    </p:animEffect>
                                  </p:childTnLst>
                                </p:cTn>
                              </p:par>
                            </p:childTnLst>
                          </p:cTn>
                        </p:par>
                        <p:par>
                          <p:cTn id="14" fill="hold">
                            <p:stCondLst>
                              <p:cond delay="1000"/>
                            </p:stCondLst>
                            <p:childTnLst>
                              <p:par>
                                <p:cTn id="15" presetID="22" presetClass="entr" presetSubtype="4" fill="hold" nodeType="after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wipe(down)">
                                      <p:cBhvr>
                                        <p:cTn id="17" dur="500"/>
                                        <p:tgtEl>
                                          <p:spTgt spid="16"/>
                                        </p:tgtEl>
                                      </p:cBhvr>
                                    </p:animEffect>
                                  </p:childTnLst>
                                </p:cTn>
                              </p:par>
                            </p:childTnLst>
                          </p:cTn>
                        </p:par>
                        <p:par>
                          <p:cTn id="18" fill="hold">
                            <p:stCondLst>
                              <p:cond delay="1500"/>
                            </p:stCondLst>
                            <p:childTnLst>
                              <p:par>
                                <p:cTn id="19" presetID="22" presetClass="entr" presetSubtype="4" fill="hold" nodeType="afterEffect">
                                  <p:stCondLst>
                                    <p:cond delay="0"/>
                                  </p:stCondLst>
                                  <p:childTnLst>
                                    <p:set>
                                      <p:cBhvr>
                                        <p:cTn id="20" dur="1" fill="hold">
                                          <p:stCondLst>
                                            <p:cond delay="0"/>
                                          </p:stCondLst>
                                        </p:cTn>
                                        <p:tgtEl>
                                          <p:spTgt spid="19"/>
                                        </p:tgtEl>
                                        <p:attrNameLst>
                                          <p:attrName>style.visibility</p:attrName>
                                        </p:attrNameLst>
                                      </p:cBhvr>
                                      <p:to>
                                        <p:strVal val="visible"/>
                                      </p:to>
                                    </p:set>
                                    <p:animEffect transition="in" filter="wipe(down)">
                                      <p:cBhvr>
                                        <p:cTn id="21" dur="500"/>
                                        <p:tgtEl>
                                          <p:spTgt spid="19"/>
                                        </p:tgtEl>
                                      </p:cBhvr>
                                    </p:animEffect>
                                  </p:childTnLst>
                                </p:cTn>
                              </p:par>
                            </p:childTnLst>
                          </p:cTn>
                        </p:par>
                        <p:par>
                          <p:cTn id="22" fill="hold">
                            <p:stCondLst>
                              <p:cond delay="2000"/>
                            </p:stCondLst>
                            <p:childTnLst>
                              <p:par>
                                <p:cTn id="23" presetID="22" presetClass="entr" presetSubtype="4" fill="hold" nodeType="afterEffect">
                                  <p:stCondLst>
                                    <p:cond delay="0"/>
                                  </p:stCondLst>
                                  <p:childTnLst>
                                    <p:set>
                                      <p:cBhvr>
                                        <p:cTn id="24" dur="1" fill="hold">
                                          <p:stCondLst>
                                            <p:cond delay="0"/>
                                          </p:stCondLst>
                                        </p:cTn>
                                        <p:tgtEl>
                                          <p:spTgt spid="22"/>
                                        </p:tgtEl>
                                        <p:attrNameLst>
                                          <p:attrName>style.visibility</p:attrName>
                                        </p:attrNameLst>
                                      </p:cBhvr>
                                      <p:to>
                                        <p:strVal val="visible"/>
                                      </p:to>
                                    </p:set>
                                    <p:animEffect transition="in" filter="wipe(down)">
                                      <p:cBhvr>
                                        <p:cTn id="25"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鱼旗"/>
          <p:cNvPicPr>
            <a:picLocks noChangeAspect="1"/>
          </p:cNvPicPr>
          <p:nvPr/>
        </p:nvPicPr>
        <p:blipFill>
          <a:blip r:embed="rId1"/>
          <a:stretch>
            <a:fillRect/>
          </a:stretch>
        </p:blipFill>
        <p:spPr>
          <a:xfrm>
            <a:off x="10139045" y="-17780"/>
            <a:ext cx="2037715" cy="4124325"/>
          </a:xfrm>
          <a:prstGeom prst="rect">
            <a:avLst/>
          </a:prstGeom>
        </p:spPr>
      </p:pic>
      <p:pic>
        <p:nvPicPr>
          <p:cNvPr id="6" name="图片 5" descr="花边"/>
          <p:cNvPicPr>
            <a:picLocks noChangeAspect="1"/>
          </p:cNvPicPr>
          <p:nvPr/>
        </p:nvPicPr>
        <p:blipFill>
          <a:blip r:embed="rId2"/>
          <a:stretch>
            <a:fillRect/>
          </a:stretch>
        </p:blipFill>
        <p:spPr>
          <a:xfrm>
            <a:off x="-29845" y="5546725"/>
            <a:ext cx="12206605" cy="1793240"/>
          </a:xfrm>
          <a:prstGeom prst="rect">
            <a:avLst/>
          </a:prstGeom>
        </p:spPr>
      </p:pic>
      <p:pic>
        <p:nvPicPr>
          <p:cNvPr id="7" name="图片 6" descr="招财猫"/>
          <p:cNvPicPr>
            <a:picLocks noChangeAspect="1"/>
          </p:cNvPicPr>
          <p:nvPr/>
        </p:nvPicPr>
        <p:blipFill>
          <a:blip r:embed="rId3"/>
          <a:stretch>
            <a:fillRect/>
          </a:stretch>
        </p:blipFill>
        <p:spPr>
          <a:xfrm>
            <a:off x="133985" y="2107565"/>
            <a:ext cx="1455420" cy="1718310"/>
          </a:xfrm>
          <a:prstGeom prst="rect">
            <a:avLst/>
          </a:prstGeom>
        </p:spPr>
      </p:pic>
      <p:sp>
        <p:nvSpPr>
          <p:cNvPr id="14" name="PA_文本框 1"/>
          <p:cNvSpPr txBox="1">
            <a:spLocks noChangeArrowheads="1"/>
          </p:cNvSpPr>
          <p:nvPr>
            <p:custDataLst>
              <p:tags r:id="rId4"/>
            </p:custDataLst>
          </p:nvPr>
        </p:nvSpPr>
        <p:spPr bwMode="auto">
          <a:xfrm>
            <a:off x="2800348" y="2151797"/>
            <a:ext cx="6934205" cy="2123658"/>
          </a:xfrm>
          <a:prstGeom prst="rect">
            <a:avLst/>
          </a:prstGeom>
          <a:noFill/>
          <a:ln w="9525">
            <a:noFill/>
            <a:miter lim="800000"/>
          </a:ln>
        </p:spPr>
        <p:txBody>
          <a:bodyPr wrap="square">
            <a:spAutoFit/>
          </a:bodyPr>
          <a:lstStyle/>
          <a:p>
            <a:pPr algn="ctr"/>
            <a:r>
              <a:rPr lang="zh-CN" altLang="en-US" sz="6600" b="1" dirty="0">
                <a:solidFill>
                  <a:srgbClr val="CC3423"/>
                </a:solidFill>
                <a:latin typeface="汉仪小麦体简" panose="00020600040101010101" pitchFamily="18" charset="-122"/>
                <a:ea typeface="汉仪小麦体简" panose="00020600040101010101" pitchFamily="18" charset="-122"/>
                <a:cs typeface="+mn-ea"/>
                <a:sym typeface="+mn-lt"/>
              </a:rPr>
              <a:t>第一章回</a:t>
            </a:r>
            <a:endParaRPr lang="en-US" altLang="zh-CN" sz="6600" b="1" dirty="0">
              <a:solidFill>
                <a:srgbClr val="CC3423"/>
              </a:solidFill>
              <a:latin typeface="汉仪小麦体简" panose="00020600040101010101" pitchFamily="18" charset="-122"/>
              <a:ea typeface="汉仪小麦体简" panose="00020600040101010101" pitchFamily="18" charset="-122"/>
              <a:cs typeface="+mn-ea"/>
              <a:sym typeface="+mn-lt"/>
            </a:endParaRPr>
          </a:p>
          <a:p>
            <a:pPr algn="ctr"/>
            <a:r>
              <a:rPr lang="zh-CN" altLang="en-US" sz="6600" b="1" dirty="0">
                <a:latin typeface="汉仪小麦体简" panose="00020600040101010101" pitchFamily="18" charset="-122"/>
                <a:ea typeface="汉仪小麦体简" panose="00020600040101010101" pitchFamily="18" charset="-122"/>
                <a:cs typeface="+mn-ea"/>
                <a:sym typeface="+mn-lt"/>
              </a:rPr>
              <a:t>点击添加标题</a:t>
            </a:r>
            <a:endParaRPr lang="en-US" altLang="ko-KR" sz="6600" b="1" dirty="0">
              <a:latin typeface="汉仪小麦体简" panose="00020600040101010101" pitchFamily="18" charset="-122"/>
              <a:ea typeface="汉仪小麦体简" panose="00020600040101010101" pitchFamily="18" charset="-122"/>
              <a:cs typeface="+mn-ea"/>
              <a:sym typeface="+mn-lt"/>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par>
                                <p:cTn id="10" presetID="22" presetClass="entr" presetSubtype="2" fill="hold" nodeType="with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right)">
                                      <p:cBhvr>
                                        <p:cTn id="12" dur="500"/>
                                        <p:tgtEl>
                                          <p:spTgt spid="5"/>
                                        </p:tgtEl>
                                      </p:cBhvr>
                                    </p:animEffect>
                                  </p:childTnLst>
                                </p:cTn>
                              </p:par>
                            </p:childTnLst>
                          </p:cTn>
                        </p:par>
                        <p:par>
                          <p:cTn id="13" fill="hold">
                            <p:stCondLst>
                              <p:cond delay="500"/>
                            </p:stCondLst>
                            <p:childTnLst>
                              <p:par>
                                <p:cTn id="14" presetID="52" presetClass="entr" presetSubtype="0" fill="hold" nodeType="afterEffect">
                                  <p:stCondLst>
                                    <p:cond delay="0"/>
                                  </p:stCondLst>
                                  <p:childTnLst>
                                    <p:set>
                                      <p:cBhvr>
                                        <p:cTn id="15" dur="1" fill="hold">
                                          <p:stCondLst>
                                            <p:cond delay="0"/>
                                          </p:stCondLst>
                                        </p:cTn>
                                        <p:tgtEl>
                                          <p:spTgt spid="7"/>
                                        </p:tgtEl>
                                        <p:attrNameLst>
                                          <p:attrName>style.visibility</p:attrName>
                                        </p:attrNameLst>
                                      </p:cBhvr>
                                      <p:to>
                                        <p:strVal val="visible"/>
                                      </p:to>
                                    </p:set>
                                    <p:animScale>
                                      <p:cBhvr>
                                        <p:cTn id="16" dur="500" decel="50000" fill="hold">
                                          <p:stCondLst>
                                            <p:cond delay="0"/>
                                          </p:stCondLst>
                                        </p:cTn>
                                        <p:tgtEl>
                                          <p:spTgt spid="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7" dur="500" decel="50000" fill="hold">
                                          <p:stCondLst>
                                            <p:cond delay="0"/>
                                          </p:stCondLst>
                                        </p:cTn>
                                        <p:tgtEl>
                                          <p:spTgt spid="7"/>
                                        </p:tgtEl>
                                        <p:attrNameLst>
                                          <p:attrName>ppt_x</p:attrName>
                                          <p:attrName>ppt_y</p:attrName>
                                        </p:attrNameLst>
                                      </p:cBhvr>
                                    </p:animMotion>
                                    <p:animEffect transition="in" filter="fade">
                                      <p:cBhvr>
                                        <p:cTn id="18" dur="500"/>
                                        <p:tgtEl>
                                          <p:spTgt spid="7"/>
                                        </p:tgtEl>
                                      </p:cBhvr>
                                    </p:animEffect>
                                  </p:childTnLst>
                                </p:cTn>
                              </p:par>
                            </p:childTnLst>
                          </p:cTn>
                        </p:par>
                        <p:par>
                          <p:cTn id="19" fill="hold">
                            <p:stCondLst>
                              <p:cond delay="1000"/>
                            </p:stCondLst>
                            <p:childTnLst>
                              <p:par>
                                <p:cTn id="20" presetID="53" presetClass="entr" presetSubtype="16" fill="hold" grpId="0" nodeType="afterEffect">
                                  <p:stCondLst>
                                    <p:cond delay="0"/>
                                  </p:stCondLst>
                                  <p:childTnLst>
                                    <p:set>
                                      <p:cBhvr>
                                        <p:cTn id="21" dur="1" fill="hold">
                                          <p:stCondLst>
                                            <p:cond delay="0"/>
                                          </p:stCondLst>
                                        </p:cTn>
                                        <p:tgtEl>
                                          <p:spTgt spid="14"/>
                                        </p:tgtEl>
                                        <p:attrNameLst>
                                          <p:attrName>style.visibility</p:attrName>
                                        </p:attrNameLst>
                                      </p:cBhvr>
                                      <p:to>
                                        <p:strVal val="visible"/>
                                      </p:to>
                                    </p:set>
                                    <p:anim calcmode="lin" valueType="num">
                                      <p:cBhvr>
                                        <p:cTn id="22" dur="500" fill="hold"/>
                                        <p:tgtEl>
                                          <p:spTgt spid="14"/>
                                        </p:tgtEl>
                                        <p:attrNameLst>
                                          <p:attrName>ppt_w</p:attrName>
                                        </p:attrNameLst>
                                      </p:cBhvr>
                                      <p:tavLst>
                                        <p:tav tm="0">
                                          <p:val>
                                            <p:fltVal val="0"/>
                                          </p:val>
                                        </p:tav>
                                        <p:tav tm="100000">
                                          <p:val>
                                            <p:strVal val="#ppt_w"/>
                                          </p:val>
                                        </p:tav>
                                      </p:tavLst>
                                    </p:anim>
                                    <p:anim calcmode="lin" valueType="num">
                                      <p:cBhvr>
                                        <p:cTn id="23" dur="500" fill="hold"/>
                                        <p:tgtEl>
                                          <p:spTgt spid="14"/>
                                        </p:tgtEl>
                                        <p:attrNameLst>
                                          <p:attrName>ppt_h</p:attrName>
                                        </p:attrNameLst>
                                      </p:cBhvr>
                                      <p:tavLst>
                                        <p:tav tm="0">
                                          <p:val>
                                            <p:fltVal val="0"/>
                                          </p:val>
                                        </p:tav>
                                        <p:tav tm="100000">
                                          <p:val>
                                            <p:strVal val="#ppt_h"/>
                                          </p:val>
                                        </p:tav>
                                      </p:tavLst>
                                    </p:anim>
                                    <p:animEffect transition="in" filter="fade">
                                      <p:cBhvr>
                                        <p:cTn id="24"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1210424" y="4124516"/>
            <a:ext cx="2667998" cy="1223065"/>
            <a:chOff x="7024972" y="3797832"/>
            <a:chExt cx="2667998" cy="1223065"/>
          </a:xfrm>
        </p:grpSpPr>
        <p:sp>
          <p:nvSpPr>
            <p:cNvPr id="6" name="文本框 5"/>
            <p:cNvSpPr txBox="1"/>
            <p:nvPr/>
          </p:nvSpPr>
          <p:spPr>
            <a:xfrm>
              <a:off x="7024972" y="3797832"/>
              <a:ext cx="2493826" cy="523220"/>
            </a:xfrm>
            <a:prstGeom prst="rect">
              <a:avLst/>
            </a:prstGeom>
            <a:noFill/>
          </p:spPr>
          <p:txBody>
            <a:bodyPr wrap="square" rtlCol="0">
              <a:spAutoFit/>
            </a:bodyPr>
            <a:lstStyle/>
            <a:p>
              <a:r>
                <a:rPr lang="zh-CN" altLang="en-US" sz="2800" b="1" dirty="0">
                  <a:latin typeface="汉仪小麦体简" panose="00020600040101010101" pitchFamily="18" charset="-122"/>
                  <a:ea typeface="汉仪小麦体简" panose="00020600040101010101" pitchFamily="18" charset="-122"/>
                </a:rPr>
                <a:t>单击输入标题</a:t>
              </a:r>
              <a:endParaRPr lang="zh-CN" altLang="en-US" sz="2800" b="1" dirty="0">
                <a:latin typeface="汉仪小麦体简" panose="00020600040101010101" pitchFamily="18" charset="-122"/>
                <a:ea typeface="汉仪小麦体简" panose="00020600040101010101" pitchFamily="18" charset="-122"/>
              </a:endParaRPr>
            </a:p>
          </p:txBody>
        </p:sp>
        <p:sp>
          <p:nvSpPr>
            <p:cNvPr id="7" name="文本框 6"/>
            <p:cNvSpPr txBox="1"/>
            <p:nvPr/>
          </p:nvSpPr>
          <p:spPr>
            <a:xfrm>
              <a:off x="7092099" y="4282233"/>
              <a:ext cx="2600871" cy="738664"/>
            </a:xfrm>
            <a:prstGeom prst="rect">
              <a:avLst/>
            </a:prstGeom>
            <a:noFill/>
          </p:spPr>
          <p:txBody>
            <a:bodyPr wrap="square" rtlCol="0">
              <a:spAutoFit/>
            </a:bodyPr>
            <a:lstStyle/>
            <a:p>
              <a:pPr>
                <a:lnSpc>
                  <a:spcPct val="150000"/>
                </a:lnSpc>
                <a:spcBef>
                  <a:spcPct val="0"/>
                </a:spcBef>
                <a:buNone/>
              </a:pPr>
              <a:r>
                <a:rPr lang="zh-CN" altLang="en-US" sz="1400" dirty="0">
                  <a:latin typeface="隶书" panose="02010509060101010101" pitchFamily="49" charset="-122"/>
                  <a:ea typeface="隶书" panose="02010509060101010101" pitchFamily="49" charset="-122"/>
                </a:rPr>
                <a:t>点击添加文本信息点击添加文本信息点击添加文本信息</a:t>
              </a:r>
              <a:endParaRPr lang="zh-CN" altLang="en-US" sz="1400" dirty="0">
                <a:latin typeface="隶书" panose="02010509060101010101" pitchFamily="49" charset="-122"/>
                <a:ea typeface="隶书" panose="02010509060101010101" pitchFamily="49" charset="-122"/>
              </a:endParaRPr>
            </a:p>
          </p:txBody>
        </p:sp>
      </p:grpSp>
      <p:grpSp>
        <p:nvGrpSpPr>
          <p:cNvPr id="8" name="组合 7"/>
          <p:cNvGrpSpPr/>
          <p:nvPr/>
        </p:nvGrpSpPr>
        <p:grpSpPr>
          <a:xfrm>
            <a:off x="4159796" y="4208018"/>
            <a:ext cx="2667998" cy="1223065"/>
            <a:chOff x="7024972" y="3797832"/>
            <a:chExt cx="2667998" cy="1223065"/>
          </a:xfrm>
        </p:grpSpPr>
        <p:sp>
          <p:nvSpPr>
            <p:cNvPr id="9" name="文本框 8"/>
            <p:cNvSpPr txBox="1"/>
            <p:nvPr/>
          </p:nvSpPr>
          <p:spPr>
            <a:xfrm>
              <a:off x="7024972" y="3797832"/>
              <a:ext cx="2493826" cy="523220"/>
            </a:xfrm>
            <a:prstGeom prst="rect">
              <a:avLst/>
            </a:prstGeom>
            <a:noFill/>
          </p:spPr>
          <p:txBody>
            <a:bodyPr wrap="square" rtlCol="0">
              <a:spAutoFit/>
            </a:bodyPr>
            <a:lstStyle/>
            <a:p>
              <a:r>
                <a:rPr lang="zh-CN" altLang="en-US" sz="2800" b="1" dirty="0">
                  <a:latin typeface="汉仪小麦体简" panose="00020600040101010101" pitchFamily="18" charset="-122"/>
                  <a:ea typeface="汉仪小麦体简" panose="00020600040101010101" pitchFamily="18" charset="-122"/>
                </a:rPr>
                <a:t>单击输入标题</a:t>
              </a:r>
              <a:endParaRPr lang="zh-CN" altLang="en-US" sz="2800" b="1" dirty="0">
                <a:latin typeface="汉仪小麦体简" panose="00020600040101010101" pitchFamily="18" charset="-122"/>
                <a:ea typeface="汉仪小麦体简" panose="00020600040101010101" pitchFamily="18" charset="-122"/>
              </a:endParaRPr>
            </a:p>
          </p:txBody>
        </p:sp>
        <p:sp>
          <p:nvSpPr>
            <p:cNvPr id="10" name="文本框 9"/>
            <p:cNvSpPr txBox="1"/>
            <p:nvPr/>
          </p:nvSpPr>
          <p:spPr>
            <a:xfrm>
              <a:off x="7092099" y="4282233"/>
              <a:ext cx="2600871" cy="738664"/>
            </a:xfrm>
            <a:prstGeom prst="rect">
              <a:avLst/>
            </a:prstGeom>
            <a:noFill/>
          </p:spPr>
          <p:txBody>
            <a:bodyPr wrap="square" rtlCol="0">
              <a:spAutoFit/>
            </a:bodyPr>
            <a:lstStyle/>
            <a:p>
              <a:pPr>
                <a:lnSpc>
                  <a:spcPct val="150000"/>
                </a:lnSpc>
                <a:spcBef>
                  <a:spcPct val="0"/>
                </a:spcBef>
                <a:buNone/>
              </a:pPr>
              <a:r>
                <a:rPr lang="zh-CN" altLang="en-US" sz="1400" dirty="0">
                  <a:latin typeface="隶书" panose="02010509060101010101" pitchFamily="49" charset="-122"/>
                  <a:ea typeface="隶书" panose="02010509060101010101" pitchFamily="49" charset="-122"/>
                </a:rPr>
                <a:t>点击添加文本信息点击添加文本信息点击添加文本信息</a:t>
              </a:r>
              <a:endParaRPr lang="zh-CN" altLang="en-US" sz="1400" dirty="0">
                <a:latin typeface="隶书" panose="02010509060101010101" pitchFamily="49" charset="-122"/>
                <a:ea typeface="隶书" panose="02010509060101010101" pitchFamily="49" charset="-122"/>
              </a:endParaRPr>
            </a:p>
          </p:txBody>
        </p:sp>
      </p:grpSp>
      <p:grpSp>
        <p:nvGrpSpPr>
          <p:cNvPr id="19" name="组合 18"/>
          <p:cNvGrpSpPr/>
          <p:nvPr/>
        </p:nvGrpSpPr>
        <p:grpSpPr>
          <a:xfrm>
            <a:off x="1210424" y="1535160"/>
            <a:ext cx="4699000" cy="830997"/>
            <a:chOff x="5114767" y="1360989"/>
            <a:chExt cx="4699000" cy="830997"/>
          </a:xfrm>
        </p:grpSpPr>
        <p:cxnSp>
          <p:nvCxnSpPr>
            <p:cNvPr id="4" name="直接连接符 3"/>
            <p:cNvCxnSpPr/>
            <p:nvPr/>
          </p:nvCxnSpPr>
          <p:spPr>
            <a:xfrm>
              <a:off x="5384642" y="2191986"/>
              <a:ext cx="442912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1" name="文本框 10"/>
            <p:cNvSpPr txBox="1"/>
            <p:nvPr/>
          </p:nvSpPr>
          <p:spPr>
            <a:xfrm>
              <a:off x="5114767" y="1360989"/>
              <a:ext cx="3877985" cy="830997"/>
            </a:xfrm>
            <a:prstGeom prst="rect">
              <a:avLst/>
            </a:prstGeom>
            <a:noFill/>
          </p:spPr>
          <p:txBody>
            <a:bodyPr wrap="none" rtlCol="0">
              <a:spAutoFit/>
            </a:bodyPr>
            <a:lstStyle/>
            <a:p>
              <a:pPr algn="ctr"/>
              <a:r>
                <a:rPr lang="zh-CN" altLang="en-US" sz="4800" b="1" dirty="0">
                  <a:latin typeface="汉仪小麦体简" panose="00020600040101010101" pitchFamily="18" charset="-122"/>
                  <a:ea typeface="汉仪小麦体简" panose="00020600040101010101" pitchFamily="18" charset="-122"/>
                </a:rPr>
                <a:t>点击添加标题</a:t>
              </a:r>
              <a:endParaRPr lang="zh-CN" altLang="en-US" sz="4800" b="1" dirty="0">
                <a:latin typeface="汉仪小麦体简" panose="00020600040101010101" pitchFamily="18" charset="-122"/>
                <a:ea typeface="汉仪小麦体简" panose="00020600040101010101" pitchFamily="18" charset="-122"/>
              </a:endParaRPr>
            </a:p>
          </p:txBody>
        </p:sp>
      </p:grpSp>
      <p:sp>
        <p:nvSpPr>
          <p:cNvPr id="15" name="文本框 14"/>
          <p:cNvSpPr txBox="1"/>
          <p:nvPr/>
        </p:nvSpPr>
        <p:spPr>
          <a:xfrm>
            <a:off x="1210424" y="2970355"/>
            <a:ext cx="5898745" cy="1061829"/>
          </a:xfrm>
          <a:prstGeom prst="rect">
            <a:avLst/>
          </a:prstGeom>
          <a:noFill/>
        </p:spPr>
        <p:txBody>
          <a:bodyPr wrap="square" rtlCol="0">
            <a:spAutoFit/>
          </a:bodyPr>
          <a:lstStyle/>
          <a:p>
            <a:pPr>
              <a:lnSpc>
                <a:spcPct val="150000"/>
              </a:lnSpc>
              <a:spcBef>
                <a:spcPct val="0"/>
              </a:spcBef>
            </a:pPr>
            <a:r>
              <a:rPr lang="zh-CN" altLang="en-US" sz="1400" dirty="0">
                <a:latin typeface="隶书" panose="02010509060101010101" pitchFamily="49" charset="-122"/>
                <a:ea typeface="隶书" panose="02010509060101010101" pitchFamily="49" charset="-122"/>
              </a:rPr>
              <a:t>点击添加文本信息点击添加文本信息点击添加文本信息点击添加文本信息点击添加文本信息点击添加文本信息</a:t>
            </a:r>
            <a:endParaRPr lang="zh-CN" altLang="en-US" sz="1400" dirty="0">
              <a:latin typeface="隶书" panose="02010509060101010101" pitchFamily="49" charset="-122"/>
              <a:ea typeface="隶书" panose="02010509060101010101" pitchFamily="49" charset="-122"/>
            </a:endParaRPr>
          </a:p>
          <a:p>
            <a:pPr>
              <a:lnSpc>
                <a:spcPct val="150000"/>
              </a:lnSpc>
              <a:spcBef>
                <a:spcPct val="0"/>
              </a:spcBef>
              <a:buNone/>
            </a:pPr>
            <a:endParaRPr lang="zh-CN" altLang="en-US" sz="1400" dirty="0">
              <a:latin typeface="隶书" panose="02010509060101010101" pitchFamily="49" charset="-122"/>
              <a:ea typeface="隶书" panose="02010509060101010101" pitchFamily="49" charset="-122"/>
            </a:endParaRPr>
          </a:p>
        </p:txBody>
      </p:sp>
      <p:pic>
        <p:nvPicPr>
          <p:cNvPr id="3" name="图片 2"/>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7002123" y="820057"/>
            <a:ext cx="4574184" cy="5217886"/>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left)">
                                      <p:cBhvr>
                                        <p:cTn id="7" dur="500"/>
                                        <p:tgtEl>
                                          <p:spTgt spid="19"/>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fade">
                                      <p:cBhvr>
                                        <p:cTn id="11" dur="1000"/>
                                        <p:tgtEl>
                                          <p:spTgt spid="15"/>
                                        </p:tgtEl>
                                      </p:cBhvr>
                                    </p:animEffect>
                                    <p:anim calcmode="lin" valueType="num">
                                      <p:cBhvr>
                                        <p:cTn id="12" dur="1000" fill="hold"/>
                                        <p:tgtEl>
                                          <p:spTgt spid="15"/>
                                        </p:tgtEl>
                                        <p:attrNameLst>
                                          <p:attrName>ppt_x</p:attrName>
                                        </p:attrNameLst>
                                      </p:cBhvr>
                                      <p:tavLst>
                                        <p:tav tm="0">
                                          <p:val>
                                            <p:strVal val="#ppt_x"/>
                                          </p:val>
                                        </p:tav>
                                        <p:tav tm="100000">
                                          <p:val>
                                            <p:strVal val="#ppt_x"/>
                                          </p:val>
                                        </p:tav>
                                      </p:tavLst>
                                    </p:anim>
                                    <p:anim calcmode="lin" valueType="num">
                                      <p:cBhvr>
                                        <p:cTn id="13" dur="1000" fill="hold"/>
                                        <p:tgtEl>
                                          <p:spTgt spid="15"/>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16" presetClass="entr" presetSubtype="21" fill="hold" nodeType="after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barn(inVertical)">
                                      <p:cBhvr>
                                        <p:cTn id="17" dur="500"/>
                                        <p:tgtEl>
                                          <p:spTgt spid="5"/>
                                        </p:tgtEl>
                                      </p:cBhvr>
                                    </p:animEffect>
                                  </p:childTnLst>
                                </p:cTn>
                              </p:par>
                            </p:childTnLst>
                          </p:cTn>
                        </p:par>
                        <p:par>
                          <p:cTn id="18" fill="hold">
                            <p:stCondLst>
                              <p:cond delay="2000"/>
                            </p:stCondLst>
                            <p:childTnLst>
                              <p:par>
                                <p:cTn id="19" presetID="16" presetClass="entr" presetSubtype="21" fill="hold" nodeType="after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barn(inVertical)">
                                      <p:cBhvr>
                                        <p:cTn id="21" dur="500"/>
                                        <p:tgtEl>
                                          <p:spTgt spid="8"/>
                                        </p:tgtEl>
                                      </p:cBhvr>
                                    </p:animEffect>
                                  </p:childTnLst>
                                </p:cTn>
                              </p:par>
                            </p:childTnLst>
                          </p:cTn>
                        </p:par>
                        <p:par>
                          <p:cTn id="22" fill="hold">
                            <p:stCondLst>
                              <p:cond delay="2500"/>
                            </p:stCondLst>
                            <p:childTnLst>
                              <p:par>
                                <p:cTn id="23" presetID="22" presetClass="entr" presetSubtype="4" fill="hold" nodeType="afterEffect">
                                  <p:stCondLst>
                                    <p:cond delay="0"/>
                                  </p:stCondLst>
                                  <p:childTnLst>
                                    <p:set>
                                      <p:cBhvr>
                                        <p:cTn id="24" dur="1" fill="hold">
                                          <p:stCondLst>
                                            <p:cond delay="0"/>
                                          </p:stCondLst>
                                        </p:cTn>
                                        <p:tgtEl>
                                          <p:spTgt spid="3"/>
                                        </p:tgtEl>
                                        <p:attrNameLst>
                                          <p:attrName>style.visibility</p:attrName>
                                        </p:attrNameLst>
                                      </p:cBhvr>
                                      <p:to>
                                        <p:strVal val="visible"/>
                                      </p:to>
                                    </p:set>
                                    <p:animEffect transition="in" filter="wipe(down)">
                                      <p:cBhvr>
                                        <p:cTn id="25"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7594600" y="2072639"/>
            <a:ext cx="1498600" cy="149860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7789902" y="2221775"/>
            <a:ext cx="1107997" cy="1200329"/>
          </a:xfrm>
          <a:prstGeom prst="rect">
            <a:avLst/>
          </a:prstGeom>
        </p:spPr>
        <p:txBody>
          <a:bodyPr wrap="none">
            <a:spAutoFit/>
          </a:bodyPr>
          <a:lstStyle/>
          <a:p>
            <a:pPr algn="ctr"/>
            <a:r>
              <a:rPr lang="zh-CN" altLang="en-US" sz="3600" dirty="0">
                <a:latin typeface="隶书" panose="02010509060101010101" pitchFamily="49" charset="-122"/>
                <a:ea typeface="隶书" panose="02010509060101010101" pitchFamily="49" charset="-122"/>
              </a:rPr>
              <a:t>添加</a:t>
            </a:r>
            <a:endParaRPr lang="en-US" altLang="zh-CN" sz="3600" dirty="0">
              <a:latin typeface="隶书" panose="02010509060101010101" pitchFamily="49" charset="-122"/>
              <a:ea typeface="隶书" panose="02010509060101010101" pitchFamily="49" charset="-122"/>
            </a:endParaRPr>
          </a:p>
          <a:p>
            <a:pPr algn="ctr"/>
            <a:r>
              <a:rPr lang="zh-CN" altLang="en-US" sz="3600" dirty="0">
                <a:latin typeface="隶书" panose="02010509060101010101" pitchFamily="49" charset="-122"/>
                <a:ea typeface="隶书" panose="02010509060101010101" pitchFamily="49" charset="-122"/>
              </a:rPr>
              <a:t>标题</a:t>
            </a:r>
            <a:endParaRPr lang="zh-CN" altLang="en-US" sz="3600" dirty="0">
              <a:latin typeface="隶书" panose="02010509060101010101" pitchFamily="49" charset="-122"/>
              <a:ea typeface="隶书" panose="02010509060101010101" pitchFamily="49" charset="-122"/>
            </a:endParaRPr>
          </a:p>
        </p:txBody>
      </p:sp>
      <p:sp>
        <p:nvSpPr>
          <p:cNvPr id="21" name="矩形 20"/>
          <p:cNvSpPr/>
          <p:nvPr/>
        </p:nvSpPr>
        <p:spPr>
          <a:xfrm>
            <a:off x="7594600" y="4180839"/>
            <a:ext cx="1498600" cy="149860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p:cNvSpPr/>
          <p:nvPr/>
        </p:nvSpPr>
        <p:spPr>
          <a:xfrm>
            <a:off x="7789902" y="4329975"/>
            <a:ext cx="1107997" cy="1200329"/>
          </a:xfrm>
          <a:prstGeom prst="rect">
            <a:avLst/>
          </a:prstGeom>
        </p:spPr>
        <p:txBody>
          <a:bodyPr wrap="none">
            <a:spAutoFit/>
          </a:bodyPr>
          <a:lstStyle/>
          <a:p>
            <a:pPr algn="ctr"/>
            <a:r>
              <a:rPr lang="zh-CN" altLang="en-US" sz="3600" dirty="0">
                <a:latin typeface="隶书" panose="02010509060101010101" pitchFamily="49" charset="-122"/>
                <a:ea typeface="隶书" panose="02010509060101010101" pitchFamily="49" charset="-122"/>
              </a:rPr>
              <a:t>添加</a:t>
            </a:r>
            <a:endParaRPr lang="en-US" altLang="zh-CN" sz="3600" dirty="0">
              <a:latin typeface="隶书" panose="02010509060101010101" pitchFamily="49" charset="-122"/>
              <a:ea typeface="隶书" panose="02010509060101010101" pitchFamily="49" charset="-122"/>
            </a:endParaRPr>
          </a:p>
          <a:p>
            <a:pPr algn="ctr"/>
            <a:r>
              <a:rPr lang="zh-CN" altLang="en-US" sz="3600" dirty="0">
                <a:latin typeface="隶书" panose="02010509060101010101" pitchFamily="49" charset="-122"/>
                <a:ea typeface="隶书" panose="02010509060101010101" pitchFamily="49" charset="-122"/>
              </a:rPr>
              <a:t>标题</a:t>
            </a:r>
            <a:endParaRPr lang="zh-CN" altLang="en-US" sz="3600" dirty="0">
              <a:latin typeface="隶书" panose="02010509060101010101" pitchFamily="49" charset="-122"/>
              <a:ea typeface="隶书" panose="02010509060101010101" pitchFamily="49" charset="-122"/>
            </a:endParaRPr>
          </a:p>
        </p:txBody>
      </p:sp>
      <p:sp>
        <p:nvSpPr>
          <p:cNvPr id="12" name="矩形 11"/>
          <p:cNvSpPr/>
          <p:nvPr/>
        </p:nvSpPr>
        <p:spPr>
          <a:xfrm>
            <a:off x="2704184" y="2114731"/>
            <a:ext cx="4924421" cy="1456508"/>
          </a:xfrm>
          <a:prstGeom prst="rect">
            <a:avLst/>
          </a:prstGeom>
        </p:spPr>
        <p:txBody>
          <a:bodyPr vert="eaVert" wrap="square" lIns="91438" tIns="45719" rIns="91438" bIns="45719">
            <a:spAutoFit/>
          </a:bodyPr>
          <a:lstStyle/>
          <a:p>
            <a:pPr>
              <a:lnSpc>
                <a:spcPct val="200000"/>
              </a:lnSpc>
              <a:defRPr/>
            </a:pPr>
            <a:r>
              <a:rPr lang="zh-CN" altLang="en-US" sz="1400" spc="300" dirty="0">
                <a:solidFill>
                  <a:schemeClr val="tx1">
                    <a:lumMod val="85000"/>
                    <a:lumOff val="15000"/>
                  </a:schemeClr>
                </a:solidFill>
                <a:latin typeface="隶书" panose="02010509060101010101" pitchFamily="49" charset="-122"/>
                <a:ea typeface="隶书" panose="02010509060101010101" pitchFamily="49" charset="-122"/>
                <a:sym typeface="微软雅黑" panose="020B0503020204020204" pitchFamily="34" charset="-122"/>
              </a:rPr>
              <a:t>点击添加文本信息点击添加文本信息点击添加文本信息点击添加文本信息点击添加文本信息点击添加文本信息点击添加文本信息点击添加文本信息</a:t>
            </a:r>
            <a:endParaRPr lang="zh-CN" altLang="en-US" sz="1400" spc="300" dirty="0">
              <a:solidFill>
                <a:schemeClr val="tx1">
                  <a:lumMod val="85000"/>
                  <a:lumOff val="15000"/>
                </a:schemeClr>
              </a:solidFill>
              <a:latin typeface="隶书" panose="02010509060101010101" pitchFamily="49" charset="-122"/>
              <a:ea typeface="隶书" panose="02010509060101010101" pitchFamily="49" charset="-122"/>
              <a:sym typeface="微软雅黑" panose="020B0503020204020204" pitchFamily="34" charset="-122"/>
            </a:endParaRPr>
          </a:p>
        </p:txBody>
      </p:sp>
      <p:sp>
        <p:nvSpPr>
          <p:cNvPr id="13" name="矩形 12"/>
          <p:cNvSpPr/>
          <p:nvPr/>
        </p:nvSpPr>
        <p:spPr>
          <a:xfrm>
            <a:off x="2704184" y="4248102"/>
            <a:ext cx="4924421" cy="1456508"/>
          </a:xfrm>
          <a:prstGeom prst="rect">
            <a:avLst/>
          </a:prstGeom>
        </p:spPr>
        <p:txBody>
          <a:bodyPr vert="eaVert" wrap="square" lIns="91438" tIns="45719" rIns="91438" bIns="45719">
            <a:spAutoFit/>
          </a:bodyPr>
          <a:lstStyle/>
          <a:p>
            <a:pPr>
              <a:lnSpc>
                <a:spcPct val="200000"/>
              </a:lnSpc>
              <a:defRPr/>
            </a:pPr>
            <a:r>
              <a:rPr lang="zh-CN" altLang="en-US" sz="1400" spc="300" dirty="0">
                <a:solidFill>
                  <a:schemeClr val="tx1">
                    <a:lumMod val="85000"/>
                    <a:lumOff val="15000"/>
                  </a:schemeClr>
                </a:solidFill>
                <a:latin typeface="隶书" panose="02010509060101010101" pitchFamily="49" charset="-122"/>
                <a:ea typeface="隶书" panose="02010509060101010101" pitchFamily="49" charset="-122"/>
                <a:sym typeface="微软雅黑" panose="020B0503020204020204" pitchFamily="34" charset="-122"/>
              </a:rPr>
              <a:t>点击添加文本信息点击添加文本信息点击添加文本信息点击添加文本信息点击添加文本信息点击添加文本信息点击添加文本信息点击添加文本信息</a:t>
            </a:r>
            <a:endParaRPr lang="zh-CN" altLang="en-US" sz="1400" spc="300" dirty="0">
              <a:solidFill>
                <a:schemeClr val="tx1">
                  <a:lumMod val="85000"/>
                  <a:lumOff val="15000"/>
                </a:schemeClr>
              </a:solidFill>
              <a:latin typeface="隶书" panose="02010509060101010101" pitchFamily="49" charset="-122"/>
              <a:ea typeface="隶书" panose="02010509060101010101" pitchFamily="49" charset="-122"/>
              <a:sym typeface="微软雅黑" panose="020B0503020204020204" pitchFamily="34" charset="-122"/>
            </a:endParaRPr>
          </a:p>
        </p:txBody>
      </p:sp>
      <p:pic>
        <p:nvPicPr>
          <p:cNvPr id="14" name="图片 13" descr="鱼旗"/>
          <p:cNvPicPr>
            <a:picLocks noChangeAspect="1"/>
          </p:cNvPicPr>
          <p:nvPr/>
        </p:nvPicPr>
        <p:blipFill rotWithShape="1">
          <a:blip r:embed="rId1"/>
          <a:srcRect l="13458" t="80512" r="42096"/>
          <a:stretch>
            <a:fillRect/>
          </a:stretch>
        </p:blipFill>
        <p:spPr>
          <a:xfrm>
            <a:off x="9254497" y="4180839"/>
            <a:ext cx="1674495" cy="1485981"/>
          </a:xfrm>
          <a:prstGeom prst="rect">
            <a:avLst/>
          </a:prstGeom>
        </p:spPr>
      </p:pic>
      <p:pic>
        <p:nvPicPr>
          <p:cNvPr id="17" name="图片 16" descr="鱼旗"/>
          <p:cNvPicPr>
            <a:picLocks noChangeAspect="1"/>
          </p:cNvPicPr>
          <p:nvPr/>
        </p:nvPicPr>
        <p:blipFill rotWithShape="1">
          <a:blip r:embed="rId1"/>
          <a:srcRect l="13458" t="80512" r="42096"/>
          <a:stretch>
            <a:fillRect/>
          </a:stretch>
        </p:blipFill>
        <p:spPr>
          <a:xfrm>
            <a:off x="9254496" y="1943019"/>
            <a:ext cx="1674495" cy="1485981"/>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down)">
                                      <p:cBhvr>
                                        <p:cTn id="7" dur="500"/>
                                        <p:tgtEl>
                                          <p:spTgt spid="17"/>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19"/>
                                        </p:tgtEl>
                                        <p:attrNameLst>
                                          <p:attrName>style.visibility</p:attrName>
                                        </p:attrNameLst>
                                      </p:cBhvr>
                                      <p:to>
                                        <p:strVal val="visible"/>
                                      </p:to>
                                    </p:set>
                                    <p:animEffect transition="in" filter="wipe(down)">
                                      <p:cBhvr>
                                        <p:cTn id="11" dur="500"/>
                                        <p:tgtEl>
                                          <p:spTgt spid="19"/>
                                        </p:tgtEl>
                                      </p:cBhvr>
                                    </p:animEffect>
                                  </p:childTnLst>
                                </p:cTn>
                              </p:par>
                            </p:childTnLst>
                          </p:cTn>
                        </p:par>
                        <p:par>
                          <p:cTn id="12" fill="hold">
                            <p:stCondLst>
                              <p:cond delay="1000"/>
                            </p:stCondLst>
                            <p:childTnLst>
                              <p:par>
                                <p:cTn id="13" presetID="22" presetClass="entr" presetSubtype="4" fill="hold" grpId="0" nodeType="afterEffect">
                                  <p:stCondLst>
                                    <p:cond delay="0"/>
                                  </p:stCondLst>
                                  <p:childTnLst>
                                    <p:set>
                                      <p:cBhvr>
                                        <p:cTn id="14" dur="1" fill="hold">
                                          <p:stCondLst>
                                            <p:cond delay="0"/>
                                          </p:stCondLst>
                                        </p:cTn>
                                        <p:tgtEl>
                                          <p:spTgt spid="18"/>
                                        </p:tgtEl>
                                        <p:attrNameLst>
                                          <p:attrName>style.visibility</p:attrName>
                                        </p:attrNameLst>
                                      </p:cBhvr>
                                      <p:to>
                                        <p:strVal val="visible"/>
                                      </p:to>
                                    </p:set>
                                    <p:animEffect transition="in" filter="wipe(down)">
                                      <p:cBhvr>
                                        <p:cTn id="15" dur="500"/>
                                        <p:tgtEl>
                                          <p:spTgt spid="18"/>
                                        </p:tgtEl>
                                      </p:cBhvr>
                                    </p:animEffect>
                                  </p:childTnLst>
                                </p:cTn>
                              </p:par>
                            </p:childTnLst>
                          </p:cTn>
                        </p:par>
                        <p:par>
                          <p:cTn id="16" fill="hold">
                            <p:stCondLst>
                              <p:cond delay="1500"/>
                            </p:stCondLst>
                            <p:childTnLst>
                              <p:par>
                                <p:cTn id="17" presetID="22" presetClass="entr" presetSubtype="4" fill="hold" grpId="0"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wipe(down)">
                                      <p:cBhvr>
                                        <p:cTn id="19" dur="500"/>
                                        <p:tgtEl>
                                          <p:spTgt spid="12"/>
                                        </p:tgtEl>
                                      </p:cBhvr>
                                    </p:animEffect>
                                  </p:childTnLst>
                                </p:cTn>
                              </p:par>
                            </p:childTnLst>
                          </p:cTn>
                        </p:par>
                        <p:par>
                          <p:cTn id="20" fill="hold">
                            <p:stCondLst>
                              <p:cond delay="2000"/>
                            </p:stCondLst>
                            <p:childTnLst>
                              <p:par>
                                <p:cTn id="21" presetID="22" presetClass="entr" presetSubtype="4" fill="hold" nodeType="afterEffect">
                                  <p:stCondLst>
                                    <p:cond delay="0"/>
                                  </p:stCondLst>
                                  <p:childTnLst>
                                    <p:set>
                                      <p:cBhvr>
                                        <p:cTn id="22" dur="1" fill="hold">
                                          <p:stCondLst>
                                            <p:cond delay="0"/>
                                          </p:stCondLst>
                                        </p:cTn>
                                        <p:tgtEl>
                                          <p:spTgt spid="14"/>
                                        </p:tgtEl>
                                        <p:attrNameLst>
                                          <p:attrName>style.visibility</p:attrName>
                                        </p:attrNameLst>
                                      </p:cBhvr>
                                      <p:to>
                                        <p:strVal val="visible"/>
                                      </p:to>
                                    </p:set>
                                    <p:animEffect transition="in" filter="wipe(down)">
                                      <p:cBhvr>
                                        <p:cTn id="23" dur="500"/>
                                        <p:tgtEl>
                                          <p:spTgt spid="14"/>
                                        </p:tgtEl>
                                      </p:cBhvr>
                                    </p:animEffect>
                                  </p:childTnLst>
                                </p:cTn>
                              </p:par>
                            </p:childTnLst>
                          </p:cTn>
                        </p:par>
                        <p:par>
                          <p:cTn id="24" fill="hold">
                            <p:stCondLst>
                              <p:cond delay="2500"/>
                            </p:stCondLst>
                            <p:childTnLst>
                              <p:par>
                                <p:cTn id="25" presetID="22" presetClass="entr" presetSubtype="4" fill="hold" grpId="0" nodeType="afterEffect">
                                  <p:stCondLst>
                                    <p:cond delay="0"/>
                                  </p:stCondLst>
                                  <p:childTnLst>
                                    <p:set>
                                      <p:cBhvr>
                                        <p:cTn id="26" dur="1" fill="hold">
                                          <p:stCondLst>
                                            <p:cond delay="0"/>
                                          </p:stCondLst>
                                        </p:cTn>
                                        <p:tgtEl>
                                          <p:spTgt spid="22"/>
                                        </p:tgtEl>
                                        <p:attrNameLst>
                                          <p:attrName>style.visibility</p:attrName>
                                        </p:attrNameLst>
                                      </p:cBhvr>
                                      <p:to>
                                        <p:strVal val="visible"/>
                                      </p:to>
                                    </p:set>
                                    <p:animEffect transition="in" filter="wipe(down)">
                                      <p:cBhvr>
                                        <p:cTn id="27" dur="500"/>
                                        <p:tgtEl>
                                          <p:spTgt spid="22"/>
                                        </p:tgtEl>
                                      </p:cBhvr>
                                    </p:animEffect>
                                  </p:childTnLst>
                                </p:cTn>
                              </p:par>
                            </p:childTnLst>
                          </p:cTn>
                        </p:par>
                        <p:par>
                          <p:cTn id="28" fill="hold">
                            <p:stCondLst>
                              <p:cond delay="3000"/>
                            </p:stCondLst>
                            <p:childTnLst>
                              <p:par>
                                <p:cTn id="29" presetID="22" presetClass="entr" presetSubtype="4" fill="hold" grpId="0" nodeType="afterEffect">
                                  <p:stCondLst>
                                    <p:cond delay="0"/>
                                  </p:stCondLst>
                                  <p:childTnLst>
                                    <p:set>
                                      <p:cBhvr>
                                        <p:cTn id="30" dur="1" fill="hold">
                                          <p:stCondLst>
                                            <p:cond delay="0"/>
                                          </p:stCondLst>
                                        </p:cTn>
                                        <p:tgtEl>
                                          <p:spTgt spid="21"/>
                                        </p:tgtEl>
                                        <p:attrNameLst>
                                          <p:attrName>style.visibility</p:attrName>
                                        </p:attrNameLst>
                                      </p:cBhvr>
                                      <p:to>
                                        <p:strVal val="visible"/>
                                      </p:to>
                                    </p:set>
                                    <p:animEffect transition="in" filter="wipe(down)">
                                      <p:cBhvr>
                                        <p:cTn id="31" dur="500"/>
                                        <p:tgtEl>
                                          <p:spTgt spid="21"/>
                                        </p:tgtEl>
                                      </p:cBhvr>
                                    </p:animEffect>
                                  </p:childTnLst>
                                </p:cTn>
                              </p:par>
                            </p:childTnLst>
                          </p:cTn>
                        </p:par>
                        <p:par>
                          <p:cTn id="32" fill="hold">
                            <p:stCondLst>
                              <p:cond delay="3500"/>
                            </p:stCondLst>
                            <p:childTnLst>
                              <p:par>
                                <p:cTn id="33" presetID="22" presetClass="entr" presetSubtype="4" fill="hold" grpId="0" nodeType="afterEffect">
                                  <p:stCondLst>
                                    <p:cond delay="0"/>
                                  </p:stCondLst>
                                  <p:childTnLst>
                                    <p:set>
                                      <p:cBhvr>
                                        <p:cTn id="34" dur="1" fill="hold">
                                          <p:stCondLst>
                                            <p:cond delay="0"/>
                                          </p:stCondLst>
                                        </p:cTn>
                                        <p:tgtEl>
                                          <p:spTgt spid="13"/>
                                        </p:tgtEl>
                                        <p:attrNameLst>
                                          <p:attrName>style.visibility</p:attrName>
                                        </p:attrNameLst>
                                      </p:cBhvr>
                                      <p:to>
                                        <p:strVal val="visible"/>
                                      </p:to>
                                    </p:set>
                                    <p:animEffect transition="in" filter="wipe(down)">
                                      <p:cBhvr>
                                        <p:cTn id="35"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p:bldP spid="21" grpId="0" animBg="1"/>
      <p:bldP spid="22" grpId="0"/>
      <p:bldP spid="12" grpId="0"/>
      <p:bldP spid="13"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1">
            <a:extLst>
              <a:ext uri="{28A0092B-C50C-407E-A947-70E740481C1C}">
                <a14:useLocalDpi xmlns:a14="http://schemas.microsoft.com/office/drawing/2010/main" val="0"/>
              </a:ext>
            </a:extLst>
          </a:blip>
          <a:srcRect l="29752" t="10417"/>
          <a:stretch>
            <a:fillRect/>
          </a:stretch>
        </p:blipFill>
        <p:spPr>
          <a:xfrm>
            <a:off x="6362700" y="714374"/>
            <a:ext cx="5829300" cy="6143625"/>
          </a:xfrm>
          <a:prstGeom prst="rect">
            <a:avLst/>
          </a:prstGeom>
        </p:spPr>
      </p:pic>
      <p:grpSp>
        <p:nvGrpSpPr>
          <p:cNvPr id="3" name="组合 2"/>
          <p:cNvGrpSpPr/>
          <p:nvPr/>
        </p:nvGrpSpPr>
        <p:grpSpPr>
          <a:xfrm>
            <a:off x="1441449" y="1950087"/>
            <a:ext cx="5168901" cy="1569661"/>
            <a:chOff x="846925" y="3526734"/>
            <a:chExt cx="5168901" cy="1569661"/>
          </a:xfrm>
        </p:grpSpPr>
        <p:sp>
          <p:nvSpPr>
            <p:cNvPr id="4" name="矩形 39"/>
            <p:cNvSpPr>
              <a:spLocks noChangeArrowheads="1"/>
            </p:cNvSpPr>
            <p:nvPr/>
          </p:nvSpPr>
          <p:spPr bwMode="auto">
            <a:xfrm>
              <a:off x="846925" y="4265398"/>
              <a:ext cx="5168901"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218565">
                <a:lnSpc>
                  <a:spcPct val="150000"/>
                </a:lnSpc>
                <a:spcBef>
                  <a:spcPts val="1000"/>
                </a:spcBef>
                <a:defRPr/>
              </a:pPr>
              <a:r>
                <a:rPr lang="zh-CN" altLang="en-US" sz="1600" dirty="0">
                  <a:solidFill>
                    <a:srgbClr val="080808"/>
                  </a:solidFill>
                  <a:latin typeface="隶书" panose="02010509060101010101" pitchFamily="49" charset="-122"/>
                  <a:ea typeface="隶书" panose="02010509060101010101" pitchFamily="49" charset="-122"/>
                  <a:cs typeface="宋体" panose="02010600030101010101" pitchFamily="2" charset="-122"/>
                </a:rPr>
                <a:t>单击此处添加段落文本单击此处添加段落文本单击此处添加段落文本单击此处添加段落文本 </a:t>
              </a:r>
              <a:endParaRPr lang="zh-CN" altLang="en-US" sz="1600" dirty="0">
                <a:solidFill>
                  <a:srgbClr val="080808"/>
                </a:solidFill>
                <a:latin typeface="隶书" panose="02010509060101010101" pitchFamily="49" charset="-122"/>
                <a:ea typeface="隶书" panose="02010509060101010101" pitchFamily="49" charset="-122"/>
                <a:cs typeface="宋体" panose="02010600030101010101" pitchFamily="2" charset="-122"/>
              </a:endParaRPr>
            </a:p>
          </p:txBody>
        </p:sp>
        <p:sp>
          <p:nvSpPr>
            <p:cNvPr id="5" name="矩形 39"/>
            <p:cNvSpPr>
              <a:spLocks noChangeArrowheads="1"/>
            </p:cNvSpPr>
            <p:nvPr/>
          </p:nvSpPr>
          <p:spPr bwMode="auto">
            <a:xfrm>
              <a:off x="851261" y="3526734"/>
              <a:ext cx="3153522"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218565">
                <a:lnSpc>
                  <a:spcPct val="150000"/>
                </a:lnSpc>
                <a:spcBef>
                  <a:spcPts val="1000"/>
                </a:spcBef>
                <a:defRPr/>
              </a:pPr>
              <a:r>
                <a:rPr lang="zh-CN" altLang="en-US" sz="2800" b="1" dirty="0">
                  <a:latin typeface="汉仪小麦体简" panose="00020600040101010101" pitchFamily="18" charset="-122"/>
                  <a:ea typeface="汉仪小麦体简" panose="00020600040101010101" pitchFamily="18" charset="-122"/>
                  <a:cs typeface="宋体" panose="02010600030101010101" pitchFamily="2" charset="-122"/>
                </a:rPr>
                <a:t>点击添加标题</a:t>
              </a:r>
              <a:endParaRPr lang="zh-CN" altLang="en-US" sz="2800" b="1" dirty="0">
                <a:latin typeface="汉仪小麦体简" panose="00020600040101010101" pitchFamily="18" charset="-122"/>
                <a:ea typeface="汉仪小麦体简" panose="00020600040101010101" pitchFamily="18" charset="-122"/>
                <a:cs typeface="宋体" panose="02010600030101010101" pitchFamily="2" charset="-122"/>
              </a:endParaRPr>
            </a:p>
          </p:txBody>
        </p:sp>
      </p:grpSp>
      <p:grpSp>
        <p:nvGrpSpPr>
          <p:cNvPr id="6" name="组合 5"/>
          <p:cNvGrpSpPr/>
          <p:nvPr/>
        </p:nvGrpSpPr>
        <p:grpSpPr>
          <a:xfrm>
            <a:off x="1441448" y="3924464"/>
            <a:ext cx="5168901" cy="1569661"/>
            <a:chOff x="846925" y="3526734"/>
            <a:chExt cx="5168901" cy="1569661"/>
          </a:xfrm>
        </p:grpSpPr>
        <p:sp>
          <p:nvSpPr>
            <p:cNvPr id="7" name="矩形 39"/>
            <p:cNvSpPr>
              <a:spLocks noChangeArrowheads="1"/>
            </p:cNvSpPr>
            <p:nvPr/>
          </p:nvSpPr>
          <p:spPr bwMode="auto">
            <a:xfrm>
              <a:off x="846925" y="4265398"/>
              <a:ext cx="5168901"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218565">
                <a:lnSpc>
                  <a:spcPct val="150000"/>
                </a:lnSpc>
                <a:spcBef>
                  <a:spcPts val="1000"/>
                </a:spcBef>
                <a:defRPr/>
              </a:pPr>
              <a:r>
                <a:rPr lang="zh-CN" altLang="en-US" sz="1600" dirty="0">
                  <a:solidFill>
                    <a:srgbClr val="080808"/>
                  </a:solidFill>
                  <a:latin typeface="隶书" panose="02010509060101010101" pitchFamily="49" charset="-122"/>
                  <a:ea typeface="隶书" panose="02010509060101010101" pitchFamily="49" charset="-122"/>
                  <a:cs typeface="宋体" panose="02010600030101010101" pitchFamily="2" charset="-122"/>
                </a:rPr>
                <a:t>单击此处添加段落文本单击此处添加段落文本单击此处添加段落文本单击此处添加段落文本 </a:t>
              </a:r>
              <a:endParaRPr lang="zh-CN" altLang="en-US" sz="1600" dirty="0">
                <a:solidFill>
                  <a:srgbClr val="080808"/>
                </a:solidFill>
                <a:latin typeface="隶书" panose="02010509060101010101" pitchFamily="49" charset="-122"/>
                <a:ea typeface="隶书" panose="02010509060101010101" pitchFamily="49" charset="-122"/>
                <a:cs typeface="宋体" panose="02010600030101010101" pitchFamily="2" charset="-122"/>
              </a:endParaRPr>
            </a:p>
          </p:txBody>
        </p:sp>
        <p:sp>
          <p:nvSpPr>
            <p:cNvPr id="8" name="矩形 39"/>
            <p:cNvSpPr>
              <a:spLocks noChangeArrowheads="1"/>
            </p:cNvSpPr>
            <p:nvPr/>
          </p:nvSpPr>
          <p:spPr bwMode="auto">
            <a:xfrm>
              <a:off x="851261" y="3526734"/>
              <a:ext cx="3153522"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218565">
                <a:lnSpc>
                  <a:spcPct val="150000"/>
                </a:lnSpc>
                <a:spcBef>
                  <a:spcPts val="1000"/>
                </a:spcBef>
                <a:defRPr/>
              </a:pPr>
              <a:r>
                <a:rPr lang="zh-CN" altLang="en-US" sz="2800" b="1" dirty="0">
                  <a:latin typeface="汉仪小麦体简" panose="00020600040101010101" pitchFamily="18" charset="-122"/>
                  <a:ea typeface="汉仪小麦体简" panose="00020600040101010101" pitchFamily="18" charset="-122"/>
                  <a:cs typeface="宋体" panose="02010600030101010101" pitchFamily="2" charset="-122"/>
                </a:rPr>
                <a:t>点击添加标题</a:t>
              </a:r>
              <a:endParaRPr lang="zh-CN" altLang="en-US" sz="2800" b="1" dirty="0">
                <a:latin typeface="汉仪小麦体简" panose="00020600040101010101" pitchFamily="18" charset="-122"/>
                <a:ea typeface="汉仪小麦体简" panose="00020600040101010101" pitchFamily="18" charset="-122"/>
                <a:cs typeface="宋体" panose="02010600030101010101" pitchFamily="2" charset="-122"/>
              </a:endParaRP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down)">
                                      <p:cBhvr>
                                        <p:cTn id="11" dur="500"/>
                                        <p:tgtEl>
                                          <p:spTgt spid="6"/>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wipe(down)">
                                      <p:cBhvr>
                                        <p:cTn id="15"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组合 14"/>
          <p:cNvGrpSpPr/>
          <p:nvPr/>
        </p:nvGrpSpPr>
        <p:grpSpPr>
          <a:xfrm>
            <a:off x="7479099" y="1780176"/>
            <a:ext cx="1546236" cy="3526610"/>
            <a:chOff x="6835264" y="1609548"/>
            <a:chExt cx="1546236" cy="3526610"/>
          </a:xfrm>
        </p:grpSpPr>
        <p:sp>
          <p:nvSpPr>
            <p:cNvPr id="16" name="矩形 15"/>
            <p:cNvSpPr/>
            <p:nvPr/>
          </p:nvSpPr>
          <p:spPr>
            <a:xfrm>
              <a:off x="6835264" y="1609548"/>
              <a:ext cx="877163" cy="3526610"/>
            </a:xfrm>
            <a:prstGeom prst="rect">
              <a:avLst/>
            </a:prstGeom>
          </p:spPr>
          <p:txBody>
            <a:bodyPr vert="eaVert" wrap="square">
              <a:spAutoFit/>
            </a:bodyPr>
            <a:lstStyle/>
            <a:p>
              <a:pPr>
                <a:lnSpc>
                  <a:spcPct val="200000"/>
                </a:lnSpc>
                <a:defRPr/>
              </a:pPr>
              <a:r>
                <a:rPr lang="zh-CN" altLang="en-US" sz="1200" spc="300" dirty="0">
                  <a:latin typeface="隶书" panose="02010509060101010101" pitchFamily="49" charset="-122"/>
                  <a:ea typeface="隶书" panose="02010509060101010101" pitchFamily="49" charset="-122"/>
                  <a:sym typeface="微软雅黑" panose="020B0503020204020204" pitchFamily="34" charset="-122"/>
                </a:rPr>
                <a:t>点击添加文本信息点击添加文本信息点击添加文本信息点击添加文本信息</a:t>
              </a:r>
              <a:endParaRPr lang="zh-CN" altLang="en-US" sz="1200" spc="300" dirty="0">
                <a:latin typeface="隶书" panose="02010509060101010101" pitchFamily="49" charset="-122"/>
                <a:ea typeface="隶书" panose="02010509060101010101" pitchFamily="49" charset="-122"/>
                <a:sym typeface="微软雅黑" panose="020B0503020204020204" pitchFamily="34" charset="-122"/>
              </a:endParaRPr>
            </a:p>
          </p:txBody>
        </p:sp>
        <p:sp>
          <p:nvSpPr>
            <p:cNvPr id="17" name="矩形 16"/>
            <p:cNvSpPr/>
            <p:nvPr/>
          </p:nvSpPr>
          <p:spPr>
            <a:xfrm>
              <a:off x="7679769" y="1609548"/>
              <a:ext cx="701731" cy="2032031"/>
            </a:xfrm>
            <a:prstGeom prst="rect">
              <a:avLst/>
            </a:prstGeom>
          </p:spPr>
          <p:txBody>
            <a:bodyPr vert="eaVert" wrap="square">
              <a:spAutoFit/>
            </a:bodyPr>
            <a:lstStyle/>
            <a:p>
              <a:pPr algn="dist">
                <a:lnSpc>
                  <a:spcPct val="120000"/>
                </a:lnSpc>
              </a:pPr>
              <a:r>
                <a:rPr lang="zh-CN" altLang="en-US" sz="2800" b="1" spc="300" dirty="0">
                  <a:latin typeface="汉仪小麦体简" panose="00020600040101010101" pitchFamily="18" charset="-122"/>
                  <a:ea typeface="汉仪小麦体简" panose="00020600040101010101" pitchFamily="18" charset="-122"/>
                  <a:sym typeface="微软雅黑" panose="020B0503020204020204" pitchFamily="34" charset="-122"/>
                </a:rPr>
                <a:t>添加标题</a:t>
              </a:r>
              <a:endParaRPr lang="zh-CN" altLang="en-US" sz="2800" b="1" dirty="0">
                <a:latin typeface="汉仪小麦体简" panose="00020600040101010101" pitchFamily="18" charset="-122"/>
                <a:ea typeface="汉仪小麦体简" panose="00020600040101010101" pitchFamily="18" charset="-122"/>
              </a:endParaRPr>
            </a:p>
          </p:txBody>
        </p:sp>
      </p:grpSp>
      <p:grpSp>
        <p:nvGrpSpPr>
          <p:cNvPr id="18" name="组合 17"/>
          <p:cNvGrpSpPr/>
          <p:nvPr/>
        </p:nvGrpSpPr>
        <p:grpSpPr>
          <a:xfrm>
            <a:off x="9657035" y="1780176"/>
            <a:ext cx="1546236" cy="3526610"/>
            <a:chOff x="6835264" y="1609548"/>
            <a:chExt cx="1546236" cy="3526610"/>
          </a:xfrm>
        </p:grpSpPr>
        <p:sp>
          <p:nvSpPr>
            <p:cNvPr id="19" name="矩形 18"/>
            <p:cNvSpPr/>
            <p:nvPr/>
          </p:nvSpPr>
          <p:spPr>
            <a:xfrm>
              <a:off x="6835264" y="1609548"/>
              <a:ext cx="877163" cy="3526610"/>
            </a:xfrm>
            <a:prstGeom prst="rect">
              <a:avLst/>
            </a:prstGeom>
          </p:spPr>
          <p:txBody>
            <a:bodyPr vert="eaVert" wrap="square">
              <a:spAutoFit/>
            </a:bodyPr>
            <a:lstStyle/>
            <a:p>
              <a:pPr>
                <a:lnSpc>
                  <a:spcPct val="200000"/>
                </a:lnSpc>
                <a:defRPr/>
              </a:pPr>
              <a:r>
                <a:rPr lang="zh-CN" altLang="en-US" sz="1200" spc="300" dirty="0">
                  <a:latin typeface="隶书" panose="02010509060101010101" pitchFamily="49" charset="-122"/>
                  <a:ea typeface="隶书" panose="02010509060101010101" pitchFamily="49" charset="-122"/>
                  <a:sym typeface="微软雅黑" panose="020B0503020204020204" pitchFamily="34" charset="-122"/>
                </a:rPr>
                <a:t>点击添加文本信息点击添加文本信息点击添加文本信息点击添加文本信息</a:t>
              </a:r>
              <a:endParaRPr lang="zh-CN" altLang="en-US" sz="1200" spc="300" dirty="0">
                <a:latin typeface="隶书" panose="02010509060101010101" pitchFamily="49" charset="-122"/>
                <a:ea typeface="隶书" panose="02010509060101010101" pitchFamily="49" charset="-122"/>
                <a:sym typeface="微软雅黑" panose="020B0503020204020204" pitchFamily="34" charset="-122"/>
              </a:endParaRPr>
            </a:p>
          </p:txBody>
        </p:sp>
        <p:sp>
          <p:nvSpPr>
            <p:cNvPr id="20" name="矩形 19"/>
            <p:cNvSpPr/>
            <p:nvPr/>
          </p:nvSpPr>
          <p:spPr>
            <a:xfrm>
              <a:off x="7679769" y="1609548"/>
              <a:ext cx="701731" cy="2032031"/>
            </a:xfrm>
            <a:prstGeom prst="rect">
              <a:avLst/>
            </a:prstGeom>
          </p:spPr>
          <p:txBody>
            <a:bodyPr vert="eaVert" wrap="square">
              <a:spAutoFit/>
            </a:bodyPr>
            <a:lstStyle/>
            <a:p>
              <a:pPr algn="dist">
                <a:lnSpc>
                  <a:spcPct val="120000"/>
                </a:lnSpc>
              </a:pPr>
              <a:r>
                <a:rPr lang="zh-CN" altLang="en-US" sz="2800" b="1" spc="300" dirty="0">
                  <a:latin typeface="汉仪小麦体简" panose="00020600040101010101" pitchFamily="18" charset="-122"/>
                  <a:ea typeface="汉仪小麦体简" panose="00020600040101010101" pitchFamily="18" charset="-122"/>
                  <a:sym typeface="微软雅黑" panose="020B0503020204020204" pitchFamily="34" charset="-122"/>
                </a:rPr>
                <a:t>添加标题</a:t>
              </a:r>
              <a:endParaRPr lang="zh-CN" altLang="en-US" sz="2800" b="1" dirty="0">
                <a:latin typeface="汉仪小麦体简" panose="00020600040101010101" pitchFamily="18" charset="-122"/>
                <a:ea typeface="汉仪小麦体简" panose="00020600040101010101" pitchFamily="18" charset="-122"/>
              </a:endParaRPr>
            </a:p>
          </p:txBody>
        </p:sp>
      </p:grpSp>
      <p:pic>
        <p:nvPicPr>
          <p:cNvPr id="3" name="图片 2"/>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3356434" y="952741"/>
            <a:ext cx="3490966" cy="4542731"/>
          </a:xfrm>
          <a:prstGeom prst="rect">
            <a:avLst/>
          </a:prstGeom>
        </p:spPr>
      </p:pic>
      <p:grpSp>
        <p:nvGrpSpPr>
          <p:cNvPr id="13" name="组合 12"/>
          <p:cNvGrpSpPr/>
          <p:nvPr/>
        </p:nvGrpSpPr>
        <p:grpSpPr>
          <a:xfrm>
            <a:off x="1178499" y="1780176"/>
            <a:ext cx="1546236" cy="3526610"/>
            <a:chOff x="6835264" y="1609548"/>
            <a:chExt cx="1546236" cy="3526610"/>
          </a:xfrm>
        </p:grpSpPr>
        <p:sp>
          <p:nvSpPr>
            <p:cNvPr id="21" name="矩形 20"/>
            <p:cNvSpPr/>
            <p:nvPr/>
          </p:nvSpPr>
          <p:spPr>
            <a:xfrm>
              <a:off x="6835264" y="1609548"/>
              <a:ext cx="877163" cy="3526610"/>
            </a:xfrm>
            <a:prstGeom prst="rect">
              <a:avLst/>
            </a:prstGeom>
          </p:spPr>
          <p:txBody>
            <a:bodyPr vert="eaVert" wrap="square">
              <a:spAutoFit/>
            </a:bodyPr>
            <a:lstStyle/>
            <a:p>
              <a:pPr>
                <a:lnSpc>
                  <a:spcPct val="200000"/>
                </a:lnSpc>
                <a:defRPr/>
              </a:pPr>
              <a:r>
                <a:rPr lang="zh-CN" altLang="en-US" sz="1200" spc="300" dirty="0">
                  <a:latin typeface="隶书" panose="02010509060101010101" pitchFamily="49" charset="-122"/>
                  <a:ea typeface="隶书" panose="02010509060101010101" pitchFamily="49" charset="-122"/>
                  <a:sym typeface="微软雅黑" panose="020B0503020204020204" pitchFamily="34" charset="-122"/>
                </a:rPr>
                <a:t>点击添加文本信息点击添加文本信息点击添加文本信息点击添加文本信息</a:t>
              </a:r>
              <a:endParaRPr lang="zh-CN" altLang="en-US" sz="1200" spc="300" dirty="0">
                <a:latin typeface="隶书" panose="02010509060101010101" pitchFamily="49" charset="-122"/>
                <a:ea typeface="隶书" panose="02010509060101010101" pitchFamily="49" charset="-122"/>
                <a:sym typeface="微软雅黑" panose="020B0503020204020204" pitchFamily="34" charset="-122"/>
              </a:endParaRPr>
            </a:p>
          </p:txBody>
        </p:sp>
        <p:sp>
          <p:nvSpPr>
            <p:cNvPr id="22" name="矩形 21"/>
            <p:cNvSpPr/>
            <p:nvPr/>
          </p:nvSpPr>
          <p:spPr>
            <a:xfrm>
              <a:off x="7679769" y="1609548"/>
              <a:ext cx="701731" cy="2032031"/>
            </a:xfrm>
            <a:prstGeom prst="rect">
              <a:avLst/>
            </a:prstGeom>
          </p:spPr>
          <p:txBody>
            <a:bodyPr vert="eaVert" wrap="square">
              <a:spAutoFit/>
            </a:bodyPr>
            <a:lstStyle/>
            <a:p>
              <a:pPr algn="dist">
                <a:lnSpc>
                  <a:spcPct val="120000"/>
                </a:lnSpc>
              </a:pPr>
              <a:r>
                <a:rPr lang="zh-CN" altLang="en-US" sz="2800" b="1" spc="300" dirty="0">
                  <a:latin typeface="汉仪小麦体简" panose="00020600040101010101" pitchFamily="18" charset="-122"/>
                  <a:ea typeface="汉仪小麦体简" panose="00020600040101010101" pitchFamily="18" charset="-122"/>
                  <a:sym typeface="微软雅黑" panose="020B0503020204020204" pitchFamily="34" charset="-122"/>
                </a:rPr>
                <a:t>添加标题</a:t>
              </a:r>
              <a:endParaRPr lang="zh-CN" altLang="en-US" sz="2800" b="1" dirty="0">
                <a:latin typeface="汉仪小麦体简" panose="00020600040101010101" pitchFamily="18" charset="-122"/>
                <a:ea typeface="汉仪小麦体简" panose="00020600040101010101" pitchFamily="18" charset="-122"/>
              </a:endParaRP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arn(inVertical)">
                                      <p:cBhvr>
                                        <p:cTn id="7" dur="500"/>
                                        <p:tgtEl>
                                          <p:spTgt spid="15"/>
                                        </p:tgtEl>
                                      </p:cBhvr>
                                    </p:animEffect>
                                  </p:childTnLst>
                                </p:cTn>
                              </p:par>
                            </p:childTnLst>
                          </p:cTn>
                        </p:par>
                        <p:par>
                          <p:cTn id="8" fill="hold">
                            <p:stCondLst>
                              <p:cond delay="500"/>
                            </p:stCondLst>
                            <p:childTnLst>
                              <p:par>
                                <p:cTn id="9" presetID="16" presetClass="entr" presetSubtype="21" fill="hold" nodeType="after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barn(inVertical)">
                                      <p:cBhvr>
                                        <p:cTn id="11" dur="500"/>
                                        <p:tgtEl>
                                          <p:spTgt spid="18"/>
                                        </p:tgtEl>
                                      </p:cBhvr>
                                    </p:animEffect>
                                  </p:childTnLst>
                                </p:cTn>
                              </p:par>
                            </p:childTnLst>
                          </p:cTn>
                        </p:par>
                        <p:par>
                          <p:cTn id="12" fill="hold">
                            <p:stCondLst>
                              <p:cond delay="1000"/>
                            </p:stCondLst>
                            <p:childTnLst>
                              <p:par>
                                <p:cTn id="13" presetID="16" presetClass="entr" presetSubtype="21" fill="hold" nodeType="after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barn(inVertical)">
                                      <p:cBhvr>
                                        <p:cTn id="15" dur="500"/>
                                        <p:tgtEl>
                                          <p:spTgt spid="13"/>
                                        </p:tgtEl>
                                      </p:cBhvr>
                                    </p:animEffect>
                                  </p:childTnLst>
                                </p:cTn>
                              </p:par>
                            </p:childTnLst>
                          </p:cTn>
                        </p:par>
                        <p:par>
                          <p:cTn id="16" fill="hold">
                            <p:stCondLst>
                              <p:cond delay="1500"/>
                            </p:stCondLst>
                            <p:childTnLst>
                              <p:par>
                                <p:cTn id="17" presetID="16" presetClass="entr" presetSubtype="21" fill="hold" nodeType="after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barn(inVertical)">
                                      <p:cBhvr>
                                        <p:cTn id="1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3444240" y="1170304"/>
            <a:ext cx="5230496" cy="5230496"/>
          </a:xfrm>
          <a:prstGeom prst="rect">
            <a:avLst/>
          </a:prstGeom>
        </p:spPr>
      </p:pic>
      <p:grpSp>
        <p:nvGrpSpPr>
          <p:cNvPr id="7" name="组合 6"/>
          <p:cNvGrpSpPr/>
          <p:nvPr/>
        </p:nvGrpSpPr>
        <p:grpSpPr>
          <a:xfrm>
            <a:off x="1851837" y="2022247"/>
            <a:ext cx="1592403" cy="3526610"/>
            <a:chOff x="6789097" y="1609548"/>
            <a:chExt cx="1592403" cy="3526610"/>
          </a:xfrm>
        </p:grpSpPr>
        <p:sp>
          <p:nvSpPr>
            <p:cNvPr id="8" name="矩形 7"/>
            <p:cNvSpPr/>
            <p:nvPr/>
          </p:nvSpPr>
          <p:spPr>
            <a:xfrm>
              <a:off x="6789097" y="1609548"/>
              <a:ext cx="923330" cy="3526610"/>
            </a:xfrm>
            <a:prstGeom prst="rect">
              <a:avLst/>
            </a:prstGeom>
          </p:spPr>
          <p:txBody>
            <a:bodyPr vert="eaVert" wrap="square">
              <a:spAutoFit/>
            </a:bodyPr>
            <a:lstStyle/>
            <a:p>
              <a:pPr>
                <a:lnSpc>
                  <a:spcPct val="200000"/>
                </a:lnSpc>
                <a:defRPr/>
              </a:pPr>
              <a:r>
                <a:rPr lang="zh-CN" altLang="en-US" sz="1200" spc="300" dirty="0">
                  <a:latin typeface="隶书" panose="02010509060101010101" pitchFamily="49" charset="-122"/>
                  <a:ea typeface="隶书" panose="02010509060101010101" pitchFamily="49" charset="-122"/>
                  <a:sym typeface="微软雅黑" panose="020B0503020204020204" pitchFamily="34" charset="-122"/>
                </a:rPr>
                <a:t>点击添加文本信息点击添加文本信息点击添加文本信息点击添加文本信息</a:t>
              </a:r>
              <a:endParaRPr lang="zh-CN" altLang="en-US" sz="1200" spc="300" dirty="0">
                <a:latin typeface="隶书" panose="02010509060101010101" pitchFamily="49" charset="-122"/>
                <a:ea typeface="隶书" panose="02010509060101010101" pitchFamily="49" charset="-122"/>
                <a:sym typeface="微软雅黑" panose="020B0503020204020204" pitchFamily="34" charset="-122"/>
              </a:endParaRPr>
            </a:p>
          </p:txBody>
        </p:sp>
        <p:sp>
          <p:nvSpPr>
            <p:cNvPr id="9" name="矩形 8"/>
            <p:cNvSpPr/>
            <p:nvPr/>
          </p:nvSpPr>
          <p:spPr>
            <a:xfrm>
              <a:off x="7679769" y="1609548"/>
              <a:ext cx="701731" cy="2564267"/>
            </a:xfrm>
            <a:prstGeom prst="rect">
              <a:avLst/>
            </a:prstGeom>
          </p:spPr>
          <p:txBody>
            <a:bodyPr vert="eaVert" wrap="square">
              <a:spAutoFit/>
            </a:bodyPr>
            <a:lstStyle/>
            <a:p>
              <a:pPr algn="dist">
                <a:lnSpc>
                  <a:spcPct val="120000"/>
                </a:lnSpc>
              </a:pPr>
              <a:r>
                <a:rPr lang="zh-CN" altLang="en-US" sz="2800" b="1" spc="300" dirty="0">
                  <a:latin typeface="汉仪小麦体简" panose="00020600040101010101" pitchFamily="18" charset="-122"/>
                  <a:ea typeface="汉仪小麦体简" panose="00020600040101010101" pitchFamily="18" charset="-122"/>
                  <a:sym typeface="微软雅黑" panose="020B0503020204020204" pitchFamily="34" charset="-122"/>
                </a:rPr>
                <a:t>点击添加标题</a:t>
              </a:r>
              <a:endParaRPr lang="zh-CN" altLang="en-US" sz="2800" b="1" dirty="0">
                <a:latin typeface="汉仪小麦体简" panose="00020600040101010101" pitchFamily="18" charset="-122"/>
                <a:ea typeface="汉仪小麦体简" panose="00020600040101010101" pitchFamily="18" charset="-122"/>
              </a:endParaRPr>
            </a:p>
          </p:txBody>
        </p:sp>
      </p:grpSp>
      <p:grpSp>
        <p:nvGrpSpPr>
          <p:cNvPr id="10" name="组合 9"/>
          <p:cNvGrpSpPr/>
          <p:nvPr/>
        </p:nvGrpSpPr>
        <p:grpSpPr>
          <a:xfrm>
            <a:off x="8825951" y="2189162"/>
            <a:ext cx="1592403" cy="3526610"/>
            <a:chOff x="6789097" y="1609548"/>
            <a:chExt cx="1592403" cy="3526610"/>
          </a:xfrm>
        </p:grpSpPr>
        <p:sp>
          <p:nvSpPr>
            <p:cNvPr id="11" name="矩形 10"/>
            <p:cNvSpPr/>
            <p:nvPr/>
          </p:nvSpPr>
          <p:spPr>
            <a:xfrm>
              <a:off x="6789097" y="1609548"/>
              <a:ext cx="923330" cy="3526610"/>
            </a:xfrm>
            <a:prstGeom prst="rect">
              <a:avLst/>
            </a:prstGeom>
          </p:spPr>
          <p:txBody>
            <a:bodyPr vert="eaVert" wrap="square">
              <a:spAutoFit/>
            </a:bodyPr>
            <a:lstStyle/>
            <a:p>
              <a:pPr>
                <a:lnSpc>
                  <a:spcPct val="200000"/>
                </a:lnSpc>
                <a:defRPr/>
              </a:pPr>
              <a:r>
                <a:rPr lang="zh-CN" altLang="en-US" sz="1200" spc="300" dirty="0">
                  <a:latin typeface="隶书" panose="02010509060101010101" pitchFamily="49" charset="-122"/>
                  <a:ea typeface="隶书" panose="02010509060101010101" pitchFamily="49" charset="-122"/>
                  <a:sym typeface="微软雅黑" panose="020B0503020204020204" pitchFamily="34" charset="-122"/>
                </a:rPr>
                <a:t>点击添加文本信息点击添加文本信息点击添加文本信息点击添加文本信息</a:t>
              </a:r>
              <a:endParaRPr lang="zh-CN" altLang="en-US" sz="1200" spc="300" dirty="0">
                <a:latin typeface="隶书" panose="02010509060101010101" pitchFamily="49" charset="-122"/>
                <a:ea typeface="隶书" panose="02010509060101010101" pitchFamily="49" charset="-122"/>
                <a:sym typeface="微软雅黑" panose="020B0503020204020204" pitchFamily="34" charset="-122"/>
              </a:endParaRPr>
            </a:p>
          </p:txBody>
        </p:sp>
        <p:sp>
          <p:nvSpPr>
            <p:cNvPr id="12" name="矩形 11"/>
            <p:cNvSpPr/>
            <p:nvPr/>
          </p:nvSpPr>
          <p:spPr>
            <a:xfrm>
              <a:off x="7679769" y="1609548"/>
              <a:ext cx="701731" cy="2564267"/>
            </a:xfrm>
            <a:prstGeom prst="rect">
              <a:avLst/>
            </a:prstGeom>
          </p:spPr>
          <p:txBody>
            <a:bodyPr vert="eaVert" wrap="square">
              <a:spAutoFit/>
            </a:bodyPr>
            <a:lstStyle/>
            <a:p>
              <a:pPr algn="dist">
                <a:lnSpc>
                  <a:spcPct val="120000"/>
                </a:lnSpc>
              </a:pPr>
              <a:r>
                <a:rPr lang="zh-CN" altLang="en-US" sz="2800" b="1" spc="300" dirty="0">
                  <a:latin typeface="汉仪小麦体简" panose="00020600040101010101" pitchFamily="18" charset="-122"/>
                  <a:ea typeface="汉仪小麦体简" panose="00020600040101010101" pitchFamily="18" charset="-122"/>
                  <a:sym typeface="微软雅黑" panose="020B0503020204020204" pitchFamily="34" charset="-122"/>
                </a:rPr>
                <a:t>点击添加标题</a:t>
              </a:r>
              <a:endParaRPr lang="zh-CN" altLang="en-US" sz="2800" b="1" dirty="0">
                <a:latin typeface="汉仪小麦体简" panose="00020600040101010101" pitchFamily="18" charset="-122"/>
                <a:ea typeface="汉仪小麦体简" panose="00020600040101010101" pitchFamily="18" charset="-122"/>
              </a:endParaRPr>
            </a:p>
          </p:txBody>
        </p:sp>
      </p:grpSp>
      <p:sp>
        <p:nvSpPr>
          <p:cNvPr id="13" name="矩形 12"/>
          <p:cNvSpPr/>
          <p:nvPr/>
        </p:nvSpPr>
        <p:spPr>
          <a:xfrm>
            <a:off x="5824736" y="2538657"/>
            <a:ext cx="1838807" cy="1531445"/>
          </a:xfrm>
          <a:prstGeom prst="rect">
            <a:avLst/>
          </a:prstGeom>
        </p:spPr>
        <p:txBody>
          <a:bodyPr vert="horz" wrap="square">
            <a:spAutoFit/>
          </a:bodyPr>
          <a:lstStyle/>
          <a:p>
            <a:pPr algn="dist">
              <a:lnSpc>
                <a:spcPct val="120000"/>
              </a:lnSpc>
            </a:pPr>
            <a:r>
              <a:rPr lang="zh-CN" altLang="en-US" sz="4000" b="1" spc="300" dirty="0">
                <a:latin typeface="汉仪小麦体简" panose="00020600040101010101" pitchFamily="18" charset="-122"/>
                <a:ea typeface="汉仪小麦体简" panose="00020600040101010101" pitchFamily="18" charset="-122"/>
                <a:sym typeface="微软雅黑" panose="020B0503020204020204" pitchFamily="34" charset="-122"/>
              </a:rPr>
              <a:t>点击添加标题</a:t>
            </a:r>
            <a:endParaRPr lang="zh-CN" altLang="en-US" sz="4000" b="1" dirty="0">
              <a:latin typeface="汉仪小麦体简" panose="00020600040101010101" pitchFamily="18" charset="-122"/>
              <a:ea typeface="汉仪小麦体简" panose="00020600040101010101" pitchFamily="18"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childTnLst>
                          </p:cTn>
                        </p:par>
                        <p:par>
                          <p:cTn id="8" fill="hold">
                            <p:stCondLst>
                              <p:cond delay="500"/>
                            </p:stCondLst>
                            <p:childTnLst>
                              <p:par>
                                <p:cTn id="9" presetID="16" presetClass="entr" presetSubtype="21"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barn(inVertical)">
                                      <p:cBhvr>
                                        <p:cTn id="11" dur="500"/>
                                        <p:tgtEl>
                                          <p:spTgt spid="10"/>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wipe(down)">
                                      <p:cBhvr>
                                        <p:cTn id="15" dur="500"/>
                                        <p:tgtEl>
                                          <p:spTgt spid="4"/>
                                        </p:tgtEl>
                                      </p:cBhvr>
                                    </p:animEffect>
                                  </p:childTnLst>
                                </p:cTn>
                              </p:par>
                            </p:childTnLst>
                          </p:cTn>
                        </p:par>
                        <p:par>
                          <p:cTn id="16" fill="hold">
                            <p:stCondLst>
                              <p:cond delay="1500"/>
                            </p:stCondLst>
                            <p:childTnLst>
                              <p:par>
                                <p:cTn id="17" presetID="42" presetClass="entr" presetSubtype="0" fill="hold" grpId="0"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fade">
                                      <p:cBhvr>
                                        <p:cTn id="19" dur="1000"/>
                                        <p:tgtEl>
                                          <p:spTgt spid="13"/>
                                        </p:tgtEl>
                                      </p:cBhvr>
                                    </p:animEffect>
                                    <p:anim calcmode="lin" valueType="num">
                                      <p:cBhvr>
                                        <p:cTn id="20" dur="1000" fill="hold"/>
                                        <p:tgtEl>
                                          <p:spTgt spid="13"/>
                                        </p:tgtEl>
                                        <p:attrNameLst>
                                          <p:attrName>ppt_x</p:attrName>
                                        </p:attrNameLst>
                                      </p:cBhvr>
                                      <p:tavLst>
                                        <p:tav tm="0">
                                          <p:val>
                                            <p:strVal val="#ppt_x"/>
                                          </p:val>
                                        </p:tav>
                                        <p:tav tm="100000">
                                          <p:val>
                                            <p:strVal val="#ppt_x"/>
                                          </p:val>
                                        </p:tav>
                                      </p:tavLst>
                                    </p:anim>
                                    <p:anim calcmode="lin" valueType="num">
                                      <p:cBhvr>
                                        <p:cTn id="21"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鱼旗"/>
          <p:cNvPicPr>
            <a:picLocks noChangeAspect="1"/>
          </p:cNvPicPr>
          <p:nvPr/>
        </p:nvPicPr>
        <p:blipFill>
          <a:blip r:embed="rId1"/>
          <a:stretch>
            <a:fillRect/>
          </a:stretch>
        </p:blipFill>
        <p:spPr>
          <a:xfrm>
            <a:off x="10139045" y="-17780"/>
            <a:ext cx="2037715" cy="4124325"/>
          </a:xfrm>
          <a:prstGeom prst="rect">
            <a:avLst/>
          </a:prstGeom>
        </p:spPr>
      </p:pic>
      <p:pic>
        <p:nvPicPr>
          <p:cNvPr id="6" name="图片 5" descr="花边"/>
          <p:cNvPicPr>
            <a:picLocks noChangeAspect="1"/>
          </p:cNvPicPr>
          <p:nvPr/>
        </p:nvPicPr>
        <p:blipFill>
          <a:blip r:embed="rId2"/>
          <a:stretch>
            <a:fillRect/>
          </a:stretch>
        </p:blipFill>
        <p:spPr>
          <a:xfrm>
            <a:off x="-29845" y="5546725"/>
            <a:ext cx="12206605" cy="1793240"/>
          </a:xfrm>
          <a:prstGeom prst="rect">
            <a:avLst/>
          </a:prstGeom>
        </p:spPr>
      </p:pic>
      <p:pic>
        <p:nvPicPr>
          <p:cNvPr id="7" name="图片 6" descr="招财猫"/>
          <p:cNvPicPr>
            <a:picLocks noChangeAspect="1"/>
          </p:cNvPicPr>
          <p:nvPr/>
        </p:nvPicPr>
        <p:blipFill>
          <a:blip r:embed="rId3"/>
          <a:stretch>
            <a:fillRect/>
          </a:stretch>
        </p:blipFill>
        <p:spPr>
          <a:xfrm>
            <a:off x="133985" y="2107565"/>
            <a:ext cx="1455420" cy="1718310"/>
          </a:xfrm>
          <a:prstGeom prst="rect">
            <a:avLst/>
          </a:prstGeom>
        </p:spPr>
      </p:pic>
      <p:sp>
        <p:nvSpPr>
          <p:cNvPr id="14" name="PA_文本框 1"/>
          <p:cNvSpPr txBox="1">
            <a:spLocks noChangeArrowheads="1"/>
          </p:cNvSpPr>
          <p:nvPr>
            <p:custDataLst>
              <p:tags r:id="rId4"/>
            </p:custDataLst>
          </p:nvPr>
        </p:nvSpPr>
        <p:spPr bwMode="auto">
          <a:xfrm>
            <a:off x="2800348" y="2151797"/>
            <a:ext cx="6934205" cy="2123658"/>
          </a:xfrm>
          <a:prstGeom prst="rect">
            <a:avLst/>
          </a:prstGeom>
          <a:noFill/>
          <a:ln w="9525">
            <a:noFill/>
            <a:miter lim="800000"/>
          </a:ln>
        </p:spPr>
        <p:txBody>
          <a:bodyPr wrap="square">
            <a:spAutoFit/>
          </a:bodyPr>
          <a:lstStyle/>
          <a:p>
            <a:pPr algn="ctr"/>
            <a:r>
              <a:rPr lang="zh-CN" altLang="en-US" sz="6600" b="1" dirty="0">
                <a:solidFill>
                  <a:srgbClr val="CC3423"/>
                </a:solidFill>
                <a:latin typeface="汉仪小麦体简" panose="00020600040101010101" pitchFamily="18" charset="-122"/>
                <a:ea typeface="汉仪小麦体简" panose="00020600040101010101" pitchFamily="18" charset="-122"/>
                <a:cs typeface="+mn-ea"/>
                <a:sym typeface="+mn-lt"/>
              </a:rPr>
              <a:t>第二章回</a:t>
            </a:r>
            <a:endParaRPr lang="en-US" altLang="zh-CN" sz="6600" b="1" dirty="0">
              <a:solidFill>
                <a:srgbClr val="CC3423"/>
              </a:solidFill>
              <a:latin typeface="汉仪小麦体简" panose="00020600040101010101" pitchFamily="18" charset="-122"/>
              <a:ea typeface="汉仪小麦体简" panose="00020600040101010101" pitchFamily="18" charset="-122"/>
              <a:cs typeface="+mn-ea"/>
              <a:sym typeface="+mn-lt"/>
            </a:endParaRPr>
          </a:p>
          <a:p>
            <a:pPr algn="ctr"/>
            <a:r>
              <a:rPr lang="zh-CN" altLang="en-US" sz="6600" b="1" dirty="0">
                <a:latin typeface="汉仪小麦体简" panose="00020600040101010101" pitchFamily="18" charset="-122"/>
                <a:ea typeface="汉仪小麦体简" panose="00020600040101010101" pitchFamily="18" charset="-122"/>
                <a:cs typeface="+mn-ea"/>
                <a:sym typeface="+mn-lt"/>
              </a:rPr>
              <a:t>点击添加标题</a:t>
            </a:r>
            <a:endParaRPr lang="en-US" altLang="ko-KR" sz="6600" b="1" dirty="0">
              <a:latin typeface="汉仪小麦体简" panose="00020600040101010101" pitchFamily="18" charset="-122"/>
              <a:ea typeface="汉仪小麦体简" panose="00020600040101010101" pitchFamily="18" charset="-122"/>
              <a:cs typeface="+mn-ea"/>
              <a:sym typeface="+mn-lt"/>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par>
                                <p:cTn id="10" presetID="22" presetClass="entr" presetSubtype="2" fill="hold" nodeType="with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right)">
                                      <p:cBhvr>
                                        <p:cTn id="12" dur="500"/>
                                        <p:tgtEl>
                                          <p:spTgt spid="5"/>
                                        </p:tgtEl>
                                      </p:cBhvr>
                                    </p:animEffect>
                                  </p:childTnLst>
                                </p:cTn>
                              </p:par>
                            </p:childTnLst>
                          </p:cTn>
                        </p:par>
                        <p:par>
                          <p:cTn id="13" fill="hold">
                            <p:stCondLst>
                              <p:cond delay="500"/>
                            </p:stCondLst>
                            <p:childTnLst>
                              <p:par>
                                <p:cTn id="14" presetID="52" presetClass="entr" presetSubtype="0" fill="hold" nodeType="afterEffect">
                                  <p:stCondLst>
                                    <p:cond delay="0"/>
                                  </p:stCondLst>
                                  <p:childTnLst>
                                    <p:set>
                                      <p:cBhvr>
                                        <p:cTn id="15" dur="1" fill="hold">
                                          <p:stCondLst>
                                            <p:cond delay="0"/>
                                          </p:stCondLst>
                                        </p:cTn>
                                        <p:tgtEl>
                                          <p:spTgt spid="7"/>
                                        </p:tgtEl>
                                        <p:attrNameLst>
                                          <p:attrName>style.visibility</p:attrName>
                                        </p:attrNameLst>
                                      </p:cBhvr>
                                      <p:to>
                                        <p:strVal val="visible"/>
                                      </p:to>
                                    </p:set>
                                    <p:animScale>
                                      <p:cBhvr>
                                        <p:cTn id="16" dur="500" decel="50000" fill="hold">
                                          <p:stCondLst>
                                            <p:cond delay="0"/>
                                          </p:stCondLst>
                                        </p:cTn>
                                        <p:tgtEl>
                                          <p:spTgt spid="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7" dur="500" decel="50000" fill="hold">
                                          <p:stCondLst>
                                            <p:cond delay="0"/>
                                          </p:stCondLst>
                                        </p:cTn>
                                        <p:tgtEl>
                                          <p:spTgt spid="7"/>
                                        </p:tgtEl>
                                        <p:attrNameLst>
                                          <p:attrName>ppt_x</p:attrName>
                                          <p:attrName>ppt_y</p:attrName>
                                        </p:attrNameLst>
                                      </p:cBhvr>
                                    </p:animMotion>
                                    <p:animEffect transition="in" filter="fade">
                                      <p:cBhvr>
                                        <p:cTn id="18" dur="500"/>
                                        <p:tgtEl>
                                          <p:spTgt spid="7"/>
                                        </p:tgtEl>
                                      </p:cBhvr>
                                    </p:animEffect>
                                  </p:childTnLst>
                                </p:cTn>
                              </p:par>
                            </p:childTnLst>
                          </p:cTn>
                        </p:par>
                        <p:par>
                          <p:cTn id="19" fill="hold">
                            <p:stCondLst>
                              <p:cond delay="1000"/>
                            </p:stCondLst>
                            <p:childTnLst>
                              <p:par>
                                <p:cTn id="20" presetID="53" presetClass="entr" presetSubtype="16" fill="hold" grpId="0" nodeType="afterEffect">
                                  <p:stCondLst>
                                    <p:cond delay="0"/>
                                  </p:stCondLst>
                                  <p:childTnLst>
                                    <p:set>
                                      <p:cBhvr>
                                        <p:cTn id="21" dur="1" fill="hold">
                                          <p:stCondLst>
                                            <p:cond delay="0"/>
                                          </p:stCondLst>
                                        </p:cTn>
                                        <p:tgtEl>
                                          <p:spTgt spid="14"/>
                                        </p:tgtEl>
                                        <p:attrNameLst>
                                          <p:attrName>style.visibility</p:attrName>
                                        </p:attrNameLst>
                                      </p:cBhvr>
                                      <p:to>
                                        <p:strVal val="visible"/>
                                      </p:to>
                                    </p:set>
                                    <p:anim calcmode="lin" valueType="num">
                                      <p:cBhvr>
                                        <p:cTn id="22" dur="500" fill="hold"/>
                                        <p:tgtEl>
                                          <p:spTgt spid="14"/>
                                        </p:tgtEl>
                                        <p:attrNameLst>
                                          <p:attrName>ppt_w</p:attrName>
                                        </p:attrNameLst>
                                      </p:cBhvr>
                                      <p:tavLst>
                                        <p:tav tm="0">
                                          <p:val>
                                            <p:fltVal val="0"/>
                                          </p:val>
                                        </p:tav>
                                        <p:tav tm="100000">
                                          <p:val>
                                            <p:strVal val="#ppt_w"/>
                                          </p:val>
                                        </p:tav>
                                      </p:tavLst>
                                    </p:anim>
                                    <p:anim calcmode="lin" valueType="num">
                                      <p:cBhvr>
                                        <p:cTn id="23" dur="500" fill="hold"/>
                                        <p:tgtEl>
                                          <p:spTgt spid="14"/>
                                        </p:tgtEl>
                                        <p:attrNameLst>
                                          <p:attrName>ppt_h</p:attrName>
                                        </p:attrNameLst>
                                      </p:cBhvr>
                                      <p:tavLst>
                                        <p:tav tm="0">
                                          <p:val>
                                            <p:fltVal val="0"/>
                                          </p:val>
                                        </p:tav>
                                        <p:tav tm="100000">
                                          <p:val>
                                            <p:strVal val="#ppt_h"/>
                                          </p:val>
                                        </p:tav>
                                      </p:tavLst>
                                    </p:anim>
                                    <p:animEffect transition="in" filter="fade">
                                      <p:cBhvr>
                                        <p:cTn id="24"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tags/tag1.xml><?xml version="1.0" encoding="utf-8"?>
<p:tagLst xmlns:p="http://schemas.openxmlformats.org/presentationml/2006/main">
  <p:tag name="PA" val="v3.0.1"/>
</p:tagLst>
</file>

<file path=ppt/tags/tag2.xml><?xml version="1.0" encoding="utf-8"?>
<p:tagLst xmlns:p="http://schemas.openxmlformats.org/presentationml/2006/main">
  <p:tag name="PA" val="v3.0.1"/>
</p:tagLst>
</file>

<file path=ppt/tags/tag3.xml><?xml version="1.0" encoding="utf-8"?>
<p:tagLst xmlns:p="http://schemas.openxmlformats.org/presentationml/2006/main">
  <p:tag name="PA" val="v3.0.1"/>
</p:tagLst>
</file>

<file path=ppt/tags/tag4.xml><?xml version="1.0" encoding="utf-8"?>
<p:tagLst xmlns:p="http://schemas.openxmlformats.org/presentationml/2006/main">
  <p:tag name="PA" val="v3.0.1"/>
</p:tagLst>
</file>

<file path=ppt/tags/tag5.xml><?xml version="1.0" encoding="utf-8"?>
<p:tagLst xmlns:p="http://schemas.openxmlformats.org/presentationml/2006/main">
  <p:tag name="PA" val="v3.0.1"/>
</p:tagLst>
</file>

<file path=ppt/tags/tag6.xml><?xml version="1.0" encoding="utf-8"?>
<p:tagLst xmlns:p="http://schemas.openxmlformats.org/presentationml/2006/main">
  <p:tag name="PA" val="v3.0.1"/>
</p:tagLst>
</file>

<file path=ppt/tags/tag7.xml><?xml version="1.0" encoding="utf-8"?>
<p:tagLst xmlns:p="http://schemas.openxmlformats.org/presentationml/2006/main">
  <p:tag name="PA" val="v3.0.1"/>
</p:tagLst>
</file>

<file path=ppt/tags/tag8.xml><?xml version="1.0" encoding="utf-8"?>
<p:tagLst xmlns:p="http://schemas.openxmlformats.org/presentationml/2006/main">
  <p:tag name="PA" val="v3.0.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1333</Words>
  <Application>WPS 演示</Application>
  <PresentationFormat>宽屏</PresentationFormat>
  <Paragraphs>149</Paragraphs>
  <Slides>19</Slides>
  <Notes>8</Notes>
  <HiddenSlides>0</HiddenSlides>
  <MMClips>1</MMClips>
  <ScaleCrop>false</ScaleCrop>
  <HeadingPairs>
    <vt:vector size="6" baseType="variant">
      <vt:variant>
        <vt:lpstr>已用的字体</vt:lpstr>
      </vt:variant>
      <vt:variant>
        <vt:i4>12</vt:i4>
      </vt:variant>
      <vt:variant>
        <vt:lpstr>主题</vt:lpstr>
      </vt:variant>
      <vt:variant>
        <vt:i4>1</vt:i4>
      </vt:variant>
      <vt:variant>
        <vt:lpstr>幻灯片标题</vt:lpstr>
      </vt:variant>
      <vt:variant>
        <vt:i4>19</vt:i4>
      </vt:variant>
    </vt:vector>
  </HeadingPairs>
  <TitlesOfParts>
    <vt:vector size="32" baseType="lpstr">
      <vt:lpstr>Arial</vt:lpstr>
      <vt:lpstr>宋体</vt:lpstr>
      <vt:lpstr>Wingdings</vt:lpstr>
      <vt:lpstr>汉仪小麦体简</vt:lpstr>
      <vt:lpstr>Calibri</vt:lpstr>
      <vt:lpstr>隶书</vt:lpstr>
      <vt:lpstr>微软雅黑</vt:lpstr>
      <vt:lpstr>方正粗宋简体</vt:lpstr>
      <vt:lpstr>Open Sans</vt:lpstr>
      <vt:lpstr>Arial Unicode MS</vt:lpstr>
      <vt:lpstr>等线 Light</vt:lpstr>
      <vt:lpstr>等线</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dc:creator>
  <cp:lastModifiedBy>李慧民</cp:lastModifiedBy>
  <cp:revision>11</cp:revision>
  <dcterms:created xsi:type="dcterms:W3CDTF">2017-07-04T09:03:00Z</dcterms:created>
  <dcterms:modified xsi:type="dcterms:W3CDTF">2017-11-27T12:51:01Z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2052-10.1.0.6930</vt:lpwstr>
  </property>
</Properties>
</file>