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61" r:id="rId3"/>
    <p:sldId id="260" r:id="rId5"/>
    <p:sldId id="264" r:id="rId6"/>
    <p:sldId id="266" r:id="rId7"/>
    <p:sldId id="267" r:id="rId8"/>
    <p:sldId id="268" r:id="rId9"/>
    <p:sldId id="269" r:id="rId10"/>
    <p:sldId id="270" r:id="rId11"/>
    <p:sldId id="271" r:id="rId12"/>
    <p:sldId id="272" r:id="rId13"/>
    <p:sldId id="273" r:id="rId14"/>
    <p:sldId id="289" r:id="rId15"/>
    <p:sldId id="274" r:id="rId16"/>
    <p:sldId id="276" r:id="rId17"/>
    <p:sldId id="277" r:id="rId18"/>
    <p:sldId id="290" r:id="rId19"/>
    <p:sldId id="279" r:id="rId20"/>
    <p:sldId id="280" r:id="rId21"/>
    <p:sldId id="283" r:id="rId22"/>
    <p:sldId id="281" r:id="rId23"/>
    <p:sldId id="291" r:id="rId24"/>
    <p:sldId id="284" r:id="rId25"/>
    <p:sldId id="285" r:id="rId26"/>
    <p:sldId id="288" r:id="rId27"/>
    <p:sldId id="287" r:id="rId28"/>
    <p:sldId id="29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4050E"/>
    <a:srgbClr val="D90012"/>
    <a:srgbClr val="E10613"/>
    <a:srgbClr val="EFEFF1"/>
    <a:srgbClr val="ECECED"/>
    <a:srgbClr val="E41F2B"/>
    <a:srgbClr val="AD1E27"/>
    <a:srgbClr val="FEFEFE"/>
    <a:srgbClr val="E30613"/>
    <a:srgbClr val="8104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8" autoAdjust="0"/>
    <p:restoredTop sz="94660"/>
  </p:normalViewPr>
  <p:slideViewPr>
    <p:cSldViewPr snapToGrid="0">
      <p:cViewPr varScale="1">
        <p:scale>
          <a:sx n="85" d="100"/>
          <a:sy n="85" d="100"/>
        </p:scale>
        <p:origin x="101"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5EB25E-F66E-44BE-85A3-62191936F5C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97D03D-ED54-44F4-93D3-469DD7E833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0766475-3C67-4DF2-BE17-F0B0C8E388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48D3E-B07C-4BE8-84F7-DD272BD0532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766475-3C67-4DF2-BE17-F0B0C8E388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48D3E-B07C-4BE8-84F7-DD272BD0532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766475-3C67-4DF2-BE17-F0B0C8E388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48D3E-B07C-4BE8-84F7-DD272BD0532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766475-3C67-4DF2-BE17-F0B0C8E388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48D3E-B07C-4BE8-84F7-DD272BD0532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20766475-3C67-4DF2-BE17-F0B0C8E388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48D3E-B07C-4BE8-84F7-DD272BD0532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0766475-3C67-4DF2-BE17-F0B0C8E388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48D3E-B07C-4BE8-84F7-DD272BD0532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0766475-3C67-4DF2-BE17-F0B0C8E388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48D3E-B07C-4BE8-84F7-DD272BD0532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0766475-3C67-4DF2-BE17-F0B0C8E388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48D3E-B07C-4BE8-84F7-DD272BD0532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766475-3C67-4DF2-BE17-F0B0C8E388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48D3E-B07C-4BE8-84F7-DD272BD0532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0766475-3C67-4DF2-BE17-F0B0C8E388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48D3E-B07C-4BE8-84F7-DD272BD0532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0766475-3C67-4DF2-BE17-F0B0C8E388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48D3E-B07C-4BE8-84F7-DD272BD0532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766475-3C67-4DF2-BE17-F0B0C8E3883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48D3E-B07C-4BE8-84F7-DD272BD0532C}" type="slidenum">
              <a:rPr lang="zh-CN" altLang="en-US" smtClean="0"/>
            </a:fld>
            <a:endParaRPr lang="zh-CN" altLang="en-US"/>
          </a:p>
        </p:txBody>
      </p:sp>
      <p:pic>
        <p:nvPicPr>
          <p:cNvPr id="7" name="图片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4" Type="http://schemas.openxmlformats.org/officeDocument/2006/relationships/notesSlide" Target="../notesSlides/notesSlide12.xml"/><Relationship Id="rId13" Type="http://schemas.openxmlformats.org/officeDocument/2006/relationships/slideLayout" Target="../slideLayouts/slideLayout7.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4" Type="http://schemas.openxmlformats.org/officeDocument/2006/relationships/notesSlide" Target="../notesSlides/notesSlide16.xml"/><Relationship Id="rId13" Type="http://schemas.openxmlformats.org/officeDocument/2006/relationships/slideLayout" Target="../slideLayouts/slideLayout7.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4" Type="http://schemas.openxmlformats.org/officeDocument/2006/relationships/notesSlide" Target="../notesSlides/notesSlide21.xml"/><Relationship Id="rId13" Type="http://schemas.openxmlformats.org/officeDocument/2006/relationships/slideLayout" Target="../slideLayouts/slideLayout7.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notesSlide" Target="../notesSlides/notesSlide3.xml"/><Relationship Id="rId13" Type="http://schemas.openxmlformats.org/officeDocument/2006/relationships/slideLayout" Target="../slideLayouts/slideLayout7.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5400000">
            <a:off x="-1049254" y="-915854"/>
            <a:ext cx="7484014" cy="4082539"/>
          </a:xfrm>
          <a:prstGeom prst="roundRect">
            <a:avLst>
              <a:gd name="adj" fmla="val 50000"/>
            </a:avLst>
          </a:prstGeom>
          <a:gradFill>
            <a:gsLst>
              <a:gs pos="0">
                <a:srgbClr val="8E040D"/>
              </a:gs>
              <a:gs pos="100000">
                <a:srgbClr val="E40613"/>
              </a:gs>
            </a:gsLst>
            <a:lin ang="10800000" scaled="0"/>
          </a:gradFill>
          <a:ln w="25400">
            <a:gradFill>
              <a:gsLst>
                <a:gs pos="0">
                  <a:srgbClr val="E30613"/>
                </a:gs>
                <a:gs pos="100000">
                  <a:srgbClr val="81040B"/>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903846" y="1030456"/>
            <a:ext cx="3569679" cy="3569679"/>
            <a:chOff x="3393105" y="2094170"/>
            <a:chExt cx="2664367" cy="2664367"/>
          </a:xfrm>
        </p:grpSpPr>
        <p:sp>
          <p:nvSpPr>
            <p:cNvPr id="9" name="椭圆 8"/>
            <p:cNvSpPr/>
            <p:nvPr/>
          </p:nvSpPr>
          <p:spPr>
            <a:xfrm>
              <a:off x="3393105" y="2094170"/>
              <a:ext cx="2664367" cy="2664367"/>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0" name="组合 9"/>
            <p:cNvGrpSpPr/>
            <p:nvPr/>
          </p:nvGrpSpPr>
          <p:grpSpPr>
            <a:xfrm>
              <a:off x="3655434" y="2332886"/>
              <a:ext cx="2167846" cy="2167846"/>
              <a:chOff x="3739822" y="2440887"/>
              <a:chExt cx="1970936" cy="1970936"/>
            </a:xfrm>
          </p:grpSpPr>
          <p:sp>
            <p:nvSpPr>
              <p:cNvPr id="11" name="圆角矩形 10"/>
              <p:cNvSpPr/>
              <p:nvPr/>
            </p:nvSpPr>
            <p:spPr>
              <a:xfrm>
                <a:off x="3739822" y="2440887"/>
                <a:ext cx="1970936" cy="1970936"/>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椭圆 11"/>
              <p:cNvSpPr>
                <a:spLocks noChangeAspect="1"/>
              </p:cNvSpPr>
              <p:nvPr/>
            </p:nvSpPr>
            <p:spPr>
              <a:xfrm>
                <a:off x="3837054" y="2549460"/>
                <a:ext cx="1776466" cy="1776466"/>
              </a:xfrm>
              <a:prstGeom prst="ellipse">
                <a:avLst/>
              </a:prstGeom>
              <a:blipFill>
                <a:blip r:embed="rId1"/>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308108" y="5662404"/>
            <a:ext cx="597163" cy="646331"/>
            <a:chOff x="1308108" y="5662404"/>
            <a:chExt cx="597163" cy="646331"/>
          </a:xfrm>
        </p:grpSpPr>
        <p:sp>
          <p:nvSpPr>
            <p:cNvPr id="14" name="圆角矩形 13"/>
            <p:cNvSpPr/>
            <p:nvPr/>
          </p:nvSpPr>
          <p:spPr>
            <a:xfrm rot="5400000">
              <a:off x="1308001" y="5686989"/>
              <a:ext cx="597377" cy="597163"/>
            </a:xfrm>
            <a:prstGeom prst="roundRect">
              <a:avLst>
                <a:gd name="adj" fmla="val 50000"/>
              </a:avLst>
            </a:prstGeom>
            <a:gradFill>
              <a:gsLst>
                <a:gs pos="0">
                  <a:srgbClr val="8E040D"/>
                </a:gs>
                <a:gs pos="100000">
                  <a:srgbClr val="E40613"/>
                </a:gs>
              </a:gsLst>
              <a:lin ang="10800000" scaled="0"/>
            </a:gradFill>
            <a:ln w="12700">
              <a:gradFill>
                <a:gsLst>
                  <a:gs pos="0">
                    <a:srgbClr val="E30613"/>
                  </a:gs>
                  <a:gs pos="100000">
                    <a:srgbClr val="81040B"/>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flipH="1">
              <a:off x="1398630" y="5662404"/>
              <a:ext cx="388248" cy="646331"/>
            </a:xfrm>
            <a:prstGeom prst="rect">
              <a:avLst/>
            </a:prstGeom>
            <a:noFill/>
          </p:spPr>
          <p:txBody>
            <a:bodyPr wrap="none" rtlCol="0">
              <a:spAutoFit/>
            </a:bodyPr>
            <a:lstStyle/>
            <a:p>
              <a:r>
                <a:rPr lang="en-US" altLang="zh-CN" sz="3600" b="1" dirty="0" smtClean="0">
                  <a:solidFill>
                    <a:schemeClr val="bg1"/>
                  </a:solidFill>
                  <a:latin typeface="Agency FB" panose="020B0503020202020204" pitchFamily="34" charset="0"/>
                  <a:ea typeface="微软雅黑" panose="020B0503020204020204" pitchFamily="34" charset="-122"/>
                  <a:cs typeface="Aharoni" panose="02010803020104030203" pitchFamily="2" charset="-79"/>
                </a:rPr>
                <a:t>2</a:t>
              </a:r>
              <a:endParaRPr lang="zh-CN" altLang="en-US" sz="400" dirty="0">
                <a:solidFill>
                  <a:schemeClr val="bg1"/>
                </a:solidFill>
                <a:latin typeface="Gulim" panose="020B0600000101010101" pitchFamily="34" charset="-127"/>
                <a:ea typeface="Gulim" panose="020B0600000101010101" pitchFamily="34" charset="-127"/>
              </a:endParaRPr>
            </a:p>
          </p:txBody>
        </p:sp>
      </p:grpSp>
      <p:grpSp>
        <p:nvGrpSpPr>
          <p:cNvPr id="4" name="组合 3"/>
          <p:cNvGrpSpPr/>
          <p:nvPr/>
        </p:nvGrpSpPr>
        <p:grpSpPr>
          <a:xfrm>
            <a:off x="2029438" y="5662404"/>
            <a:ext cx="597163" cy="646331"/>
            <a:chOff x="2029438" y="5662404"/>
            <a:chExt cx="597163" cy="646331"/>
          </a:xfrm>
        </p:grpSpPr>
        <p:sp>
          <p:nvSpPr>
            <p:cNvPr id="15" name="圆角矩形 14"/>
            <p:cNvSpPr/>
            <p:nvPr/>
          </p:nvSpPr>
          <p:spPr>
            <a:xfrm rot="5400000">
              <a:off x="2029331" y="5686989"/>
              <a:ext cx="597377" cy="597163"/>
            </a:xfrm>
            <a:prstGeom prst="roundRect">
              <a:avLst>
                <a:gd name="adj" fmla="val 50000"/>
              </a:avLst>
            </a:prstGeom>
            <a:gradFill>
              <a:gsLst>
                <a:gs pos="0">
                  <a:srgbClr val="8E040D"/>
                </a:gs>
                <a:gs pos="100000">
                  <a:srgbClr val="E40613"/>
                </a:gs>
              </a:gsLst>
              <a:lin ang="10800000" scaled="0"/>
            </a:gradFill>
            <a:ln w="12700">
              <a:gradFill>
                <a:gsLst>
                  <a:gs pos="0">
                    <a:srgbClr val="E30613"/>
                  </a:gs>
                  <a:gs pos="100000">
                    <a:srgbClr val="81040B"/>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flipH="1">
              <a:off x="2128285" y="5662404"/>
              <a:ext cx="399468" cy="646331"/>
            </a:xfrm>
            <a:prstGeom prst="rect">
              <a:avLst/>
            </a:prstGeom>
            <a:noFill/>
          </p:spPr>
          <p:txBody>
            <a:bodyPr wrap="none" rtlCol="0">
              <a:spAutoFit/>
            </a:bodyPr>
            <a:lstStyle/>
            <a:p>
              <a:r>
                <a:rPr lang="en-US" altLang="zh-CN" sz="3600" b="1" dirty="0" smtClean="0">
                  <a:solidFill>
                    <a:schemeClr val="bg1"/>
                  </a:solidFill>
                  <a:latin typeface="Agency FB" panose="020B0503020202020204" pitchFamily="34" charset="0"/>
                  <a:ea typeface="微软雅黑" panose="020B0503020204020204" pitchFamily="34" charset="-122"/>
                  <a:cs typeface="Aharoni" panose="02010803020104030203" pitchFamily="2" charset="-79"/>
                </a:rPr>
                <a:t>0</a:t>
              </a:r>
              <a:endParaRPr lang="zh-CN" altLang="en-US" sz="400" dirty="0">
                <a:solidFill>
                  <a:schemeClr val="bg1"/>
                </a:solidFill>
                <a:latin typeface="Gulim" panose="020B0600000101010101" pitchFamily="34" charset="-127"/>
                <a:ea typeface="Gulim" panose="020B0600000101010101" pitchFamily="34" charset="-127"/>
              </a:endParaRPr>
            </a:p>
          </p:txBody>
        </p:sp>
      </p:grpSp>
      <p:grpSp>
        <p:nvGrpSpPr>
          <p:cNvPr id="5" name="组合 4"/>
          <p:cNvGrpSpPr/>
          <p:nvPr/>
        </p:nvGrpSpPr>
        <p:grpSpPr>
          <a:xfrm>
            <a:off x="2750769" y="5662403"/>
            <a:ext cx="597163" cy="646331"/>
            <a:chOff x="2750769" y="5662403"/>
            <a:chExt cx="597163" cy="646331"/>
          </a:xfrm>
        </p:grpSpPr>
        <p:sp>
          <p:nvSpPr>
            <p:cNvPr id="16" name="圆角矩形 15"/>
            <p:cNvSpPr/>
            <p:nvPr/>
          </p:nvSpPr>
          <p:spPr>
            <a:xfrm rot="5400000">
              <a:off x="2750662" y="5686989"/>
              <a:ext cx="597377" cy="597163"/>
            </a:xfrm>
            <a:prstGeom prst="roundRect">
              <a:avLst>
                <a:gd name="adj" fmla="val 50000"/>
              </a:avLst>
            </a:prstGeom>
            <a:gradFill>
              <a:gsLst>
                <a:gs pos="0">
                  <a:srgbClr val="8E040D"/>
                </a:gs>
                <a:gs pos="100000">
                  <a:srgbClr val="E40613"/>
                </a:gs>
              </a:gsLst>
              <a:lin ang="10800000" scaled="0"/>
            </a:gradFill>
            <a:ln w="12700">
              <a:gradFill>
                <a:gsLst>
                  <a:gs pos="0">
                    <a:srgbClr val="E30613"/>
                  </a:gs>
                  <a:gs pos="100000">
                    <a:srgbClr val="81040B"/>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flipH="1">
              <a:off x="2902515" y="5662403"/>
              <a:ext cx="293670" cy="646331"/>
            </a:xfrm>
            <a:prstGeom prst="rect">
              <a:avLst/>
            </a:prstGeom>
            <a:noFill/>
          </p:spPr>
          <p:txBody>
            <a:bodyPr wrap="none" rtlCol="0">
              <a:spAutoFit/>
            </a:bodyPr>
            <a:lstStyle/>
            <a:p>
              <a:r>
                <a:rPr lang="en-US" altLang="zh-CN" sz="3600" b="1" dirty="0" smtClean="0">
                  <a:solidFill>
                    <a:schemeClr val="bg1"/>
                  </a:solidFill>
                  <a:latin typeface="Agency FB" panose="020B0503020202020204" pitchFamily="34" charset="0"/>
                  <a:ea typeface="微软雅黑" panose="020B0503020204020204" pitchFamily="34" charset="-122"/>
                  <a:cs typeface="Aharoni" panose="02010803020104030203" pitchFamily="2" charset="-79"/>
                </a:rPr>
                <a:t>1</a:t>
              </a:r>
              <a:endParaRPr lang="zh-CN" altLang="en-US" sz="400" dirty="0">
                <a:solidFill>
                  <a:schemeClr val="bg1"/>
                </a:solidFill>
                <a:latin typeface="Gulim" panose="020B0600000101010101" pitchFamily="34" charset="-127"/>
                <a:ea typeface="Gulim" panose="020B0600000101010101" pitchFamily="34" charset="-127"/>
              </a:endParaRPr>
            </a:p>
          </p:txBody>
        </p:sp>
      </p:grpSp>
      <p:grpSp>
        <p:nvGrpSpPr>
          <p:cNvPr id="6" name="组合 5"/>
          <p:cNvGrpSpPr/>
          <p:nvPr/>
        </p:nvGrpSpPr>
        <p:grpSpPr>
          <a:xfrm>
            <a:off x="3472099" y="5662402"/>
            <a:ext cx="597163" cy="646331"/>
            <a:chOff x="3472099" y="5662402"/>
            <a:chExt cx="597163" cy="646331"/>
          </a:xfrm>
        </p:grpSpPr>
        <p:sp>
          <p:nvSpPr>
            <p:cNvPr id="17" name="圆角矩形 16"/>
            <p:cNvSpPr/>
            <p:nvPr/>
          </p:nvSpPr>
          <p:spPr>
            <a:xfrm rot="5400000">
              <a:off x="3471992" y="5686989"/>
              <a:ext cx="597377" cy="597163"/>
            </a:xfrm>
            <a:prstGeom prst="roundRect">
              <a:avLst>
                <a:gd name="adj" fmla="val 50000"/>
              </a:avLst>
            </a:prstGeom>
            <a:gradFill>
              <a:gsLst>
                <a:gs pos="0">
                  <a:srgbClr val="8E040D"/>
                </a:gs>
                <a:gs pos="100000">
                  <a:srgbClr val="E40613"/>
                </a:gs>
              </a:gsLst>
              <a:lin ang="10800000" scaled="0"/>
            </a:gradFill>
            <a:ln w="12700">
              <a:gradFill>
                <a:gsLst>
                  <a:gs pos="0">
                    <a:srgbClr val="E30613"/>
                  </a:gs>
                  <a:gs pos="100000">
                    <a:srgbClr val="81040B"/>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flipH="1">
              <a:off x="3578961" y="5662402"/>
              <a:ext cx="401072" cy="646331"/>
            </a:xfrm>
            <a:prstGeom prst="rect">
              <a:avLst/>
            </a:prstGeom>
            <a:noFill/>
          </p:spPr>
          <p:txBody>
            <a:bodyPr wrap="none" rtlCol="0">
              <a:spAutoFit/>
            </a:bodyPr>
            <a:lstStyle/>
            <a:p>
              <a:r>
                <a:rPr lang="en-US" altLang="zh-CN" sz="3600" b="1" dirty="0">
                  <a:solidFill>
                    <a:schemeClr val="bg1"/>
                  </a:solidFill>
                  <a:latin typeface="Agency FB" panose="020B0503020202020204" pitchFamily="34" charset="0"/>
                  <a:ea typeface="微软雅黑" panose="020B0503020204020204" pitchFamily="34" charset="-122"/>
                  <a:cs typeface="Aharoni" panose="02010803020104030203" pitchFamily="2" charset="-79"/>
                </a:rPr>
                <a:t>8</a:t>
              </a:r>
              <a:endParaRPr lang="zh-CN" altLang="en-US" sz="400" dirty="0">
                <a:solidFill>
                  <a:schemeClr val="bg1"/>
                </a:solidFill>
                <a:latin typeface="Gulim" panose="020B0600000101010101" pitchFamily="34" charset="-127"/>
                <a:ea typeface="Gulim" panose="020B0600000101010101" pitchFamily="34" charset="-127"/>
              </a:endParaRPr>
            </a:p>
          </p:txBody>
        </p:sp>
      </p:grpSp>
      <p:cxnSp>
        <p:nvCxnSpPr>
          <p:cNvPr id="25" name="直接连接符 24"/>
          <p:cNvCxnSpPr/>
          <p:nvPr/>
        </p:nvCxnSpPr>
        <p:spPr>
          <a:xfrm flipH="1">
            <a:off x="0" y="5990780"/>
            <a:ext cx="1080000" cy="0"/>
          </a:xfrm>
          <a:prstGeom prst="line">
            <a:avLst/>
          </a:prstGeom>
          <a:ln w="12700">
            <a:solidFill>
              <a:srgbClr val="E3061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73525" y="5985567"/>
            <a:ext cx="7380000" cy="0"/>
          </a:xfrm>
          <a:prstGeom prst="line">
            <a:avLst/>
          </a:prstGeom>
          <a:ln w="12700">
            <a:gradFill>
              <a:gsLst>
                <a:gs pos="0">
                  <a:srgbClr val="E30613"/>
                </a:gs>
                <a:gs pos="100000">
                  <a:srgbClr val="81040B"/>
                </a:gs>
              </a:gsLst>
              <a:lin ang="0" scaled="0"/>
            </a:gra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文本框 2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5698198" y="1364351"/>
            <a:ext cx="5743880" cy="1692771"/>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72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工作</a:t>
            </a:r>
            <a:r>
              <a:rPr lang="zh-CN" altLang="en-US" sz="7200" b="1" dirty="0" smtClean="0">
                <a:gradFill>
                  <a:gsLst>
                    <a:gs pos="0">
                      <a:srgbClr val="E30613"/>
                    </a:gs>
                    <a:gs pos="100000">
                      <a:srgbClr val="81040B"/>
                    </a:gs>
                  </a:gsLst>
                  <a:lin ang="5400000" scaled="1"/>
                </a:gradFill>
                <a:latin typeface="幼圆" panose="02010509060101010101" pitchFamily="49" charset="-122"/>
                <a:ea typeface="幼圆" panose="02010509060101010101" pitchFamily="49" charset="-122"/>
                <a:cs typeface="Kartika" panose="02020503030404060203" pitchFamily="18" charset="0"/>
              </a:rPr>
              <a:t>述职报告</a:t>
            </a:r>
            <a:endParaRPr lang="en-US" altLang="zh-CN" sz="7200" b="1" dirty="0">
              <a:gradFill>
                <a:gsLst>
                  <a:gs pos="0">
                    <a:srgbClr val="E30613"/>
                  </a:gs>
                  <a:gs pos="100000">
                    <a:srgbClr val="81040B"/>
                  </a:gs>
                </a:gsLst>
                <a:lin ang="5400000" scaled="1"/>
              </a:gradFill>
              <a:latin typeface="幼圆" panose="02010509060101010101" pitchFamily="49" charset="-122"/>
              <a:ea typeface="幼圆" panose="02010509060101010101" pitchFamily="49" charset="-122"/>
              <a:cs typeface="Kartika" panose="02020503030404060203" pitchFamily="18" charset="0"/>
            </a:endParaRPr>
          </a:p>
        </p:txBody>
      </p:sp>
      <p:sp>
        <p:nvSpPr>
          <p:cNvPr id="28" name="文本框 2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673772" y="3165861"/>
            <a:ext cx="1714500" cy="891540"/>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28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2000" b="1" dirty="0" smtClean="0">
                <a:gradFill>
                  <a:gsLst>
                    <a:gs pos="0">
                      <a:srgbClr val="E30613"/>
                    </a:gs>
                    <a:gs pos="100000">
                      <a:srgbClr val="81040B"/>
                    </a:gs>
                  </a:gsLst>
                  <a:lin ang="5400000" scaled="1"/>
                </a:gradFill>
                <a:latin typeface="幼圆" panose="02010509060101010101" pitchFamily="49" charset="-122"/>
                <a:ea typeface="幼圆" panose="02010509060101010101" pitchFamily="49" charset="-122"/>
                <a:cs typeface="Kartika" panose="02020503030404060203" pitchFamily="18" charset="0"/>
              </a:rPr>
              <a:t>汇报人：尚景</a:t>
            </a:r>
            <a:endParaRPr lang="en-US" altLang="zh-CN" sz="2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sp>
        <p:nvSpPr>
          <p:cNvPr id="29" name="文本框 2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342">
            <a:off x="5803756" y="3158887"/>
            <a:ext cx="2249334" cy="892552"/>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2000" b="1" dirty="0" smtClean="0">
                <a:gradFill>
                  <a:gsLst>
                    <a:gs pos="0">
                      <a:srgbClr val="E30613"/>
                    </a:gs>
                    <a:gs pos="100000">
                      <a:srgbClr val="81040B"/>
                    </a:gs>
                  </a:gsLst>
                  <a:lin ang="5400000" scaled="1"/>
                </a:gradFill>
                <a:latin typeface="幼圆" panose="02010509060101010101" pitchFamily="49" charset="-122"/>
                <a:ea typeface="幼圆" panose="02010509060101010101" pitchFamily="49" charset="-122"/>
                <a:cs typeface="Kartika" panose="02020503030404060203" pitchFamily="18" charset="0"/>
              </a:rPr>
              <a:t>单位部门：</a:t>
            </a:r>
            <a:r>
              <a:rPr lang="zh-CN" altLang="en-US" sz="2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市场部</a:t>
            </a:r>
            <a:endParaRPr lang="en-US" altLang="zh-CN" sz="2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pic>
        <p:nvPicPr>
          <p:cNvPr id="7" name="Owl City&amp;Carly Rae Jepsen-Good Time">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988148" y="-1014271"/>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000" advTm="2000">
        <p14:vortex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 presetClass="entr" presetSubtype="1" decel="2800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1250" fill="hold"/>
                                        <p:tgtEl>
                                          <p:spTgt spid="2"/>
                                        </p:tgtEl>
                                        <p:attrNameLst>
                                          <p:attrName>ppt_x</p:attrName>
                                        </p:attrNameLst>
                                      </p:cBhvr>
                                      <p:tavLst>
                                        <p:tav tm="0">
                                          <p:val>
                                            <p:strVal val="#ppt_x"/>
                                          </p:val>
                                        </p:tav>
                                        <p:tav tm="100000">
                                          <p:val>
                                            <p:strVal val="#ppt_x"/>
                                          </p:val>
                                        </p:tav>
                                      </p:tavLst>
                                    </p:anim>
                                    <p:anim calcmode="lin" valueType="num">
                                      <p:cBhvr additive="base">
                                        <p:cTn id="10" dur="1250" fill="hold"/>
                                        <p:tgtEl>
                                          <p:spTgt spid="2"/>
                                        </p:tgtEl>
                                        <p:attrNameLst>
                                          <p:attrName>ppt_y</p:attrName>
                                        </p:attrNameLst>
                                      </p:cBhvr>
                                      <p:tavLst>
                                        <p:tav tm="0">
                                          <p:val>
                                            <p:strVal val="0-#ppt_h/2"/>
                                          </p:val>
                                        </p:tav>
                                        <p:tav tm="100000">
                                          <p:val>
                                            <p:strVal val="#ppt_y"/>
                                          </p:val>
                                        </p:tav>
                                      </p:tavLst>
                                    </p:anim>
                                  </p:childTnLst>
                                </p:cTn>
                              </p:par>
                            </p:childTnLst>
                          </p:cTn>
                        </p:par>
                        <p:par>
                          <p:cTn id="11" fill="hold">
                            <p:stCondLst>
                              <p:cond delay="0"/>
                            </p:stCondLst>
                            <p:childTnLst>
                              <p:par>
                                <p:cTn id="12" presetID="23" presetClass="entr" presetSubtype="32"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750" fill="hold"/>
                                        <p:tgtEl>
                                          <p:spTgt spid="8"/>
                                        </p:tgtEl>
                                        <p:attrNameLst>
                                          <p:attrName>ppt_w</p:attrName>
                                        </p:attrNameLst>
                                      </p:cBhvr>
                                      <p:tavLst>
                                        <p:tav tm="0">
                                          <p:val>
                                            <p:strVal val="4*#ppt_w"/>
                                          </p:val>
                                        </p:tav>
                                        <p:tav tm="100000">
                                          <p:val>
                                            <p:strVal val="#ppt_w"/>
                                          </p:val>
                                        </p:tav>
                                      </p:tavLst>
                                    </p:anim>
                                    <p:anim calcmode="lin" valueType="num">
                                      <p:cBhvr>
                                        <p:cTn id="15" dur="750" fill="hold"/>
                                        <p:tgtEl>
                                          <p:spTgt spid="8"/>
                                        </p:tgtEl>
                                        <p:attrNameLst>
                                          <p:attrName>ppt_h</p:attrName>
                                        </p:attrNameLst>
                                      </p:cBhvr>
                                      <p:tavLst>
                                        <p:tav tm="0">
                                          <p:val>
                                            <p:strVal val="4*#ppt_h"/>
                                          </p:val>
                                        </p:tav>
                                        <p:tav tm="100000">
                                          <p:val>
                                            <p:strVal val="#ppt_h"/>
                                          </p:val>
                                        </p:tav>
                                      </p:tavLst>
                                    </p:anim>
                                  </p:childTnLst>
                                </p:cTn>
                              </p:par>
                            </p:childTnLst>
                          </p:cTn>
                        </p:par>
                        <p:par>
                          <p:cTn id="16" fill="hold">
                            <p:stCondLst>
                              <p:cond delay="1000"/>
                            </p:stCondLst>
                            <p:childTnLst>
                              <p:par>
                                <p:cTn id="17" presetID="26" presetClass="emph" presetSubtype="0" fill="hold" nodeType="afterEffect">
                                  <p:stCondLst>
                                    <p:cond delay="0"/>
                                  </p:stCondLst>
                                  <p:childTnLst>
                                    <p:animEffect transition="out" filter="fade">
                                      <p:cBhvr>
                                        <p:cTn id="18" dur="500" tmFilter="0, 0; .2, .5; .8, .5; 1, 0"/>
                                        <p:tgtEl>
                                          <p:spTgt spid="8"/>
                                        </p:tgtEl>
                                      </p:cBhvr>
                                    </p:animEffect>
                                    <p:animScale>
                                      <p:cBhvr>
                                        <p:cTn id="19" dur="250" autoRev="1" fill="hold"/>
                                        <p:tgtEl>
                                          <p:spTgt spid="8"/>
                                        </p:tgtEl>
                                      </p:cBhvr>
                                      <p:by x="105000" y="105000"/>
                                    </p:animScale>
                                  </p:childTnLst>
                                </p:cTn>
                              </p:par>
                            </p:childTnLst>
                          </p:cTn>
                        </p:par>
                        <p:par>
                          <p:cTn id="20" fill="hold">
                            <p:stCondLst>
                              <p:cond delay="1500"/>
                            </p:stCondLst>
                            <p:childTnLst>
                              <p:par>
                                <p:cTn id="21" presetID="25"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6" dur="1000" fill="hold"/>
                                        <p:tgtEl>
                                          <p:spTgt spid="3"/>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3"/>
                                        </p:tgtEl>
                                      </p:cBhvr>
                                    </p:animEffect>
                                  </p:childTnLst>
                                </p:cTn>
                              </p:par>
                              <p:par>
                                <p:cTn id="31" presetID="25" presetClass="entr" presetSubtype="0" fill="hold" nodeType="withEffect">
                                  <p:stCondLst>
                                    <p:cond delay="25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6" dur="1000" fill="hold"/>
                                        <p:tgtEl>
                                          <p:spTgt spid="4"/>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4"/>
                                        </p:tgtEl>
                                      </p:cBhvr>
                                    </p:animEffect>
                                  </p:childTnLst>
                                </p:cTn>
                              </p:par>
                              <p:par>
                                <p:cTn id="41" presetID="25" presetClass="entr" presetSubtype="0" fill="hold" nodeType="withEffect">
                                  <p:stCondLst>
                                    <p:cond delay="50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6" dur="1000" fill="hold"/>
                                        <p:tgtEl>
                                          <p:spTgt spid="5"/>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5"/>
                                        </p:tgtEl>
                                      </p:cBhvr>
                                    </p:animEffect>
                                  </p:childTnLst>
                                </p:cTn>
                              </p:par>
                              <p:par>
                                <p:cTn id="51" presetID="25" presetClass="entr" presetSubtype="0" fill="hold" nodeType="withEffect">
                                  <p:stCondLst>
                                    <p:cond delay="100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6" dur="1000" fill="hold"/>
                                        <p:tgtEl>
                                          <p:spTgt spid="6"/>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6"/>
                                        </p:tgtEl>
                                      </p:cBhvr>
                                    </p:animEffect>
                                  </p:childTnLst>
                                </p:cTn>
                              </p:par>
                            </p:childTnLst>
                          </p:cTn>
                        </p:par>
                        <p:par>
                          <p:cTn id="61" fill="hold">
                            <p:stCondLst>
                              <p:cond delay="2500"/>
                            </p:stCondLst>
                            <p:childTnLst>
                              <p:par>
                                <p:cTn id="62" presetID="22" presetClass="entr" presetSubtype="2"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right)">
                                      <p:cBhvr>
                                        <p:cTn id="64" dur="500"/>
                                        <p:tgtEl>
                                          <p:spTgt spid="25"/>
                                        </p:tgtEl>
                                      </p:cBhvr>
                                    </p:animEffect>
                                  </p:childTnLst>
                                </p:cTn>
                              </p:par>
                              <p:par>
                                <p:cTn id="65" presetID="22" presetClass="entr" presetSubtype="8" fill="hold"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left)">
                                      <p:cBhvr>
                                        <p:cTn id="67" dur="500"/>
                                        <p:tgtEl>
                                          <p:spTgt spid="26"/>
                                        </p:tgtEl>
                                      </p:cBhvr>
                                    </p:animEffect>
                                  </p:childTnLst>
                                </p:cTn>
                              </p:par>
                            </p:childTnLst>
                          </p:cTn>
                        </p:par>
                        <p:par>
                          <p:cTn id="68" fill="hold">
                            <p:stCondLst>
                              <p:cond delay="3000"/>
                            </p:stCondLst>
                            <p:childTnLst>
                              <p:par>
                                <p:cTn id="69" presetID="52" presetClass="entr" presetSubtype="0"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Scale>
                                      <p:cBhvr>
                                        <p:cTn id="71"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7"/>
                                        </p:tgtEl>
                                        <p:attrNameLst>
                                          <p:attrName>ppt_x</p:attrName>
                                          <p:attrName>ppt_y</p:attrName>
                                        </p:attrNameLst>
                                      </p:cBhvr>
                                    </p:animMotion>
                                    <p:animEffect transition="in" filter="fade">
                                      <p:cBhvr>
                                        <p:cTn id="73" dur="1000"/>
                                        <p:tgtEl>
                                          <p:spTgt spid="27"/>
                                        </p:tgtEl>
                                      </p:cBhvr>
                                    </p:animEffect>
                                  </p:childTnLst>
                                </p:cTn>
                              </p:par>
                            </p:childTnLst>
                          </p:cTn>
                        </p:par>
                        <p:par>
                          <p:cTn id="74" fill="hold">
                            <p:stCondLst>
                              <p:cond delay="4000"/>
                            </p:stCondLst>
                            <p:childTnLst>
                              <p:par>
                                <p:cTn id="75" presetID="42" presetClass="entr" presetSubtype="0"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1000"/>
                                        <p:tgtEl>
                                          <p:spTgt spid="29"/>
                                        </p:tgtEl>
                                      </p:cBhvr>
                                    </p:animEffect>
                                    <p:anim calcmode="lin" valueType="num">
                                      <p:cBhvr>
                                        <p:cTn id="78" dur="1000" fill="hold"/>
                                        <p:tgtEl>
                                          <p:spTgt spid="29"/>
                                        </p:tgtEl>
                                        <p:attrNameLst>
                                          <p:attrName>ppt_x</p:attrName>
                                        </p:attrNameLst>
                                      </p:cBhvr>
                                      <p:tavLst>
                                        <p:tav tm="0">
                                          <p:val>
                                            <p:strVal val="#ppt_x"/>
                                          </p:val>
                                        </p:tav>
                                        <p:tav tm="100000">
                                          <p:val>
                                            <p:strVal val="#ppt_x"/>
                                          </p:val>
                                        </p:tav>
                                      </p:tavLst>
                                    </p:anim>
                                    <p:anim calcmode="lin" valueType="num">
                                      <p:cBhvr>
                                        <p:cTn id="79" dur="1000" fill="hold"/>
                                        <p:tgtEl>
                                          <p:spTgt spid="2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1000"/>
                                        <p:tgtEl>
                                          <p:spTgt spid="28"/>
                                        </p:tgtEl>
                                      </p:cBhvr>
                                    </p:animEffect>
                                    <p:anim calcmode="lin" valueType="num">
                                      <p:cBhvr>
                                        <p:cTn id="83" dur="1000" fill="hold"/>
                                        <p:tgtEl>
                                          <p:spTgt spid="28"/>
                                        </p:tgtEl>
                                        <p:attrNameLst>
                                          <p:attrName>ppt_x</p:attrName>
                                        </p:attrNameLst>
                                      </p:cBhvr>
                                      <p:tavLst>
                                        <p:tav tm="0">
                                          <p:val>
                                            <p:strVal val="#ppt_x"/>
                                          </p:val>
                                        </p:tav>
                                        <p:tav tm="100000">
                                          <p:val>
                                            <p:strVal val="#ppt_x"/>
                                          </p:val>
                                        </p:tav>
                                      </p:tavLst>
                                    </p:anim>
                                    <p:anim calcmode="lin" valueType="num">
                                      <p:cBhvr>
                                        <p:cTn id="8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5" repeatCount="indefinite" fill="hold" display="0">
                  <p:stCondLst>
                    <p:cond delay="indefinite"/>
                  </p:stCondLst>
                  <p:endCondLst>
                    <p:cond evt="onStopAudio" delay="0">
                      <p:tgtEl>
                        <p:sldTgt/>
                      </p:tgtEl>
                    </p:cond>
                  </p:endCondLst>
                </p:cTn>
                <p:tgtEl>
                  <p:spTgt spid="7"/>
                </p:tgtEl>
              </p:cMediaNode>
            </p:audio>
          </p:childTnLst>
        </p:cTn>
      </p:par>
    </p:tnLst>
    <p:bldLst>
      <p:bldP spid="2" grpId="0" animBg="1"/>
      <p:bldP spid="27" grpId="0"/>
      <p:bldP spid="28"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512386" y="500120"/>
            <a:ext cx="3890809" cy="646331"/>
          </a:xfrm>
          <a:prstGeom prst="rect">
            <a:avLst/>
          </a:prstGeom>
          <a:noFill/>
        </p:spPr>
        <p:txBody>
          <a:bodyPr wrap="none" rtlCol="0">
            <a:spAutoFit/>
          </a:bodyPr>
          <a:lstStyle/>
          <a:p>
            <a:r>
              <a:rPr lang="zh-CN" altLang="en-US" sz="36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内部培训学习情况</a:t>
            </a:r>
            <a:endParaRPr lang="zh-CN" altLang="en-US" sz="36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008346" y="1652929"/>
            <a:ext cx="10082431" cy="5022336"/>
            <a:chOff x="982640" y="1286614"/>
            <a:chExt cx="10081118" cy="5023499"/>
          </a:xfrm>
        </p:grpSpPr>
        <p:sp>
          <p:nvSpPr>
            <p:cNvPr id="14" name="圆角矩形 13"/>
            <p:cNvSpPr/>
            <p:nvPr/>
          </p:nvSpPr>
          <p:spPr>
            <a:xfrm rot="16200000">
              <a:off x="3563539" y="-1190106"/>
              <a:ext cx="5023499" cy="9976939"/>
            </a:xfrm>
            <a:prstGeom prst="roundRect">
              <a:avLst>
                <a:gd name="adj" fmla="val 4670"/>
              </a:avLst>
            </a:prstGeom>
            <a:gradFill flip="none" rotWithShape="1">
              <a:gsLst>
                <a:gs pos="0">
                  <a:schemeClr val="bg1">
                    <a:lumMod val="50000"/>
                  </a:schemeClr>
                </a:gs>
                <a:gs pos="100000">
                  <a:schemeClr val="tx1">
                    <a:lumMod val="75000"/>
                    <a:lumOff val="25000"/>
                  </a:schemeClr>
                </a:gs>
              </a:gsLst>
              <a:lin ang="8100000" scaled="0"/>
              <a:tileRect/>
            </a:grad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 name="圆角矩形 14"/>
            <p:cNvSpPr/>
            <p:nvPr/>
          </p:nvSpPr>
          <p:spPr>
            <a:xfrm rot="16200000">
              <a:off x="3788070" y="-980490"/>
              <a:ext cx="4628185" cy="9557712"/>
            </a:xfrm>
            <a:prstGeom prst="roundRect">
              <a:avLst>
                <a:gd name="adj" fmla="val 0"/>
              </a:avLst>
            </a:prstGeom>
            <a:solidFill>
              <a:schemeClr val="bg1">
                <a:lumMod val="95000"/>
              </a:schemeClr>
            </a:soli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16" name="组合 15"/>
            <p:cNvGrpSpPr/>
            <p:nvPr/>
          </p:nvGrpSpPr>
          <p:grpSpPr>
            <a:xfrm>
              <a:off x="982640" y="1596963"/>
              <a:ext cx="751226" cy="4402810"/>
              <a:chOff x="982640" y="1596963"/>
              <a:chExt cx="751226" cy="4402810"/>
            </a:xfrm>
          </p:grpSpPr>
          <p:grpSp>
            <p:nvGrpSpPr>
              <p:cNvPr id="17" name="组合 16"/>
              <p:cNvGrpSpPr/>
              <p:nvPr/>
            </p:nvGrpSpPr>
            <p:grpSpPr>
              <a:xfrm rot="16200000">
                <a:off x="-615716" y="3650191"/>
                <a:ext cx="4402810" cy="296354"/>
                <a:chOff x="2149635" y="1165383"/>
                <a:chExt cx="3485831" cy="234634"/>
              </a:xfrm>
            </p:grpSpPr>
            <p:grpSp>
              <p:nvGrpSpPr>
                <p:cNvPr id="49" name="组合 48"/>
                <p:cNvGrpSpPr/>
                <p:nvPr/>
              </p:nvGrpSpPr>
              <p:grpSpPr>
                <a:xfrm>
                  <a:off x="2149635" y="1165385"/>
                  <a:ext cx="234632" cy="234632"/>
                  <a:chOff x="2483014" y="1114427"/>
                  <a:chExt cx="209550" cy="209550"/>
                </a:xfrm>
              </p:grpSpPr>
              <p:sp>
                <p:nvSpPr>
                  <p:cNvPr id="77" name="椭圆 76"/>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8" name="椭圆 77"/>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50" name="组合 49"/>
                <p:cNvGrpSpPr/>
                <p:nvPr/>
              </p:nvGrpSpPr>
              <p:grpSpPr>
                <a:xfrm>
                  <a:off x="2510880" y="1165385"/>
                  <a:ext cx="234632" cy="234632"/>
                  <a:chOff x="2483014" y="1114427"/>
                  <a:chExt cx="209550" cy="209550"/>
                </a:xfrm>
              </p:grpSpPr>
              <p:sp>
                <p:nvSpPr>
                  <p:cNvPr id="75" name="椭圆 74"/>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6" name="椭圆 75"/>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51" name="组合 50"/>
                <p:cNvGrpSpPr/>
                <p:nvPr/>
              </p:nvGrpSpPr>
              <p:grpSpPr>
                <a:xfrm>
                  <a:off x="2872124" y="1165385"/>
                  <a:ext cx="234632" cy="234632"/>
                  <a:chOff x="2483014" y="1114427"/>
                  <a:chExt cx="209550" cy="209550"/>
                </a:xfrm>
              </p:grpSpPr>
              <p:sp>
                <p:nvSpPr>
                  <p:cNvPr id="73" name="椭圆 72"/>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4" name="椭圆 73"/>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52" name="组合 51"/>
                <p:cNvGrpSpPr/>
                <p:nvPr/>
              </p:nvGrpSpPr>
              <p:grpSpPr>
                <a:xfrm>
                  <a:off x="3233369" y="1165385"/>
                  <a:ext cx="234632" cy="234632"/>
                  <a:chOff x="2483014" y="1114427"/>
                  <a:chExt cx="209550" cy="209550"/>
                </a:xfrm>
              </p:grpSpPr>
              <p:sp>
                <p:nvSpPr>
                  <p:cNvPr id="71" name="椭圆 70"/>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2" name="椭圆 71"/>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53" name="组合 52"/>
                <p:cNvGrpSpPr/>
                <p:nvPr/>
              </p:nvGrpSpPr>
              <p:grpSpPr>
                <a:xfrm>
                  <a:off x="3594615" y="1165383"/>
                  <a:ext cx="234632" cy="234632"/>
                  <a:chOff x="2483014" y="1114427"/>
                  <a:chExt cx="209550" cy="209550"/>
                </a:xfrm>
              </p:grpSpPr>
              <p:sp>
                <p:nvSpPr>
                  <p:cNvPr id="69" name="椭圆 68"/>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0" name="椭圆 69"/>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54" name="组合 53"/>
                <p:cNvGrpSpPr/>
                <p:nvPr/>
              </p:nvGrpSpPr>
              <p:grpSpPr>
                <a:xfrm>
                  <a:off x="3955858" y="1165384"/>
                  <a:ext cx="234632" cy="234632"/>
                  <a:chOff x="2483014" y="1114427"/>
                  <a:chExt cx="209550" cy="209550"/>
                </a:xfrm>
              </p:grpSpPr>
              <p:sp>
                <p:nvSpPr>
                  <p:cNvPr id="67" name="椭圆 66"/>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8" name="椭圆 67"/>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55" name="组合 54"/>
                <p:cNvGrpSpPr/>
                <p:nvPr/>
              </p:nvGrpSpPr>
              <p:grpSpPr>
                <a:xfrm>
                  <a:off x="4317103" y="1165384"/>
                  <a:ext cx="234632" cy="234632"/>
                  <a:chOff x="2483014" y="1114427"/>
                  <a:chExt cx="209550" cy="209550"/>
                </a:xfrm>
              </p:grpSpPr>
              <p:sp>
                <p:nvSpPr>
                  <p:cNvPr id="65" name="椭圆 64"/>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6" name="椭圆 65"/>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56" name="组合 55"/>
                <p:cNvGrpSpPr/>
                <p:nvPr/>
              </p:nvGrpSpPr>
              <p:grpSpPr>
                <a:xfrm>
                  <a:off x="4678347" y="1165384"/>
                  <a:ext cx="234632" cy="234632"/>
                  <a:chOff x="2483014" y="1114427"/>
                  <a:chExt cx="209550" cy="209550"/>
                </a:xfrm>
              </p:grpSpPr>
              <p:sp>
                <p:nvSpPr>
                  <p:cNvPr id="63" name="椭圆 62"/>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4" name="椭圆 63"/>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57" name="组合 56"/>
                <p:cNvGrpSpPr/>
                <p:nvPr/>
              </p:nvGrpSpPr>
              <p:grpSpPr>
                <a:xfrm>
                  <a:off x="5039590" y="1165384"/>
                  <a:ext cx="234632" cy="234632"/>
                  <a:chOff x="2483014" y="1114427"/>
                  <a:chExt cx="209550" cy="209550"/>
                </a:xfrm>
              </p:grpSpPr>
              <p:sp>
                <p:nvSpPr>
                  <p:cNvPr id="61" name="椭圆 60"/>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2" name="椭圆 61"/>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58" name="组合 57"/>
                <p:cNvGrpSpPr/>
                <p:nvPr/>
              </p:nvGrpSpPr>
              <p:grpSpPr>
                <a:xfrm>
                  <a:off x="5400834" y="1165384"/>
                  <a:ext cx="234632" cy="234632"/>
                  <a:chOff x="2483014" y="1114427"/>
                  <a:chExt cx="209550" cy="209550"/>
                </a:xfrm>
              </p:grpSpPr>
              <p:sp>
                <p:nvSpPr>
                  <p:cNvPr id="59" name="椭圆 58"/>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0" name="椭圆 59"/>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grpSp>
            <p:nvGrpSpPr>
              <p:cNvPr id="18" name="组合 17"/>
              <p:cNvGrpSpPr/>
              <p:nvPr/>
            </p:nvGrpSpPr>
            <p:grpSpPr>
              <a:xfrm rot="16200000">
                <a:off x="1229146" y="5557333"/>
                <a:ext cx="119575" cy="612586"/>
                <a:chOff x="2244455" y="772894"/>
                <a:chExt cx="94658" cy="485003"/>
              </a:xfrm>
            </p:grpSpPr>
            <p:sp>
              <p:nvSpPr>
                <p:cNvPr id="47" name="圆角矩形 46"/>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8" name="圆角矩形 4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19" name="组合 18"/>
              <p:cNvGrpSpPr/>
              <p:nvPr/>
            </p:nvGrpSpPr>
            <p:grpSpPr>
              <a:xfrm rot="16200000">
                <a:off x="1229146" y="5099277"/>
                <a:ext cx="119575" cy="612586"/>
                <a:chOff x="2244455" y="772894"/>
                <a:chExt cx="94658" cy="485003"/>
              </a:xfrm>
            </p:grpSpPr>
            <p:sp>
              <p:nvSpPr>
                <p:cNvPr id="45" name="圆角矩形 44"/>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6" name="圆角矩形 4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0" name="组合 19"/>
              <p:cNvGrpSpPr/>
              <p:nvPr/>
            </p:nvGrpSpPr>
            <p:grpSpPr>
              <a:xfrm rot="16200000">
                <a:off x="1229146" y="4641222"/>
                <a:ext cx="119575" cy="612586"/>
                <a:chOff x="2244455" y="772894"/>
                <a:chExt cx="94658" cy="485003"/>
              </a:xfrm>
            </p:grpSpPr>
            <p:sp>
              <p:nvSpPr>
                <p:cNvPr id="43" name="圆角矩形 42"/>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4" name="圆角矩形 4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1" name="组合 20"/>
              <p:cNvGrpSpPr/>
              <p:nvPr/>
            </p:nvGrpSpPr>
            <p:grpSpPr>
              <a:xfrm rot="16200000">
                <a:off x="1229146" y="4183167"/>
                <a:ext cx="119575" cy="612586"/>
                <a:chOff x="2244455" y="772894"/>
                <a:chExt cx="94658" cy="485003"/>
              </a:xfrm>
            </p:grpSpPr>
            <p:sp>
              <p:nvSpPr>
                <p:cNvPr id="41" name="圆角矩形 40"/>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2" name="圆角矩形 4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2" name="组合 21"/>
              <p:cNvGrpSpPr/>
              <p:nvPr/>
            </p:nvGrpSpPr>
            <p:grpSpPr>
              <a:xfrm rot="16200000">
                <a:off x="1229146" y="3725113"/>
                <a:ext cx="119575" cy="612586"/>
                <a:chOff x="2244455" y="772894"/>
                <a:chExt cx="94658" cy="485003"/>
              </a:xfrm>
            </p:grpSpPr>
            <p:sp>
              <p:nvSpPr>
                <p:cNvPr id="39" name="圆角矩形 38"/>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0" name="圆角矩形 3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3" name="组合 22"/>
              <p:cNvGrpSpPr/>
              <p:nvPr/>
            </p:nvGrpSpPr>
            <p:grpSpPr>
              <a:xfrm rot="16200000">
                <a:off x="1229146" y="3267055"/>
                <a:ext cx="119575" cy="612586"/>
                <a:chOff x="2244455" y="772894"/>
                <a:chExt cx="94658" cy="485003"/>
              </a:xfrm>
            </p:grpSpPr>
            <p:sp>
              <p:nvSpPr>
                <p:cNvPr id="37" name="圆角矩形 36"/>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8" name="圆角矩形 3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4" name="组合 23"/>
              <p:cNvGrpSpPr/>
              <p:nvPr/>
            </p:nvGrpSpPr>
            <p:grpSpPr>
              <a:xfrm rot="16200000">
                <a:off x="1229145" y="2808999"/>
                <a:ext cx="119575" cy="612586"/>
                <a:chOff x="2244455" y="772894"/>
                <a:chExt cx="94658" cy="485003"/>
              </a:xfrm>
            </p:grpSpPr>
            <p:sp>
              <p:nvSpPr>
                <p:cNvPr id="35" name="圆角矩形 34"/>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6" name="圆角矩形 3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5" name="组合 24"/>
              <p:cNvGrpSpPr/>
              <p:nvPr/>
            </p:nvGrpSpPr>
            <p:grpSpPr>
              <a:xfrm rot="16200000">
                <a:off x="1229146" y="2350946"/>
                <a:ext cx="119575" cy="612586"/>
                <a:chOff x="2244455" y="772894"/>
                <a:chExt cx="94658" cy="485003"/>
              </a:xfrm>
            </p:grpSpPr>
            <p:sp>
              <p:nvSpPr>
                <p:cNvPr id="33" name="圆角矩形 32"/>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4" name="圆角矩形 3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7" name="组合 26"/>
              <p:cNvGrpSpPr/>
              <p:nvPr/>
            </p:nvGrpSpPr>
            <p:grpSpPr>
              <a:xfrm rot="16200000">
                <a:off x="1229146" y="1892893"/>
                <a:ext cx="119575" cy="612586"/>
                <a:chOff x="2244455" y="772894"/>
                <a:chExt cx="94658" cy="485003"/>
              </a:xfrm>
            </p:grpSpPr>
            <p:sp>
              <p:nvSpPr>
                <p:cNvPr id="31" name="圆角矩形 30"/>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2" name="圆角矩形 3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28" name="组合 27"/>
              <p:cNvGrpSpPr/>
              <p:nvPr/>
            </p:nvGrpSpPr>
            <p:grpSpPr>
              <a:xfrm rot="16200000">
                <a:off x="1229146" y="1434840"/>
                <a:ext cx="119575" cy="612586"/>
                <a:chOff x="2244455" y="772894"/>
                <a:chExt cx="94658" cy="485003"/>
              </a:xfrm>
            </p:grpSpPr>
            <p:sp>
              <p:nvSpPr>
                <p:cNvPr id="29" name="圆角矩形 28"/>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0" name="圆角矩形 2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grpSp>
      <p:cxnSp>
        <p:nvCxnSpPr>
          <p:cNvPr id="79" name="直接连接符 78"/>
          <p:cNvCxnSpPr/>
          <p:nvPr/>
        </p:nvCxnSpPr>
        <p:spPr>
          <a:xfrm>
            <a:off x="5041316" y="1850543"/>
            <a:ext cx="0" cy="462711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0514638" y="1850543"/>
            <a:ext cx="190525" cy="4627115"/>
            <a:chOff x="10487694" y="1484274"/>
            <a:chExt cx="190500" cy="4628185"/>
          </a:xfrm>
        </p:grpSpPr>
        <p:sp>
          <p:nvSpPr>
            <p:cNvPr id="81" name="矩形 80"/>
            <p:cNvSpPr/>
            <p:nvPr/>
          </p:nvSpPr>
          <p:spPr>
            <a:xfrm>
              <a:off x="10487694" y="1484274"/>
              <a:ext cx="190500" cy="888448"/>
            </a:xfrm>
            <a:prstGeom prst="rect">
              <a:avLst/>
            </a:prstGeom>
            <a:solidFill>
              <a:srgbClr val="E1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2" name="矩形 81"/>
            <p:cNvSpPr/>
            <p:nvPr/>
          </p:nvSpPr>
          <p:spPr>
            <a:xfrm>
              <a:off x="10487694" y="2372720"/>
              <a:ext cx="190500" cy="944033"/>
            </a:xfrm>
            <a:prstGeom prst="rect">
              <a:avLst/>
            </a:prstGeom>
            <a:solidFill>
              <a:srgbClr val="A405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3" name="矩形 82"/>
            <p:cNvSpPr/>
            <p:nvPr/>
          </p:nvSpPr>
          <p:spPr>
            <a:xfrm>
              <a:off x="10487694" y="3314688"/>
              <a:ext cx="190500" cy="945150"/>
            </a:xfrm>
            <a:prstGeom prst="rect">
              <a:avLst/>
            </a:prstGeom>
            <a:solidFill>
              <a:srgbClr val="E1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4" name="矩形 83"/>
            <p:cNvSpPr/>
            <p:nvPr/>
          </p:nvSpPr>
          <p:spPr>
            <a:xfrm>
              <a:off x="10487694" y="4258721"/>
              <a:ext cx="190500" cy="944033"/>
            </a:xfrm>
            <a:prstGeom prst="rect">
              <a:avLst/>
            </a:prstGeom>
            <a:solidFill>
              <a:srgbClr val="A405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5" name="矩形 84"/>
            <p:cNvSpPr/>
            <p:nvPr/>
          </p:nvSpPr>
          <p:spPr>
            <a:xfrm>
              <a:off x="10487694" y="5202754"/>
              <a:ext cx="190500" cy="909705"/>
            </a:xfrm>
            <a:prstGeom prst="rect">
              <a:avLst/>
            </a:prstGeom>
            <a:solidFill>
              <a:srgbClr val="E1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86" name="矩形 85"/>
          <p:cNvSpPr/>
          <p:nvPr/>
        </p:nvSpPr>
        <p:spPr>
          <a:xfrm>
            <a:off x="2114592" y="2216239"/>
            <a:ext cx="2494621" cy="1751260"/>
          </a:xfrm>
          <a:prstGeom prst="rect">
            <a:avLst/>
          </a:prstGeom>
          <a:blipFill>
            <a:blip r:embed="rId1"/>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7" name="矩形 86"/>
          <p:cNvSpPr/>
          <p:nvPr/>
        </p:nvSpPr>
        <p:spPr>
          <a:xfrm>
            <a:off x="2116626" y="4348075"/>
            <a:ext cx="2494621" cy="1751260"/>
          </a:xfrm>
          <a:prstGeom prst="rect">
            <a:avLst/>
          </a:prstGeom>
          <a:blipFill>
            <a:blip r:embed="rId2"/>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cxnSp>
        <p:nvCxnSpPr>
          <p:cNvPr id="88" name="直接连接符 87"/>
          <p:cNvCxnSpPr/>
          <p:nvPr/>
        </p:nvCxnSpPr>
        <p:spPr>
          <a:xfrm rot="5400000">
            <a:off x="7695975" y="1840940"/>
            <a:ext cx="0" cy="462711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9" name="Freeform 30"/>
          <p:cNvSpPr>
            <a:spLocks noEditPoints="1"/>
          </p:cNvSpPr>
          <p:nvPr/>
        </p:nvSpPr>
        <p:spPr bwMode="auto">
          <a:xfrm>
            <a:off x="5433089" y="4752328"/>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adFill>
            <a:gsLst>
              <a:gs pos="0">
                <a:srgbClr val="E30613"/>
              </a:gs>
              <a:gs pos="100000">
                <a:srgbClr val="81040B"/>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90" name="Freeform 35"/>
          <p:cNvSpPr>
            <a:spLocks noEditPoints="1"/>
          </p:cNvSpPr>
          <p:nvPr/>
        </p:nvSpPr>
        <p:spPr bwMode="auto">
          <a:xfrm>
            <a:off x="5471386" y="265821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gradFill>
            <a:gsLst>
              <a:gs pos="0">
                <a:srgbClr val="E30613"/>
              </a:gs>
              <a:gs pos="100000">
                <a:srgbClr val="81040B"/>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91" name="TextBox 12"/>
          <p:cNvSpPr txBox="1"/>
          <p:nvPr/>
        </p:nvSpPr>
        <p:spPr>
          <a:xfrm>
            <a:off x="6645560" y="2438607"/>
            <a:ext cx="3588415" cy="1708160"/>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2" name="TextBox 12"/>
          <p:cNvSpPr txBox="1"/>
          <p:nvPr/>
        </p:nvSpPr>
        <p:spPr>
          <a:xfrm>
            <a:off x="6645559" y="4461997"/>
            <a:ext cx="3588415" cy="1708160"/>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pageCurlDoubl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randombar(horizontal)">
                                      <p:cBhvr>
                                        <p:cTn id="11" dur="500"/>
                                        <p:tgtEl>
                                          <p:spTgt spid="8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randombar(horizontal)">
                                      <p:cBhvr>
                                        <p:cTn id="15" dur="500"/>
                                        <p:tgtEl>
                                          <p:spTgt spid="8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16" presetClass="entr" presetSubtype="42"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barn(outHorizontal)">
                                      <p:cBhvr>
                                        <p:cTn id="23" dur="500"/>
                                        <p:tgtEl>
                                          <p:spTgt spid="79"/>
                                        </p:tgtEl>
                                      </p:cBhvr>
                                    </p:animEffect>
                                  </p:childTnLst>
                                </p:cTn>
                              </p:par>
                            </p:childTnLst>
                          </p:cTn>
                        </p:par>
                        <p:par>
                          <p:cTn id="24" fill="hold">
                            <p:stCondLst>
                              <p:cond delay="2500"/>
                            </p:stCondLst>
                            <p:childTnLst>
                              <p:par>
                                <p:cTn id="25" presetID="16" presetClass="entr" presetSubtype="42" fill="hold"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barn(outHorizontal)">
                                      <p:cBhvr>
                                        <p:cTn id="27" dur="500"/>
                                        <p:tgtEl>
                                          <p:spTgt spid="8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fade">
                                      <p:cBhvr>
                                        <p:cTn id="31" dur="500"/>
                                        <p:tgtEl>
                                          <p:spTgt spid="90"/>
                                        </p:tgtEl>
                                      </p:cBhvr>
                                    </p:animEffect>
                                  </p:childTnLst>
                                </p:cTn>
                              </p:par>
                            </p:childTnLst>
                          </p:cTn>
                        </p:par>
                        <p:par>
                          <p:cTn id="32" fill="hold">
                            <p:stCondLst>
                              <p:cond delay="3500"/>
                            </p:stCondLst>
                            <p:childTnLst>
                              <p:par>
                                <p:cTn id="33" presetID="16" presetClass="entr" presetSubtype="37" fill="hold" grpId="0" nodeType="after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barn(outVertical)">
                                      <p:cBhvr>
                                        <p:cTn id="35" dur="500"/>
                                        <p:tgtEl>
                                          <p:spTgt spid="9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500"/>
                                        <p:tgtEl>
                                          <p:spTgt spid="89"/>
                                        </p:tgtEl>
                                      </p:cBhvr>
                                    </p:animEffect>
                                  </p:childTnLst>
                                </p:cTn>
                              </p:par>
                            </p:childTnLst>
                          </p:cTn>
                        </p:par>
                        <p:par>
                          <p:cTn id="40" fill="hold">
                            <p:stCondLst>
                              <p:cond delay="4500"/>
                            </p:stCondLst>
                            <p:childTnLst>
                              <p:par>
                                <p:cTn id="41" presetID="16" presetClass="entr" presetSubtype="37" fill="hold" grpId="0" nodeType="after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barn(outVertical)">
                                      <p:cBhvr>
                                        <p:cTn id="43"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89" grpId="0" animBg="1"/>
      <p:bldP spid="90" grpId="0" animBg="1"/>
      <p:bldP spid="91" grpId="0"/>
      <p:bldP spid="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798350" y="456470"/>
            <a:ext cx="3272050" cy="707886"/>
          </a:xfrm>
          <a:prstGeom prst="rect">
            <a:avLst/>
          </a:prstGeom>
          <a:noFill/>
        </p:spPr>
        <p:txBody>
          <a:bodyPr wrap="none" rtlCol="0">
            <a:spAutoFit/>
          </a:bodyPr>
          <a:lstStyle/>
          <a:p>
            <a:r>
              <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其他工作情况</a:t>
            </a:r>
            <a:endPar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5954909" y="2703271"/>
            <a:ext cx="2166180" cy="1867397"/>
            <a:chOff x="5954909" y="2393782"/>
            <a:chExt cx="2166180" cy="1867397"/>
          </a:xfrm>
        </p:grpSpPr>
        <p:sp>
          <p:nvSpPr>
            <p:cNvPr id="14" name="六边形 13"/>
            <p:cNvSpPr/>
            <p:nvPr/>
          </p:nvSpPr>
          <p:spPr>
            <a:xfrm>
              <a:off x="5954909" y="2393782"/>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15" name="任意多边形 14"/>
            <p:cNvSpPr/>
            <p:nvPr/>
          </p:nvSpPr>
          <p:spPr>
            <a:xfrm>
              <a:off x="6181464" y="2510004"/>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gradFill>
              <a:gsLst>
                <a:gs pos="0">
                  <a:srgbClr val="E30613"/>
                </a:gs>
                <a:gs pos="100000">
                  <a:srgbClr val="81040B"/>
                </a:gs>
              </a:gsLst>
              <a:lin ang="3600000" scaled="0"/>
            </a:gra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文本框 15"/>
            <p:cNvSpPr txBox="1"/>
            <p:nvPr/>
          </p:nvSpPr>
          <p:spPr>
            <a:xfrm>
              <a:off x="6590272" y="3327480"/>
              <a:ext cx="915635" cy="830997"/>
            </a:xfrm>
            <a:prstGeom prst="rect">
              <a:avLst/>
            </a:prstGeom>
            <a:noFill/>
          </p:spPr>
          <p:txBody>
            <a:bodyPr wrap="none" rtlCol="0">
              <a:spAutoFit/>
            </a:bodyPr>
            <a:lstStyle/>
            <a:p>
              <a:r>
                <a:rPr lang="en-US" altLang="zh-CN" sz="4800" b="1" dirty="0" smtClean="0">
                  <a:gradFill>
                    <a:gsLst>
                      <a:gs pos="0">
                        <a:srgbClr val="E30613"/>
                      </a:gs>
                      <a:gs pos="100000">
                        <a:srgbClr val="81040B"/>
                      </a:gs>
                    </a:gsLst>
                    <a:lin ang="3600000" scaled="0"/>
                  </a:gradFill>
                  <a:latin typeface="Arial Rounded MT Bold" panose="020F0704030504030204" pitchFamily="34" charset="0"/>
                  <a:ea typeface="Kozuka Mincho Pr6N H" panose="02020900000000000000" pitchFamily="18" charset="-128"/>
                  <a:cs typeface="Arial Unicode MS" panose="020B0604020202020204" charset="-122"/>
                </a:rPr>
                <a:t>02</a:t>
              </a:r>
              <a:endParaRPr lang="zh-CN" altLang="en-US" sz="4800" b="1" dirty="0">
                <a:gradFill>
                  <a:gsLst>
                    <a:gs pos="0">
                      <a:srgbClr val="E30613"/>
                    </a:gs>
                    <a:gs pos="100000">
                      <a:srgbClr val="81040B"/>
                    </a:gs>
                  </a:gsLst>
                  <a:lin ang="3600000" scaled="0"/>
                </a:gradFill>
                <a:latin typeface="Arial Rounded MT Bold" panose="020F0704030504030204" pitchFamily="34" charset="0"/>
                <a:ea typeface="Kozuka Mincho Pr6N H" panose="02020900000000000000" pitchFamily="18" charset="-128"/>
                <a:cs typeface="Arial Unicode MS" panose="020B0604020202020204" charset="-122"/>
              </a:endParaRPr>
            </a:p>
          </p:txBody>
        </p:sp>
        <p:sp>
          <p:nvSpPr>
            <p:cNvPr id="17" name="Freeform 26"/>
            <p:cNvSpPr>
              <a:spLocks noEditPoints="1"/>
            </p:cNvSpPr>
            <p:nvPr/>
          </p:nvSpPr>
          <p:spPr bwMode="auto">
            <a:xfrm>
              <a:off x="6842843" y="2697362"/>
              <a:ext cx="378334" cy="397491"/>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18" name="组合 17"/>
          <p:cNvGrpSpPr/>
          <p:nvPr/>
        </p:nvGrpSpPr>
        <p:grpSpPr>
          <a:xfrm>
            <a:off x="4015284" y="3753190"/>
            <a:ext cx="2166180" cy="1867397"/>
            <a:chOff x="4015284" y="3443701"/>
            <a:chExt cx="2166180" cy="1867397"/>
          </a:xfrm>
        </p:grpSpPr>
        <p:sp>
          <p:nvSpPr>
            <p:cNvPr id="19" name="六边形 18"/>
            <p:cNvSpPr/>
            <p:nvPr/>
          </p:nvSpPr>
          <p:spPr>
            <a:xfrm>
              <a:off x="4015284" y="3443701"/>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0" name="任意多边形 19"/>
            <p:cNvSpPr/>
            <p:nvPr/>
          </p:nvSpPr>
          <p:spPr>
            <a:xfrm>
              <a:off x="4241838" y="3559923"/>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gradFill>
              <a:gsLst>
                <a:gs pos="0">
                  <a:srgbClr val="E30613"/>
                </a:gs>
                <a:gs pos="100000">
                  <a:srgbClr val="81040B"/>
                </a:gs>
              </a:gsLst>
              <a:lin ang="3600000" scaled="0"/>
            </a:gra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文本框 20"/>
            <p:cNvSpPr txBox="1"/>
            <p:nvPr/>
          </p:nvSpPr>
          <p:spPr>
            <a:xfrm>
              <a:off x="4680253" y="4402785"/>
              <a:ext cx="915635" cy="830997"/>
            </a:xfrm>
            <a:prstGeom prst="rect">
              <a:avLst/>
            </a:prstGeom>
            <a:noFill/>
          </p:spPr>
          <p:txBody>
            <a:bodyPr wrap="none" rtlCol="0">
              <a:spAutoFit/>
            </a:bodyPr>
            <a:lstStyle/>
            <a:p>
              <a:r>
                <a:rPr lang="en-US" altLang="zh-CN" sz="4800" b="1" dirty="0" smtClean="0">
                  <a:gradFill>
                    <a:gsLst>
                      <a:gs pos="0">
                        <a:srgbClr val="E30613"/>
                      </a:gs>
                      <a:gs pos="100000">
                        <a:srgbClr val="81040B"/>
                      </a:gs>
                    </a:gsLst>
                    <a:lin ang="3600000" scaled="0"/>
                  </a:gradFill>
                  <a:latin typeface="Arial Rounded MT Bold" panose="020F0704030504030204" pitchFamily="34" charset="0"/>
                  <a:ea typeface="Kozuka Mincho Pr6N H" panose="02020900000000000000" pitchFamily="18" charset="-128"/>
                  <a:cs typeface="Arial Unicode MS" panose="020B0604020202020204" charset="-122"/>
                </a:rPr>
                <a:t>03</a:t>
              </a:r>
              <a:endParaRPr lang="zh-CN" altLang="en-US" sz="4800" b="1" dirty="0">
                <a:gradFill>
                  <a:gsLst>
                    <a:gs pos="0">
                      <a:srgbClr val="E30613"/>
                    </a:gs>
                    <a:gs pos="100000">
                      <a:srgbClr val="81040B"/>
                    </a:gs>
                  </a:gsLst>
                  <a:lin ang="3600000" scaled="0"/>
                </a:gradFill>
                <a:latin typeface="Arial Rounded MT Bold" panose="020F0704030504030204" pitchFamily="34" charset="0"/>
                <a:ea typeface="Kozuka Mincho Pr6N H" panose="02020900000000000000" pitchFamily="18" charset="-128"/>
                <a:cs typeface="Arial Unicode MS" panose="020B0604020202020204" charset="-122"/>
              </a:endParaRPr>
            </a:p>
          </p:txBody>
        </p:sp>
        <p:sp>
          <p:nvSpPr>
            <p:cNvPr id="22" name="Freeform 16"/>
            <p:cNvSpPr>
              <a:spLocks noEditPoints="1"/>
            </p:cNvSpPr>
            <p:nvPr/>
          </p:nvSpPr>
          <p:spPr bwMode="auto">
            <a:xfrm>
              <a:off x="4870125" y="3754713"/>
              <a:ext cx="511402" cy="407827"/>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23" name="组合 22"/>
          <p:cNvGrpSpPr/>
          <p:nvPr/>
        </p:nvGrpSpPr>
        <p:grpSpPr>
          <a:xfrm>
            <a:off x="4044892" y="1646226"/>
            <a:ext cx="2166180" cy="1867397"/>
            <a:chOff x="4044892" y="1336737"/>
            <a:chExt cx="2166180" cy="1867397"/>
          </a:xfrm>
        </p:grpSpPr>
        <p:sp>
          <p:nvSpPr>
            <p:cNvPr id="24" name="六边形 23"/>
            <p:cNvSpPr/>
            <p:nvPr/>
          </p:nvSpPr>
          <p:spPr>
            <a:xfrm>
              <a:off x="4044892" y="1336737"/>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5" name="任意多边形 24"/>
            <p:cNvSpPr/>
            <p:nvPr/>
          </p:nvSpPr>
          <p:spPr>
            <a:xfrm>
              <a:off x="4271446" y="1452959"/>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gradFill>
              <a:gsLst>
                <a:gs pos="0">
                  <a:srgbClr val="E30613"/>
                </a:gs>
                <a:gs pos="100000">
                  <a:srgbClr val="81040B"/>
                </a:gs>
              </a:gsLst>
              <a:lin ang="3600000" scaled="0"/>
            </a:gra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4680254" y="2295821"/>
              <a:ext cx="915635" cy="830997"/>
            </a:xfrm>
            <a:prstGeom prst="rect">
              <a:avLst/>
            </a:prstGeom>
            <a:noFill/>
          </p:spPr>
          <p:txBody>
            <a:bodyPr wrap="none" rtlCol="0">
              <a:spAutoFit/>
            </a:bodyPr>
            <a:lstStyle/>
            <a:p>
              <a:r>
                <a:rPr lang="en-US" altLang="zh-CN" sz="4800" b="1" dirty="0" smtClean="0">
                  <a:gradFill>
                    <a:gsLst>
                      <a:gs pos="0">
                        <a:srgbClr val="E30613"/>
                      </a:gs>
                      <a:gs pos="100000">
                        <a:srgbClr val="81040B"/>
                      </a:gs>
                    </a:gsLst>
                    <a:lin ang="3600000" scaled="0"/>
                  </a:gradFill>
                  <a:latin typeface="Arial Rounded MT Bold" panose="020F0704030504030204" pitchFamily="34" charset="0"/>
                  <a:ea typeface="Kozuka Mincho Pr6N H" panose="02020900000000000000" pitchFamily="18" charset="-128"/>
                  <a:cs typeface="Arial Unicode MS" panose="020B0604020202020204" charset="-122"/>
                </a:rPr>
                <a:t>01</a:t>
              </a:r>
              <a:endParaRPr lang="zh-CN" altLang="en-US" sz="4800" b="1" dirty="0">
                <a:gradFill>
                  <a:gsLst>
                    <a:gs pos="0">
                      <a:srgbClr val="E30613"/>
                    </a:gs>
                    <a:gs pos="100000">
                      <a:srgbClr val="81040B"/>
                    </a:gs>
                  </a:gsLst>
                  <a:lin ang="3600000" scaled="0"/>
                </a:gradFill>
                <a:latin typeface="Arial Rounded MT Bold" panose="020F0704030504030204" pitchFamily="34" charset="0"/>
                <a:ea typeface="Kozuka Mincho Pr6N H" panose="02020900000000000000" pitchFamily="18" charset="-128"/>
                <a:cs typeface="Arial Unicode MS" panose="020B0604020202020204" charset="-122"/>
              </a:endParaRPr>
            </a:p>
          </p:txBody>
        </p:sp>
        <p:sp>
          <p:nvSpPr>
            <p:cNvPr id="28" name="Freeform 48"/>
            <p:cNvSpPr>
              <a:spLocks noEditPoints="1"/>
            </p:cNvSpPr>
            <p:nvPr/>
          </p:nvSpPr>
          <p:spPr bwMode="auto">
            <a:xfrm>
              <a:off x="4902391" y="1610641"/>
              <a:ext cx="451177" cy="431866"/>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29" name="组合 28"/>
          <p:cNvGrpSpPr/>
          <p:nvPr/>
        </p:nvGrpSpPr>
        <p:grpSpPr>
          <a:xfrm>
            <a:off x="5925302" y="4810235"/>
            <a:ext cx="2166180" cy="1867397"/>
            <a:chOff x="5925302" y="4500746"/>
            <a:chExt cx="2166180" cy="1867397"/>
          </a:xfrm>
        </p:grpSpPr>
        <p:sp>
          <p:nvSpPr>
            <p:cNvPr id="30" name="六边形 29"/>
            <p:cNvSpPr/>
            <p:nvPr/>
          </p:nvSpPr>
          <p:spPr>
            <a:xfrm>
              <a:off x="5925302" y="4500746"/>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31" name="任意多边形 30"/>
            <p:cNvSpPr/>
            <p:nvPr/>
          </p:nvSpPr>
          <p:spPr>
            <a:xfrm>
              <a:off x="6151856" y="4616968"/>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gradFill>
              <a:gsLst>
                <a:gs pos="0">
                  <a:srgbClr val="E30613"/>
                </a:gs>
                <a:gs pos="100000">
                  <a:srgbClr val="81040B"/>
                </a:gs>
              </a:gsLst>
              <a:lin ang="3600000" scaled="0"/>
            </a:gra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文本框 31"/>
            <p:cNvSpPr txBox="1"/>
            <p:nvPr/>
          </p:nvSpPr>
          <p:spPr>
            <a:xfrm>
              <a:off x="6590271" y="5434444"/>
              <a:ext cx="915635" cy="830997"/>
            </a:xfrm>
            <a:prstGeom prst="rect">
              <a:avLst/>
            </a:prstGeom>
            <a:noFill/>
          </p:spPr>
          <p:txBody>
            <a:bodyPr wrap="none" rtlCol="0">
              <a:spAutoFit/>
            </a:bodyPr>
            <a:lstStyle/>
            <a:p>
              <a:r>
                <a:rPr lang="en-US" altLang="zh-CN" sz="4800" b="1" dirty="0" smtClean="0">
                  <a:gradFill>
                    <a:gsLst>
                      <a:gs pos="0">
                        <a:srgbClr val="E30613"/>
                      </a:gs>
                      <a:gs pos="100000">
                        <a:srgbClr val="81040B"/>
                      </a:gs>
                    </a:gsLst>
                    <a:lin ang="3600000" scaled="0"/>
                  </a:gradFill>
                  <a:latin typeface="Arial Rounded MT Bold" panose="020F0704030504030204" pitchFamily="34" charset="0"/>
                  <a:ea typeface="Kozuka Mincho Pr6N H" panose="02020900000000000000" pitchFamily="18" charset="-128"/>
                  <a:cs typeface="Arial Unicode MS" panose="020B0604020202020204" charset="-122"/>
                </a:rPr>
                <a:t>04</a:t>
              </a:r>
              <a:endParaRPr lang="zh-CN" altLang="en-US" sz="4800" b="1" dirty="0">
                <a:gradFill>
                  <a:gsLst>
                    <a:gs pos="0">
                      <a:srgbClr val="E30613"/>
                    </a:gs>
                    <a:gs pos="100000">
                      <a:srgbClr val="81040B"/>
                    </a:gs>
                  </a:gsLst>
                  <a:lin ang="3600000" scaled="0"/>
                </a:gradFill>
                <a:latin typeface="Arial Rounded MT Bold" panose="020F0704030504030204" pitchFamily="34" charset="0"/>
                <a:ea typeface="Kozuka Mincho Pr6N H" panose="02020900000000000000" pitchFamily="18" charset="-128"/>
                <a:cs typeface="Arial Unicode MS" panose="020B0604020202020204" charset="-122"/>
              </a:endParaRPr>
            </a:p>
          </p:txBody>
        </p:sp>
        <p:sp>
          <p:nvSpPr>
            <p:cNvPr id="33" name="Freeform 31"/>
            <p:cNvSpPr>
              <a:spLocks noEditPoints="1"/>
            </p:cNvSpPr>
            <p:nvPr/>
          </p:nvSpPr>
          <p:spPr bwMode="auto">
            <a:xfrm>
              <a:off x="6858210" y="4809125"/>
              <a:ext cx="347600" cy="437134"/>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34" name="文本框 33"/>
          <p:cNvSpPr txBox="1"/>
          <p:nvPr/>
        </p:nvSpPr>
        <p:spPr>
          <a:xfrm>
            <a:off x="1103800" y="2190419"/>
            <a:ext cx="2715808" cy="1446550"/>
          </a:xfrm>
          <a:prstGeom prst="rect">
            <a:avLst/>
          </a:prstGeom>
          <a:noFill/>
          <a:effectLst/>
        </p:spPr>
        <p:txBody>
          <a:bodyPr wrap="none" rtlCol="0">
            <a:spAutoFit/>
          </a:bodyPr>
          <a:lstStyle/>
          <a:p>
            <a:r>
              <a:rPr lang="zh-CN" altLang="en-US" sz="24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单击</a:t>
            </a:r>
            <a:r>
              <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103800" y="4297383"/>
            <a:ext cx="2715808" cy="1446550"/>
          </a:xfrm>
          <a:prstGeom prst="rect">
            <a:avLst/>
          </a:prstGeom>
          <a:noFill/>
          <a:effectLst/>
        </p:spPr>
        <p:txBody>
          <a:bodyPr wrap="none" rtlCol="0">
            <a:spAutoFit/>
          </a:bodyPr>
          <a:lstStyle/>
          <a:p>
            <a:r>
              <a:rPr lang="zh-CN" altLang="en-US" sz="24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单击</a:t>
            </a:r>
            <a:r>
              <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8537577" y="3265724"/>
            <a:ext cx="2715808" cy="1446550"/>
          </a:xfrm>
          <a:prstGeom prst="rect">
            <a:avLst/>
          </a:prstGeom>
          <a:noFill/>
          <a:effectLst/>
        </p:spPr>
        <p:txBody>
          <a:bodyPr wrap="none" rtlCol="0">
            <a:spAutoFit/>
          </a:bodyPr>
          <a:lstStyle/>
          <a:p>
            <a:r>
              <a:rPr lang="zh-CN" altLang="en-US" sz="24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单击</a:t>
            </a:r>
            <a:r>
              <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8535127" y="5337181"/>
            <a:ext cx="2715808" cy="1446550"/>
          </a:xfrm>
          <a:prstGeom prst="rect">
            <a:avLst/>
          </a:prstGeom>
          <a:noFill/>
          <a:effectLst/>
        </p:spPr>
        <p:txBody>
          <a:bodyPr wrap="none" rtlCol="0">
            <a:spAutoFit/>
          </a:bodyPr>
          <a:lstStyle/>
          <a:p>
            <a:r>
              <a:rPr lang="zh-CN" altLang="en-US" sz="24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单击</a:t>
            </a:r>
            <a:r>
              <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pageCurlDoubl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23"/>
                                        </p:tgtEl>
                                        <p:attrNameLst>
                                          <p:attrName>style.visibility</p:attrName>
                                        </p:attrNameLst>
                                      </p:cBhvr>
                                      <p:to>
                                        <p:strVal val="visible"/>
                                      </p:to>
                                    </p:set>
                                    <p:anim calcmode="lin" valueType="num">
                                      <p:cBhvr>
                                        <p:cTn id="7" dur="750" fill="hold"/>
                                        <p:tgtEl>
                                          <p:spTgt spid="23"/>
                                        </p:tgtEl>
                                        <p:attrNameLst>
                                          <p:attrName>ppt_w</p:attrName>
                                        </p:attrNameLst>
                                      </p:cBhvr>
                                      <p:tavLst>
                                        <p:tav tm="0">
                                          <p:val>
                                            <p:strVal val="4*#ppt_w"/>
                                          </p:val>
                                        </p:tav>
                                        <p:tav tm="100000">
                                          <p:val>
                                            <p:strVal val="#ppt_w"/>
                                          </p:val>
                                        </p:tav>
                                      </p:tavLst>
                                    </p:anim>
                                    <p:anim calcmode="lin" valueType="num">
                                      <p:cBhvr>
                                        <p:cTn id="8" dur="750" fill="hold"/>
                                        <p:tgtEl>
                                          <p:spTgt spid="23"/>
                                        </p:tgtEl>
                                        <p:attrNameLst>
                                          <p:attrName>ppt_h</p:attrName>
                                        </p:attrNameLst>
                                      </p:cBhvr>
                                      <p:tavLst>
                                        <p:tav tm="0">
                                          <p:val>
                                            <p:strVal val="4*#ppt_h"/>
                                          </p:val>
                                        </p:tav>
                                        <p:tav tm="100000">
                                          <p:val>
                                            <p:strVal val="#ppt_h"/>
                                          </p:val>
                                        </p:tav>
                                      </p:tavLst>
                                    </p:anim>
                                  </p:childTnLst>
                                </p:cTn>
                              </p:par>
                            </p:childTnLst>
                          </p:cTn>
                        </p:par>
                        <p:par>
                          <p:cTn id="9" fill="hold">
                            <p:stCondLst>
                              <p:cond delay="1250"/>
                            </p:stCondLst>
                            <p:childTnLst>
                              <p:par>
                                <p:cTn id="10" presetID="26" presetClass="emph" presetSubtype="0" fill="hold" nodeType="afterEffect">
                                  <p:stCondLst>
                                    <p:cond delay="0"/>
                                  </p:stCondLst>
                                  <p:childTnLst>
                                    <p:animEffect transition="out" filter="fade">
                                      <p:cBhvr>
                                        <p:cTn id="11" dur="500" tmFilter="0, 0; .2, .5; .8, .5; 1, 0"/>
                                        <p:tgtEl>
                                          <p:spTgt spid="23"/>
                                        </p:tgtEl>
                                      </p:cBhvr>
                                    </p:animEffect>
                                    <p:animScale>
                                      <p:cBhvr>
                                        <p:cTn id="12" dur="250" autoRev="1" fill="hold"/>
                                        <p:tgtEl>
                                          <p:spTgt spid="23"/>
                                        </p:tgtEl>
                                      </p:cBhvr>
                                      <p:by x="105000" y="105000"/>
                                    </p:animScale>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2250"/>
                            </p:stCondLst>
                            <p:childTnLst>
                              <p:par>
                                <p:cTn id="18" presetID="23" presetClass="entr" presetSubtype="32"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750" fill="hold"/>
                                        <p:tgtEl>
                                          <p:spTgt spid="13"/>
                                        </p:tgtEl>
                                        <p:attrNameLst>
                                          <p:attrName>ppt_w</p:attrName>
                                        </p:attrNameLst>
                                      </p:cBhvr>
                                      <p:tavLst>
                                        <p:tav tm="0">
                                          <p:val>
                                            <p:strVal val="4*#ppt_w"/>
                                          </p:val>
                                        </p:tav>
                                        <p:tav tm="100000">
                                          <p:val>
                                            <p:strVal val="#ppt_w"/>
                                          </p:val>
                                        </p:tav>
                                      </p:tavLst>
                                    </p:anim>
                                    <p:anim calcmode="lin" valueType="num">
                                      <p:cBhvr>
                                        <p:cTn id="21" dur="750" fill="hold"/>
                                        <p:tgtEl>
                                          <p:spTgt spid="13"/>
                                        </p:tgtEl>
                                        <p:attrNameLst>
                                          <p:attrName>ppt_h</p:attrName>
                                        </p:attrNameLst>
                                      </p:cBhvr>
                                      <p:tavLst>
                                        <p:tav tm="0">
                                          <p:val>
                                            <p:strVal val="4*#ppt_h"/>
                                          </p:val>
                                        </p:tav>
                                        <p:tav tm="100000">
                                          <p:val>
                                            <p:strVal val="#ppt_h"/>
                                          </p:val>
                                        </p:tav>
                                      </p:tavLst>
                                    </p:anim>
                                  </p:childTnLst>
                                </p:cTn>
                              </p:par>
                            </p:childTnLst>
                          </p:cTn>
                        </p:par>
                        <p:par>
                          <p:cTn id="22" fill="hold">
                            <p:stCondLst>
                              <p:cond delay="3250"/>
                            </p:stCondLst>
                            <p:childTnLst>
                              <p:par>
                                <p:cTn id="23" presetID="26" presetClass="emph" presetSubtype="0" fill="hold" nodeType="afterEffect">
                                  <p:stCondLst>
                                    <p:cond delay="0"/>
                                  </p:stCondLst>
                                  <p:childTnLst>
                                    <p:animEffect transition="out" filter="fade">
                                      <p:cBhvr>
                                        <p:cTn id="24" dur="500" tmFilter="0, 0; .2, .5; .8, .5; 1, 0"/>
                                        <p:tgtEl>
                                          <p:spTgt spid="13"/>
                                        </p:tgtEl>
                                      </p:cBhvr>
                                    </p:animEffect>
                                    <p:animScale>
                                      <p:cBhvr>
                                        <p:cTn id="25" dur="250" autoRev="1" fill="hold"/>
                                        <p:tgtEl>
                                          <p:spTgt spid="13"/>
                                        </p:tgtEl>
                                      </p:cBhvr>
                                      <p:by x="105000" y="105000"/>
                                    </p:animScale>
                                  </p:childTnLst>
                                </p:cTn>
                              </p:par>
                            </p:childTnLst>
                          </p:cTn>
                        </p:par>
                        <p:par>
                          <p:cTn id="26" fill="hold">
                            <p:stCondLst>
                              <p:cond delay="3750"/>
                            </p:stCondLst>
                            <p:childTnLst>
                              <p:par>
                                <p:cTn id="27" presetID="2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par>
                          <p:cTn id="30" fill="hold">
                            <p:stCondLst>
                              <p:cond delay="4250"/>
                            </p:stCondLst>
                            <p:childTnLst>
                              <p:par>
                                <p:cTn id="31" presetID="23" presetClass="entr" presetSubtype="32"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750" fill="hold"/>
                                        <p:tgtEl>
                                          <p:spTgt spid="18"/>
                                        </p:tgtEl>
                                        <p:attrNameLst>
                                          <p:attrName>ppt_w</p:attrName>
                                        </p:attrNameLst>
                                      </p:cBhvr>
                                      <p:tavLst>
                                        <p:tav tm="0">
                                          <p:val>
                                            <p:strVal val="4*#ppt_w"/>
                                          </p:val>
                                        </p:tav>
                                        <p:tav tm="100000">
                                          <p:val>
                                            <p:strVal val="#ppt_w"/>
                                          </p:val>
                                        </p:tav>
                                      </p:tavLst>
                                    </p:anim>
                                    <p:anim calcmode="lin" valueType="num">
                                      <p:cBhvr>
                                        <p:cTn id="34" dur="750" fill="hold"/>
                                        <p:tgtEl>
                                          <p:spTgt spid="18"/>
                                        </p:tgtEl>
                                        <p:attrNameLst>
                                          <p:attrName>ppt_h</p:attrName>
                                        </p:attrNameLst>
                                      </p:cBhvr>
                                      <p:tavLst>
                                        <p:tav tm="0">
                                          <p:val>
                                            <p:strVal val="4*#ppt_h"/>
                                          </p:val>
                                        </p:tav>
                                        <p:tav tm="100000">
                                          <p:val>
                                            <p:strVal val="#ppt_h"/>
                                          </p:val>
                                        </p:tav>
                                      </p:tavLst>
                                    </p:anim>
                                  </p:childTnLst>
                                </p:cTn>
                              </p:par>
                            </p:childTnLst>
                          </p:cTn>
                        </p:par>
                        <p:par>
                          <p:cTn id="35" fill="hold">
                            <p:stCondLst>
                              <p:cond delay="5250"/>
                            </p:stCondLst>
                            <p:childTnLst>
                              <p:par>
                                <p:cTn id="36" presetID="26" presetClass="emph" presetSubtype="0" fill="hold" nodeType="afterEffect">
                                  <p:stCondLst>
                                    <p:cond delay="0"/>
                                  </p:stCondLst>
                                  <p:childTnLst>
                                    <p:animEffect transition="out" filter="fade">
                                      <p:cBhvr>
                                        <p:cTn id="37" dur="500" tmFilter="0, 0; .2, .5; .8, .5; 1, 0"/>
                                        <p:tgtEl>
                                          <p:spTgt spid="18"/>
                                        </p:tgtEl>
                                      </p:cBhvr>
                                    </p:animEffect>
                                    <p:animScale>
                                      <p:cBhvr>
                                        <p:cTn id="38" dur="250" autoRev="1" fill="hold"/>
                                        <p:tgtEl>
                                          <p:spTgt spid="18"/>
                                        </p:tgtEl>
                                      </p:cBhvr>
                                      <p:by x="105000" y="105000"/>
                                    </p:animScale>
                                  </p:childTnLst>
                                </p:cTn>
                              </p:par>
                            </p:childTnLst>
                          </p:cTn>
                        </p:par>
                        <p:par>
                          <p:cTn id="39" fill="hold">
                            <p:stCondLst>
                              <p:cond delay="5750"/>
                            </p:stCondLst>
                            <p:childTnLst>
                              <p:par>
                                <p:cTn id="40" presetID="22" presetClass="entr" presetSubtype="8"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left)">
                                      <p:cBhvr>
                                        <p:cTn id="42" dur="500"/>
                                        <p:tgtEl>
                                          <p:spTgt spid="35"/>
                                        </p:tgtEl>
                                      </p:cBhvr>
                                    </p:animEffect>
                                  </p:childTnLst>
                                </p:cTn>
                              </p:par>
                            </p:childTnLst>
                          </p:cTn>
                        </p:par>
                        <p:par>
                          <p:cTn id="43" fill="hold">
                            <p:stCondLst>
                              <p:cond delay="6250"/>
                            </p:stCondLst>
                            <p:childTnLst>
                              <p:par>
                                <p:cTn id="44" presetID="23" presetClass="entr" presetSubtype="32"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750" fill="hold"/>
                                        <p:tgtEl>
                                          <p:spTgt spid="29"/>
                                        </p:tgtEl>
                                        <p:attrNameLst>
                                          <p:attrName>ppt_w</p:attrName>
                                        </p:attrNameLst>
                                      </p:cBhvr>
                                      <p:tavLst>
                                        <p:tav tm="0">
                                          <p:val>
                                            <p:strVal val="4*#ppt_w"/>
                                          </p:val>
                                        </p:tav>
                                        <p:tav tm="100000">
                                          <p:val>
                                            <p:strVal val="#ppt_w"/>
                                          </p:val>
                                        </p:tav>
                                      </p:tavLst>
                                    </p:anim>
                                    <p:anim calcmode="lin" valueType="num">
                                      <p:cBhvr>
                                        <p:cTn id="47" dur="750" fill="hold"/>
                                        <p:tgtEl>
                                          <p:spTgt spid="29"/>
                                        </p:tgtEl>
                                        <p:attrNameLst>
                                          <p:attrName>ppt_h</p:attrName>
                                        </p:attrNameLst>
                                      </p:cBhvr>
                                      <p:tavLst>
                                        <p:tav tm="0">
                                          <p:val>
                                            <p:strVal val="4*#ppt_h"/>
                                          </p:val>
                                        </p:tav>
                                        <p:tav tm="100000">
                                          <p:val>
                                            <p:strVal val="#ppt_h"/>
                                          </p:val>
                                        </p:tav>
                                      </p:tavLst>
                                    </p:anim>
                                  </p:childTnLst>
                                </p:cTn>
                              </p:par>
                            </p:childTnLst>
                          </p:cTn>
                        </p:par>
                        <p:par>
                          <p:cTn id="48" fill="hold">
                            <p:stCondLst>
                              <p:cond delay="7250"/>
                            </p:stCondLst>
                            <p:childTnLst>
                              <p:par>
                                <p:cTn id="49" presetID="26" presetClass="emph" presetSubtype="0" fill="hold" nodeType="afterEffect">
                                  <p:stCondLst>
                                    <p:cond delay="0"/>
                                  </p:stCondLst>
                                  <p:childTnLst>
                                    <p:animEffect transition="out" filter="fade">
                                      <p:cBhvr>
                                        <p:cTn id="50" dur="500" tmFilter="0, 0; .2, .5; .8, .5; 1, 0"/>
                                        <p:tgtEl>
                                          <p:spTgt spid="29"/>
                                        </p:tgtEl>
                                      </p:cBhvr>
                                    </p:animEffect>
                                    <p:animScale>
                                      <p:cBhvr>
                                        <p:cTn id="51" dur="250" autoRev="1" fill="hold"/>
                                        <p:tgtEl>
                                          <p:spTgt spid="29"/>
                                        </p:tgtEl>
                                      </p:cBhvr>
                                      <p:by x="105000" y="105000"/>
                                    </p:animScale>
                                  </p:childTnLst>
                                </p:cTn>
                              </p:par>
                            </p:childTnLst>
                          </p:cTn>
                        </p:par>
                        <p:par>
                          <p:cTn id="52" fill="hold">
                            <p:stCondLst>
                              <p:cond delay="7750"/>
                            </p:stCondLst>
                            <p:childTnLst>
                              <p:par>
                                <p:cTn id="53" presetID="22" presetClass="entr" presetSubtype="8"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wipe(left)">
                                      <p:cBhvr>
                                        <p:cTn id="5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145602"/>
            <a:ext cx="12192000" cy="102841"/>
          </a:xfrm>
          <a:prstGeom prst="rect">
            <a:avLst/>
          </a:prstGeom>
          <a:gradFill>
            <a:gsLst>
              <a:gs pos="0">
                <a:srgbClr val="E30613"/>
              </a:gs>
              <a:gs pos="100000">
                <a:srgbClr val="81040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0" y="-1"/>
            <a:ext cx="12192000" cy="4159671"/>
          </a:xfrm>
          <a:custGeom>
            <a:avLst/>
            <a:gdLst>
              <a:gd name="connsiteX0" fmla="*/ 0 w 12192000"/>
              <a:gd name="connsiteY0" fmla="*/ 0 h 3904146"/>
              <a:gd name="connsiteX1" fmla="*/ 12192000 w 12192000"/>
              <a:gd name="connsiteY1" fmla="*/ 0 h 3904146"/>
              <a:gd name="connsiteX2" fmla="*/ 12192000 w 12192000"/>
              <a:gd name="connsiteY2" fmla="*/ 3904146 h 3904146"/>
              <a:gd name="connsiteX3" fmla="*/ 0 w 12192000"/>
              <a:gd name="connsiteY3" fmla="*/ 3904146 h 3904146"/>
            </a:gdLst>
            <a:ahLst/>
            <a:cxnLst>
              <a:cxn ang="0">
                <a:pos x="connsiteX0" y="connsiteY0"/>
              </a:cxn>
              <a:cxn ang="0">
                <a:pos x="connsiteX1" y="connsiteY1"/>
              </a:cxn>
              <a:cxn ang="0">
                <a:pos x="connsiteX2" y="connsiteY2"/>
              </a:cxn>
              <a:cxn ang="0">
                <a:pos x="connsiteX3" y="connsiteY3"/>
              </a:cxn>
            </a:cxnLst>
            <a:rect l="l" t="t" r="r" b="b"/>
            <a:pathLst>
              <a:path w="12192000" h="3904146">
                <a:moveTo>
                  <a:pt x="0" y="0"/>
                </a:moveTo>
                <a:lnTo>
                  <a:pt x="12192000" y="0"/>
                </a:lnTo>
                <a:lnTo>
                  <a:pt x="12192000" y="3904146"/>
                </a:lnTo>
                <a:lnTo>
                  <a:pt x="0" y="3904146"/>
                </a:lnTo>
                <a:close/>
              </a:path>
            </a:pathLst>
          </a:custGeom>
        </p:spPr>
      </p:pic>
      <p:sp>
        <p:nvSpPr>
          <p:cNvPr id="61" name="MH_Other_4"/>
          <p:cNvSpPr/>
          <p:nvPr>
            <p:custDataLst>
              <p:tags r:id="rId2"/>
            </p:custDataLst>
          </p:nvPr>
        </p:nvSpPr>
        <p:spPr>
          <a:xfrm>
            <a:off x="3129585" y="6232632"/>
            <a:ext cx="203806" cy="203806"/>
          </a:xfrm>
          <a:prstGeom prst="ellipse">
            <a:avLst/>
          </a:prstGeom>
          <a:gradFill flip="none" rotWithShape="1">
            <a:gsLst>
              <a:gs pos="100000">
                <a:schemeClr val="bg1"/>
              </a:gs>
              <a:gs pos="0">
                <a:srgbClr val="E0E0E0"/>
              </a:gs>
            </a:gsLst>
            <a:lin ang="8100000" scaled="0"/>
            <a:tileRect/>
          </a:gradFill>
          <a:ln w="6350">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2" name="MH_Other_4"/>
          <p:cNvSpPr/>
          <p:nvPr>
            <p:custDataLst>
              <p:tags r:id="rId3"/>
            </p:custDataLst>
          </p:nvPr>
        </p:nvSpPr>
        <p:spPr>
          <a:xfrm>
            <a:off x="2540981" y="6117045"/>
            <a:ext cx="335032" cy="335032"/>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3" name="MH_Other_4"/>
          <p:cNvSpPr/>
          <p:nvPr>
            <p:custDataLst>
              <p:tags r:id="rId4"/>
            </p:custDataLst>
          </p:nvPr>
        </p:nvSpPr>
        <p:spPr>
          <a:xfrm>
            <a:off x="772447" y="6009356"/>
            <a:ext cx="335032" cy="335032"/>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4" name="MH_Other_4"/>
          <p:cNvSpPr/>
          <p:nvPr>
            <p:custDataLst>
              <p:tags r:id="rId5"/>
            </p:custDataLst>
          </p:nvPr>
        </p:nvSpPr>
        <p:spPr>
          <a:xfrm>
            <a:off x="3480096" y="5985426"/>
            <a:ext cx="382894" cy="382894"/>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5" name="MH_Other_4"/>
          <p:cNvSpPr/>
          <p:nvPr>
            <p:custDataLst>
              <p:tags r:id="rId6"/>
            </p:custDataLst>
          </p:nvPr>
        </p:nvSpPr>
        <p:spPr>
          <a:xfrm>
            <a:off x="4072772" y="6182660"/>
            <a:ext cx="203806" cy="203806"/>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6" name="MH_Other_4"/>
          <p:cNvSpPr/>
          <p:nvPr>
            <p:custDataLst>
              <p:tags r:id="rId7"/>
            </p:custDataLst>
          </p:nvPr>
        </p:nvSpPr>
        <p:spPr>
          <a:xfrm>
            <a:off x="2276360" y="6257751"/>
            <a:ext cx="203806" cy="203806"/>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0" name="MH_Other_4"/>
          <p:cNvSpPr/>
          <p:nvPr>
            <p:custDataLst>
              <p:tags r:id="rId8"/>
            </p:custDataLst>
          </p:nvPr>
        </p:nvSpPr>
        <p:spPr>
          <a:xfrm>
            <a:off x="1957932" y="6313885"/>
            <a:ext cx="203806" cy="203806"/>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1" name="MH_Other_4"/>
          <p:cNvSpPr/>
          <p:nvPr>
            <p:custDataLst>
              <p:tags r:id="rId9"/>
            </p:custDataLst>
          </p:nvPr>
        </p:nvSpPr>
        <p:spPr>
          <a:xfrm>
            <a:off x="1229153" y="5883524"/>
            <a:ext cx="335032" cy="335032"/>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2" name="MH_Other_4"/>
          <p:cNvSpPr/>
          <p:nvPr>
            <p:custDataLst>
              <p:tags r:id="rId10"/>
            </p:custDataLst>
          </p:nvPr>
        </p:nvSpPr>
        <p:spPr>
          <a:xfrm>
            <a:off x="1754225" y="5883524"/>
            <a:ext cx="335032" cy="335032"/>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3" name="MH_Other_4"/>
          <p:cNvSpPr/>
          <p:nvPr>
            <p:custDataLst>
              <p:tags r:id="rId11"/>
            </p:custDataLst>
          </p:nvPr>
        </p:nvSpPr>
        <p:spPr>
          <a:xfrm>
            <a:off x="2938139" y="5793979"/>
            <a:ext cx="382894" cy="382894"/>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4" name="MH_Other_4"/>
          <p:cNvSpPr/>
          <p:nvPr>
            <p:custDataLst>
              <p:tags r:id="rId12"/>
            </p:custDataLst>
          </p:nvPr>
        </p:nvSpPr>
        <p:spPr>
          <a:xfrm>
            <a:off x="1490176" y="6211660"/>
            <a:ext cx="203806" cy="203806"/>
          </a:xfrm>
          <a:prstGeom prst="ellipse">
            <a:avLst/>
          </a:prstGeom>
          <a:gradFill flip="none" rotWithShape="1">
            <a:gsLst>
              <a:gs pos="100000">
                <a:schemeClr val="bg1"/>
              </a:gs>
              <a:gs pos="0">
                <a:srgbClr val="E0E0E0"/>
              </a:gs>
            </a:gsLst>
            <a:lin ang="8100000" scaled="0"/>
            <a:tileRect/>
          </a:gradFill>
          <a:ln w="6350">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105" name="组合 104"/>
          <p:cNvGrpSpPr/>
          <p:nvPr/>
        </p:nvGrpSpPr>
        <p:grpSpPr>
          <a:xfrm>
            <a:off x="5984873" y="4951580"/>
            <a:ext cx="5142000" cy="1208703"/>
            <a:chOff x="3938954" y="5209062"/>
            <a:chExt cx="4346917" cy="1021807"/>
          </a:xfrm>
        </p:grpSpPr>
        <p:grpSp>
          <p:nvGrpSpPr>
            <p:cNvPr id="106" name="组合 105"/>
            <p:cNvGrpSpPr/>
            <p:nvPr/>
          </p:nvGrpSpPr>
          <p:grpSpPr>
            <a:xfrm>
              <a:off x="3938954" y="5209062"/>
              <a:ext cx="4346917" cy="1021807"/>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文本框 106"/>
            <p:cNvSpPr txBox="1"/>
            <p:nvPr/>
          </p:nvSpPr>
          <p:spPr>
            <a:xfrm>
              <a:off x="4858096" y="5273674"/>
              <a:ext cx="2508632" cy="780560"/>
            </a:xfrm>
            <a:prstGeom prst="rect">
              <a:avLst/>
            </a:prstGeom>
            <a:noFill/>
          </p:spPr>
          <p:txBody>
            <a:bodyPr wrap="none" rtlCol="0">
              <a:spAutoFit/>
            </a:bodyPr>
            <a:lstStyle/>
            <a:p>
              <a:r>
                <a:rPr lang="zh-CN" altLang="en-US" sz="5400" b="1" dirty="0" smtClean="0">
                  <a:gradFill>
                    <a:gsLst>
                      <a:gs pos="0">
                        <a:srgbClr val="E30613"/>
                      </a:gs>
                      <a:gs pos="100000">
                        <a:srgbClr val="81040B"/>
                      </a:gs>
                    </a:gsLst>
                    <a:lin ang="5400000" scaled="1"/>
                  </a:gradFill>
                  <a:latin typeface="幼圆" panose="02010509060101010101" pitchFamily="49" charset="-122"/>
                  <a:ea typeface="幼圆" panose="02010509060101010101" pitchFamily="49" charset="-122"/>
                </a:rPr>
                <a:t>自我评价</a:t>
              </a:r>
              <a:endParaRPr lang="zh-CN" altLang="en-US" sz="5400" b="1" dirty="0">
                <a:gradFill>
                  <a:gsLst>
                    <a:gs pos="0">
                      <a:srgbClr val="E30613"/>
                    </a:gs>
                    <a:gs pos="100000">
                      <a:srgbClr val="81040B"/>
                    </a:gs>
                  </a:gsLst>
                  <a:lin ang="5400000" scaled="1"/>
                </a:gradFill>
                <a:latin typeface="幼圆" panose="02010509060101010101" pitchFamily="49" charset="-122"/>
                <a:ea typeface="幼圆" panose="02010509060101010101" pitchFamily="49" charset="-122"/>
              </a:endParaRPr>
            </a:p>
          </p:txBody>
        </p:sp>
      </p:grpSp>
      <p:grpSp>
        <p:nvGrpSpPr>
          <p:cNvPr id="110" name="组合 109"/>
          <p:cNvGrpSpPr/>
          <p:nvPr/>
        </p:nvGrpSpPr>
        <p:grpSpPr>
          <a:xfrm>
            <a:off x="1071224" y="2665220"/>
            <a:ext cx="2894787" cy="2894787"/>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527794" y="1894931"/>
              <a:ext cx="1182512" cy="126254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8800" dirty="0" smtClean="0">
                  <a:solidFill>
                    <a:schemeClr val="bg1"/>
                  </a:solidFill>
                  <a:latin typeface="Impact" panose="020B0806030902050204" pitchFamily="2" charset="0"/>
                  <a:ea typeface="宋体" panose="02010600030101010101" pitchFamily="2" charset="-122"/>
                  <a:sym typeface="Impact" panose="020B0806030902050204" pitchFamily="2" charset="0"/>
                </a:rPr>
                <a:t>02</a:t>
              </a:r>
              <a:endParaRPr lang="zh-CN" altLang="en-US" sz="88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500" advTm="2000">
        <p:checker/>
      </p:transition>
    </mc:Choice>
    <mc:Fallback>
      <p:transition spd="slow" advTm="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1000"/>
                                        <p:tgtEl>
                                          <p:spTgt spid="27"/>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500"/>
                            </p:stCondLst>
                            <p:childTnLst>
                              <p:par>
                                <p:cTn id="13" presetID="23" presetClass="entr" presetSubtype="32" fill="hold" nodeType="afterEffect">
                                  <p:stCondLst>
                                    <p:cond delay="0"/>
                                  </p:stCondLst>
                                  <p:childTnLst>
                                    <p:set>
                                      <p:cBhvr>
                                        <p:cTn id="14" dur="1" fill="hold">
                                          <p:stCondLst>
                                            <p:cond delay="0"/>
                                          </p:stCondLst>
                                        </p:cTn>
                                        <p:tgtEl>
                                          <p:spTgt spid="110"/>
                                        </p:tgtEl>
                                        <p:attrNameLst>
                                          <p:attrName>style.visibility</p:attrName>
                                        </p:attrNameLst>
                                      </p:cBhvr>
                                      <p:to>
                                        <p:strVal val="visible"/>
                                      </p:to>
                                    </p:set>
                                    <p:anim calcmode="lin" valueType="num">
                                      <p:cBhvr>
                                        <p:cTn id="15" dur="750" fill="hold"/>
                                        <p:tgtEl>
                                          <p:spTgt spid="110"/>
                                        </p:tgtEl>
                                        <p:attrNameLst>
                                          <p:attrName>ppt_w</p:attrName>
                                        </p:attrNameLst>
                                      </p:cBhvr>
                                      <p:tavLst>
                                        <p:tav tm="0">
                                          <p:val>
                                            <p:strVal val="4*#ppt_w"/>
                                          </p:val>
                                        </p:tav>
                                        <p:tav tm="100000">
                                          <p:val>
                                            <p:strVal val="#ppt_w"/>
                                          </p:val>
                                        </p:tav>
                                      </p:tavLst>
                                    </p:anim>
                                    <p:anim calcmode="lin" valueType="num">
                                      <p:cBhvr>
                                        <p:cTn id="16" dur="750" fill="hold"/>
                                        <p:tgtEl>
                                          <p:spTgt spid="110"/>
                                        </p:tgtEl>
                                        <p:attrNameLst>
                                          <p:attrName>ppt_h</p:attrName>
                                        </p:attrNameLst>
                                      </p:cBhvr>
                                      <p:tavLst>
                                        <p:tav tm="0">
                                          <p:val>
                                            <p:strVal val="4*#ppt_h"/>
                                          </p:val>
                                        </p:tav>
                                        <p:tav tm="100000">
                                          <p:val>
                                            <p:strVal val="#ppt_h"/>
                                          </p:val>
                                        </p:tav>
                                      </p:tavLst>
                                    </p:anim>
                                  </p:childTnLst>
                                </p:cTn>
                              </p:par>
                            </p:childTnLst>
                          </p:cTn>
                        </p:par>
                        <p:par>
                          <p:cTn id="17" fill="hold">
                            <p:stCondLst>
                              <p:cond delay="2500"/>
                            </p:stCondLst>
                            <p:childTnLst>
                              <p:par>
                                <p:cTn id="18" presetID="26" presetClass="emph" presetSubtype="0" fill="hold" nodeType="afterEffect">
                                  <p:stCondLst>
                                    <p:cond delay="0"/>
                                  </p:stCondLst>
                                  <p:childTnLst>
                                    <p:animEffect transition="out" filter="fade">
                                      <p:cBhvr>
                                        <p:cTn id="19" dur="500" tmFilter="0, 0; .2, .5; .8, .5; 1, 0"/>
                                        <p:tgtEl>
                                          <p:spTgt spid="110"/>
                                        </p:tgtEl>
                                      </p:cBhvr>
                                    </p:animEffect>
                                    <p:animScale>
                                      <p:cBhvr>
                                        <p:cTn id="20" dur="250" autoRev="1" fill="hold"/>
                                        <p:tgtEl>
                                          <p:spTgt spid="110"/>
                                        </p:tgtEl>
                                      </p:cBhvr>
                                      <p:by x="105000" y="105000"/>
                                    </p:animScale>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50"/>
                                  </p:stCondLst>
                                  <p:childTnLst>
                                    <p:set>
                                      <p:cBhvr>
                                        <p:cTn id="28" dur="1" fill="hold">
                                          <p:stCondLst>
                                            <p:cond delay="0"/>
                                          </p:stCondLst>
                                        </p:cTn>
                                        <p:tgtEl>
                                          <p:spTgt spid="104"/>
                                        </p:tgtEl>
                                        <p:attrNameLst>
                                          <p:attrName>style.visibility</p:attrName>
                                        </p:attrNameLst>
                                      </p:cBhvr>
                                      <p:to>
                                        <p:strVal val="visible"/>
                                      </p:to>
                                    </p:set>
                                    <p:animEffect transition="in" filter="fade">
                                      <p:cBhvr>
                                        <p:cTn id="29" dur="1000"/>
                                        <p:tgtEl>
                                          <p:spTgt spid="104"/>
                                        </p:tgtEl>
                                      </p:cBhvr>
                                    </p:animEffect>
                                    <p:anim calcmode="lin" valueType="num">
                                      <p:cBhvr>
                                        <p:cTn id="30" dur="1000" fill="hold"/>
                                        <p:tgtEl>
                                          <p:spTgt spid="104"/>
                                        </p:tgtEl>
                                        <p:attrNameLst>
                                          <p:attrName>ppt_x</p:attrName>
                                        </p:attrNameLst>
                                      </p:cBhvr>
                                      <p:tavLst>
                                        <p:tav tm="0">
                                          <p:val>
                                            <p:strVal val="#ppt_x"/>
                                          </p:val>
                                        </p:tav>
                                        <p:tav tm="100000">
                                          <p:val>
                                            <p:strVal val="#ppt_x"/>
                                          </p:val>
                                        </p:tav>
                                      </p:tavLst>
                                    </p:anim>
                                    <p:anim calcmode="lin" valueType="num">
                                      <p:cBhvr>
                                        <p:cTn id="31" dur="1000" fill="hold"/>
                                        <p:tgtEl>
                                          <p:spTgt spid="10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102"/>
                                        </p:tgtEl>
                                        <p:attrNameLst>
                                          <p:attrName>style.visibility</p:attrName>
                                        </p:attrNameLst>
                                      </p:cBhvr>
                                      <p:to>
                                        <p:strVal val="visible"/>
                                      </p:to>
                                    </p:set>
                                    <p:animEffect transition="in" filter="fade">
                                      <p:cBhvr>
                                        <p:cTn id="34" dur="1000"/>
                                        <p:tgtEl>
                                          <p:spTgt spid="102"/>
                                        </p:tgtEl>
                                      </p:cBhvr>
                                    </p:animEffect>
                                    <p:anim calcmode="lin" valueType="num">
                                      <p:cBhvr>
                                        <p:cTn id="35" dur="1000" fill="hold"/>
                                        <p:tgtEl>
                                          <p:spTgt spid="102"/>
                                        </p:tgtEl>
                                        <p:attrNameLst>
                                          <p:attrName>ppt_x</p:attrName>
                                        </p:attrNameLst>
                                      </p:cBhvr>
                                      <p:tavLst>
                                        <p:tav tm="0">
                                          <p:val>
                                            <p:strVal val="#ppt_x"/>
                                          </p:val>
                                        </p:tav>
                                        <p:tav tm="100000">
                                          <p:val>
                                            <p:strVal val="#ppt_x"/>
                                          </p:val>
                                        </p:tav>
                                      </p:tavLst>
                                    </p:anim>
                                    <p:anim calcmode="lin" valueType="num">
                                      <p:cBhvr>
                                        <p:cTn id="36" dur="1000" fill="hold"/>
                                        <p:tgtEl>
                                          <p:spTgt spid="10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75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1000"/>
                                        <p:tgtEl>
                                          <p:spTgt spid="62"/>
                                        </p:tgtEl>
                                      </p:cBhvr>
                                    </p:animEffect>
                                    <p:anim calcmode="lin" valueType="num">
                                      <p:cBhvr>
                                        <p:cTn id="40" dur="1000" fill="hold"/>
                                        <p:tgtEl>
                                          <p:spTgt spid="62"/>
                                        </p:tgtEl>
                                        <p:attrNameLst>
                                          <p:attrName>ppt_x</p:attrName>
                                        </p:attrNameLst>
                                      </p:cBhvr>
                                      <p:tavLst>
                                        <p:tav tm="0">
                                          <p:val>
                                            <p:strVal val="#ppt_x"/>
                                          </p:val>
                                        </p:tav>
                                        <p:tav tm="100000">
                                          <p:val>
                                            <p:strVal val="#ppt_x"/>
                                          </p:val>
                                        </p:tav>
                                      </p:tavLst>
                                    </p:anim>
                                    <p:anim calcmode="lin" valueType="num">
                                      <p:cBhvr>
                                        <p:cTn id="41" dur="1000" fill="hold"/>
                                        <p:tgtEl>
                                          <p:spTgt spid="6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1000"/>
                                        <p:tgtEl>
                                          <p:spTgt spid="61"/>
                                        </p:tgtEl>
                                      </p:cBhvr>
                                    </p:animEffect>
                                    <p:anim calcmode="lin" valueType="num">
                                      <p:cBhvr>
                                        <p:cTn id="45" dur="1000" fill="hold"/>
                                        <p:tgtEl>
                                          <p:spTgt spid="61"/>
                                        </p:tgtEl>
                                        <p:attrNameLst>
                                          <p:attrName>ppt_x</p:attrName>
                                        </p:attrNameLst>
                                      </p:cBhvr>
                                      <p:tavLst>
                                        <p:tav tm="0">
                                          <p:val>
                                            <p:strVal val="#ppt_x"/>
                                          </p:val>
                                        </p:tav>
                                        <p:tav tm="100000">
                                          <p:val>
                                            <p:strVal val="#ppt_x"/>
                                          </p:val>
                                        </p:tav>
                                      </p:tavLst>
                                    </p:anim>
                                    <p:anim calcmode="lin" valueType="num">
                                      <p:cBhvr>
                                        <p:cTn id="46" dur="1000" fill="hold"/>
                                        <p:tgtEl>
                                          <p:spTgt spid="6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25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fade">
                                      <p:cBhvr>
                                        <p:cTn id="55" dur="500"/>
                                        <p:tgtEl>
                                          <p:spTgt spid="101"/>
                                        </p:tgtEl>
                                      </p:cBhvr>
                                    </p:animEffect>
                                  </p:childTnLst>
                                </p:cTn>
                              </p:par>
                              <p:par>
                                <p:cTn id="56" presetID="10" presetClass="entr" presetSubtype="0" fill="hold" grpId="0" nodeType="withEffect">
                                  <p:stCondLst>
                                    <p:cond delay="250"/>
                                  </p:stCondLst>
                                  <p:childTnLst>
                                    <p:set>
                                      <p:cBhvr>
                                        <p:cTn id="57" dur="1" fill="hold">
                                          <p:stCondLst>
                                            <p:cond delay="0"/>
                                          </p:stCondLst>
                                        </p:cTn>
                                        <p:tgtEl>
                                          <p:spTgt spid="100"/>
                                        </p:tgtEl>
                                        <p:attrNameLst>
                                          <p:attrName>style.visibility</p:attrName>
                                        </p:attrNameLst>
                                      </p:cBhvr>
                                      <p:to>
                                        <p:strVal val="visible"/>
                                      </p:to>
                                    </p:set>
                                    <p:animEffect transition="in" filter="fade">
                                      <p:cBhvr>
                                        <p:cTn id="58" dur="500"/>
                                        <p:tgtEl>
                                          <p:spTgt spid="100"/>
                                        </p:tgtEl>
                                      </p:cBhvr>
                                    </p:animEffect>
                                  </p:childTnLst>
                                </p:cTn>
                              </p:par>
                              <p:par>
                                <p:cTn id="59" presetID="10" presetClass="entr" presetSubtype="0" fill="hold" grpId="0" nodeType="withEffect">
                                  <p:stCondLst>
                                    <p:cond delay="50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500"/>
                                        <p:tgtEl>
                                          <p:spTgt spid="66"/>
                                        </p:tgtEl>
                                      </p:cBhvr>
                                    </p:animEffect>
                                  </p:childTnLst>
                                </p:cTn>
                              </p:par>
                              <p:par>
                                <p:cTn id="62" presetID="10" presetClass="entr" presetSubtype="0" fill="hold" grpId="0" nodeType="withEffect">
                                  <p:stCondLst>
                                    <p:cond delay="750"/>
                                  </p:stCondLst>
                                  <p:childTnLst>
                                    <p:set>
                                      <p:cBhvr>
                                        <p:cTn id="63" dur="1" fill="hold">
                                          <p:stCondLst>
                                            <p:cond delay="0"/>
                                          </p:stCondLst>
                                        </p:cTn>
                                        <p:tgtEl>
                                          <p:spTgt spid="103"/>
                                        </p:tgtEl>
                                        <p:attrNameLst>
                                          <p:attrName>style.visibility</p:attrName>
                                        </p:attrNameLst>
                                      </p:cBhvr>
                                      <p:to>
                                        <p:strVal val="visible"/>
                                      </p:to>
                                    </p:set>
                                    <p:animEffect transition="in" filter="fade">
                                      <p:cBhvr>
                                        <p:cTn id="64" dur="500"/>
                                        <p:tgtEl>
                                          <p:spTgt spid="103"/>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childTnLst>
                          </p:cTn>
                        </p:par>
                        <p:par>
                          <p:cTn id="68" fill="hold">
                            <p:stCondLst>
                              <p:cond delay="4500"/>
                            </p:stCondLst>
                            <p:childTnLst>
                              <p:par>
                                <p:cTn id="69" presetID="25" presetClass="entr" presetSubtype="0" fill="hold"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decel="50000" fill="hold">
                                          <p:stCondLst>
                                            <p:cond delay="0"/>
                                          </p:stCondLst>
                                        </p:cTn>
                                        <p:tgtEl>
                                          <p:spTgt spid="105"/>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105"/>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105"/>
                                        </p:tgtEl>
                                        <p:attrNameLst>
                                          <p:attrName>ppt_w</p:attrName>
                                        </p:attrNameLst>
                                      </p:cBhvr>
                                      <p:tavLst>
                                        <p:tav tm="0">
                                          <p:val>
                                            <p:strVal val="#ppt_w*.05"/>
                                          </p:val>
                                        </p:tav>
                                        <p:tav tm="100000">
                                          <p:val>
                                            <p:strVal val="#ppt_w"/>
                                          </p:val>
                                        </p:tav>
                                      </p:tavLst>
                                    </p:anim>
                                    <p:anim calcmode="lin" valueType="num">
                                      <p:cBhvr>
                                        <p:cTn id="74" dur="1000" fill="hold"/>
                                        <p:tgtEl>
                                          <p:spTgt spid="105"/>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105"/>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105"/>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105"/>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1" grpId="0" animBg="1"/>
      <p:bldP spid="62" grpId="0" animBg="1"/>
      <p:bldP spid="63" grpId="0" animBg="1"/>
      <p:bldP spid="64" grpId="0" animBg="1"/>
      <p:bldP spid="65" grpId="0" animBg="1"/>
      <p:bldP spid="66" grpId="0" animBg="1"/>
      <p:bldP spid="100" grpId="0" animBg="1"/>
      <p:bldP spid="101" grpId="0" animBg="1"/>
      <p:bldP spid="102" grpId="0" animBg="1"/>
      <p:bldP spid="103" grpId="0" animBg="1"/>
      <p:bldP spid="10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3343367" y="459583"/>
            <a:ext cx="2242922" cy="707886"/>
          </a:xfrm>
          <a:prstGeom prst="rect">
            <a:avLst/>
          </a:prstGeom>
          <a:noFill/>
        </p:spPr>
        <p:txBody>
          <a:bodyPr wrap="none" rtlCol="0">
            <a:spAutoFit/>
          </a:bodyPr>
          <a:lstStyle/>
          <a:p>
            <a:r>
              <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我的优势</a:t>
            </a:r>
            <a:endPar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6031674" y="1933916"/>
            <a:ext cx="4905772" cy="1160875"/>
            <a:chOff x="6088831" y="1503025"/>
            <a:chExt cx="4905133" cy="1161143"/>
          </a:xfrm>
        </p:grpSpPr>
        <p:sp>
          <p:nvSpPr>
            <p:cNvPr id="14" name="任意多边形 13"/>
            <p:cNvSpPr/>
            <p:nvPr/>
          </p:nvSpPr>
          <p:spPr bwMode="auto">
            <a:xfrm>
              <a:off x="6310059" y="1643364"/>
              <a:ext cx="4546918" cy="886816"/>
            </a:xfrm>
            <a:custGeom>
              <a:avLst/>
              <a:gdLst>
                <a:gd name="connsiteX0" fmla="*/ 796 w 4546918"/>
                <a:gd name="connsiteY0" fmla="*/ 0 h 886816"/>
                <a:gd name="connsiteX1" fmla="*/ 1987487 w 4546918"/>
                <a:gd name="connsiteY1" fmla="*/ 0 h 886816"/>
                <a:gd name="connsiteX2" fmla="*/ 2238061 w 4546918"/>
                <a:gd name="connsiteY2" fmla="*/ 0 h 886816"/>
                <a:gd name="connsiteX3" fmla="*/ 4224752 w 4546918"/>
                <a:gd name="connsiteY3" fmla="*/ 0 h 886816"/>
                <a:gd name="connsiteX4" fmla="*/ 4546918 w 4546918"/>
                <a:gd name="connsiteY4" fmla="*/ 443408 h 886816"/>
                <a:gd name="connsiteX5" fmla="*/ 4224752 w 4546918"/>
                <a:gd name="connsiteY5" fmla="*/ 886816 h 886816"/>
                <a:gd name="connsiteX6" fmla="*/ 2238061 w 4546918"/>
                <a:gd name="connsiteY6" fmla="*/ 886816 h 886816"/>
                <a:gd name="connsiteX7" fmla="*/ 1969589 w 4546918"/>
                <a:gd name="connsiteY7" fmla="*/ 886816 h 886816"/>
                <a:gd name="connsiteX8" fmla="*/ 332606 w 4546918"/>
                <a:gd name="connsiteY8" fmla="*/ 886816 h 886816"/>
                <a:gd name="connsiteX9" fmla="*/ 0 w 4546918"/>
                <a:gd name="connsiteY9" fmla="*/ 886816 h 886816"/>
                <a:gd name="connsiteX10" fmla="*/ 75528 w 4546918"/>
                <a:gd name="connsiteY10" fmla="*/ 795275 h 886816"/>
                <a:gd name="connsiteX11" fmla="*/ 77419 w 4546918"/>
                <a:gd name="connsiteY11" fmla="*/ 791790 h 886816"/>
                <a:gd name="connsiteX12" fmla="*/ 90287 w 4546918"/>
                <a:gd name="connsiteY12" fmla="*/ 775964 h 886816"/>
                <a:gd name="connsiteX13" fmla="*/ 197676 w 4546918"/>
                <a:gd name="connsiteY13" fmla="*/ 443408 h 886816"/>
                <a:gd name="connsiteX14" fmla="*/ 796 w 4546918"/>
                <a:gd name="connsiteY14" fmla="*/ 0 h 88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6918" h="886816">
                  <a:moveTo>
                    <a:pt x="796" y="0"/>
                  </a:moveTo>
                  <a:cubicBezTo>
                    <a:pt x="796" y="0"/>
                    <a:pt x="796" y="0"/>
                    <a:pt x="1987487" y="0"/>
                  </a:cubicBezTo>
                  <a:cubicBezTo>
                    <a:pt x="1987487" y="0"/>
                    <a:pt x="1987487" y="0"/>
                    <a:pt x="2238061" y="0"/>
                  </a:cubicBezTo>
                  <a:cubicBezTo>
                    <a:pt x="2238061" y="0"/>
                    <a:pt x="2238061" y="0"/>
                    <a:pt x="4224752" y="0"/>
                  </a:cubicBezTo>
                  <a:cubicBezTo>
                    <a:pt x="4403733" y="0"/>
                    <a:pt x="4546918" y="190032"/>
                    <a:pt x="4546918" y="443408"/>
                  </a:cubicBezTo>
                  <a:cubicBezTo>
                    <a:pt x="4546918" y="675669"/>
                    <a:pt x="4403733" y="886816"/>
                    <a:pt x="4224752" y="886816"/>
                  </a:cubicBezTo>
                  <a:cubicBezTo>
                    <a:pt x="4224752" y="886816"/>
                    <a:pt x="4224752" y="886816"/>
                    <a:pt x="2238061" y="886816"/>
                  </a:cubicBezTo>
                  <a:cubicBezTo>
                    <a:pt x="2238061" y="886816"/>
                    <a:pt x="2238061" y="886816"/>
                    <a:pt x="1969589" y="886816"/>
                  </a:cubicBezTo>
                  <a:cubicBezTo>
                    <a:pt x="1969589" y="886816"/>
                    <a:pt x="1969589" y="886816"/>
                    <a:pt x="332606" y="886816"/>
                  </a:cubicBezTo>
                  <a:lnTo>
                    <a:pt x="0" y="886816"/>
                  </a:lnTo>
                  <a:lnTo>
                    <a:pt x="75528" y="795275"/>
                  </a:lnTo>
                  <a:lnTo>
                    <a:pt x="77419" y="791790"/>
                  </a:lnTo>
                  <a:lnTo>
                    <a:pt x="90287" y="775964"/>
                  </a:lnTo>
                  <a:cubicBezTo>
                    <a:pt x="143981" y="702063"/>
                    <a:pt x="197676" y="591211"/>
                    <a:pt x="197676" y="443408"/>
                  </a:cubicBezTo>
                  <a:cubicBezTo>
                    <a:pt x="197676" y="168917"/>
                    <a:pt x="796" y="0"/>
                    <a:pt x="796" y="0"/>
                  </a:cubicBezTo>
                  <a:close/>
                </a:path>
              </a:pathLst>
            </a:custGeom>
            <a:solidFill>
              <a:srgbClr val="E41F2B"/>
            </a:solidFill>
            <a:ln>
              <a:noFill/>
            </a:ln>
            <a:effectLst>
              <a:innerShdw blurRad="431800" dist="127000" dir="13500000">
                <a:srgbClr val="955901"/>
              </a:innerShdw>
            </a:effectLst>
          </p:spPr>
          <p:txBody>
            <a:bodyPr vert="horz" wrap="square" lIns="91440" tIns="45720" rIns="91440" bIns="45720" numCol="1" anchor="t" anchorCtr="0" compatLnSpc="1">
              <a:noAutofit/>
            </a:bodyPr>
            <a:lstStyle/>
            <a:p>
              <a:endParaRPr lang="zh-CN" altLang="en-US" sz="1350">
                <a:solidFill>
                  <a:prstClr val="black"/>
                </a:solidFill>
              </a:endParaRPr>
            </a:p>
          </p:txBody>
        </p:sp>
        <p:grpSp>
          <p:nvGrpSpPr>
            <p:cNvPr id="15" name="组合 14"/>
            <p:cNvGrpSpPr/>
            <p:nvPr/>
          </p:nvGrpSpPr>
          <p:grpSpPr>
            <a:xfrm>
              <a:off x="6088831" y="1503025"/>
              <a:ext cx="4905133" cy="1161143"/>
              <a:chOff x="6088831" y="1503025"/>
              <a:chExt cx="4905133" cy="1161143"/>
            </a:xfrm>
          </p:grpSpPr>
          <p:sp>
            <p:nvSpPr>
              <p:cNvPr id="16" name="任意多边形 15"/>
              <p:cNvSpPr/>
              <p:nvPr/>
            </p:nvSpPr>
            <p:spPr bwMode="auto">
              <a:xfrm>
                <a:off x="6088831" y="1503025"/>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p:spPr>
            <p:txBody>
              <a:bodyPr vert="horz" wrap="square" lIns="91440" tIns="45720" rIns="91440" bIns="45720" numCol="1" anchor="t" anchorCtr="0" compatLnSpc="1">
                <a:noAutofit/>
              </a:bodyPr>
              <a:lstStyle/>
              <a:p>
                <a:endParaRPr lang="zh-CN" altLang="en-US" sz="1350">
                  <a:solidFill>
                    <a:prstClr val="black"/>
                  </a:solidFill>
                </a:endParaRPr>
              </a:p>
            </p:txBody>
          </p:sp>
          <p:sp>
            <p:nvSpPr>
              <p:cNvPr id="17" name="文本框 113"/>
              <p:cNvSpPr txBox="1"/>
              <p:nvPr/>
            </p:nvSpPr>
            <p:spPr>
              <a:xfrm>
                <a:off x="6642324" y="1695639"/>
                <a:ext cx="3775576" cy="785011"/>
              </a:xfrm>
              <a:prstGeom prst="rect">
                <a:avLst/>
              </a:prstGeom>
              <a:noFill/>
            </p:spPr>
            <p:txBody>
              <a:bodyPr wrap="square" rtlCol="0">
                <a:spAutoFit/>
              </a:body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grpSp>
        <p:nvGrpSpPr>
          <p:cNvPr id="18" name="组合 17"/>
          <p:cNvGrpSpPr/>
          <p:nvPr/>
        </p:nvGrpSpPr>
        <p:grpSpPr>
          <a:xfrm>
            <a:off x="6031674" y="5291055"/>
            <a:ext cx="4905772" cy="1160875"/>
            <a:chOff x="6088831" y="4860939"/>
            <a:chExt cx="4905133" cy="1161143"/>
          </a:xfrm>
        </p:grpSpPr>
        <p:sp>
          <p:nvSpPr>
            <p:cNvPr id="19" name="Freeform 11"/>
            <p:cNvSpPr/>
            <p:nvPr/>
          </p:nvSpPr>
          <p:spPr bwMode="auto">
            <a:xfrm>
              <a:off x="6291052" y="4998759"/>
              <a:ext cx="4564020" cy="885505"/>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5"/>
                    <a:pt x="0" y="42"/>
                    <a:pt x="0" y="42"/>
                  </a:cubicBezTo>
                  <a:cubicBezTo>
                    <a:pt x="111" y="42"/>
                    <a:pt x="111" y="42"/>
                    <a:pt x="111" y="42"/>
                  </a:cubicBezTo>
                  <a:cubicBezTo>
                    <a:pt x="126" y="42"/>
                    <a:pt x="126" y="42"/>
                    <a:pt x="126" y="42"/>
                  </a:cubicBezTo>
                  <a:cubicBezTo>
                    <a:pt x="237" y="42"/>
                    <a:pt x="237" y="42"/>
                    <a:pt x="237" y="42"/>
                  </a:cubicBezTo>
                  <a:cubicBezTo>
                    <a:pt x="247" y="42"/>
                    <a:pt x="255" y="33"/>
                    <a:pt x="255" y="21"/>
                  </a:cubicBezTo>
                  <a:cubicBezTo>
                    <a:pt x="255" y="9"/>
                    <a:pt x="247" y="0"/>
                    <a:pt x="237" y="0"/>
                  </a:cubicBezTo>
                  <a:close/>
                </a:path>
              </a:pathLst>
            </a:custGeom>
            <a:solidFill>
              <a:srgbClr val="E41F2B"/>
            </a:solidFill>
            <a:ln>
              <a:noFill/>
            </a:ln>
            <a:effectLst>
              <a:innerShdw blurRad="558800" dist="127000" dir="13500000">
                <a:srgbClr val="9C2020"/>
              </a:innerShdw>
            </a:effectLst>
          </p:spPr>
          <p:txBody>
            <a:bodyPr vert="horz" wrap="square" lIns="91440" tIns="45720" rIns="91440" bIns="45720" numCol="1" anchor="t" anchorCtr="0" compatLnSpc="1"/>
            <a:lstStyle/>
            <a:p>
              <a:endParaRPr lang="zh-CN" altLang="en-US" sz="1350">
                <a:solidFill>
                  <a:prstClr val="black"/>
                </a:solidFill>
              </a:endParaRPr>
            </a:p>
          </p:txBody>
        </p:sp>
        <p:grpSp>
          <p:nvGrpSpPr>
            <p:cNvPr id="20" name="组合 19"/>
            <p:cNvGrpSpPr/>
            <p:nvPr/>
          </p:nvGrpSpPr>
          <p:grpSpPr>
            <a:xfrm>
              <a:off x="6088831" y="4860939"/>
              <a:ext cx="4905133" cy="1161143"/>
              <a:chOff x="6088831" y="4860939"/>
              <a:chExt cx="4905133" cy="1161143"/>
            </a:xfrm>
          </p:grpSpPr>
          <p:sp>
            <p:nvSpPr>
              <p:cNvPr id="21" name="任意多边形 20"/>
              <p:cNvSpPr/>
              <p:nvPr/>
            </p:nvSpPr>
            <p:spPr bwMode="auto">
              <a:xfrm>
                <a:off x="6088831" y="4860939"/>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p:spPr>
            <p:txBody>
              <a:bodyPr vert="horz" wrap="square" lIns="91440" tIns="45720" rIns="91440" bIns="45720" numCol="1" anchor="t" anchorCtr="0" compatLnSpc="1">
                <a:noAutofit/>
              </a:bodyPr>
              <a:lstStyle/>
              <a:p>
                <a:endParaRPr lang="zh-CN" altLang="en-US" sz="1350">
                  <a:solidFill>
                    <a:prstClr val="black"/>
                  </a:solidFill>
                </a:endParaRPr>
              </a:p>
            </p:txBody>
          </p:sp>
          <p:sp>
            <p:nvSpPr>
              <p:cNvPr id="22" name="文本框 113"/>
              <p:cNvSpPr txBox="1"/>
              <p:nvPr/>
            </p:nvSpPr>
            <p:spPr>
              <a:xfrm>
                <a:off x="6685273" y="5041341"/>
                <a:ext cx="3775576" cy="785011"/>
              </a:xfrm>
              <a:prstGeom prst="rect">
                <a:avLst/>
              </a:prstGeom>
              <a:noFill/>
            </p:spPr>
            <p:txBody>
              <a:bodyPr wrap="square" rtlCol="0">
                <a:spAutoFit/>
              </a:body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grpSp>
        <p:nvGrpSpPr>
          <p:cNvPr id="23" name="组合 22"/>
          <p:cNvGrpSpPr/>
          <p:nvPr/>
        </p:nvGrpSpPr>
        <p:grpSpPr>
          <a:xfrm>
            <a:off x="6031674" y="3507617"/>
            <a:ext cx="4905772" cy="1160875"/>
            <a:chOff x="6088831" y="3077090"/>
            <a:chExt cx="4905133" cy="1161143"/>
          </a:xfrm>
        </p:grpSpPr>
        <p:sp>
          <p:nvSpPr>
            <p:cNvPr id="24" name="Freeform 21"/>
            <p:cNvSpPr/>
            <p:nvPr/>
          </p:nvSpPr>
          <p:spPr bwMode="auto">
            <a:xfrm>
              <a:off x="6291052" y="3214254"/>
              <a:ext cx="4564019" cy="886816"/>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6"/>
                    <a:pt x="0" y="42"/>
                    <a:pt x="0" y="42"/>
                  </a:cubicBezTo>
                  <a:cubicBezTo>
                    <a:pt x="111" y="42"/>
                    <a:pt x="111" y="42"/>
                    <a:pt x="111" y="42"/>
                  </a:cubicBezTo>
                  <a:cubicBezTo>
                    <a:pt x="126" y="42"/>
                    <a:pt x="126" y="42"/>
                    <a:pt x="126" y="42"/>
                  </a:cubicBezTo>
                  <a:cubicBezTo>
                    <a:pt x="237" y="42"/>
                    <a:pt x="237" y="42"/>
                    <a:pt x="237" y="42"/>
                  </a:cubicBezTo>
                  <a:cubicBezTo>
                    <a:pt x="247" y="42"/>
                    <a:pt x="255" y="33"/>
                    <a:pt x="255" y="21"/>
                  </a:cubicBezTo>
                  <a:cubicBezTo>
                    <a:pt x="255" y="9"/>
                    <a:pt x="247" y="0"/>
                    <a:pt x="237" y="0"/>
                  </a:cubicBezTo>
                  <a:close/>
                </a:path>
              </a:pathLst>
            </a:custGeom>
            <a:solidFill>
              <a:srgbClr val="AD1E27"/>
            </a:solidFill>
            <a:ln>
              <a:noFill/>
            </a:ln>
            <a:effectLst>
              <a:innerShdw blurRad="558800" dist="127000" dir="13500000">
                <a:srgbClr val="A4050E"/>
              </a:innerShdw>
            </a:effectLst>
          </p:spPr>
          <p:txBody>
            <a:bodyPr vert="horz" wrap="square" lIns="91440" tIns="45720" rIns="91440" bIns="45720" numCol="1" anchor="t" anchorCtr="0" compatLnSpc="1"/>
            <a:lstStyle/>
            <a:p>
              <a:endParaRPr lang="zh-CN" altLang="en-US" sz="1350">
                <a:solidFill>
                  <a:prstClr val="black"/>
                </a:solidFill>
              </a:endParaRPr>
            </a:p>
          </p:txBody>
        </p:sp>
        <p:grpSp>
          <p:nvGrpSpPr>
            <p:cNvPr id="25" name="组合 24"/>
            <p:cNvGrpSpPr/>
            <p:nvPr/>
          </p:nvGrpSpPr>
          <p:grpSpPr>
            <a:xfrm>
              <a:off x="6088831" y="3077090"/>
              <a:ext cx="4905133" cy="1161143"/>
              <a:chOff x="6088831" y="3077090"/>
              <a:chExt cx="4905133" cy="1161143"/>
            </a:xfrm>
          </p:grpSpPr>
          <p:sp>
            <p:nvSpPr>
              <p:cNvPr id="27" name="任意多边形 26"/>
              <p:cNvSpPr/>
              <p:nvPr/>
            </p:nvSpPr>
            <p:spPr bwMode="auto">
              <a:xfrm>
                <a:off x="6088831" y="3077090"/>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p:spPr>
            <p:txBody>
              <a:bodyPr vert="horz" wrap="square" lIns="91440" tIns="45720" rIns="91440" bIns="45720" numCol="1" anchor="t" anchorCtr="0" compatLnSpc="1">
                <a:noAutofit/>
              </a:bodyPr>
              <a:lstStyle/>
              <a:p>
                <a:endParaRPr lang="zh-CN" altLang="en-US" sz="1350">
                  <a:solidFill>
                    <a:prstClr val="black"/>
                  </a:solidFill>
                </a:endParaRPr>
              </a:p>
            </p:txBody>
          </p:sp>
          <p:sp>
            <p:nvSpPr>
              <p:cNvPr id="28" name="文本框 113"/>
              <p:cNvSpPr txBox="1"/>
              <p:nvPr/>
            </p:nvSpPr>
            <p:spPr>
              <a:xfrm>
                <a:off x="6714332" y="3253185"/>
                <a:ext cx="3775576" cy="785011"/>
              </a:xfrm>
              <a:prstGeom prst="rect">
                <a:avLst/>
              </a:prstGeom>
              <a:noFill/>
            </p:spPr>
            <p:txBody>
              <a:bodyPr wrap="square" rtlCol="0">
                <a:spAutoFit/>
              </a:body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grpSp>
        <p:nvGrpSpPr>
          <p:cNvPr id="29" name="组合 28"/>
          <p:cNvGrpSpPr/>
          <p:nvPr/>
        </p:nvGrpSpPr>
        <p:grpSpPr>
          <a:xfrm>
            <a:off x="1212886" y="2248028"/>
            <a:ext cx="2962941" cy="840897"/>
            <a:chOff x="1414686" y="1817209"/>
            <a:chExt cx="2962555" cy="841092"/>
          </a:xfrm>
        </p:grpSpPr>
        <p:sp>
          <p:nvSpPr>
            <p:cNvPr id="30" name="圆角矩形 8"/>
            <p:cNvSpPr/>
            <p:nvPr/>
          </p:nvSpPr>
          <p:spPr>
            <a:xfrm>
              <a:off x="1416235" y="1971556"/>
              <a:ext cx="2560971"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1" fmla="*/ 0 w 4267033"/>
                <a:gd name="connsiteY0-2" fmla="*/ 578410 h 1588167"/>
                <a:gd name="connsiteX1-3" fmla="*/ 578410 w 4267033"/>
                <a:gd name="connsiteY1-4" fmla="*/ 0 h 1588167"/>
                <a:gd name="connsiteX2-5" fmla="*/ 4267033 w 4267033"/>
                <a:gd name="connsiteY2-6" fmla="*/ 578410 h 1588167"/>
                <a:gd name="connsiteX3-7" fmla="*/ 4267033 w 4267033"/>
                <a:gd name="connsiteY3-8" fmla="*/ 1009757 h 1588167"/>
                <a:gd name="connsiteX4-9" fmla="*/ 3688623 w 4267033"/>
                <a:gd name="connsiteY4-10" fmla="*/ 1588167 h 1588167"/>
                <a:gd name="connsiteX5-11" fmla="*/ 578410 w 4267033"/>
                <a:gd name="connsiteY5-12" fmla="*/ 1588167 h 1588167"/>
                <a:gd name="connsiteX6-13" fmla="*/ 0 w 4267033"/>
                <a:gd name="connsiteY6-14" fmla="*/ 1009757 h 1588167"/>
                <a:gd name="connsiteX7-15" fmla="*/ 0 w 4267033"/>
                <a:gd name="connsiteY7-16" fmla="*/ 578410 h 1588167"/>
                <a:gd name="connsiteX0-17" fmla="*/ 0 w 4267033"/>
                <a:gd name="connsiteY0-18" fmla="*/ 578410 h 1588167"/>
                <a:gd name="connsiteX1-19" fmla="*/ 578410 w 4267033"/>
                <a:gd name="connsiteY1-20" fmla="*/ 0 h 1588167"/>
                <a:gd name="connsiteX2-21" fmla="*/ 4267033 w 4267033"/>
                <a:gd name="connsiteY2-22" fmla="*/ 1009757 h 1588167"/>
                <a:gd name="connsiteX3-23" fmla="*/ 3688623 w 4267033"/>
                <a:gd name="connsiteY3-24" fmla="*/ 1588167 h 1588167"/>
                <a:gd name="connsiteX4-25" fmla="*/ 578410 w 4267033"/>
                <a:gd name="connsiteY4-26" fmla="*/ 1588167 h 1588167"/>
                <a:gd name="connsiteX5-27" fmla="*/ 0 w 4267033"/>
                <a:gd name="connsiteY5-28" fmla="*/ 1009757 h 1588167"/>
                <a:gd name="connsiteX6-29" fmla="*/ 0 w 4267033"/>
                <a:gd name="connsiteY6-30" fmla="*/ 578410 h 1588167"/>
                <a:gd name="connsiteX0-31" fmla="*/ 0 w 3688623"/>
                <a:gd name="connsiteY0-32" fmla="*/ 578410 h 1588167"/>
                <a:gd name="connsiteX1-33" fmla="*/ 578410 w 3688623"/>
                <a:gd name="connsiteY1-34" fmla="*/ 0 h 1588167"/>
                <a:gd name="connsiteX2-35" fmla="*/ 3688623 w 3688623"/>
                <a:gd name="connsiteY2-36" fmla="*/ 1588167 h 1588167"/>
                <a:gd name="connsiteX3-37" fmla="*/ 578410 w 3688623"/>
                <a:gd name="connsiteY3-38" fmla="*/ 1588167 h 1588167"/>
                <a:gd name="connsiteX4-39" fmla="*/ 0 w 3688623"/>
                <a:gd name="connsiteY4-40" fmla="*/ 1009757 h 1588167"/>
                <a:gd name="connsiteX5-41" fmla="*/ 0 w 3688623"/>
                <a:gd name="connsiteY5-42" fmla="*/ 578410 h 1588167"/>
                <a:gd name="connsiteX0-43" fmla="*/ 0 w 3688623"/>
                <a:gd name="connsiteY0-44" fmla="*/ 660887 h 1670644"/>
                <a:gd name="connsiteX1-45" fmla="*/ 140088 w 3688623"/>
                <a:gd name="connsiteY1-46" fmla="*/ 271237 h 1670644"/>
                <a:gd name="connsiteX2-47" fmla="*/ 578410 w 3688623"/>
                <a:gd name="connsiteY2-48" fmla="*/ 82477 h 1670644"/>
                <a:gd name="connsiteX3-49" fmla="*/ 3688623 w 3688623"/>
                <a:gd name="connsiteY3-50" fmla="*/ 1670644 h 1670644"/>
                <a:gd name="connsiteX4-51" fmla="*/ 578410 w 3688623"/>
                <a:gd name="connsiteY4-52" fmla="*/ 1670644 h 1670644"/>
                <a:gd name="connsiteX5-53" fmla="*/ 0 w 3688623"/>
                <a:gd name="connsiteY5-54" fmla="*/ 1092234 h 1670644"/>
                <a:gd name="connsiteX6-55" fmla="*/ 0 w 3688623"/>
                <a:gd name="connsiteY6-56" fmla="*/ 660887 h 1670644"/>
                <a:gd name="connsiteX0-57" fmla="*/ 0 w 3688623"/>
                <a:gd name="connsiteY0-58" fmla="*/ 646577 h 1656334"/>
                <a:gd name="connsiteX1-59" fmla="*/ 140088 w 3688623"/>
                <a:gd name="connsiteY1-60" fmla="*/ 256927 h 1656334"/>
                <a:gd name="connsiteX2-61" fmla="*/ 578410 w 3688623"/>
                <a:gd name="connsiteY2-62" fmla="*/ 68167 h 1656334"/>
                <a:gd name="connsiteX3-63" fmla="*/ 3688623 w 3688623"/>
                <a:gd name="connsiteY3-64" fmla="*/ 1656334 h 1656334"/>
                <a:gd name="connsiteX4-65" fmla="*/ 578410 w 3688623"/>
                <a:gd name="connsiteY4-66" fmla="*/ 1656334 h 1656334"/>
                <a:gd name="connsiteX5-67" fmla="*/ 0 w 3688623"/>
                <a:gd name="connsiteY5-68" fmla="*/ 1077924 h 1656334"/>
                <a:gd name="connsiteX6-69" fmla="*/ 0 w 3688623"/>
                <a:gd name="connsiteY6-70" fmla="*/ 646577 h 1656334"/>
                <a:gd name="connsiteX0-71" fmla="*/ 0 w 3688623"/>
                <a:gd name="connsiteY0-72" fmla="*/ 389650 h 1399407"/>
                <a:gd name="connsiteX1-73" fmla="*/ 140088 w 3688623"/>
                <a:gd name="connsiteY1-74" fmla="*/ 0 h 1399407"/>
                <a:gd name="connsiteX2-75" fmla="*/ 3688623 w 3688623"/>
                <a:gd name="connsiteY2-76" fmla="*/ 1399407 h 1399407"/>
                <a:gd name="connsiteX3-77" fmla="*/ 578410 w 3688623"/>
                <a:gd name="connsiteY3-78" fmla="*/ 1399407 h 1399407"/>
                <a:gd name="connsiteX4-79" fmla="*/ 0 w 3688623"/>
                <a:gd name="connsiteY4-80" fmla="*/ 820997 h 1399407"/>
                <a:gd name="connsiteX5-81" fmla="*/ 0 w 3688623"/>
                <a:gd name="connsiteY5-82" fmla="*/ 389650 h 1399407"/>
                <a:gd name="connsiteX0-83" fmla="*/ 0 w 3688623"/>
                <a:gd name="connsiteY0-84" fmla="*/ 389650 h 1399407"/>
                <a:gd name="connsiteX1-85" fmla="*/ 140088 w 3688623"/>
                <a:gd name="connsiteY1-86" fmla="*/ 0 h 1399407"/>
                <a:gd name="connsiteX2-87" fmla="*/ 3688623 w 3688623"/>
                <a:gd name="connsiteY2-88" fmla="*/ 1399407 h 1399407"/>
                <a:gd name="connsiteX3-89" fmla="*/ 578410 w 3688623"/>
                <a:gd name="connsiteY3-90" fmla="*/ 1399407 h 1399407"/>
                <a:gd name="connsiteX4-91" fmla="*/ 0 w 3688623"/>
                <a:gd name="connsiteY4-92" fmla="*/ 820997 h 1399407"/>
                <a:gd name="connsiteX5-93" fmla="*/ 0 w 3688623"/>
                <a:gd name="connsiteY5-94" fmla="*/ 389650 h 13994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 name="圆角矩形 30"/>
            <p:cNvSpPr/>
            <p:nvPr/>
          </p:nvSpPr>
          <p:spPr>
            <a:xfrm>
              <a:off x="1414686" y="1817209"/>
              <a:ext cx="2962555"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2" name="圆角矩形 31"/>
            <p:cNvSpPr/>
            <p:nvPr/>
          </p:nvSpPr>
          <p:spPr>
            <a:xfrm>
              <a:off x="1503730" y="1901943"/>
              <a:ext cx="2784465" cy="673333"/>
            </a:xfrm>
            <a:prstGeom prst="roundRect">
              <a:avLst>
                <a:gd name="adj" fmla="val 36420"/>
              </a:avLst>
            </a:prstGeom>
            <a:solidFill>
              <a:srgbClr val="E41F2B"/>
            </a:solidFill>
            <a:ln w="19050">
              <a:noFill/>
            </a:ln>
            <a:effectLst>
              <a:innerShdw blurRad="88900">
                <a:srgbClr val="D28008"/>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3" name="文本框 268"/>
            <p:cNvSpPr txBox="1"/>
            <p:nvPr/>
          </p:nvSpPr>
          <p:spPr>
            <a:xfrm>
              <a:off x="1744940" y="1899968"/>
              <a:ext cx="1884768" cy="605370"/>
            </a:xfrm>
            <a:prstGeom prst="rect">
              <a:avLst/>
            </a:prstGeom>
            <a:noFill/>
          </p:spPr>
          <p:txBody>
            <a:bodyPr wrap="square" rtlCol="0">
              <a:spAutoFit/>
            </a:bodyPr>
            <a:lstStyle/>
            <a:p>
              <a:pPr>
                <a:lnSpc>
                  <a:spcPct val="130000"/>
                </a:lnSpc>
              </a:pPr>
              <a:r>
                <a:rPr lang="zh-CN" altLang="en-US" sz="2800" dirty="0" smtClean="0">
                  <a:solidFill>
                    <a:prstClr val="white"/>
                  </a:solidFill>
                  <a:ea typeface="微软雅黑" panose="020B0503020204020204" pitchFamily="34" charset="-122"/>
                </a:rPr>
                <a:t>谦虚上进</a:t>
              </a:r>
              <a:endParaRPr lang="zh-CN" altLang="zh-CN" sz="2800" dirty="0">
                <a:solidFill>
                  <a:prstClr val="white"/>
                </a:solidFill>
                <a:ea typeface="微软雅黑" panose="020B0503020204020204" pitchFamily="34" charset="-122"/>
              </a:endParaRPr>
            </a:p>
          </p:txBody>
        </p:sp>
      </p:grpSp>
      <p:grpSp>
        <p:nvGrpSpPr>
          <p:cNvPr id="34" name="组合 33"/>
          <p:cNvGrpSpPr/>
          <p:nvPr/>
        </p:nvGrpSpPr>
        <p:grpSpPr>
          <a:xfrm>
            <a:off x="1212886" y="3721292"/>
            <a:ext cx="2962940" cy="840899"/>
            <a:chOff x="1414686" y="3290814"/>
            <a:chExt cx="2962554" cy="841093"/>
          </a:xfrm>
        </p:grpSpPr>
        <p:sp>
          <p:nvSpPr>
            <p:cNvPr id="35" name="圆角矩形 8"/>
            <p:cNvSpPr/>
            <p:nvPr/>
          </p:nvSpPr>
          <p:spPr>
            <a:xfrm>
              <a:off x="1416235" y="3445162"/>
              <a:ext cx="2560970"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1" fmla="*/ 0 w 4267033"/>
                <a:gd name="connsiteY0-2" fmla="*/ 578410 h 1588167"/>
                <a:gd name="connsiteX1-3" fmla="*/ 578410 w 4267033"/>
                <a:gd name="connsiteY1-4" fmla="*/ 0 h 1588167"/>
                <a:gd name="connsiteX2-5" fmla="*/ 4267033 w 4267033"/>
                <a:gd name="connsiteY2-6" fmla="*/ 578410 h 1588167"/>
                <a:gd name="connsiteX3-7" fmla="*/ 4267033 w 4267033"/>
                <a:gd name="connsiteY3-8" fmla="*/ 1009757 h 1588167"/>
                <a:gd name="connsiteX4-9" fmla="*/ 3688623 w 4267033"/>
                <a:gd name="connsiteY4-10" fmla="*/ 1588167 h 1588167"/>
                <a:gd name="connsiteX5-11" fmla="*/ 578410 w 4267033"/>
                <a:gd name="connsiteY5-12" fmla="*/ 1588167 h 1588167"/>
                <a:gd name="connsiteX6-13" fmla="*/ 0 w 4267033"/>
                <a:gd name="connsiteY6-14" fmla="*/ 1009757 h 1588167"/>
                <a:gd name="connsiteX7-15" fmla="*/ 0 w 4267033"/>
                <a:gd name="connsiteY7-16" fmla="*/ 578410 h 1588167"/>
                <a:gd name="connsiteX0-17" fmla="*/ 0 w 4267033"/>
                <a:gd name="connsiteY0-18" fmla="*/ 578410 h 1588167"/>
                <a:gd name="connsiteX1-19" fmla="*/ 578410 w 4267033"/>
                <a:gd name="connsiteY1-20" fmla="*/ 0 h 1588167"/>
                <a:gd name="connsiteX2-21" fmla="*/ 4267033 w 4267033"/>
                <a:gd name="connsiteY2-22" fmla="*/ 1009757 h 1588167"/>
                <a:gd name="connsiteX3-23" fmla="*/ 3688623 w 4267033"/>
                <a:gd name="connsiteY3-24" fmla="*/ 1588167 h 1588167"/>
                <a:gd name="connsiteX4-25" fmla="*/ 578410 w 4267033"/>
                <a:gd name="connsiteY4-26" fmla="*/ 1588167 h 1588167"/>
                <a:gd name="connsiteX5-27" fmla="*/ 0 w 4267033"/>
                <a:gd name="connsiteY5-28" fmla="*/ 1009757 h 1588167"/>
                <a:gd name="connsiteX6-29" fmla="*/ 0 w 4267033"/>
                <a:gd name="connsiteY6-30" fmla="*/ 578410 h 1588167"/>
                <a:gd name="connsiteX0-31" fmla="*/ 0 w 3688623"/>
                <a:gd name="connsiteY0-32" fmla="*/ 578410 h 1588167"/>
                <a:gd name="connsiteX1-33" fmla="*/ 578410 w 3688623"/>
                <a:gd name="connsiteY1-34" fmla="*/ 0 h 1588167"/>
                <a:gd name="connsiteX2-35" fmla="*/ 3688623 w 3688623"/>
                <a:gd name="connsiteY2-36" fmla="*/ 1588167 h 1588167"/>
                <a:gd name="connsiteX3-37" fmla="*/ 578410 w 3688623"/>
                <a:gd name="connsiteY3-38" fmla="*/ 1588167 h 1588167"/>
                <a:gd name="connsiteX4-39" fmla="*/ 0 w 3688623"/>
                <a:gd name="connsiteY4-40" fmla="*/ 1009757 h 1588167"/>
                <a:gd name="connsiteX5-41" fmla="*/ 0 w 3688623"/>
                <a:gd name="connsiteY5-42" fmla="*/ 578410 h 1588167"/>
                <a:gd name="connsiteX0-43" fmla="*/ 0 w 3688623"/>
                <a:gd name="connsiteY0-44" fmla="*/ 660887 h 1670644"/>
                <a:gd name="connsiteX1-45" fmla="*/ 140088 w 3688623"/>
                <a:gd name="connsiteY1-46" fmla="*/ 271237 h 1670644"/>
                <a:gd name="connsiteX2-47" fmla="*/ 578410 w 3688623"/>
                <a:gd name="connsiteY2-48" fmla="*/ 82477 h 1670644"/>
                <a:gd name="connsiteX3-49" fmla="*/ 3688623 w 3688623"/>
                <a:gd name="connsiteY3-50" fmla="*/ 1670644 h 1670644"/>
                <a:gd name="connsiteX4-51" fmla="*/ 578410 w 3688623"/>
                <a:gd name="connsiteY4-52" fmla="*/ 1670644 h 1670644"/>
                <a:gd name="connsiteX5-53" fmla="*/ 0 w 3688623"/>
                <a:gd name="connsiteY5-54" fmla="*/ 1092234 h 1670644"/>
                <a:gd name="connsiteX6-55" fmla="*/ 0 w 3688623"/>
                <a:gd name="connsiteY6-56" fmla="*/ 660887 h 1670644"/>
                <a:gd name="connsiteX0-57" fmla="*/ 0 w 3688623"/>
                <a:gd name="connsiteY0-58" fmla="*/ 646577 h 1656334"/>
                <a:gd name="connsiteX1-59" fmla="*/ 140088 w 3688623"/>
                <a:gd name="connsiteY1-60" fmla="*/ 256927 h 1656334"/>
                <a:gd name="connsiteX2-61" fmla="*/ 578410 w 3688623"/>
                <a:gd name="connsiteY2-62" fmla="*/ 68167 h 1656334"/>
                <a:gd name="connsiteX3-63" fmla="*/ 3688623 w 3688623"/>
                <a:gd name="connsiteY3-64" fmla="*/ 1656334 h 1656334"/>
                <a:gd name="connsiteX4-65" fmla="*/ 578410 w 3688623"/>
                <a:gd name="connsiteY4-66" fmla="*/ 1656334 h 1656334"/>
                <a:gd name="connsiteX5-67" fmla="*/ 0 w 3688623"/>
                <a:gd name="connsiteY5-68" fmla="*/ 1077924 h 1656334"/>
                <a:gd name="connsiteX6-69" fmla="*/ 0 w 3688623"/>
                <a:gd name="connsiteY6-70" fmla="*/ 646577 h 1656334"/>
                <a:gd name="connsiteX0-71" fmla="*/ 0 w 3688623"/>
                <a:gd name="connsiteY0-72" fmla="*/ 389650 h 1399407"/>
                <a:gd name="connsiteX1-73" fmla="*/ 140088 w 3688623"/>
                <a:gd name="connsiteY1-74" fmla="*/ 0 h 1399407"/>
                <a:gd name="connsiteX2-75" fmla="*/ 3688623 w 3688623"/>
                <a:gd name="connsiteY2-76" fmla="*/ 1399407 h 1399407"/>
                <a:gd name="connsiteX3-77" fmla="*/ 578410 w 3688623"/>
                <a:gd name="connsiteY3-78" fmla="*/ 1399407 h 1399407"/>
                <a:gd name="connsiteX4-79" fmla="*/ 0 w 3688623"/>
                <a:gd name="connsiteY4-80" fmla="*/ 820997 h 1399407"/>
                <a:gd name="connsiteX5-81" fmla="*/ 0 w 3688623"/>
                <a:gd name="connsiteY5-82" fmla="*/ 389650 h 1399407"/>
                <a:gd name="connsiteX0-83" fmla="*/ 0 w 3688623"/>
                <a:gd name="connsiteY0-84" fmla="*/ 389650 h 1399407"/>
                <a:gd name="connsiteX1-85" fmla="*/ 140088 w 3688623"/>
                <a:gd name="connsiteY1-86" fmla="*/ 0 h 1399407"/>
                <a:gd name="connsiteX2-87" fmla="*/ 3688623 w 3688623"/>
                <a:gd name="connsiteY2-88" fmla="*/ 1399407 h 1399407"/>
                <a:gd name="connsiteX3-89" fmla="*/ 578410 w 3688623"/>
                <a:gd name="connsiteY3-90" fmla="*/ 1399407 h 1399407"/>
                <a:gd name="connsiteX4-91" fmla="*/ 0 w 3688623"/>
                <a:gd name="connsiteY4-92" fmla="*/ 820997 h 1399407"/>
                <a:gd name="connsiteX5-93" fmla="*/ 0 w 3688623"/>
                <a:gd name="connsiteY5-94" fmla="*/ 389650 h 13994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6" name="圆角矩形 35"/>
            <p:cNvSpPr/>
            <p:nvPr/>
          </p:nvSpPr>
          <p:spPr>
            <a:xfrm>
              <a:off x="1414686" y="3290814"/>
              <a:ext cx="2962554"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7" name="圆角矩形 36"/>
            <p:cNvSpPr/>
            <p:nvPr/>
          </p:nvSpPr>
          <p:spPr>
            <a:xfrm>
              <a:off x="1503730" y="3375549"/>
              <a:ext cx="2784465" cy="673333"/>
            </a:xfrm>
            <a:prstGeom prst="roundRect">
              <a:avLst>
                <a:gd name="adj" fmla="val 36420"/>
              </a:avLst>
            </a:prstGeom>
            <a:solidFill>
              <a:srgbClr val="AD1E27"/>
            </a:solidFill>
            <a:ln w="22225">
              <a:noFill/>
            </a:ln>
            <a:effectLst>
              <a:innerShdw blurRad="88900">
                <a:srgbClr val="A4050E"/>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8" name="文本框 269"/>
            <p:cNvSpPr txBox="1"/>
            <p:nvPr/>
          </p:nvSpPr>
          <p:spPr>
            <a:xfrm>
              <a:off x="1699107" y="3361964"/>
              <a:ext cx="1884768" cy="605370"/>
            </a:xfrm>
            <a:prstGeom prst="rect">
              <a:avLst/>
            </a:prstGeom>
            <a:noFill/>
          </p:spPr>
          <p:txBody>
            <a:bodyPr wrap="square" rtlCol="0">
              <a:spAutoFit/>
            </a:bodyPr>
            <a:lstStyle/>
            <a:p>
              <a:pPr>
                <a:lnSpc>
                  <a:spcPct val="130000"/>
                </a:lnSpc>
              </a:pPr>
              <a:r>
                <a:rPr lang="zh-CN" altLang="en-US" sz="2800" dirty="0" smtClean="0">
                  <a:solidFill>
                    <a:prstClr val="white"/>
                  </a:solidFill>
                  <a:ea typeface="微软雅黑" panose="020B0503020204020204" pitchFamily="34" charset="-122"/>
                </a:rPr>
                <a:t>创新思维</a:t>
              </a:r>
              <a:endParaRPr lang="zh-CN" altLang="zh-CN" sz="2800" dirty="0">
                <a:solidFill>
                  <a:prstClr val="white"/>
                </a:solidFill>
                <a:ea typeface="微软雅黑" panose="020B0503020204020204" pitchFamily="34" charset="-122"/>
              </a:endParaRPr>
            </a:p>
          </p:txBody>
        </p:sp>
      </p:grpSp>
      <p:grpSp>
        <p:nvGrpSpPr>
          <p:cNvPr id="39" name="组合 38"/>
          <p:cNvGrpSpPr/>
          <p:nvPr/>
        </p:nvGrpSpPr>
        <p:grpSpPr>
          <a:xfrm>
            <a:off x="1212885" y="4773552"/>
            <a:ext cx="3471255" cy="1246427"/>
            <a:chOff x="1414686" y="4343318"/>
            <a:chExt cx="3470802" cy="1246716"/>
          </a:xfrm>
        </p:grpSpPr>
        <p:sp>
          <p:nvSpPr>
            <p:cNvPr id="40" name="圆角矩形 8"/>
            <p:cNvSpPr/>
            <p:nvPr/>
          </p:nvSpPr>
          <p:spPr>
            <a:xfrm>
              <a:off x="1416235" y="4903289"/>
              <a:ext cx="2560970"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1" fmla="*/ 0 w 4267033"/>
                <a:gd name="connsiteY0-2" fmla="*/ 578410 h 1588167"/>
                <a:gd name="connsiteX1-3" fmla="*/ 578410 w 4267033"/>
                <a:gd name="connsiteY1-4" fmla="*/ 0 h 1588167"/>
                <a:gd name="connsiteX2-5" fmla="*/ 4267033 w 4267033"/>
                <a:gd name="connsiteY2-6" fmla="*/ 578410 h 1588167"/>
                <a:gd name="connsiteX3-7" fmla="*/ 4267033 w 4267033"/>
                <a:gd name="connsiteY3-8" fmla="*/ 1009757 h 1588167"/>
                <a:gd name="connsiteX4-9" fmla="*/ 3688623 w 4267033"/>
                <a:gd name="connsiteY4-10" fmla="*/ 1588167 h 1588167"/>
                <a:gd name="connsiteX5-11" fmla="*/ 578410 w 4267033"/>
                <a:gd name="connsiteY5-12" fmla="*/ 1588167 h 1588167"/>
                <a:gd name="connsiteX6-13" fmla="*/ 0 w 4267033"/>
                <a:gd name="connsiteY6-14" fmla="*/ 1009757 h 1588167"/>
                <a:gd name="connsiteX7-15" fmla="*/ 0 w 4267033"/>
                <a:gd name="connsiteY7-16" fmla="*/ 578410 h 1588167"/>
                <a:gd name="connsiteX0-17" fmla="*/ 0 w 4267033"/>
                <a:gd name="connsiteY0-18" fmla="*/ 578410 h 1588167"/>
                <a:gd name="connsiteX1-19" fmla="*/ 578410 w 4267033"/>
                <a:gd name="connsiteY1-20" fmla="*/ 0 h 1588167"/>
                <a:gd name="connsiteX2-21" fmla="*/ 4267033 w 4267033"/>
                <a:gd name="connsiteY2-22" fmla="*/ 1009757 h 1588167"/>
                <a:gd name="connsiteX3-23" fmla="*/ 3688623 w 4267033"/>
                <a:gd name="connsiteY3-24" fmla="*/ 1588167 h 1588167"/>
                <a:gd name="connsiteX4-25" fmla="*/ 578410 w 4267033"/>
                <a:gd name="connsiteY4-26" fmla="*/ 1588167 h 1588167"/>
                <a:gd name="connsiteX5-27" fmla="*/ 0 w 4267033"/>
                <a:gd name="connsiteY5-28" fmla="*/ 1009757 h 1588167"/>
                <a:gd name="connsiteX6-29" fmla="*/ 0 w 4267033"/>
                <a:gd name="connsiteY6-30" fmla="*/ 578410 h 1588167"/>
                <a:gd name="connsiteX0-31" fmla="*/ 0 w 3688623"/>
                <a:gd name="connsiteY0-32" fmla="*/ 578410 h 1588167"/>
                <a:gd name="connsiteX1-33" fmla="*/ 578410 w 3688623"/>
                <a:gd name="connsiteY1-34" fmla="*/ 0 h 1588167"/>
                <a:gd name="connsiteX2-35" fmla="*/ 3688623 w 3688623"/>
                <a:gd name="connsiteY2-36" fmla="*/ 1588167 h 1588167"/>
                <a:gd name="connsiteX3-37" fmla="*/ 578410 w 3688623"/>
                <a:gd name="connsiteY3-38" fmla="*/ 1588167 h 1588167"/>
                <a:gd name="connsiteX4-39" fmla="*/ 0 w 3688623"/>
                <a:gd name="connsiteY4-40" fmla="*/ 1009757 h 1588167"/>
                <a:gd name="connsiteX5-41" fmla="*/ 0 w 3688623"/>
                <a:gd name="connsiteY5-42" fmla="*/ 578410 h 1588167"/>
                <a:gd name="connsiteX0-43" fmla="*/ 0 w 3688623"/>
                <a:gd name="connsiteY0-44" fmla="*/ 660887 h 1670644"/>
                <a:gd name="connsiteX1-45" fmla="*/ 140088 w 3688623"/>
                <a:gd name="connsiteY1-46" fmla="*/ 271237 h 1670644"/>
                <a:gd name="connsiteX2-47" fmla="*/ 578410 w 3688623"/>
                <a:gd name="connsiteY2-48" fmla="*/ 82477 h 1670644"/>
                <a:gd name="connsiteX3-49" fmla="*/ 3688623 w 3688623"/>
                <a:gd name="connsiteY3-50" fmla="*/ 1670644 h 1670644"/>
                <a:gd name="connsiteX4-51" fmla="*/ 578410 w 3688623"/>
                <a:gd name="connsiteY4-52" fmla="*/ 1670644 h 1670644"/>
                <a:gd name="connsiteX5-53" fmla="*/ 0 w 3688623"/>
                <a:gd name="connsiteY5-54" fmla="*/ 1092234 h 1670644"/>
                <a:gd name="connsiteX6-55" fmla="*/ 0 w 3688623"/>
                <a:gd name="connsiteY6-56" fmla="*/ 660887 h 1670644"/>
                <a:gd name="connsiteX0-57" fmla="*/ 0 w 3688623"/>
                <a:gd name="connsiteY0-58" fmla="*/ 646577 h 1656334"/>
                <a:gd name="connsiteX1-59" fmla="*/ 140088 w 3688623"/>
                <a:gd name="connsiteY1-60" fmla="*/ 256927 h 1656334"/>
                <a:gd name="connsiteX2-61" fmla="*/ 578410 w 3688623"/>
                <a:gd name="connsiteY2-62" fmla="*/ 68167 h 1656334"/>
                <a:gd name="connsiteX3-63" fmla="*/ 3688623 w 3688623"/>
                <a:gd name="connsiteY3-64" fmla="*/ 1656334 h 1656334"/>
                <a:gd name="connsiteX4-65" fmla="*/ 578410 w 3688623"/>
                <a:gd name="connsiteY4-66" fmla="*/ 1656334 h 1656334"/>
                <a:gd name="connsiteX5-67" fmla="*/ 0 w 3688623"/>
                <a:gd name="connsiteY5-68" fmla="*/ 1077924 h 1656334"/>
                <a:gd name="connsiteX6-69" fmla="*/ 0 w 3688623"/>
                <a:gd name="connsiteY6-70" fmla="*/ 646577 h 1656334"/>
                <a:gd name="connsiteX0-71" fmla="*/ 0 w 3688623"/>
                <a:gd name="connsiteY0-72" fmla="*/ 389650 h 1399407"/>
                <a:gd name="connsiteX1-73" fmla="*/ 140088 w 3688623"/>
                <a:gd name="connsiteY1-74" fmla="*/ 0 h 1399407"/>
                <a:gd name="connsiteX2-75" fmla="*/ 3688623 w 3688623"/>
                <a:gd name="connsiteY2-76" fmla="*/ 1399407 h 1399407"/>
                <a:gd name="connsiteX3-77" fmla="*/ 578410 w 3688623"/>
                <a:gd name="connsiteY3-78" fmla="*/ 1399407 h 1399407"/>
                <a:gd name="connsiteX4-79" fmla="*/ 0 w 3688623"/>
                <a:gd name="connsiteY4-80" fmla="*/ 820997 h 1399407"/>
                <a:gd name="connsiteX5-81" fmla="*/ 0 w 3688623"/>
                <a:gd name="connsiteY5-82" fmla="*/ 389650 h 1399407"/>
                <a:gd name="connsiteX0-83" fmla="*/ 0 w 3688623"/>
                <a:gd name="connsiteY0-84" fmla="*/ 389650 h 1399407"/>
                <a:gd name="connsiteX1-85" fmla="*/ 140088 w 3688623"/>
                <a:gd name="connsiteY1-86" fmla="*/ 0 h 1399407"/>
                <a:gd name="connsiteX2-87" fmla="*/ 3688623 w 3688623"/>
                <a:gd name="connsiteY2-88" fmla="*/ 1399407 h 1399407"/>
                <a:gd name="connsiteX3-89" fmla="*/ 578410 w 3688623"/>
                <a:gd name="connsiteY3-90" fmla="*/ 1399407 h 1399407"/>
                <a:gd name="connsiteX4-91" fmla="*/ 0 w 3688623"/>
                <a:gd name="connsiteY4-92" fmla="*/ 820997 h 1399407"/>
                <a:gd name="connsiteX5-93" fmla="*/ 0 w 3688623"/>
                <a:gd name="connsiteY5-94" fmla="*/ 389650 h 13994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1" name="圆角矩形 40"/>
            <p:cNvSpPr/>
            <p:nvPr/>
          </p:nvSpPr>
          <p:spPr>
            <a:xfrm>
              <a:off x="1414686" y="4748942"/>
              <a:ext cx="2962554"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2" name="圆角矩形 41"/>
            <p:cNvSpPr/>
            <p:nvPr/>
          </p:nvSpPr>
          <p:spPr>
            <a:xfrm>
              <a:off x="1503730" y="4833676"/>
              <a:ext cx="2784465" cy="673333"/>
            </a:xfrm>
            <a:prstGeom prst="roundRect">
              <a:avLst>
                <a:gd name="adj" fmla="val 36420"/>
              </a:avLst>
            </a:prstGeom>
            <a:solidFill>
              <a:srgbClr val="E41F2B"/>
            </a:solidFill>
            <a:ln w="22225">
              <a:noFill/>
            </a:ln>
            <a:effectLst>
              <a:innerShdw blurRad="114300">
                <a:srgbClr val="BF2F3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3" name="椭圆 42"/>
            <p:cNvSpPr/>
            <p:nvPr/>
          </p:nvSpPr>
          <p:spPr>
            <a:xfrm>
              <a:off x="3973572" y="4343318"/>
              <a:ext cx="911916" cy="697939"/>
            </a:xfrm>
            <a:prstGeom prst="ellipse">
              <a:avLst/>
            </a:prstGeom>
            <a:gradFill flip="none" rotWithShape="1">
              <a:gsLst>
                <a:gs pos="32000">
                  <a:srgbClr val="FFFFFF">
                    <a:alpha val="17000"/>
                  </a:srgbClr>
                </a:gs>
                <a:gs pos="6000">
                  <a:schemeClr val="bg1">
                    <a:alpha val="70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4" name="文本框 270"/>
            <p:cNvSpPr txBox="1"/>
            <p:nvPr/>
          </p:nvSpPr>
          <p:spPr>
            <a:xfrm>
              <a:off x="1728738" y="4845507"/>
              <a:ext cx="1884768" cy="605370"/>
            </a:xfrm>
            <a:prstGeom prst="rect">
              <a:avLst/>
            </a:prstGeom>
            <a:noFill/>
          </p:spPr>
          <p:txBody>
            <a:bodyPr wrap="square" rtlCol="0">
              <a:spAutoFit/>
            </a:bodyPr>
            <a:lstStyle/>
            <a:p>
              <a:pPr>
                <a:lnSpc>
                  <a:spcPct val="130000"/>
                </a:lnSpc>
              </a:pPr>
              <a:r>
                <a:rPr lang="zh-CN" altLang="en-US" sz="2800" dirty="0" smtClean="0">
                  <a:solidFill>
                    <a:prstClr val="white"/>
                  </a:solidFill>
                  <a:ea typeface="微软雅黑" panose="020B0503020204020204" pitchFamily="34" charset="-122"/>
                </a:rPr>
                <a:t>沟通协调</a:t>
              </a:r>
              <a:endParaRPr lang="zh-CN" altLang="zh-CN" sz="2800" dirty="0">
                <a:solidFill>
                  <a:prstClr val="white"/>
                </a:solidFill>
                <a:ea typeface="微软雅黑" panose="020B0503020204020204" pitchFamily="34" charset="-122"/>
              </a:endParaRPr>
            </a:p>
          </p:txBody>
        </p:sp>
      </p:grpSp>
      <p:sp>
        <p:nvSpPr>
          <p:cNvPr id="45" name="椭圆 44"/>
          <p:cNvSpPr/>
          <p:nvPr/>
        </p:nvSpPr>
        <p:spPr>
          <a:xfrm>
            <a:off x="3859924" y="3315764"/>
            <a:ext cx="912035" cy="697777"/>
          </a:xfrm>
          <a:prstGeom prst="ellipse">
            <a:avLst/>
          </a:prstGeom>
          <a:gradFill flip="none" rotWithShape="1">
            <a:gsLst>
              <a:gs pos="32000">
                <a:srgbClr val="FFFFFF">
                  <a:alpha val="17000"/>
                </a:srgbClr>
              </a:gs>
              <a:gs pos="6000">
                <a:schemeClr val="bg1">
                  <a:alpha val="70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46" name="组合 45"/>
          <p:cNvGrpSpPr/>
          <p:nvPr/>
        </p:nvGrpSpPr>
        <p:grpSpPr>
          <a:xfrm>
            <a:off x="3301391" y="3475418"/>
            <a:ext cx="1245977" cy="1245528"/>
            <a:chOff x="4207197" y="3044883"/>
            <a:chExt cx="1245815" cy="1245816"/>
          </a:xfrm>
        </p:grpSpPr>
        <p:sp>
          <p:nvSpPr>
            <p:cNvPr id="47" name="任意多边形 46"/>
            <p:cNvSpPr/>
            <p:nvPr/>
          </p:nvSpPr>
          <p:spPr>
            <a:xfrm>
              <a:off x="4213638" y="3102519"/>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380A21">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8" name="椭圆 47"/>
            <p:cNvSpPr/>
            <p:nvPr/>
          </p:nvSpPr>
          <p:spPr>
            <a:xfrm>
              <a:off x="4207197" y="3044883"/>
              <a:ext cx="1245815"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9" name="椭圆 48"/>
            <p:cNvSpPr/>
            <p:nvPr/>
          </p:nvSpPr>
          <p:spPr>
            <a:xfrm>
              <a:off x="4353796" y="3191482"/>
              <a:ext cx="952617" cy="952618"/>
            </a:xfrm>
            <a:prstGeom prst="ellipse">
              <a:avLst/>
            </a:prstGeom>
            <a:solidFill>
              <a:srgbClr val="A4050E"/>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0" name="任意多边形 49"/>
            <p:cNvSpPr/>
            <p:nvPr/>
          </p:nvSpPr>
          <p:spPr>
            <a:xfrm>
              <a:off x="4358221" y="3201630"/>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1" fmla="*/ 686038 w 1314800"/>
                <a:gd name="connsiteY0-2" fmla="*/ 0 h 771793"/>
                <a:gd name="connsiteX1-3" fmla="*/ 1254912 w 1314800"/>
                <a:gd name="connsiteY1-4" fmla="*/ 302468 h 771793"/>
                <a:gd name="connsiteX2-5" fmla="*/ 1314800 w 1314800"/>
                <a:gd name="connsiteY2-6" fmla="*/ 412803 h 771793"/>
                <a:gd name="connsiteX3-7" fmla="*/ 710447 w 1314800"/>
                <a:gd name="connsiteY3-8" fmla="*/ 771229 h 771793"/>
                <a:gd name="connsiteX4-9" fmla="*/ 686038 w 1314800"/>
                <a:gd name="connsiteY4-10" fmla="*/ 771793 h 771793"/>
                <a:gd name="connsiteX5-11" fmla="*/ 0 w 1314800"/>
                <a:gd name="connsiteY5-12" fmla="*/ 686038 h 771793"/>
                <a:gd name="connsiteX6-13" fmla="*/ 686038 w 1314800"/>
                <a:gd name="connsiteY6-14" fmla="*/ 0 h 771793"/>
                <a:gd name="connsiteX0-15" fmla="*/ 686038 w 1314800"/>
                <a:gd name="connsiteY0-16" fmla="*/ 0 h 771793"/>
                <a:gd name="connsiteX1-17" fmla="*/ 1254912 w 1314800"/>
                <a:gd name="connsiteY1-18" fmla="*/ 302468 h 771793"/>
                <a:gd name="connsiteX2-19" fmla="*/ 1314800 w 1314800"/>
                <a:gd name="connsiteY2-20" fmla="*/ 412803 h 771793"/>
                <a:gd name="connsiteX3-21" fmla="*/ 686038 w 1314800"/>
                <a:gd name="connsiteY3-22" fmla="*/ 771793 h 771793"/>
                <a:gd name="connsiteX4-23" fmla="*/ 0 w 1314800"/>
                <a:gd name="connsiteY4-24" fmla="*/ 686038 h 771793"/>
                <a:gd name="connsiteX5-25" fmla="*/ 686038 w 1314800"/>
                <a:gd name="connsiteY5-26" fmla="*/ 0 h 771793"/>
                <a:gd name="connsiteX0-27" fmla="*/ 686038 w 1314800"/>
                <a:gd name="connsiteY0-28" fmla="*/ 0 h 771793"/>
                <a:gd name="connsiteX1-29" fmla="*/ 1254912 w 1314800"/>
                <a:gd name="connsiteY1-30" fmla="*/ 302468 h 771793"/>
                <a:gd name="connsiteX2-31" fmla="*/ 1314800 w 1314800"/>
                <a:gd name="connsiteY2-32" fmla="*/ 412803 h 771793"/>
                <a:gd name="connsiteX3-33" fmla="*/ 686038 w 1314800"/>
                <a:gd name="connsiteY3-34" fmla="*/ 771793 h 771793"/>
                <a:gd name="connsiteX4-35" fmla="*/ 0 w 1314800"/>
                <a:gd name="connsiteY4-36" fmla="*/ 686038 h 771793"/>
                <a:gd name="connsiteX5-37" fmla="*/ 686038 w 1314800"/>
                <a:gd name="connsiteY5-38" fmla="*/ 0 h 771793"/>
                <a:gd name="connsiteX0-39" fmla="*/ 686038 w 1314800"/>
                <a:gd name="connsiteY0-40" fmla="*/ 0 h 771793"/>
                <a:gd name="connsiteX1-41" fmla="*/ 1254912 w 1314800"/>
                <a:gd name="connsiteY1-42" fmla="*/ 302468 h 771793"/>
                <a:gd name="connsiteX2-43" fmla="*/ 1314800 w 1314800"/>
                <a:gd name="connsiteY2-44" fmla="*/ 412803 h 771793"/>
                <a:gd name="connsiteX3-45" fmla="*/ 686038 w 1314800"/>
                <a:gd name="connsiteY3-46" fmla="*/ 771793 h 771793"/>
                <a:gd name="connsiteX4-47" fmla="*/ 0 w 1314800"/>
                <a:gd name="connsiteY4-48" fmla="*/ 686038 h 771793"/>
                <a:gd name="connsiteX5-49" fmla="*/ 686038 w 1314800"/>
                <a:gd name="connsiteY5-50" fmla="*/ 0 h 771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1" name="文本框 55"/>
            <p:cNvSpPr txBox="1"/>
            <p:nvPr/>
          </p:nvSpPr>
          <p:spPr>
            <a:xfrm>
              <a:off x="4453581" y="3374595"/>
              <a:ext cx="773034" cy="631088"/>
            </a:xfrm>
            <a:prstGeom prst="rect">
              <a:avLst/>
            </a:prstGeom>
            <a:noFill/>
          </p:spPr>
          <p:txBody>
            <a:bodyPr wrap="square" rtlCol="0">
              <a:spAutoFit/>
            </a:bodyPr>
            <a:lstStyle/>
            <a:p>
              <a:pPr algn="ctr"/>
              <a:r>
                <a:rPr lang="en-US" altLang="zh-CN" sz="3500" dirty="0">
                  <a:solidFill>
                    <a:prstClr val="white"/>
                  </a:solidFill>
                  <a:latin typeface="Impact" panose="020B0806030902050204" pitchFamily="2" charset="0"/>
                  <a:ea typeface="LiHei Pro" panose="020B0500000000000000" pitchFamily="34" charset="-122"/>
                </a:rPr>
                <a:t>02</a:t>
              </a:r>
              <a:endParaRPr lang="zh-CN" altLang="en-US" sz="3500" dirty="0">
                <a:solidFill>
                  <a:prstClr val="white"/>
                </a:solidFill>
                <a:latin typeface="Impact" panose="020B0806030902050204" pitchFamily="2" charset="0"/>
                <a:ea typeface="LiHei Pro" panose="020B0500000000000000" pitchFamily="34" charset="-122"/>
              </a:endParaRPr>
            </a:p>
          </p:txBody>
        </p:sp>
      </p:grpSp>
      <p:grpSp>
        <p:nvGrpSpPr>
          <p:cNvPr id="52" name="组合 51"/>
          <p:cNvGrpSpPr/>
          <p:nvPr/>
        </p:nvGrpSpPr>
        <p:grpSpPr>
          <a:xfrm>
            <a:off x="3301388" y="2002153"/>
            <a:ext cx="1245979" cy="1245528"/>
            <a:chOff x="4207197" y="1571277"/>
            <a:chExt cx="1245816" cy="1245816"/>
          </a:xfrm>
        </p:grpSpPr>
        <p:sp>
          <p:nvSpPr>
            <p:cNvPr id="53" name="任意多边形 52"/>
            <p:cNvSpPr/>
            <p:nvPr/>
          </p:nvSpPr>
          <p:spPr>
            <a:xfrm>
              <a:off x="4213638" y="1628913"/>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1F2006">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4" name="椭圆 53"/>
            <p:cNvSpPr/>
            <p:nvPr/>
          </p:nvSpPr>
          <p:spPr>
            <a:xfrm>
              <a:off x="4207197" y="1571277"/>
              <a:ext cx="1245816"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5" name="椭圆 54"/>
            <p:cNvSpPr/>
            <p:nvPr/>
          </p:nvSpPr>
          <p:spPr>
            <a:xfrm>
              <a:off x="4353797" y="1717876"/>
              <a:ext cx="952617" cy="952618"/>
            </a:xfrm>
            <a:prstGeom prst="ellipse">
              <a:avLst/>
            </a:prstGeom>
            <a:solidFill>
              <a:srgbClr val="E10613"/>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6" name="任意多边形 55"/>
            <p:cNvSpPr/>
            <p:nvPr/>
          </p:nvSpPr>
          <p:spPr>
            <a:xfrm>
              <a:off x="4358221" y="1728024"/>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1" fmla="*/ 686038 w 1314800"/>
                <a:gd name="connsiteY0-2" fmla="*/ 0 h 771793"/>
                <a:gd name="connsiteX1-3" fmla="*/ 1254912 w 1314800"/>
                <a:gd name="connsiteY1-4" fmla="*/ 302468 h 771793"/>
                <a:gd name="connsiteX2-5" fmla="*/ 1314800 w 1314800"/>
                <a:gd name="connsiteY2-6" fmla="*/ 412803 h 771793"/>
                <a:gd name="connsiteX3-7" fmla="*/ 710447 w 1314800"/>
                <a:gd name="connsiteY3-8" fmla="*/ 771229 h 771793"/>
                <a:gd name="connsiteX4-9" fmla="*/ 686038 w 1314800"/>
                <a:gd name="connsiteY4-10" fmla="*/ 771793 h 771793"/>
                <a:gd name="connsiteX5-11" fmla="*/ 0 w 1314800"/>
                <a:gd name="connsiteY5-12" fmla="*/ 686038 h 771793"/>
                <a:gd name="connsiteX6-13" fmla="*/ 686038 w 1314800"/>
                <a:gd name="connsiteY6-14" fmla="*/ 0 h 771793"/>
                <a:gd name="connsiteX0-15" fmla="*/ 686038 w 1314800"/>
                <a:gd name="connsiteY0-16" fmla="*/ 0 h 771793"/>
                <a:gd name="connsiteX1-17" fmla="*/ 1254912 w 1314800"/>
                <a:gd name="connsiteY1-18" fmla="*/ 302468 h 771793"/>
                <a:gd name="connsiteX2-19" fmla="*/ 1314800 w 1314800"/>
                <a:gd name="connsiteY2-20" fmla="*/ 412803 h 771793"/>
                <a:gd name="connsiteX3-21" fmla="*/ 686038 w 1314800"/>
                <a:gd name="connsiteY3-22" fmla="*/ 771793 h 771793"/>
                <a:gd name="connsiteX4-23" fmla="*/ 0 w 1314800"/>
                <a:gd name="connsiteY4-24" fmla="*/ 686038 h 771793"/>
                <a:gd name="connsiteX5-25" fmla="*/ 686038 w 1314800"/>
                <a:gd name="connsiteY5-26" fmla="*/ 0 h 771793"/>
                <a:gd name="connsiteX0-27" fmla="*/ 686038 w 1314800"/>
                <a:gd name="connsiteY0-28" fmla="*/ 0 h 771793"/>
                <a:gd name="connsiteX1-29" fmla="*/ 1254912 w 1314800"/>
                <a:gd name="connsiteY1-30" fmla="*/ 302468 h 771793"/>
                <a:gd name="connsiteX2-31" fmla="*/ 1314800 w 1314800"/>
                <a:gd name="connsiteY2-32" fmla="*/ 412803 h 771793"/>
                <a:gd name="connsiteX3-33" fmla="*/ 686038 w 1314800"/>
                <a:gd name="connsiteY3-34" fmla="*/ 771793 h 771793"/>
                <a:gd name="connsiteX4-35" fmla="*/ 0 w 1314800"/>
                <a:gd name="connsiteY4-36" fmla="*/ 686038 h 771793"/>
                <a:gd name="connsiteX5-37" fmla="*/ 686038 w 1314800"/>
                <a:gd name="connsiteY5-38" fmla="*/ 0 h 771793"/>
                <a:gd name="connsiteX0-39" fmla="*/ 686038 w 1314800"/>
                <a:gd name="connsiteY0-40" fmla="*/ 0 h 771793"/>
                <a:gd name="connsiteX1-41" fmla="*/ 1254912 w 1314800"/>
                <a:gd name="connsiteY1-42" fmla="*/ 302468 h 771793"/>
                <a:gd name="connsiteX2-43" fmla="*/ 1314800 w 1314800"/>
                <a:gd name="connsiteY2-44" fmla="*/ 412803 h 771793"/>
                <a:gd name="connsiteX3-45" fmla="*/ 686038 w 1314800"/>
                <a:gd name="connsiteY3-46" fmla="*/ 771793 h 771793"/>
                <a:gd name="connsiteX4-47" fmla="*/ 0 w 1314800"/>
                <a:gd name="connsiteY4-48" fmla="*/ 686038 h 771793"/>
                <a:gd name="connsiteX5-49" fmla="*/ 686038 w 1314800"/>
                <a:gd name="connsiteY5-50" fmla="*/ 0 h 771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7" name="文本框 93"/>
            <p:cNvSpPr txBox="1"/>
            <p:nvPr/>
          </p:nvSpPr>
          <p:spPr>
            <a:xfrm>
              <a:off x="4448584" y="1888434"/>
              <a:ext cx="773034" cy="631088"/>
            </a:xfrm>
            <a:prstGeom prst="rect">
              <a:avLst/>
            </a:prstGeom>
            <a:noFill/>
          </p:spPr>
          <p:txBody>
            <a:bodyPr wrap="square" rtlCol="0">
              <a:spAutoFit/>
            </a:bodyPr>
            <a:lstStyle/>
            <a:p>
              <a:pPr algn="ctr"/>
              <a:r>
                <a:rPr lang="en-US" altLang="zh-CN" sz="3500" dirty="0">
                  <a:solidFill>
                    <a:prstClr val="white"/>
                  </a:solidFill>
                  <a:latin typeface="Impact" panose="020B0806030902050204" pitchFamily="2" charset="0"/>
                  <a:ea typeface="LiHei Pro" panose="020B0500000000000000" pitchFamily="34" charset="-122"/>
                </a:rPr>
                <a:t>01</a:t>
              </a:r>
              <a:endParaRPr lang="zh-CN" altLang="en-US" sz="3500" dirty="0">
                <a:solidFill>
                  <a:prstClr val="white"/>
                </a:solidFill>
                <a:latin typeface="Impact" panose="020B0806030902050204" pitchFamily="2" charset="0"/>
                <a:ea typeface="LiHei Pro" panose="020B0500000000000000" pitchFamily="34" charset="-122"/>
              </a:endParaRPr>
            </a:p>
          </p:txBody>
        </p:sp>
      </p:grpSp>
      <p:grpSp>
        <p:nvGrpSpPr>
          <p:cNvPr id="58" name="组合 57"/>
          <p:cNvGrpSpPr/>
          <p:nvPr/>
        </p:nvGrpSpPr>
        <p:grpSpPr>
          <a:xfrm>
            <a:off x="3301391" y="4933206"/>
            <a:ext cx="1245977" cy="1245528"/>
            <a:chOff x="4207197" y="4503010"/>
            <a:chExt cx="1245815" cy="1245816"/>
          </a:xfrm>
        </p:grpSpPr>
        <p:sp>
          <p:nvSpPr>
            <p:cNvPr id="59" name="任意多边形 58"/>
            <p:cNvSpPr/>
            <p:nvPr/>
          </p:nvSpPr>
          <p:spPr>
            <a:xfrm>
              <a:off x="4213638" y="4560646"/>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181930">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0" name="椭圆 59"/>
            <p:cNvSpPr/>
            <p:nvPr/>
          </p:nvSpPr>
          <p:spPr>
            <a:xfrm>
              <a:off x="4207197" y="4503010"/>
              <a:ext cx="1245815"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1" name="椭圆 60"/>
            <p:cNvSpPr/>
            <p:nvPr/>
          </p:nvSpPr>
          <p:spPr>
            <a:xfrm>
              <a:off x="4353796" y="4649609"/>
              <a:ext cx="952617" cy="952618"/>
            </a:xfrm>
            <a:prstGeom prst="ellipse">
              <a:avLst/>
            </a:prstGeom>
            <a:solidFill>
              <a:srgbClr val="E10613"/>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2" name="任意多边形 61"/>
            <p:cNvSpPr/>
            <p:nvPr/>
          </p:nvSpPr>
          <p:spPr>
            <a:xfrm>
              <a:off x="4358221" y="4659757"/>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1" fmla="*/ 686038 w 1314800"/>
                <a:gd name="connsiteY0-2" fmla="*/ 0 h 771793"/>
                <a:gd name="connsiteX1-3" fmla="*/ 1254912 w 1314800"/>
                <a:gd name="connsiteY1-4" fmla="*/ 302468 h 771793"/>
                <a:gd name="connsiteX2-5" fmla="*/ 1314800 w 1314800"/>
                <a:gd name="connsiteY2-6" fmla="*/ 412803 h 771793"/>
                <a:gd name="connsiteX3-7" fmla="*/ 710447 w 1314800"/>
                <a:gd name="connsiteY3-8" fmla="*/ 771229 h 771793"/>
                <a:gd name="connsiteX4-9" fmla="*/ 686038 w 1314800"/>
                <a:gd name="connsiteY4-10" fmla="*/ 771793 h 771793"/>
                <a:gd name="connsiteX5-11" fmla="*/ 0 w 1314800"/>
                <a:gd name="connsiteY5-12" fmla="*/ 686038 h 771793"/>
                <a:gd name="connsiteX6-13" fmla="*/ 686038 w 1314800"/>
                <a:gd name="connsiteY6-14" fmla="*/ 0 h 771793"/>
                <a:gd name="connsiteX0-15" fmla="*/ 686038 w 1314800"/>
                <a:gd name="connsiteY0-16" fmla="*/ 0 h 771793"/>
                <a:gd name="connsiteX1-17" fmla="*/ 1254912 w 1314800"/>
                <a:gd name="connsiteY1-18" fmla="*/ 302468 h 771793"/>
                <a:gd name="connsiteX2-19" fmla="*/ 1314800 w 1314800"/>
                <a:gd name="connsiteY2-20" fmla="*/ 412803 h 771793"/>
                <a:gd name="connsiteX3-21" fmla="*/ 686038 w 1314800"/>
                <a:gd name="connsiteY3-22" fmla="*/ 771793 h 771793"/>
                <a:gd name="connsiteX4-23" fmla="*/ 0 w 1314800"/>
                <a:gd name="connsiteY4-24" fmla="*/ 686038 h 771793"/>
                <a:gd name="connsiteX5-25" fmla="*/ 686038 w 1314800"/>
                <a:gd name="connsiteY5-26" fmla="*/ 0 h 771793"/>
                <a:gd name="connsiteX0-27" fmla="*/ 686038 w 1314800"/>
                <a:gd name="connsiteY0-28" fmla="*/ 0 h 771793"/>
                <a:gd name="connsiteX1-29" fmla="*/ 1254912 w 1314800"/>
                <a:gd name="connsiteY1-30" fmla="*/ 302468 h 771793"/>
                <a:gd name="connsiteX2-31" fmla="*/ 1314800 w 1314800"/>
                <a:gd name="connsiteY2-32" fmla="*/ 412803 h 771793"/>
                <a:gd name="connsiteX3-33" fmla="*/ 686038 w 1314800"/>
                <a:gd name="connsiteY3-34" fmla="*/ 771793 h 771793"/>
                <a:gd name="connsiteX4-35" fmla="*/ 0 w 1314800"/>
                <a:gd name="connsiteY4-36" fmla="*/ 686038 h 771793"/>
                <a:gd name="connsiteX5-37" fmla="*/ 686038 w 1314800"/>
                <a:gd name="connsiteY5-38" fmla="*/ 0 h 771793"/>
                <a:gd name="connsiteX0-39" fmla="*/ 686038 w 1314800"/>
                <a:gd name="connsiteY0-40" fmla="*/ 0 h 771793"/>
                <a:gd name="connsiteX1-41" fmla="*/ 1254912 w 1314800"/>
                <a:gd name="connsiteY1-42" fmla="*/ 302468 h 771793"/>
                <a:gd name="connsiteX2-43" fmla="*/ 1314800 w 1314800"/>
                <a:gd name="connsiteY2-44" fmla="*/ 412803 h 771793"/>
                <a:gd name="connsiteX3-45" fmla="*/ 686038 w 1314800"/>
                <a:gd name="connsiteY3-46" fmla="*/ 771793 h 771793"/>
                <a:gd name="connsiteX4-47" fmla="*/ 0 w 1314800"/>
                <a:gd name="connsiteY4-48" fmla="*/ 686038 h 771793"/>
                <a:gd name="connsiteX5-49" fmla="*/ 686038 w 1314800"/>
                <a:gd name="connsiteY5-50" fmla="*/ 0 h 7717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3" name="文本框 56"/>
            <p:cNvSpPr txBox="1"/>
            <p:nvPr/>
          </p:nvSpPr>
          <p:spPr>
            <a:xfrm>
              <a:off x="4453581" y="4810446"/>
              <a:ext cx="773034" cy="631088"/>
            </a:xfrm>
            <a:prstGeom prst="rect">
              <a:avLst/>
            </a:prstGeom>
            <a:noFill/>
          </p:spPr>
          <p:txBody>
            <a:bodyPr wrap="square" rtlCol="0">
              <a:spAutoFit/>
            </a:bodyPr>
            <a:lstStyle/>
            <a:p>
              <a:pPr algn="ctr"/>
              <a:r>
                <a:rPr lang="en-US" altLang="zh-CN" sz="3500" dirty="0">
                  <a:solidFill>
                    <a:prstClr val="white"/>
                  </a:solidFill>
                  <a:latin typeface="Impact" panose="020B0806030902050204" pitchFamily="2" charset="0"/>
                  <a:ea typeface="LiHei Pro" panose="020B0500000000000000" pitchFamily="34" charset="-122"/>
                </a:rPr>
                <a:t>03</a:t>
              </a:r>
              <a:endParaRPr lang="zh-CN" altLang="en-US" sz="3500" dirty="0">
                <a:solidFill>
                  <a:prstClr val="white"/>
                </a:solidFill>
                <a:latin typeface="Impact" panose="020B0806030902050204" pitchFamily="2" charset="0"/>
                <a:ea typeface="LiHei Pro" panose="020B0500000000000000" pitchFamily="34" charset="-122"/>
              </a:endParaRPr>
            </a:p>
          </p:txBody>
        </p:sp>
      </p:grpSp>
      <p:grpSp>
        <p:nvGrpSpPr>
          <p:cNvPr id="64" name="组合 63"/>
          <p:cNvGrpSpPr/>
          <p:nvPr/>
        </p:nvGrpSpPr>
        <p:grpSpPr>
          <a:xfrm>
            <a:off x="5086295" y="5026743"/>
            <a:ext cx="2130409" cy="2653443"/>
            <a:chOff x="5086295" y="5026743"/>
            <a:chExt cx="2130409" cy="2653443"/>
          </a:xfrm>
        </p:grpSpPr>
        <p:grpSp>
          <p:nvGrpSpPr>
            <p:cNvPr id="65" name="组合 64"/>
            <p:cNvGrpSpPr/>
            <p:nvPr/>
          </p:nvGrpSpPr>
          <p:grpSpPr>
            <a:xfrm>
              <a:off x="5086295" y="5026743"/>
              <a:ext cx="2130409" cy="2653443"/>
              <a:chOff x="7380501" y="2927402"/>
              <a:chExt cx="2311887" cy="2880512"/>
            </a:xfrm>
          </p:grpSpPr>
          <p:sp>
            <p:nvSpPr>
              <p:cNvPr id="67"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1" fmla="*/ 13249 w 1687745"/>
                  <a:gd name="connsiteY0-2" fmla="*/ 1035368 h 2070736"/>
                  <a:gd name="connsiteX1-3" fmla="*/ 850497 w 1687745"/>
                  <a:gd name="connsiteY1-4" fmla="*/ 0 h 2070736"/>
                  <a:gd name="connsiteX2-5" fmla="*/ 1687745 w 1687745"/>
                  <a:gd name="connsiteY2-6" fmla="*/ 1035368 h 2070736"/>
                  <a:gd name="connsiteX3-7" fmla="*/ 850497 w 1687745"/>
                  <a:gd name="connsiteY3-8" fmla="*/ 2070736 h 2070736"/>
                  <a:gd name="connsiteX4-9" fmla="*/ 13249 w 1687745"/>
                  <a:gd name="connsiteY4-10" fmla="*/ 1035368 h 2070736"/>
                  <a:gd name="connsiteX0-11" fmla="*/ 13249 w 1696474"/>
                  <a:gd name="connsiteY0-12" fmla="*/ 1035368 h 2070736"/>
                  <a:gd name="connsiteX1-13" fmla="*/ 850497 w 1696474"/>
                  <a:gd name="connsiteY1-14" fmla="*/ 0 h 2070736"/>
                  <a:gd name="connsiteX2-15" fmla="*/ 1687745 w 1696474"/>
                  <a:gd name="connsiteY2-16" fmla="*/ 1035368 h 2070736"/>
                  <a:gd name="connsiteX3-17" fmla="*/ 850497 w 1696474"/>
                  <a:gd name="connsiteY3-18" fmla="*/ 2070736 h 2070736"/>
                  <a:gd name="connsiteX4-19" fmla="*/ 13249 w 1696474"/>
                  <a:gd name="connsiteY4-20" fmla="*/ 1035368 h 2070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8" name="椭圆 67"/>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9" name="椭圆 68"/>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66" name="Freeform 32"/>
            <p:cNvSpPr>
              <a:spLocks noEditPoints="1"/>
            </p:cNvSpPr>
            <p:nvPr/>
          </p:nvSpPr>
          <p:spPr bwMode="auto">
            <a:xfrm>
              <a:off x="5588602" y="5578240"/>
              <a:ext cx="551283" cy="589141"/>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E10613"/>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70" name="组合 69"/>
          <p:cNvGrpSpPr/>
          <p:nvPr/>
        </p:nvGrpSpPr>
        <p:grpSpPr>
          <a:xfrm>
            <a:off x="5090873" y="3298782"/>
            <a:ext cx="2130409" cy="2653443"/>
            <a:chOff x="5090873" y="3298782"/>
            <a:chExt cx="2130409" cy="2653443"/>
          </a:xfrm>
        </p:grpSpPr>
        <p:grpSp>
          <p:nvGrpSpPr>
            <p:cNvPr id="71" name="组合 70"/>
            <p:cNvGrpSpPr/>
            <p:nvPr/>
          </p:nvGrpSpPr>
          <p:grpSpPr>
            <a:xfrm>
              <a:off x="5090873" y="3298782"/>
              <a:ext cx="2130409" cy="2653443"/>
              <a:chOff x="7380501" y="2927402"/>
              <a:chExt cx="2311887" cy="2880512"/>
            </a:xfrm>
          </p:grpSpPr>
          <p:sp>
            <p:nvSpPr>
              <p:cNvPr id="73"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1" fmla="*/ 13249 w 1687745"/>
                  <a:gd name="connsiteY0-2" fmla="*/ 1035368 h 2070736"/>
                  <a:gd name="connsiteX1-3" fmla="*/ 850497 w 1687745"/>
                  <a:gd name="connsiteY1-4" fmla="*/ 0 h 2070736"/>
                  <a:gd name="connsiteX2-5" fmla="*/ 1687745 w 1687745"/>
                  <a:gd name="connsiteY2-6" fmla="*/ 1035368 h 2070736"/>
                  <a:gd name="connsiteX3-7" fmla="*/ 850497 w 1687745"/>
                  <a:gd name="connsiteY3-8" fmla="*/ 2070736 h 2070736"/>
                  <a:gd name="connsiteX4-9" fmla="*/ 13249 w 1687745"/>
                  <a:gd name="connsiteY4-10" fmla="*/ 1035368 h 2070736"/>
                  <a:gd name="connsiteX0-11" fmla="*/ 13249 w 1696474"/>
                  <a:gd name="connsiteY0-12" fmla="*/ 1035368 h 2070736"/>
                  <a:gd name="connsiteX1-13" fmla="*/ 850497 w 1696474"/>
                  <a:gd name="connsiteY1-14" fmla="*/ 0 h 2070736"/>
                  <a:gd name="connsiteX2-15" fmla="*/ 1687745 w 1696474"/>
                  <a:gd name="connsiteY2-16" fmla="*/ 1035368 h 2070736"/>
                  <a:gd name="connsiteX3-17" fmla="*/ 850497 w 1696474"/>
                  <a:gd name="connsiteY3-18" fmla="*/ 2070736 h 2070736"/>
                  <a:gd name="connsiteX4-19" fmla="*/ 13249 w 1696474"/>
                  <a:gd name="connsiteY4-20" fmla="*/ 1035368 h 2070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4" name="椭圆 73"/>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5" name="椭圆 74"/>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72" name="Freeform 22"/>
            <p:cNvSpPr>
              <a:spLocks noEditPoints="1"/>
            </p:cNvSpPr>
            <p:nvPr/>
          </p:nvSpPr>
          <p:spPr bwMode="auto">
            <a:xfrm>
              <a:off x="5646245" y="3882779"/>
              <a:ext cx="435236" cy="511116"/>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AD1E27"/>
            </a:solidFill>
            <a:ln>
              <a:noFill/>
            </a:ln>
          </p:spPr>
          <p:txBody>
            <a:bodyPr vert="horz" wrap="square" lIns="91440" tIns="45720" rIns="91440" bIns="45720" numCol="1" anchor="t" anchorCtr="0" compatLnSpc="1"/>
            <a:lstStyle/>
            <a:p>
              <a:endParaRPr lang="zh-CN" altLang="en-US"/>
            </a:p>
          </p:txBody>
        </p:sp>
      </p:grpSp>
      <p:grpSp>
        <p:nvGrpSpPr>
          <p:cNvPr id="76" name="组合 75"/>
          <p:cNvGrpSpPr/>
          <p:nvPr/>
        </p:nvGrpSpPr>
        <p:grpSpPr>
          <a:xfrm>
            <a:off x="5084860" y="1619526"/>
            <a:ext cx="2130409" cy="2653443"/>
            <a:chOff x="5084860" y="1619526"/>
            <a:chExt cx="2130409" cy="2653443"/>
          </a:xfrm>
        </p:grpSpPr>
        <p:grpSp>
          <p:nvGrpSpPr>
            <p:cNvPr id="77" name="组合 76"/>
            <p:cNvGrpSpPr/>
            <p:nvPr/>
          </p:nvGrpSpPr>
          <p:grpSpPr>
            <a:xfrm>
              <a:off x="5084860" y="1619526"/>
              <a:ext cx="2130409" cy="2653443"/>
              <a:chOff x="7380501" y="2927402"/>
              <a:chExt cx="2311887" cy="2880512"/>
            </a:xfrm>
          </p:grpSpPr>
          <p:sp>
            <p:nvSpPr>
              <p:cNvPr id="79"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1" fmla="*/ 13249 w 1687745"/>
                  <a:gd name="connsiteY0-2" fmla="*/ 1035368 h 2070736"/>
                  <a:gd name="connsiteX1-3" fmla="*/ 850497 w 1687745"/>
                  <a:gd name="connsiteY1-4" fmla="*/ 0 h 2070736"/>
                  <a:gd name="connsiteX2-5" fmla="*/ 1687745 w 1687745"/>
                  <a:gd name="connsiteY2-6" fmla="*/ 1035368 h 2070736"/>
                  <a:gd name="connsiteX3-7" fmla="*/ 850497 w 1687745"/>
                  <a:gd name="connsiteY3-8" fmla="*/ 2070736 h 2070736"/>
                  <a:gd name="connsiteX4-9" fmla="*/ 13249 w 1687745"/>
                  <a:gd name="connsiteY4-10" fmla="*/ 1035368 h 2070736"/>
                  <a:gd name="connsiteX0-11" fmla="*/ 13249 w 1696474"/>
                  <a:gd name="connsiteY0-12" fmla="*/ 1035368 h 2070736"/>
                  <a:gd name="connsiteX1-13" fmla="*/ 850497 w 1696474"/>
                  <a:gd name="connsiteY1-14" fmla="*/ 0 h 2070736"/>
                  <a:gd name="connsiteX2-15" fmla="*/ 1687745 w 1696474"/>
                  <a:gd name="connsiteY2-16" fmla="*/ 1035368 h 2070736"/>
                  <a:gd name="connsiteX3-17" fmla="*/ 850497 w 1696474"/>
                  <a:gd name="connsiteY3-18" fmla="*/ 2070736 h 2070736"/>
                  <a:gd name="connsiteX4-19" fmla="*/ 13249 w 1696474"/>
                  <a:gd name="connsiteY4-20" fmla="*/ 1035368 h 20707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0" name="椭圆 79"/>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1" name="椭圆 80"/>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78" name="Freeform 26"/>
            <p:cNvSpPr>
              <a:spLocks noEditPoints="1"/>
            </p:cNvSpPr>
            <p:nvPr/>
          </p:nvSpPr>
          <p:spPr bwMode="auto">
            <a:xfrm>
              <a:off x="5601508" y="2212346"/>
              <a:ext cx="470426" cy="49424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E41F2B"/>
            </a:solidFill>
            <a:ln>
              <a:noFill/>
            </a:ln>
          </p:spPr>
          <p:txBody>
            <a:bodyPr vert="horz" wrap="square" lIns="91440" tIns="45720" rIns="91440" bIns="45720" numCol="1" anchor="t" anchorCtr="0" compatLnSpc="1"/>
            <a:lstStyle/>
            <a:p>
              <a:endParaRPr lang="zh-CN" altLang="en-US">
                <a:solidFill>
                  <a:schemeClr val="accent2"/>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100" fill="hold"/>
                                        <p:tgtEl>
                                          <p:spTgt spid="52"/>
                                        </p:tgtEl>
                                        <p:attrNameLst>
                                          <p:attrName>ppt_w</p:attrName>
                                        </p:attrNameLst>
                                      </p:cBhvr>
                                      <p:tavLst>
                                        <p:tav tm="0">
                                          <p:val>
                                            <p:fltVal val="0"/>
                                          </p:val>
                                        </p:tav>
                                        <p:tav tm="100000">
                                          <p:val>
                                            <p:strVal val="#ppt_w"/>
                                          </p:val>
                                        </p:tav>
                                      </p:tavLst>
                                    </p:anim>
                                    <p:anim calcmode="lin" valueType="num">
                                      <p:cBhvr>
                                        <p:cTn id="8" dur="100" fill="hold"/>
                                        <p:tgtEl>
                                          <p:spTgt spid="52"/>
                                        </p:tgtEl>
                                        <p:attrNameLst>
                                          <p:attrName>ppt_h</p:attrName>
                                        </p:attrNameLst>
                                      </p:cBhvr>
                                      <p:tavLst>
                                        <p:tav tm="0">
                                          <p:val>
                                            <p:fltVal val="0"/>
                                          </p:val>
                                        </p:tav>
                                        <p:tav tm="100000">
                                          <p:val>
                                            <p:strVal val="#ppt_h"/>
                                          </p:val>
                                        </p:tav>
                                      </p:tavLst>
                                    </p:anim>
                                    <p:animEffect transition="in" filter="fade">
                                      <p:cBhvr>
                                        <p:cTn id="9" dur="100"/>
                                        <p:tgtEl>
                                          <p:spTgt spid="52"/>
                                        </p:tgtEl>
                                      </p:cBhvr>
                                    </p:animEffect>
                                  </p:childTnLst>
                                </p:cTn>
                              </p:par>
                              <p:par>
                                <p:cTn id="10" presetID="6" presetClass="emph" presetSubtype="0" fill="hold" nodeType="withEffect">
                                  <p:stCondLst>
                                    <p:cond delay="100"/>
                                  </p:stCondLst>
                                  <p:childTnLst>
                                    <p:animScale>
                                      <p:cBhvr>
                                        <p:cTn id="11" dur="100" fill="hold"/>
                                        <p:tgtEl>
                                          <p:spTgt spid="52"/>
                                        </p:tgtEl>
                                      </p:cBhvr>
                                      <p:by x="110000" y="110000"/>
                                    </p:animScale>
                                  </p:childTnLst>
                                </p:cTn>
                              </p:par>
                              <p:par>
                                <p:cTn id="12" presetID="6" presetClass="emph" presetSubtype="0" fill="hold" nodeType="withEffect">
                                  <p:stCondLst>
                                    <p:cond delay="200"/>
                                  </p:stCondLst>
                                  <p:childTnLst>
                                    <p:animScale>
                                      <p:cBhvr>
                                        <p:cTn id="13" dur="200" fill="hold"/>
                                        <p:tgtEl>
                                          <p:spTgt spid="52"/>
                                        </p:tgtEl>
                                      </p:cBhvr>
                                      <p:by x="90000" y="90000"/>
                                    </p:animScale>
                                  </p:childTnLst>
                                </p:cTn>
                              </p:par>
                              <p:par>
                                <p:cTn id="14" presetID="6" presetClass="emph" presetSubtype="0" fill="hold" nodeType="withEffect">
                                  <p:stCondLst>
                                    <p:cond delay="400"/>
                                  </p:stCondLst>
                                  <p:childTnLst>
                                    <p:animScale>
                                      <p:cBhvr>
                                        <p:cTn id="15" dur="100" fill="hold"/>
                                        <p:tgtEl>
                                          <p:spTgt spid="52"/>
                                        </p:tgtEl>
                                      </p:cBhvr>
                                      <p:by x="105000" y="105000"/>
                                    </p:animScale>
                                  </p:childTnLst>
                                </p:cTn>
                              </p:par>
                              <p:par>
                                <p:cTn id="16" presetID="6" presetClass="emph" presetSubtype="0" fill="hold" nodeType="withEffect">
                                  <p:stCondLst>
                                    <p:cond delay="500"/>
                                  </p:stCondLst>
                                  <p:childTnLst>
                                    <p:animScale>
                                      <p:cBhvr>
                                        <p:cTn id="17" dur="200" fill="hold"/>
                                        <p:tgtEl>
                                          <p:spTgt spid="52"/>
                                        </p:tgtEl>
                                      </p:cBhvr>
                                      <p:by x="95000" y="95000"/>
                                    </p:animScale>
                                  </p:childTnLst>
                                </p:cTn>
                              </p:par>
                            </p:childTnLst>
                          </p:cTn>
                        </p:par>
                        <p:par>
                          <p:cTn id="18" fill="hold">
                            <p:stCondLst>
                              <p:cond delay="500"/>
                            </p:stCondLst>
                            <p:childTnLst>
                              <p:par>
                                <p:cTn id="19" presetID="53" presetClass="entr" presetSubtype="16"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p:cTn id="21" dur="100" fill="hold"/>
                                        <p:tgtEl>
                                          <p:spTgt spid="46"/>
                                        </p:tgtEl>
                                        <p:attrNameLst>
                                          <p:attrName>ppt_w</p:attrName>
                                        </p:attrNameLst>
                                      </p:cBhvr>
                                      <p:tavLst>
                                        <p:tav tm="0">
                                          <p:val>
                                            <p:fltVal val="0"/>
                                          </p:val>
                                        </p:tav>
                                        <p:tav tm="100000">
                                          <p:val>
                                            <p:strVal val="#ppt_w"/>
                                          </p:val>
                                        </p:tav>
                                      </p:tavLst>
                                    </p:anim>
                                    <p:anim calcmode="lin" valueType="num">
                                      <p:cBhvr>
                                        <p:cTn id="22" dur="100" fill="hold"/>
                                        <p:tgtEl>
                                          <p:spTgt spid="46"/>
                                        </p:tgtEl>
                                        <p:attrNameLst>
                                          <p:attrName>ppt_h</p:attrName>
                                        </p:attrNameLst>
                                      </p:cBhvr>
                                      <p:tavLst>
                                        <p:tav tm="0">
                                          <p:val>
                                            <p:fltVal val="0"/>
                                          </p:val>
                                        </p:tav>
                                        <p:tav tm="100000">
                                          <p:val>
                                            <p:strVal val="#ppt_h"/>
                                          </p:val>
                                        </p:tav>
                                      </p:tavLst>
                                    </p:anim>
                                    <p:animEffect transition="in" filter="fade">
                                      <p:cBhvr>
                                        <p:cTn id="23" dur="100"/>
                                        <p:tgtEl>
                                          <p:spTgt spid="46"/>
                                        </p:tgtEl>
                                      </p:cBhvr>
                                    </p:animEffect>
                                  </p:childTnLst>
                                </p:cTn>
                              </p:par>
                              <p:par>
                                <p:cTn id="24" presetID="6" presetClass="emph" presetSubtype="0" fill="hold" nodeType="withEffect">
                                  <p:stCondLst>
                                    <p:cond delay="100"/>
                                  </p:stCondLst>
                                  <p:childTnLst>
                                    <p:animScale>
                                      <p:cBhvr>
                                        <p:cTn id="25" dur="100" fill="hold"/>
                                        <p:tgtEl>
                                          <p:spTgt spid="46"/>
                                        </p:tgtEl>
                                      </p:cBhvr>
                                      <p:by x="110000" y="110000"/>
                                    </p:animScale>
                                  </p:childTnLst>
                                </p:cTn>
                              </p:par>
                              <p:par>
                                <p:cTn id="26" presetID="6" presetClass="emph" presetSubtype="0" fill="hold" nodeType="withEffect">
                                  <p:stCondLst>
                                    <p:cond delay="200"/>
                                  </p:stCondLst>
                                  <p:childTnLst>
                                    <p:animScale>
                                      <p:cBhvr>
                                        <p:cTn id="27" dur="200" fill="hold"/>
                                        <p:tgtEl>
                                          <p:spTgt spid="46"/>
                                        </p:tgtEl>
                                      </p:cBhvr>
                                      <p:by x="90000" y="90000"/>
                                    </p:animScale>
                                  </p:childTnLst>
                                </p:cTn>
                              </p:par>
                              <p:par>
                                <p:cTn id="28" presetID="6" presetClass="emph" presetSubtype="0" fill="hold" nodeType="withEffect">
                                  <p:stCondLst>
                                    <p:cond delay="400"/>
                                  </p:stCondLst>
                                  <p:childTnLst>
                                    <p:animScale>
                                      <p:cBhvr>
                                        <p:cTn id="29" dur="100" fill="hold"/>
                                        <p:tgtEl>
                                          <p:spTgt spid="46"/>
                                        </p:tgtEl>
                                      </p:cBhvr>
                                      <p:by x="105000" y="105000"/>
                                    </p:animScale>
                                  </p:childTnLst>
                                </p:cTn>
                              </p:par>
                              <p:par>
                                <p:cTn id="30" presetID="6" presetClass="emph" presetSubtype="0" fill="hold" nodeType="withEffect">
                                  <p:stCondLst>
                                    <p:cond delay="500"/>
                                  </p:stCondLst>
                                  <p:childTnLst>
                                    <p:animScale>
                                      <p:cBhvr>
                                        <p:cTn id="31" dur="200" fill="hold"/>
                                        <p:tgtEl>
                                          <p:spTgt spid="46"/>
                                        </p:tgtEl>
                                      </p:cBhvr>
                                      <p:by x="95000" y="95000"/>
                                    </p:animScale>
                                  </p:childTnLst>
                                </p:cTn>
                              </p:par>
                            </p:childTnLst>
                          </p:cTn>
                        </p:par>
                        <p:par>
                          <p:cTn id="32" fill="hold">
                            <p:stCondLst>
                              <p:cond delay="1000"/>
                            </p:stCondLst>
                            <p:childTnLst>
                              <p:par>
                                <p:cTn id="33" presetID="53" presetClass="entr" presetSubtype="16"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100" fill="hold"/>
                                        <p:tgtEl>
                                          <p:spTgt spid="58"/>
                                        </p:tgtEl>
                                        <p:attrNameLst>
                                          <p:attrName>ppt_w</p:attrName>
                                        </p:attrNameLst>
                                      </p:cBhvr>
                                      <p:tavLst>
                                        <p:tav tm="0">
                                          <p:val>
                                            <p:fltVal val="0"/>
                                          </p:val>
                                        </p:tav>
                                        <p:tav tm="100000">
                                          <p:val>
                                            <p:strVal val="#ppt_w"/>
                                          </p:val>
                                        </p:tav>
                                      </p:tavLst>
                                    </p:anim>
                                    <p:anim calcmode="lin" valueType="num">
                                      <p:cBhvr>
                                        <p:cTn id="36" dur="100" fill="hold"/>
                                        <p:tgtEl>
                                          <p:spTgt spid="58"/>
                                        </p:tgtEl>
                                        <p:attrNameLst>
                                          <p:attrName>ppt_h</p:attrName>
                                        </p:attrNameLst>
                                      </p:cBhvr>
                                      <p:tavLst>
                                        <p:tav tm="0">
                                          <p:val>
                                            <p:fltVal val="0"/>
                                          </p:val>
                                        </p:tav>
                                        <p:tav tm="100000">
                                          <p:val>
                                            <p:strVal val="#ppt_h"/>
                                          </p:val>
                                        </p:tav>
                                      </p:tavLst>
                                    </p:anim>
                                    <p:animEffect transition="in" filter="fade">
                                      <p:cBhvr>
                                        <p:cTn id="37" dur="100"/>
                                        <p:tgtEl>
                                          <p:spTgt spid="58"/>
                                        </p:tgtEl>
                                      </p:cBhvr>
                                    </p:animEffect>
                                  </p:childTnLst>
                                </p:cTn>
                              </p:par>
                              <p:par>
                                <p:cTn id="38" presetID="6" presetClass="emph" presetSubtype="0" fill="hold" nodeType="withEffect">
                                  <p:stCondLst>
                                    <p:cond delay="100"/>
                                  </p:stCondLst>
                                  <p:childTnLst>
                                    <p:animScale>
                                      <p:cBhvr>
                                        <p:cTn id="39" dur="100" fill="hold"/>
                                        <p:tgtEl>
                                          <p:spTgt spid="58"/>
                                        </p:tgtEl>
                                      </p:cBhvr>
                                      <p:by x="110000" y="110000"/>
                                    </p:animScale>
                                  </p:childTnLst>
                                </p:cTn>
                              </p:par>
                              <p:par>
                                <p:cTn id="40" presetID="6" presetClass="emph" presetSubtype="0" fill="hold" nodeType="withEffect">
                                  <p:stCondLst>
                                    <p:cond delay="200"/>
                                  </p:stCondLst>
                                  <p:childTnLst>
                                    <p:animScale>
                                      <p:cBhvr>
                                        <p:cTn id="41" dur="200" fill="hold"/>
                                        <p:tgtEl>
                                          <p:spTgt spid="58"/>
                                        </p:tgtEl>
                                      </p:cBhvr>
                                      <p:by x="90000" y="90000"/>
                                    </p:animScale>
                                  </p:childTnLst>
                                </p:cTn>
                              </p:par>
                              <p:par>
                                <p:cTn id="42" presetID="6" presetClass="emph" presetSubtype="0" fill="hold" nodeType="withEffect">
                                  <p:stCondLst>
                                    <p:cond delay="400"/>
                                  </p:stCondLst>
                                  <p:childTnLst>
                                    <p:animScale>
                                      <p:cBhvr>
                                        <p:cTn id="43" dur="100" fill="hold"/>
                                        <p:tgtEl>
                                          <p:spTgt spid="58"/>
                                        </p:tgtEl>
                                      </p:cBhvr>
                                      <p:by x="105000" y="105000"/>
                                    </p:animScale>
                                  </p:childTnLst>
                                </p:cTn>
                              </p:par>
                              <p:par>
                                <p:cTn id="44" presetID="6" presetClass="emph" presetSubtype="0" fill="hold" nodeType="withEffect">
                                  <p:stCondLst>
                                    <p:cond delay="500"/>
                                  </p:stCondLst>
                                  <p:childTnLst>
                                    <p:animScale>
                                      <p:cBhvr>
                                        <p:cTn id="45" dur="200" fill="hold"/>
                                        <p:tgtEl>
                                          <p:spTgt spid="58"/>
                                        </p:tgtEl>
                                      </p:cBhvr>
                                      <p:by x="95000" y="95000"/>
                                    </p:animScale>
                                  </p:childTnLst>
                                </p:cTn>
                              </p:par>
                            </p:childTnLst>
                          </p:cTn>
                        </p:par>
                        <p:par>
                          <p:cTn id="46" fill="hold">
                            <p:stCondLst>
                              <p:cond delay="1500"/>
                            </p:stCondLst>
                            <p:childTnLst>
                              <p:par>
                                <p:cTn id="47" presetID="12" presetClass="entr" presetSubtype="2"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p:tgtEl>
                                          <p:spTgt spid="29"/>
                                        </p:tgtEl>
                                        <p:attrNameLst>
                                          <p:attrName>ppt_x</p:attrName>
                                        </p:attrNameLst>
                                      </p:cBhvr>
                                      <p:tavLst>
                                        <p:tav tm="0">
                                          <p:val>
                                            <p:strVal val="#ppt_x+#ppt_w*1.125000"/>
                                          </p:val>
                                        </p:tav>
                                        <p:tav tm="100000">
                                          <p:val>
                                            <p:strVal val="#ppt_x"/>
                                          </p:val>
                                        </p:tav>
                                      </p:tavLst>
                                    </p:anim>
                                    <p:animEffect transition="in" filter="wipe(left)">
                                      <p:cBhvr>
                                        <p:cTn id="50" dur="500"/>
                                        <p:tgtEl>
                                          <p:spTgt spid="29"/>
                                        </p:tgtEl>
                                      </p:cBhvr>
                                    </p:animEffect>
                                  </p:childTnLst>
                                </p:cTn>
                              </p:par>
                            </p:childTnLst>
                          </p:cTn>
                        </p:par>
                        <p:par>
                          <p:cTn id="51" fill="hold">
                            <p:stCondLst>
                              <p:cond delay="2000"/>
                            </p:stCondLst>
                            <p:childTnLst>
                              <p:par>
                                <p:cTn id="52" presetID="12" presetClass="entr" presetSubtype="2"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additive="base">
                                        <p:cTn id="54" dur="500"/>
                                        <p:tgtEl>
                                          <p:spTgt spid="34"/>
                                        </p:tgtEl>
                                        <p:attrNameLst>
                                          <p:attrName>ppt_x</p:attrName>
                                        </p:attrNameLst>
                                      </p:cBhvr>
                                      <p:tavLst>
                                        <p:tav tm="0">
                                          <p:val>
                                            <p:strVal val="#ppt_x+#ppt_w*1.125000"/>
                                          </p:val>
                                        </p:tav>
                                        <p:tav tm="100000">
                                          <p:val>
                                            <p:strVal val="#ppt_x"/>
                                          </p:val>
                                        </p:tav>
                                      </p:tavLst>
                                    </p:anim>
                                    <p:animEffect transition="in" filter="wipe(left)">
                                      <p:cBhvr>
                                        <p:cTn id="55" dur="500"/>
                                        <p:tgtEl>
                                          <p:spTgt spid="34"/>
                                        </p:tgtEl>
                                      </p:cBhvr>
                                    </p:animEffect>
                                  </p:childTnLst>
                                </p:cTn>
                              </p:par>
                            </p:childTnLst>
                          </p:cTn>
                        </p:par>
                        <p:par>
                          <p:cTn id="56" fill="hold">
                            <p:stCondLst>
                              <p:cond delay="2500"/>
                            </p:stCondLst>
                            <p:childTnLst>
                              <p:par>
                                <p:cTn id="57" presetID="12" presetClass="entr" presetSubtype="2" fill="hold" nodeType="after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500"/>
                                        <p:tgtEl>
                                          <p:spTgt spid="39"/>
                                        </p:tgtEl>
                                        <p:attrNameLst>
                                          <p:attrName>ppt_x</p:attrName>
                                        </p:attrNameLst>
                                      </p:cBhvr>
                                      <p:tavLst>
                                        <p:tav tm="0">
                                          <p:val>
                                            <p:strVal val="#ppt_x+#ppt_w*1.125000"/>
                                          </p:val>
                                        </p:tav>
                                        <p:tav tm="100000">
                                          <p:val>
                                            <p:strVal val="#ppt_x"/>
                                          </p:val>
                                        </p:tav>
                                      </p:tavLst>
                                    </p:anim>
                                    <p:animEffect transition="in" filter="wipe(left)">
                                      <p:cBhvr>
                                        <p:cTn id="60" dur="500"/>
                                        <p:tgtEl>
                                          <p:spTgt spid="39"/>
                                        </p:tgtEl>
                                      </p:cBhvr>
                                    </p:animEffect>
                                  </p:childTnLst>
                                </p:cTn>
                              </p:par>
                            </p:childTnLst>
                          </p:cTn>
                        </p:par>
                        <p:par>
                          <p:cTn id="61" fill="hold">
                            <p:stCondLst>
                              <p:cond delay="3000"/>
                            </p:stCondLst>
                            <p:childTnLst>
                              <p:par>
                                <p:cTn id="62" presetID="10" presetClass="entr" presetSubtype="0" fill="hold" nodeType="after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fade">
                                      <p:cBhvr>
                                        <p:cTn id="64" dur="500"/>
                                        <p:tgtEl>
                                          <p:spTgt spid="76"/>
                                        </p:tgtEl>
                                      </p:cBhvr>
                                    </p:animEffect>
                                  </p:childTnLst>
                                </p:cTn>
                              </p:par>
                              <p:par>
                                <p:cTn id="65" presetID="10" presetClass="entr" presetSubtype="0" fill="hold" nodeType="withEffect">
                                  <p:stCondLst>
                                    <p:cond delay="250"/>
                                  </p:stCondLst>
                                  <p:childTnLst>
                                    <p:set>
                                      <p:cBhvr>
                                        <p:cTn id="66" dur="1" fill="hold">
                                          <p:stCondLst>
                                            <p:cond delay="0"/>
                                          </p:stCondLst>
                                        </p:cTn>
                                        <p:tgtEl>
                                          <p:spTgt spid="70"/>
                                        </p:tgtEl>
                                        <p:attrNameLst>
                                          <p:attrName>style.visibility</p:attrName>
                                        </p:attrNameLst>
                                      </p:cBhvr>
                                      <p:to>
                                        <p:strVal val="visible"/>
                                      </p:to>
                                    </p:set>
                                    <p:animEffect transition="in" filter="fade">
                                      <p:cBhvr>
                                        <p:cTn id="67" dur="500"/>
                                        <p:tgtEl>
                                          <p:spTgt spid="70"/>
                                        </p:tgtEl>
                                      </p:cBhvr>
                                    </p:animEffect>
                                  </p:childTnLst>
                                </p:cTn>
                              </p:par>
                              <p:par>
                                <p:cTn id="68" presetID="10" presetClass="entr" presetSubtype="0" fill="hold" nodeType="withEffect">
                                  <p:stCondLst>
                                    <p:cond delay="500"/>
                                  </p:stCondLst>
                                  <p:childTnLst>
                                    <p:set>
                                      <p:cBhvr>
                                        <p:cTn id="69" dur="1" fill="hold">
                                          <p:stCondLst>
                                            <p:cond delay="0"/>
                                          </p:stCondLst>
                                        </p:cTn>
                                        <p:tgtEl>
                                          <p:spTgt spid="64"/>
                                        </p:tgtEl>
                                        <p:attrNameLst>
                                          <p:attrName>style.visibility</p:attrName>
                                        </p:attrNameLst>
                                      </p:cBhvr>
                                      <p:to>
                                        <p:strVal val="visible"/>
                                      </p:to>
                                    </p:set>
                                    <p:animEffect transition="in" filter="fade">
                                      <p:cBhvr>
                                        <p:cTn id="70" dur="500"/>
                                        <p:tgtEl>
                                          <p:spTgt spid="64"/>
                                        </p:tgtEl>
                                      </p:cBhvr>
                                    </p:animEffect>
                                  </p:childTnLst>
                                </p:cTn>
                              </p:par>
                            </p:childTnLst>
                          </p:cTn>
                        </p:par>
                        <p:par>
                          <p:cTn id="71" fill="hold">
                            <p:stCondLst>
                              <p:cond delay="3500"/>
                            </p:stCondLst>
                            <p:childTnLst>
                              <p:par>
                                <p:cTn id="72" presetID="22" presetClass="entr" presetSubtype="8" fill="hold"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wipe(left)">
                                      <p:cBhvr>
                                        <p:cTn id="74" dur="500"/>
                                        <p:tgtEl>
                                          <p:spTgt spid="13"/>
                                        </p:tgtEl>
                                      </p:cBhvr>
                                    </p:animEffect>
                                  </p:childTnLst>
                                </p:cTn>
                              </p:par>
                            </p:childTnLst>
                          </p:cTn>
                        </p:par>
                        <p:par>
                          <p:cTn id="75" fill="hold">
                            <p:stCondLst>
                              <p:cond delay="4000"/>
                            </p:stCondLst>
                            <p:childTnLst>
                              <p:par>
                                <p:cTn id="76" presetID="22" presetClass="entr" presetSubtype="8" fill="hold"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childTnLst>
                          </p:cTn>
                        </p:par>
                        <p:par>
                          <p:cTn id="79" fill="hold">
                            <p:stCondLst>
                              <p:cond delay="4500"/>
                            </p:stCondLst>
                            <p:childTnLst>
                              <p:par>
                                <p:cTn id="80" presetID="22" presetClass="entr" presetSubtype="8" fill="hold"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569204" y="474182"/>
            <a:ext cx="3786614" cy="707886"/>
          </a:xfrm>
          <a:prstGeom prst="rect">
            <a:avLst/>
          </a:prstGeom>
          <a:noFill/>
        </p:spPr>
        <p:txBody>
          <a:bodyPr wrap="none" rtlCol="0">
            <a:spAutoFit/>
          </a:bodyPr>
          <a:lstStyle/>
          <a:p>
            <a:r>
              <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我所欠缺的地方</a:t>
            </a:r>
            <a:endPar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871484" y="2841374"/>
            <a:ext cx="2159244" cy="2159244"/>
            <a:chOff x="5871484" y="2841374"/>
            <a:chExt cx="2159244" cy="2159244"/>
          </a:xfrm>
        </p:grpSpPr>
        <p:grpSp>
          <p:nvGrpSpPr>
            <p:cNvPr id="75" name="组合 74"/>
            <p:cNvGrpSpPr/>
            <p:nvPr/>
          </p:nvGrpSpPr>
          <p:grpSpPr>
            <a:xfrm>
              <a:off x="5871484" y="2841374"/>
              <a:ext cx="2159244" cy="2159244"/>
              <a:chOff x="4926840" y="1732375"/>
              <a:chExt cx="1656097" cy="1656098"/>
            </a:xfrm>
          </p:grpSpPr>
          <p:sp>
            <p:nvSpPr>
              <p:cNvPr id="76" name="任意多边形 75"/>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 name="椭圆 76"/>
              <p:cNvSpPr/>
              <p:nvPr/>
            </p:nvSpPr>
            <p:spPr>
              <a:xfrm>
                <a:off x="5189938" y="1995474"/>
                <a:ext cx="1129900" cy="1129900"/>
              </a:xfrm>
              <a:prstGeom prst="ellipse">
                <a:avLst/>
              </a:prstGeom>
              <a:gradFill>
                <a:gsLst>
                  <a:gs pos="0">
                    <a:srgbClr val="E30613"/>
                  </a:gs>
                  <a:gs pos="100000">
                    <a:srgbClr val="81040B"/>
                  </a:gs>
                </a:gsLst>
                <a:lin ang="3600000" scaled="0"/>
              </a:gradFill>
              <a:ln>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5313048" y="2122912"/>
                <a:ext cx="883681" cy="883682"/>
              </a:xfrm>
              <a:prstGeom prst="ellipse">
                <a:avLst/>
              </a:prstGeom>
              <a:gradFill>
                <a:gsLst>
                  <a:gs pos="0">
                    <a:schemeClr val="bg1">
                      <a:lumMod val="85000"/>
                    </a:schemeClr>
                  </a:gs>
                  <a:gs pos="100000">
                    <a:schemeClr val="bg1"/>
                  </a:gs>
                </a:gsLst>
                <a:lin ang="2700000" scaled="1"/>
              </a:gradFill>
              <a:ln w="2540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2" name="文本框 91"/>
            <p:cNvSpPr txBox="1"/>
            <p:nvPr/>
          </p:nvSpPr>
          <p:spPr>
            <a:xfrm>
              <a:off x="6457054" y="3559765"/>
              <a:ext cx="937401" cy="769441"/>
            </a:xfrm>
            <a:prstGeom prst="rect">
              <a:avLst/>
            </a:prstGeom>
            <a:noFill/>
          </p:spPr>
          <p:txBody>
            <a:bodyPr wrap="square" rtlCol="0">
              <a:spAutoFit/>
            </a:bodyPr>
            <a:lstStyle/>
            <a:p>
              <a:pPr algn="ctr"/>
              <a:r>
                <a:rPr lang="en-US" altLang="zh-CN" sz="4400" dirty="0">
                  <a:gradFill>
                    <a:gsLst>
                      <a:gs pos="0">
                        <a:srgbClr val="E30613"/>
                      </a:gs>
                      <a:gs pos="100000">
                        <a:srgbClr val="81040B"/>
                      </a:gs>
                    </a:gsLst>
                    <a:lin ang="3600000" scaled="0"/>
                  </a:gradFill>
                  <a:latin typeface="Impact" panose="020B0806030902050204" pitchFamily="2" charset="0"/>
                </a:rPr>
                <a:t>01</a:t>
              </a:r>
              <a:endParaRPr lang="zh-CN" altLang="en-US" sz="4400" dirty="0">
                <a:gradFill>
                  <a:gsLst>
                    <a:gs pos="0">
                      <a:srgbClr val="E30613"/>
                    </a:gs>
                    <a:gs pos="100000">
                      <a:srgbClr val="81040B"/>
                    </a:gs>
                  </a:gsLst>
                  <a:lin ang="3600000" scaled="0"/>
                </a:gradFill>
                <a:latin typeface="Impact" panose="020B0806030902050204" pitchFamily="2" charset="0"/>
              </a:endParaRPr>
            </a:p>
          </p:txBody>
        </p:sp>
      </p:grpSp>
      <p:grpSp>
        <p:nvGrpSpPr>
          <p:cNvPr id="5" name="组合 4"/>
          <p:cNvGrpSpPr/>
          <p:nvPr/>
        </p:nvGrpSpPr>
        <p:grpSpPr>
          <a:xfrm>
            <a:off x="4190779" y="3180706"/>
            <a:ext cx="1572839" cy="1572839"/>
            <a:chOff x="4190779" y="3180706"/>
            <a:chExt cx="1572839" cy="1572839"/>
          </a:xfrm>
        </p:grpSpPr>
        <p:grpSp>
          <p:nvGrpSpPr>
            <p:cNvPr id="83" name="组合 82"/>
            <p:cNvGrpSpPr/>
            <p:nvPr/>
          </p:nvGrpSpPr>
          <p:grpSpPr>
            <a:xfrm>
              <a:off x="4190779" y="3180706"/>
              <a:ext cx="1572839" cy="1572839"/>
              <a:chOff x="4926840" y="1732375"/>
              <a:chExt cx="1656097" cy="1656098"/>
            </a:xfrm>
          </p:grpSpPr>
          <p:sp>
            <p:nvSpPr>
              <p:cNvPr id="84" name="任意多边形 83"/>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5" name="椭圆 84"/>
              <p:cNvSpPr/>
              <p:nvPr/>
            </p:nvSpPr>
            <p:spPr>
              <a:xfrm>
                <a:off x="5189938" y="1995474"/>
                <a:ext cx="1129900" cy="1129900"/>
              </a:xfrm>
              <a:prstGeom prst="ellipse">
                <a:avLst/>
              </a:prstGeom>
              <a:gradFill>
                <a:gsLst>
                  <a:gs pos="0">
                    <a:srgbClr val="E30613"/>
                  </a:gs>
                  <a:gs pos="100000">
                    <a:srgbClr val="81040B"/>
                  </a:gs>
                </a:gsLst>
                <a:lin ang="3600000" scaled="0"/>
              </a:gradFill>
              <a:ln>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5313048" y="2122912"/>
                <a:ext cx="883681" cy="883682"/>
              </a:xfrm>
              <a:prstGeom prst="ellipse">
                <a:avLst/>
              </a:prstGeom>
              <a:gradFill>
                <a:gsLst>
                  <a:gs pos="0">
                    <a:schemeClr val="bg1">
                      <a:lumMod val="85000"/>
                    </a:schemeClr>
                  </a:gs>
                  <a:gs pos="100000">
                    <a:schemeClr val="bg1"/>
                  </a:gs>
                </a:gsLst>
                <a:lin ang="2700000" scaled="1"/>
              </a:gradFill>
              <a:ln w="2540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文本框 94"/>
            <p:cNvSpPr txBox="1"/>
            <p:nvPr/>
          </p:nvSpPr>
          <p:spPr>
            <a:xfrm>
              <a:off x="4508497" y="3673122"/>
              <a:ext cx="937401" cy="553998"/>
            </a:xfrm>
            <a:prstGeom prst="rect">
              <a:avLst/>
            </a:prstGeom>
            <a:noFill/>
          </p:spPr>
          <p:txBody>
            <a:bodyPr wrap="square" rtlCol="0">
              <a:spAutoFit/>
            </a:bodyPr>
            <a:lstStyle/>
            <a:p>
              <a:pPr algn="ctr"/>
              <a:r>
                <a:rPr lang="en-US" altLang="zh-CN" sz="3000" dirty="0">
                  <a:gradFill>
                    <a:gsLst>
                      <a:gs pos="0">
                        <a:srgbClr val="E30613"/>
                      </a:gs>
                      <a:gs pos="100000">
                        <a:srgbClr val="81040B"/>
                      </a:gs>
                    </a:gsLst>
                    <a:lin ang="3600000" scaled="0"/>
                  </a:gradFill>
                  <a:latin typeface="Impact" panose="020B0806030902050204" pitchFamily="2" charset="0"/>
                </a:rPr>
                <a:t>03</a:t>
              </a:r>
              <a:endParaRPr lang="zh-CN" altLang="en-US" sz="3000" dirty="0">
                <a:gradFill>
                  <a:gsLst>
                    <a:gs pos="0">
                      <a:srgbClr val="E30613"/>
                    </a:gs>
                    <a:gs pos="100000">
                      <a:srgbClr val="81040B"/>
                    </a:gs>
                  </a:gsLst>
                  <a:lin ang="3600000" scaled="0"/>
                </a:gradFill>
                <a:latin typeface="Impact" panose="020B0806030902050204" pitchFamily="2" charset="0"/>
              </a:endParaRPr>
            </a:p>
          </p:txBody>
        </p:sp>
      </p:grpSp>
      <p:grpSp>
        <p:nvGrpSpPr>
          <p:cNvPr id="4" name="组合 3"/>
          <p:cNvGrpSpPr/>
          <p:nvPr/>
        </p:nvGrpSpPr>
        <p:grpSpPr>
          <a:xfrm>
            <a:off x="5022174" y="1908580"/>
            <a:ext cx="1366172" cy="1366172"/>
            <a:chOff x="5022174" y="1908580"/>
            <a:chExt cx="1366172" cy="1366172"/>
          </a:xfrm>
        </p:grpSpPr>
        <p:grpSp>
          <p:nvGrpSpPr>
            <p:cNvPr id="79" name="组合 78"/>
            <p:cNvGrpSpPr/>
            <p:nvPr/>
          </p:nvGrpSpPr>
          <p:grpSpPr>
            <a:xfrm>
              <a:off x="5022174" y="1908580"/>
              <a:ext cx="1366172" cy="1366172"/>
              <a:chOff x="4926840" y="1732375"/>
              <a:chExt cx="1656097" cy="1656098"/>
            </a:xfrm>
          </p:grpSpPr>
          <p:sp>
            <p:nvSpPr>
              <p:cNvPr id="80" name="任意多边形 79"/>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椭圆 80"/>
              <p:cNvSpPr/>
              <p:nvPr/>
            </p:nvSpPr>
            <p:spPr>
              <a:xfrm>
                <a:off x="5189938" y="1995474"/>
                <a:ext cx="1129900" cy="1129900"/>
              </a:xfrm>
              <a:prstGeom prst="ellipse">
                <a:avLst/>
              </a:prstGeom>
              <a:gradFill>
                <a:gsLst>
                  <a:gs pos="0">
                    <a:srgbClr val="E30613"/>
                  </a:gs>
                  <a:gs pos="100000">
                    <a:srgbClr val="81040B"/>
                  </a:gs>
                </a:gsLst>
                <a:lin ang="3600000" scaled="0"/>
              </a:gradFill>
              <a:ln>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313048" y="2122912"/>
                <a:ext cx="883681" cy="883682"/>
              </a:xfrm>
              <a:prstGeom prst="ellipse">
                <a:avLst/>
              </a:prstGeom>
              <a:gradFill>
                <a:gsLst>
                  <a:gs pos="0">
                    <a:schemeClr val="bg1">
                      <a:lumMod val="85000"/>
                    </a:schemeClr>
                  </a:gs>
                  <a:gs pos="100000">
                    <a:schemeClr val="bg1"/>
                  </a:gs>
                </a:gsLst>
                <a:lin ang="2700000" scaled="1"/>
              </a:gradFill>
              <a:ln w="2540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文本框 97"/>
            <p:cNvSpPr txBox="1"/>
            <p:nvPr/>
          </p:nvSpPr>
          <p:spPr>
            <a:xfrm>
              <a:off x="5230560" y="2335482"/>
              <a:ext cx="937401" cy="507831"/>
            </a:xfrm>
            <a:prstGeom prst="rect">
              <a:avLst/>
            </a:prstGeom>
            <a:noFill/>
          </p:spPr>
          <p:txBody>
            <a:bodyPr wrap="square" rtlCol="0">
              <a:spAutoFit/>
            </a:bodyPr>
            <a:lstStyle/>
            <a:p>
              <a:pPr algn="ctr"/>
              <a:r>
                <a:rPr lang="en-US" altLang="zh-CN" sz="2700" dirty="0">
                  <a:gradFill>
                    <a:gsLst>
                      <a:gs pos="0">
                        <a:srgbClr val="E30613"/>
                      </a:gs>
                      <a:gs pos="100000">
                        <a:srgbClr val="81040B"/>
                      </a:gs>
                    </a:gsLst>
                    <a:lin ang="3600000" scaled="0"/>
                  </a:gradFill>
                  <a:latin typeface="Impact" panose="020B0806030902050204" pitchFamily="2" charset="0"/>
                </a:rPr>
                <a:t>02</a:t>
              </a:r>
              <a:endParaRPr lang="zh-CN" altLang="en-US" sz="2700" dirty="0">
                <a:gradFill>
                  <a:gsLst>
                    <a:gs pos="0">
                      <a:srgbClr val="E30613"/>
                    </a:gs>
                    <a:gs pos="100000">
                      <a:srgbClr val="81040B"/>
                    </a:gs>
                  </a:gsLst>
                  <a:lin ang="3600000" scaled="0"/>
                </a:gradFill>
                <a:latin typeface="Impact" panose="020B0806030902050204" pitchFamily="2" charset="0"/>
              </a:endParaRPr>
            </a:p>
          </p:txBody>
        </p:sp>
      </p:grpSp>
      <p:grpSp>
        <p:nvGrpSpPr>
          <p:cNvPr id="6" name="组合 5"/>
          <p:cNvGrpSpPr/>
          <p:nvPr/>
        </p:nvGrpSpPr>
        <p:grpSpPr>
          <a:xfrm>
            <a:off x="4860327" y="4640803"/>
            <a:ext cx="1712991" cy="1712991"/>
            <a:chOff x="4860327" y="4640803"/>
            <a:chExt cx="1712991" cy="1712991"/>
          </a:xfrm>
        </p:grpSpPr>
        <p:grpSp>
          <p:nvGrpSpPr>
            <p:cNvPr id="87" name="组合 86"/>
            <p:cNvGrpSpPr/>
            <p:nvPr/>
          </p:nvGrpSpPr>
          <p:grpSpPr>
            <a:xfrm>
              <a:off x="4860327" y="4640803"/>
              <a:ext cx="1712991" cy="1712991"/>
              <a:chOff x="4926840" y="1732375"/>
              <a:chExt cx="1656097" cy="1656098"/>
            </a:xfrm>
          </p:grpSpPr>
          <p:sp>
            <p:nvSpPr>
              <p:cNvPr id="88" name="任意多边形 87"/>
              <p:cNvSpPr/>
              <p:nvPr/>
            </p:nvSpPr>
            <p:spPr>
              <a:xfrm>
                <a:off x="4926840" y="1732375"/>
                <a:ext cx="1656097" cy="1656098"/>
              </a:xfrm>
              <a:custGeom>
                <a:avLst/>
                <a:gdLst>
                  <a:gd name="connsiteX0" fmla="*/ 734066 w 1656097"/>
                  <a:gd name="connsiteY0" fmla="*/ 0 h 1656098"/>
                  <a:gd name="connsiteX1" fmla="*/ 922032 w 1656097"/>
                  <a:gd name="connsiteY1" fmla="*/ 0 h 1656098"/>
                  <a:gd name="connsiteX2" fmla="*/ 958682 w 1656097"/>
                  <a:gd name="connsiteY2" fmla="*/ 170987 h 1656098"/>
                  <a:gd name="connsiteX3" fmla="*/ 967537 w 1656097"/>
                  <a:gd name="connsiteY3" fmla="*/ 172338 h 1656098"/>
                  <a:gd name="connsiteX4" fmla="*/ 1042604 w 1656097"/>
                  <a:gd name="connsiteY4" fmla="*/ 194634 h 1656098"/>
                  <a:gd name="connsiteX5" fmla="*/ 1160682 w 1656097"/>
                  <a:gd name="connsiteY5" fmla="*/ 63947 h 1656098"/>
                  <a:gd name="connsiteX6" fmla="*/ 1323465 w 1656097"/>
                  <a:gd name="connsiteY6" fmla="*/ 157929 h 1656098"/>
                  <a:gd name="connsiteX7" fmla="*/ 1271151 w 1656097"/>
                  <a:gd name="connsiteY7" fmla="*/ 319877 h 1656098"/>
                  <a:gd name="connsiteX8" fmla="*/ 1280994 w 1656097"/>
                  <a:gd name="connsiteY8" fmla="*/ 327054 h 1656098"/>
                  <a:gd name="connsiteX9" fmla="*/ 1333335 w 1656097"/>
                  <a:gd name="connsiteY9" fmla="*/ 377405 h 1656098"/>
                  <a:gd name="connsiteX10" fmla="*/ 1338950 w 1656097"/>
                  <a:gd name="connsiteY10" fmla="*/ 384065 h 1656098"/>
                  <a:gd name="connsiteX11" fmla="*/ 1498169 w 1656097"/>
                  <a:gd name="connsiteY11" fmla="*/ 332634 h 1656098"/>
                  <a:gd name="connsiteX12" fmla="*/ 1592152 w 1656097"/>
                  <a:gd name="connsiteY12" fmla="*/ 495417 h 1656098"/>
                  <a:gd name="connsiteX13" fmla="*/ 1473528 w 1656097"/>
                  <a:gd name="connsiteY13" fmla="*/ 602595 h 1656098"/>
                  <a:gd name="connsiteX14" fmla="*/ 1483127 w 1656097"/>
                  <a:gd name="connsiteY14" fmla="*/ 626411 h 1656098"/>
                  <a:gd name="connsiteX15" fmla="*/ 1501984 w 1656097"/>
                  <a:gd name="connsiteY15" fmla="*/ 701032 h 1656098"/>
                  <a:gd name="connsiteX16" fmla="*/ 1656097 w 1656097"/>
                  <a:gd name="connsiteY16" fmla="*/ 734067 h 1656098"/>
                  <a:gd name="connsiteX17" fmla="*/ 1656097 w 1656097"/>
                  <a:gd name="connsiteY17" fmla="*/ 922032 h 1656098"/>
                  <a:gd name="connsiteX18" fmla="*/ 1511749 w 1656097"/>
                  <a:gd name="connsiteY18" fmla="*/ 952973 h 1656098"/>
                  <a:gd name="connsiteX19" fmla="*/ 1506114 w 1656097"/>
                  <a:gd name="connsiteY19" fmla="*/ 989892 h 1656098"/>
                  <a:gd name="connsiteX20" fmla="*/ 1491538 w 1656097"/>
                  <a:gd name="connsiteY20" fmla="*/ 1048074 h 1656098"/>
                  <a:gd name="connsiteX21" fmla="*/ 1485827 w 1656097"/>
                  <a:gd name="connsiteY21" fmla="*/ 1064617 h 1656098"/>
                  <a:gd name="connsiteX22" fmla="*/ 1592152 w 1656097"/>
                  <a:gd name="connsiteY22" fmla="*/ 1160683 h 1656098"/>
                  <a:gd name="connsiteX23" fmla="*/ 1498169 w 1656097"/>
                  <a:gd name="connsiteY23" fmla="*/ 1323465 h 1656098"/>
                  <a:gd name="connsiteX24" fmla="*/ 1367507 w 1656097"/>
                  <a:gd name="connsiteY24" fmla="*/ 1281258 h 1656098"/>
                  <a:gd name="connsiteX25" fmla="*/ 1351398 w 1656097"/>
                  <a:gd name="connsiteY25" fmla="*/ 1303350 h 1656098"/>
                  <a:gd name="connsiteX26" fmla="*/ 1301049 w 1656097"/>
                  <a:gd name="connsiteY26" fmla="*/ 1355691 h 1656098"/>
                  <a:gd name="connsiteX27" fmla="*/ 1282493 w 1656097"/>
                  <a:gd name="connsiteY27" fmla="*/ 1371332 h 1656098"/>
                  <a:gd name="connsiteX28" fmla="*/ 1323465 w 1656097"/>
                  <a:gd name="connsiteY28" fmla="*/ 1498169 h 1656098"/>
                  <a:gd name="connsiteX29" fmla="*/ 1160682 w 1656097"/>
                  <a:gd name="connsiteY29" fmla="*/ 1592152 h 1656098"/>
                  <a:gd name="connsiteX30" fmla="*/ 1074277 w 1656097"/>
                  <a:gd name="connsiteY30" fmla="*/ 1496521 h 1656098"/>
                  <a:gd name="connsiteX31" fmla="*/ 1052042 w 1656097"/>
                  <a:gd name="connsiteY31" fmla="*/ 1505484 h 1656098"/>
                  <a:gd name="connsiteX32" fmla="*/ 948719 w 1656097"/>
                  <a:gd name="connsiteY32" fmla="*/ 1531593 h 1656098"/>
                  <a:gd name="connsiteX33" fmla="*/ 922032 w 1656097"/>
                  <a:gd name="connsiteY33" fmla="*/ 1656098 h 1656098"/>
                  <a:gd name="connsiteX34" fmla="*/ 734066 w 1656097"/>
                  <a:gd name="connsiteY34" fmla="*/ 1656098 h 1656098"/>
                  <a:gd name="connsiteX35" fmla="*/ 707323 w 1656097"/>
                  <a:gd name="connsiteY35" fmla="*/ 1531333 h 1656098"/>
                  <a:gd name="connsiteX36" fmla="*/ 688561 w 1656097"/>
                  <a:gd name="connsiteY36" fmla="*/ 1528470 h 1656098"/>
                  <a:gd name="connsiteX37" fmla="*/ 581645 w 1656097"/>
                  <a:gd name="connsiteY37" fmla="*/ 1496716 h 1656098"/>
                  <a:gd name="connsiteX38" fmla="*/ 495416 w 1656097"/>
                  <a:gd name="connsiteY38" fmla="*/ 1592152 h 1656098"/>
                  <a:gd name="connsiteX39" fmla="*/ 332634 w 1656097"/>
                  <a:gd name="connsiteY39" fmla="*/ 1498169 h 1656098"/>
                  <a:gd name="connsiteX40" fmla="*/ 373389 w 1656097"/>
                  <a:gd name="connsiteY40" fmla="*/ 1372000 h 1656098"/>
                  <a:gd name="connsiteX41" fmla="*/ 293970 w 1656097"/>
                  <a:gd name="connsiteY41" fmla="*/ 1290661 h 1656098"/>
                  <a:gd name="connsiteX42" fmla="*/ 287662 w 1656097"/>
                  <a:gd name="connsiteY42" fmla="*/ 1281558 h 1656098"/>
                  <a:gd name="connsiteX43" fmla="*/ 157930 w 1656097"/>
                  <a:gd name="connsiteY43" fmla="*/ 1323465 h 1656098"/>
                  <a:gd name="connsiteX44" fmla="*/ 63947 w 1656097"/>
                  <a:gd name="connsiteY44" fmla="*/ 1160683 h 1656098"/>
                  <a:gd name="connsiteX45" fmla="*/ 170348 w 1656097"/>
                  <a:gd name="connsiteY45" fmla="*/ 1064548 h 1656098"/>
                  <a:gd name="connsiteX46" fmla="*/ 159896 w 1656097"/>
                  <a:gd name="connsiteY46" fmla="*/ 1031651 h 1656098"/>
                  <a:gd name="connsiteX47" fmla="*/ 144063 w 1656097"/>
                  <a:gd name="connsiteY47" fmla="*/ 952912 h 1656098"/>
                  <a:gd name="connsiteX48" fmla="*/ 0 w 1656097"/>
                  <a:gd name="connsiteY48" fmla="*/ 922032 h 1656098"/>
                  <a:gd name="connsiteX49" fmla="*/ 0 w 1656097"/>
                  <a:gd name="connsiteY49" fmla="*/ 734067 h 1656098"/>
                  <a:gd name="connsiteX50" fmla="*/ 152682 w 1656097"/>
                  <a:gd name="connsiteY50" fmla="*/ 701339 h 1656098"/>
                  <a:gd name="connsiteX51" fmla="*/ 159896 w 1656097"/>
                  <a:gd name="connsiteY51" fmla="*/ 669158 h 1656098"/>
                  <a:gd name="connsiteX52" fmla="*/ 182923 w 1656097"/>
                  <a:gd name="connsiteY52" fmla="*/ 602913 h 1656098"/>
                  <a:gd name="connsiteX53" fmla="*/ 63947 w 1656097"/>
                  <a:gd name="connsiteY53" fmla="*/ 495417 h 1656098"/>
                  <a:gd name="connsiteX54" fmla="*/ 157930 w 1656097"/>
                  <a:gd name="connsiteY54" fmla="*/ 332634 h 1656098"/>
                  <a:gd name="connsiteX55" fmla="*/ 318389 w 1656097"/>
                  <a:gd name="connsiteY55" fmla="*/ 384465 h 1656098"/>
                  <a:gd name="connsiteX56" fmla="*/ 353537 w 1656097"/>
                  <a:gd name="connsiteY56" fmla="*/ 346539 h 1656098"/>
                  <a:gd name="connsiteX57" fmla="*/ 385166 w 1656097"/>
                  <a:gd name="connsiteY57" fmla="*/ 320558 h 1656098"/>
                  <a:gd name="connsiteX58" fmla="*/ 332634 w 1656097"/>
                  <a:gd name="connsiteY58" fmla="*/ 157929 h 1656098"/>
                  <a:gd name="connsiteX59" fmla="*/ 495416 w 1656097"/>
                  <a:gd name="connsiteY59" fmla="*/ 63947 h 1656098"/>
                  <a:gd name="connsiteX60" fmla="*/ 612546 w 1656097"/>
                  <a:gd name="connsiteY60" fmla="*/ 193585 h 1656098"/>
                  <a:gd name="connsiteX61" fmla="*/ 688561 w 1656097"/>
                  <a:gd name="connsiteY61" fmla="*/ 172338 h 1656098"/>
                  <a:gd name="connsiteX62" fmla="*/ 697415 w 1656097"/>
                  <a:gd name="connsiteY62" fmla="*/ 170987 h 165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6097" h="1656098">
                    <a:moveTo>
                      <a:pt x="734066" y="0"/>
                    </a:moveTo>
                    <a:lnTo>
                      <a:pt x="922032" y="0"/>
                    </a:lnTo>
                    <a:lnTo>
                      <a:pt x="958682" y="170987"/>
                    </a:lnTo>
                    <a:lnTo>
                      <a:pt x="967537" y="172338"/>
                    </a:lnTo>
                    <a:lnTo>
                      <a:pt x="1042604" y="194634"/>
                    </a:lnTo>
                    <a:lnTo>
                      <a:pt x="1160682" y="63947"/>
                    </a:lnTo>
                    <a:lnTo>
                      <a:pt x="1323465" y="157929"/>
                    </a:lnTo>
                    <a:lnTo>
                      <a:pt x="1271151" y="319877"/>
                    </a:lnTo>
                    <a:lnTo>
                      <a:pt x="1280994" y="327054"/>
                    </a:lnTo>
                    <a:cubicBezTo>
                      <a:pt x="1299308" y="342918"/>
                      <a:pt x="1316780" y="359726"/>
                      <a:pt x="1333335" y="377405"/>
                    </a:cubicBezTo>
                    <a:lnTo>
                      <a:pt x="1338950" y="384065"/>
                    </a:lnTo>
                    <a:lnTo>
                      <a:pt x="1498169" y="332634"/>
                    </a:lnTo>
                    <a:lnTo>
                      <a:pt x="1592152" y="495417"/>
                    </a:lnTo>
                    <a:lnTo>
                      <a:pt x="1473528" y="602595"/>
                    </a:lnTo>
                    <a:lnTo>
                      <a:pt x="1483127" y="626411"/>
                    </a:lnTo>
                    <a:lnTo>
                      <a:pt x="1501984" y="701032"/>
                    </a:lnTo>
                    <a:lnTo>
                      <a:pt x="1656097" y="734067"/>
                    </a:lnTo>
                    <a:lnTo>
                      <a:pt x="1656097" y="922032"/>
                    </a:lnTo>
                    <a:lnTo>
                      <a:pt x="1511749" y="952973"/>
                    </a:lnTo>
                    <a:lnTo>
                      <a:pt x="1506114" y="989892"/>
                    </a:lnTo>
                    <a:cubicBezTo>
                      <a:pt x="1502081" y="1009604"/>
                      <a:pt x="1497209" y="1029011"/>
                      <a:pt x="1491538" y="1048074"/>
                    </a:cubicBezTo>
                    <a:lnTo>
                      <a:pt x="1485827" y="1064617"/>
                    </a:lnTo>
                    <a:lnTo>
                      <a:pt x="1592152" y="1160683"/>
                    </a:lnTo>
                    <a:lnTo>
                      <a:pt x="1498169" y="1323465"/>
                    </a:lnTo>
                    <a:lnTo>
                      <a:pt x="1367507" y="1281258"/>
                    </a:lnTo>
                    <a:lnTo>
                      <a:pt x="1351398" y="1303350"/>
                    </a:lnTo>
                    <a:cubicBezTo>
                      <a:pt x="1335535" y="1321664"/>
                      <a:pt x="1318727" y="1339136"/>
                      <a:pt x="1301049" y="1355691"/>
                    </a:cubicBezTo>
                    <a:lnTo>
                      <a:pt x="1282493" y="1371332"/>
                    </a:lnTo>
                    <a:lnTo>
                      <a:pt x="1323465" y="1498169"/>
                    </a:lnTo>
                    <a:lnTo>
                      <a:pt x="1160682" y="1592152"/>
                    </a:lnTo>
                    <a:lnTo>
                      <a:pt x="1074277" y="1496521"/>
                    </a:lnTo>
                    <a:lnTo>
                      <a:pt x="1052042" y="1505484"/>
                    </a:lnTo>
                    <a:lnTo>
                      <a:pt x="948719" y="1531593"/>
                    </a:lnTo>
                    <a:lnTo>
                      <a:pt x="922032" y="1656098"/>
                    </a:lnTo>
                    <a:lnTo>
                      <a:pt x="734066" y="1656098"/>
                    </a:lnTo>
                    <a:lnTo>
                      <a:pt x="707323" y="1531333"/>
                    </a:lnTo>
                    <a:lnTo>
                      <a:pt x="688561" y="1528470"/>
                    </a:lnTo>
                    <a:lnTo>
                      <a:pt x="581645" y="1496716"/>
                    </a:lnTo>
                    <a:lnTo>
                      <a:pt x="495416" y="1592152"/>
                    </a:lnTo>
                    <a:lnTo>
                      <a:pt x="332634" y="1498169"/>
                    </a:lnTo>
                    <a:lnTo>
                      <a:pt x="373389" y="1372000"/>
                    </a:lnTo>
                    <a:lnTo>
                      <a:pt x="293970" y="1290661"/>
                    </a:lnTo>
                    <a:lnTo>
                      <a:pt x="287662" y="1281558"/>
                    </a:lnTo>
                    <a:lnTo>
                      <a:pt x="157930" y="1323465"/>
                    </a:lnTo>
                    <a:lnTo>
                      <a:pt x="63947" y="1160683"/>
                    </a:lnTo>
                    <a:lnTo>
                      <a:pt x="170348" y="1064548"/>
                    </a:lnTo>
                    <a:lnTo>
                      <a:pt x="159896" y="1031651"/>
                    </a:lnTo>
                    <a:lnTo>
                      <a:pt x="144063" y="952912"/>
                    </a:lnTo>
                    <a:lnTo>
                      <a:pt x="0" y="922032"/>
                    </a:lnTo>
                    <a:lnTo>
                      <a:pt x="0" y="734067"/>
                    </a:lnTo>
                    <a:lnTo>
                      <a:pt x="152682" y="701339"/>
                    </a:lnTo>
                    <a:lnTo>
                      <a:pt x="159896" y="669158"/>
                    </a:lnTo>
                    <a:lnTo>
                      <a:pt x="182923" y="602913"/>
                    </a:lnTo>
                    <a:lnTo>
                      <a:pt x="63947" y="495417"/>
                    </a:lnTo>
                    <a:lnTo>
                      <a:pt x="157930" y="332634"/>
                    </a:lnTo>
                    <a:lnTo>
                      <a:pt x="318389" y="384465"/>
                    </a:lnTo>
                    <a:lnTo>
                      <a:pt x="353537" y="346539"/>
                    </a:lnTo>
                    <a:lnTo>
                      <a:pt x="385166" y="320558"/>
                    </a:lnTo>
                    <a:lnTo>
                      <a:pt x="332634" y="157929"/>
                    </a:lnTo>
                    <a:lnTo>
                      <a:pt x="495416" y="63947"/>
                    </a:lnTo>
                    <a:lnTo>
                      <a:pt x="612546" y="193585"/>
                    </a:lnTo>
                    <a:lnTo>
                      <a:pt x="688561" y="172338"/>
                    </a:lnTo>
                    <a:lnTo>
                      <a:pt x="697415" y="170987"/>
                    </a:lnTo>
                    <a:close/>
                  </a:path>
                </a:pathLst>
              </a:custGeom>
              <a:gradFill>
                <a:gsLst>
                  <a:gs pos="0">
                    <a:schemeClr val="bg1"/>
                  </a:gs>
                  <a:gs pos="100000">
                    <a:srgbClr val="E2E2E2"/>
                  </a:gs>
                </a:gsLst>
                <a:lin ang="2700000" scaled="1"/>
              </a:gradFill>
              <a:ln>
                <a:noFill/>
              </a:ln>
              <a:effectLst>
                <a:outerShdw blurRad="1905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9" name="椭圆 88"/>
              <p:cNvSpPr/>
              <p:nvPr/>
            </p:nvSpPr>
            <p:spPr>
              <a:xfrm>
                <a:off x="5189938" y="1995474"/>
                <a:ext cx="1129900" cy="1129900"/>
              </a:xfrm>
              <a:prstGeom prst="ellipse">
                <a:avLst/>
              </a:prstGeom>
              <a:gradFill>
                <a:gsLst>
                  <a:gs pos="0">
                    <a:srgbClr val="E30613"/>
                  </a:gs>
                  <a:gs pos="100000">
                    <a:srgbClr val="81040B"/>
                  </a:gs>
                </a:gsLst>
                <a:lin ang="3600000" scaled="0"/>
              </a:gradFill>
              <a:ln>
                <a:noFill/>
              </a:ln>
              <a:effectLst>
                <a:innerShdw blurRad="889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5313048" y="2122912"/>
                <a:ext cx="883681" cy="883682"/>
              </a:xfrm>
              <a:prstGeom prst="ellipse">
                <a:avLst/>
              </a:prstGeom>
              <a:gradFill>
                <a:gsLst>
                  <a:gs pos="0">
                    <a:schemeClr val="bg1">
                      <a:lumMod val="85000"/>
                    </a:schemeClr>
                  </a:gs>
                  <a:gs pos="100000">
                    <a:schemeClr val="bg1"/>
                  </a:gs>
                </a:gsLst>
                <a:lin ang="2700000" scaled="1"/>
              </a:gradFill>
              <a:ln w="25400">
                <a:gradFill flip="none" rotWithShape="1">
                  <a:gsLst>
                    <a:gs pos="100000">
                      <a:schemeClr val="bg1">
                        <a:lumMod val="85000"/>
                      </a:schemeClr>
                    </a:gs>
                    <a:gs pos="0">
                      <a:schemeClr val="bg1"/>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文本框 100"/>
            <p:cNvSpPr txBox="1"/>
            <p:nvPr/>
          </p:nvSpPr>
          <p:spPr>
            <a:xfrm>
              <a:off x="5248121" y="5215967"/>
              <a:ext cx="937401" cy="584775"/>
            </a:xfrm>
            <a:prstGeom prst="rect">
              <a:avLst/>
            </a:prstGeom>
            <a:noFill/>
          </p:spPr>
          <p:txBody>
            <a:bodyPr wrap="square" rtlCol="0">
              <a:spAutoFit/>
            </a:bodyPr>
            <a:lstStyle/>
            <a:p>
              <a:pPr algn="ctr"/>
              <a:r>
                <a:rPr lang="en-US" altLang="zh-CN" sz="3200" dirty="0">
                  <a:gradFill>
                    <a:gsLst>
                      <a:gs pos="0">
                        <a:srgbClr val="E30613"/>
                      </a:gs>
                      <a:gs pos="100000">
                        <a:srgbClr val="81040B"/>
                      </a:gs>
                    </a:gsLst>
                    <a:lin ang="3600000" scaled="0"/>
                  </a:gradFill>
                  <a:latin typeface="Impact" panose="020B0806030902050204" pitchFamily="2" charset="0"/>
                </a:rPr>
                <a:t>04</a:t>
              </a:r>
              <a:endParaRPr lang="zh-CN" altLang="en-US" sz="3200" dirty="0">
                <a:gradFill>
                  <a:gsLst>
                    <a:gs pos="0">
                      <a:srgbClr val="E30613"/>
                    </a:gs>
                    <a:gs pos="100000">
                      <a:srgbClr val="81040B"/>
                    </a:gs>
                  </a:gsLst>
                  <a:lin ang="3600000" scaled="0"/>
                </a:gradFill>
                <a:latin typeface="Impact" panose="020B0806030902050204" pitchFamily="2" charset="0"/>
              </a:endParaRPr>
            </a:p>
          </p:txBody>
        </p:sp>
      </p:grpSp>
      <p:grpSp>
        <p:nvGrpSpPr>
          <p:cNvPr id="104" name="组合 103"/>
          <p:cNvGrpSpPr/>
          <p:nvPr/>
        </p:nvGrpSpPr>
        <p:grpSpPr>
          <a:xfrm flipV="1">
            <a:off x="6201444" y="2034262"/>
            <a:ext cx="2516547" cy="312460"/>
            <a:chOff x="5272248" y="4626108"/>
            <a:chExt cx="2684915" cy="333365"/>
          </a:xfrm>
        </p:grpSpPr>
        <p:sp>
          <p:nvSpPr>
            <p:cNvPr id="116" name="椭圆 115"/>
            <p:cNvSpPr/>
            <p:nvPr/>
          </p:nvSpPr>
          <p:spPr>
            <a:xfrm>
              <a:off x="5272248" y="4626108"/>
              <a:ext cx="81021" cy="81021"/>
            </a:xfrm>
            <a:prstGeom prst="ellipse">
              <a:avLst/>
            </a:prstGeom>
            <a:gradFill>
              <a:gsLst>
                <a:gs pos="0">
                  <a:srgbClr val="E30613"/>
                </a:gs>
                <a:gs pos="100000">
                  <a:srgbClr val="81040B"/>
                </a:gs>
              </a:gsLst>
              <a:lin ang="3600000" scaled="0"/>
            </a:gradFill>
            <a:ln>
              <a:solidFill>
                <a:srgbClr val="E41F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任意多边形 116"/>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rgbClr val="E41F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3" name="组合 122"/>
          <p:cNvGrpSpPr/>
          <p:nvPr/>
        </p:nvGrpSpPr>
        <p:grpSpPr>
          <a:xfrm flipV="1">
            <a:off x="7795072" y="3150862"/>
            <a:ext cx="2516547" cy="312460"/>
            <a:chOff x="5272248" y="4626108"/>
            <a:chExt cx="2684915" cy="333365"/>
          </a:xfrm>
        </p:grpSpPr>
        <p:sp>
          <p:nvSpPr>
            <p:cNvPr id="126" name="椭圆 125"/>
            <p:cNvSpPr/>
            <p:nvPr/>
          </p:nvSpPr>
          <p:spPr>
            <a:xfrm>
              <a:off x="5272248" y="4626108"/>
              <a:ext cx="81021" cy="81021"/>
            </a:xfrm>
            <a:prstGeom prst="ellipse">
              <a:avLst/>
            </a:prstGeom>
            <a:gradFill>
              <a:gsLst>
                <a:gs pos="0">
                  <a:srgbClr val="E30613"/>
                </a:gs>
                <a:gs pos="100000">
                  <a:srgbClr val="81040B"/>
                </a:gs>
              </a:gsLst>
              <a:lin ang="3600000" scaled="0"/>
            </a:gradFill>
            <a:ln>
              <a:solidFill>
                <a:srgbClr val="E41F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任意多边形 126"/>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rgbClr val="E41F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9" name="组合 128"/>
          <p:cNvGrpSpPr/>
          <p:nvPr/>
        </p:nvGrpSpPr>
        <p:grpSpPr>
          <a:xfrm flipH="1" flipV="1">
            <a:off x="1880512" y="3353643"/>
            <a:ext cx="2516547" cy="312460"/>
            <a:chOff x="5272248" y="4626108"/>
            <a:chExt cx="2684915" cy="333365"/>
          </a:xfrm>
        </p:grpSpPr>
        <p:sp>
          <p:nvSpPr>
            <p:cNvPr id="132" name="椭圆 131"/>
            <p:cNvSpPr/>
            <p:nvPr/>
          </p:nvSpPr>
          <p:spPr>
            <a:xfrm>
              <a:off x="5272248" y="4626108"/>
              <a:ext cx="81021" cy="81021"/>
            </a:xfrm>
            <a:prstGeom prst="ellipse">
              <a:avLst/>
            </a:prstGeom>
            <a:gradFill>
              <a:gsLst>
                <a:gs pos="0">
                  <a:srgbClr val="E30613"/>
                </a:gs>
                <a:gs pos="100000">
                  <a:srgbClr val="81040B"/>
                </a:gs>
              </a:gsLst>
              <a:lin ang="3600000" scaled="0"/>
            </a:gradFill>
            <a:ln>
              <a:solidFill>
                <a:srgbClr val="E41F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任意多边形 132"/>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rgbClr val="E41F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2" name="组合 141"/>
          <p:cNvGrpSpPr/>
          <p:nvPr/>
        </p:nvGrpSpPr>
        <p:grpSpPr>
          <a:xfrm flipH="1" flipV="1">
            <a:off x="2451722" y="5230420"/>
            <a:ext cx="2516547" cy="312460"/>
            <a:chOff x="5272248" y="4626108"/>
            <a:chExt cx="2684915" cy="333365"/>
          </a:xfrm>
        </p:grpSpPr>
        <p:sp>
          <p:nvSpPr>
            <p:cNvPr id="145" name="椭圆 144"/>
            <p:cNvSpPr/>
            <p:nvPr/>
          </p:nvSpPr>
          <p:spPr>
            <a:xfrm>
              <a:off x="5272248" y="4626108"/>
              <a:ext cx="81021" cy="81021"/>
            </a:xfrm>
            <a:prstGeom prst="ellipse">
              <a:avLst/>
            </a:prstGeom>
            <a:gradFill>
              <a:gsLst>
                <a:gs pos="0">
                  <a:srgbClr val="E30613"/>
                </a:gs>
                <a:gs pos="100000">
                  <a:srgbClr val="81040B"/>
                </a:gs>
              </a:gsLst>
              <a:lin ang="3600000" scaled="0"/>
            </a:gradFill>
            <a:ln>
              <a:solidFill>
                <a:srgbClr val="E41F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任意多边形 14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rgbClr val="E41F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7" name="文本框 14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976613" y="3406371"/>
            <a:ext cx="2339102" cy="1384995"/>
          </a:xfrm>
          <a:prstGeom prst="rect">
            <a:avLst/>
          </a:prstGeom>
          <a:noFill/>
          <a:effectLst/>
        </p:spPr>
        <p:txBody>
          <a:bodyPr wrap="none" rtlCol="0">
            <a:spAutoFit/>
          </a:bodyPr>
          <a:lstStyle/>
          <a:p>
            <a:r>
              <a:rPr lang="zh-CN" altLang="en-US" sz="2800" dirty="0" smtClean="0">
                <a:solidFill>
                  <a:srgbClr val="1D6FA9"/>
                </a:solidFill>
                <a:latin typeface="微软雅黑" panose="020B0503020204020204" pitchFamily="34" charset="-122"/>
                <a:ea typeface="微软雅黑" panose="020B0503020204020204" pitchFamily="34" charset="-122"/>
              </a:rPr>
              <a:t>   </a:t>
            </a:r>
            <a:r>
              <a:rPr lang="zh-CN" altLang="en-US"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添加标题</a:t>
            </a:r>
            <a:endParaRPr lang="en-US" altLang="zh-CN"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8" name="文本框 14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409519" y="5333173"/>
            <a:ext cx="2339102" cy="1384995"/>
          </a:xfrm>
          <a:prstGeom prst="rect">
            <a:avLst/>
          </a:prstGeom>
          <a:noFill/>
          <a:effectLst/>
        </p:spPr>
        <p:txBody>
          <a:bodyPr wrap="none" rtlCol="0">
            <a:spAutoFit/>
          </a:bodyPr>
          <a:lstStyle/>
          <a:p>
            <a:r>
              <a:rPr lang="zh-CN" altLang="en-US" sz="2800" dirty="0" smtClean="0">
                <a:solidFill>
                  <a:srgbClr val="1D6FA9"/>
                </a:solidFill>
                <a:latin typeface="微软雅黑" panose="020B0503020204020204" pitchFamily="34" charset="-122"/>
                <a:ea typeface="微软雅黑" panose="020B0503020204020204" pitchFamily="34" charset="-122"/>
              </a:rPr>
              <a:t>   </a:t>
            </a:r>
            <a:r>
              <a:rPr lang="zh-CN" altLang="en-US"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添加标题</a:t>
            </a:r>
            <a:endParaRPr lang="en-US" altLang="zh-CN"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9" name="文本框 14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777209" y="1672717"/>
            <a:ext cx="2339102" cy="1384995"/>
          </a:xfrm>
          <a:prstGeom prst="rect">
            <a:avLst/>
          </a:prstGeom>
          <a:noFill/>
          <a:effectLst/>
        </p:spPr>
        <p:txBody>
          <a:bodyPr wrap="none" rtlCol="0">
            <a:spAutoFit/>
          </a:bodyPr>
          <a:lstStyle/>
          <a:p>
            <a:r>
              <a:rPr lang="zh-CN" altLang="en-US" sz="2800" dirty="0" smtClean="0">
                <a:solidFill>
                  <a:srgbClr val="1D6FA9"/>
                </a:solidFill>
                <a:latin typeface="微软雅黑" panose="020B0503020204020204" pitchFamily="34" charset="-122"/>
                <a:ea typeface="微软雅黑" panose="020B0503020204020204" pitchFamily="34" charset="-122"/>
              </a:rPr>
              <a:t>   </a:t>
            </a:r>
            <a:r>
              <a:rPr lang="zh-CN" altLang="en-US"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添加标题</a:t>
            </a:r>
            <a:endParaRPr lang="en-US" altLang="zh-CN"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0" name="文本框 14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561442" y="3426760"/>
            <a:ext cx="2339102" cy="1384995"/>
          </a:xfrm>
          <a:prstGeom prst="rect">
            <a:avLst/>
          </a:prstGeom>
          <a:noFill/>
          <a:effectLst/>
        </p:spPr>
        <p:txBody>
          <a:bodyPr wrap="none" rtlCol="0">
            <a:spAutoFit/>
          </a:bodyPr>
          <a:lstStyle/>
          <a:p>
            <a:r>
              <a:rPr lang="zh-CN" altLang="en-US" sz="2800" dirty="0" smtClean="0">
                <a:solidFill>
                  <a:srgbClr val="1D6FA9"/>
                </a:solidFill>
                <a:latin typeface="微软雅黑" panose="020B0503020204020204" pitchFamily="34" charset="-122"/>
                <a:ea typeface="微软雅黑" panose="020B0503020204020204" pitchFamily="34" charset="-122"/>
              </a:rPr>
              <a:t>   </a:t>
            </a:r>
            <a:r>
              <a:rPr lang="zh-CN" altLang="en-US"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添加标题</a:t>
            </a:r>
            <a:endParaRPr lang="en-US" altLang="zh-CN" sz="28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123"/>
                                        </p:tgtEl>
                                        <p:attrNameLst>
                                          <p:attrName>style.visibility</p:attrName>
                                        </p:attrNameLst>
                                      </p:cBhvr>
                                      <p:to>
                                        <p:strVal val="visible"/>
                                      </p:to>
                                    </p:set>
                                    <p:animEffect transition="in" filter="wipe(left)">
                                      <p:cBhvr>
                                        <p:cTn id="14" dur="500"/>
                                        <p:tgtEl>
                                          <p:spTgt spid="12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50"/>
                                        </p:tgtEl>
                                        <p:attrNameLst>
                                          <p:attrName>style.visibility</p:attrName>
                                        </p:attrNameLst>
                                      </p:cBhvr>
                                      <p:to>
                                        <p:strVal val="visible"/>
                                      </p:to>
                                    </p:set>
                                    <p:animEffect transition="in" filter="fade">
                                      <p:cBhvr>
                                        <p:cTn id="18" dur="500"/>
                                        <p:tgtEl>
                                          <p:spTgt spid="150"/>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ppt_w</p:attrName>
                                        </p:attrNameLst>
                                      </p:cBhvr>
                                      <p:tavLst>
                                        <p:tav tm="0">
                                          <p:val>
                                            <p:fltVal val="0"/>
                                          </p:val>
                                        </p:tav>
                                        <p:tav tm="100000">
                                          <p:val>
                                            <p:strVal val="#ppt_w"/>
                                          </p:val>
                                        </p:tav>
                                      </p:tavLst>
                                    </p:anim>
                                    <p:anim calcmode="lin" valueType="num">
                                      <p:cBhvr>
                                        <p:cTn id="23" dur="1000" fill="hold"/>
                                        <p:tgtEl>
                                          <p:spTgt spid="4"/>
                                        </p:tgtEl>
                                        <p:attrNameLst>
                                          <p:attrName>ppt_h</p:attrName>
                                        </p:attrNameLst>
                                      </p:cBhvr>
                                      <p:tavLst>
                                        <p:tav tm="0">
                                          <p:val>
                                            <p:fltVal val="0"/>
                                          </p:val>
                                        </p:tav>
                                        <p:tav tm="100000">
                                          <p:val>
                                            <p:strVal val="#ppt_h"/>
                                          </p:val>
                                        </p:tav>
                                      </p:tavLst>
                                    </p:anim>
                                    <p:anim calcmode="lin" valueType="num">
                                      <p:cBhvr>
                                        <p:cTn id="24" dur="1000" fill="hold"/>
                                        <p:tgtEl>
                                          <p:spTgt spid="4"/>
                                        </p:tgtEl>
                                        <p:attrNameLst>
                                          <p:attrName>style.rotation</p:attrName>
                                        </p:attrNameLst>
                                      </p:cBhvr>
                                      <p:tavLst>
                                        <p:tav tm="0">
                                          <p:val>
                                            <p:fltVal val="90"/>
                                          </p:val>
                                        </p:tav>
                                        <p:tav tm="100000">
                                          <p:val>
                                            <p:fltVal val="0"/>
                                          </p:val>
                                        </p:tav>
                                      </p:tavLst>
                                    </p:anim>
                                    <p:animEffect transition="in" filter="fade">
                                      <p:cBhvr>
                                        <p:cTn id="25" dur="1000"/>
                                        <p:tgtEl>
                                          <p:spTgt spid="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04"/>
                                        </p:tgtEl>
                                        <p:attrNameLst>
                                          <p:attrName>style.visibility</p:attrName>
                                        </p:attrNameLst>
                                      </p:cBhvr>
                                      <p:to>
                                        <p:strVal val="visible"/>
                                      </p:to>
                                    </p:set>
                                    <p:animEffect transition="in" filter="wipe(left)">
                                      <p:cBhvr>
                                        <p:cTn id="29" dur="500"/>
                                        <p:tgtEl>
                                          <p:spTgt spid="10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149"/>
                                        </p:tgtEl>
                                        <p:attrNameLst>
                                          <p:attrName>style.visibility</p:attrName>
                                        </p:attrNameLst>
                                      </p:cBhvr>
                                      <p:to>
                                        <p:strVal val="visible"/>
                                      </p:to>
                                    </p:set>
                                    <p:animEffect transition="in" filter="fade">
                                      <p:cBhvr>
                                        <p:cTn id="33" dur="500"/>
                                        <p:tgtEl>
                                          <p:spTgt spid="149"/>
                                        </p:tgtEl>
                                      </p:cBhvr>
                                    </p:animEffect>
                                  </p:childTnLst>
                                </p:cTn>
                              </p:par>
                            </p:childTnLst>
                          </p:cTn>
                        </p:par>
                        <p:par>
                          <p:cTn id="34" fill="hold">
                            <p:stCondLst>
                              <p:cond delay="4000"/>
                            </p:stCondLst>
                            <p:childTnLst>
                              <p:par>
                                <p:cTn id="35" presetID="31"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childTnLst>
                          </p:cTn>
                        </p:par>
                        <p:par>
                          <p:cTn id="41" fill="hold">
                            <p:stCondLst>
                              <p:cond delay="5000"/>
                            </p:stCondLst>
                            <p:childTnLst>
                              <p:par>
                                <p:cTn id="42" presetID="22" presetClass="entr" presetSubtype="2" fill="hold" nodeType="afterEffect">
                                  <p:stCondLst>
                                    <p:cond delay="0"/>
                                  </p:stCondLst>
                                  <p:childTnLst>
                                    <p:set>
                                      <p:cBhvr>
                                        <p:cTn id="43" dur="1" fill="hold">
                                          <p:stCondLst>
                                            <p:cond delay="0"/>
                                          </p:stCondLst>
                                        </p:cTn>
                                        <p:tgtEl>
                                          <p:spTgt spid="129"/>
                                        </p:tgtEl>
                                        <p:attrNameLst>
                                          <p:attrName>style.visibility</p:attrName>
                                        </p:attrNameLst>
                                      </p:cBhvr>
                                      <p:to>
                                        <p:strVal val="visible"/>
                                      </p:to>
                                    </p:set>
                                    <p:animEffect transition="in" filter="wipe(right)">
                                      <p:cBhvr>
                                        <p:cTn id="44" dur="500"/>
                                        <p:tgtEl>
                                          <p:spTgt spid="129"/>
                                        </p:tgtEl>
                                      </p:cBhvr>
                                    </p:animEffect>
                                  </p:childTnLst>
                                </p:cTn>
                              </p:par>
                            </p:childTnLst>
                          </p:cTn>
                        </p:par>
                        <p:par>
                          <p:cTn id="45" fill="hold">
                            <p:stCondLst>
                              <p:cond delay="5500"/>
                            </p:stCondLst>
                            <p:childTnLst>
                              <p:par>
                                <p:cTn id="46" presetID="10" presetClass="entr" presetSubtype="0" fill="hold" grpId="0" nodeType="afterEffect">
                                  <p:stCondLst>
                                    <p:cond delay="0"/>
                                  </p:stCondLst>
                                  <p:childTnLst>
                                    <p:set>
                                      <p:cBhvr>
                                        <p:cTn id="47" dur="1" fill="hold">
                                          <p:stCondLst>
                                            <p:cond delay="0"/>
                                          </p:stCondLst>
                                        </p:cTn>
                                        <p:tgtEl>
                                          <p:spTgt spid="147"/>
                                        </p:tgtEl>
                                        <p:attrNameLst>
                                          <p:attrName>style.visibility</p:attrName>
                                        </p:attrNameLst>
                                      </p:cBhvr>
                                      <p:to>
                                        <p:strVal val="visible"/>
                                      </p:to>
                                    </p:set>
                                    <p:animEffect transition="in" filter="fade">
                                      <p:cBhvr>
                                        <p:cTn id="48" dur="500"/>
                                        <p:tgtEl>
                                          <p:spTgt spid="147"/>
                                        </p:tgtEl>
                                      </p:cBhvr>
                                    </p:animEffect>
                                  </p:childTnLst>
                                </p:cTn>
                              </p:par>
                            </p:childTnLst>
                          </p:cTn>
                        </p:par>
                        <p:par>
                          <p:cTn id="49" fill="hold">
                            <p:stCondLst>
                              <p:cond delay="6000"/>
                            </p:stCondLst>
                            <p:childTnLst>
                              <p:par>
                                <p:cTn id="50" presetID="31" presetClass="entr" presetSubtype="0"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p:cTn id="52" dur="1000" fill="hold"/>
                                        <p:tgtEl>
                                          <p:spTgt spid="6"/>
                                        </p:tgtEl>
                                        <p:attrNameLst>
                                          <p:attrName>ppt_w</p:attrName>
                                        </p:attrNameLst>
                                      </p:cBhvr>
                                      <p:tavLst>
                                        <p:tav tm="0">
                                          <p:val>
                                            <p:fltVal val="0"/>
                                          </p:val>
                                        </p:tav>
                                        <p:tav tm="100000">
                                          <p:val>
                                            <p:strVal val="#ppt_w"/>
                                          </p:val>
                                        </p:tav>
                                      </p:tavLst>
                                    </p:anim>
                                    <p:anim calcmode="lin" valueType="num">
                                      <p:cBhvr>
                                        <p:cTn id="53" dur="1000" fill="hold"/>
                                        <p:tgtEl>
                                          <p:spTgt spid="6"/>
                                        </p:tgtEl>
                                        <p:attrNameLst>
                                          <p:attrName>ppt_h</p:attrName>
                                        </p:attrNameLst>
                                      </p:cBhvr>
                                      <p:tavLst>
                                        <p:tav tm="0">
                                          <p:val>
                                            <p:fltVal val="0"/>
                                          </p:val>
                                        </p:tav>
                                        <p:tav tm="100000">
                                          <p:val>
                                            <p:strVal val="#ppt_h"/>
                                          </p:val>
                                        </p:tav>
                                      </p:tavLst>
                                    </p:anim>
                                    <p:anim calcmode="lin" valueType="num">
                                      <p:cBhvr>
                                        <p:cTn id="54" dur="1000" fill="hold"/>
                                        <p:tgtEl>
                                          <p:spTgt spid="6"/>
                                        </p:tgtEl>
                                        <p:attrNameLst>
                                          <p:attrName>style.rotation</p:attrName>
                                        </p:attrNameLst>
                                      </p:cBhvr>
                                      <p:tavLst>
                                        <p:tav tm="0">
                                          <p:val>
                                            <p:fltVal val="90"/>
                                          </p:val>
                                        </p:tav>
                                        <p:tav tm="100000">
                                          <p:val>
                                            <p:fltVal val="0"/>
                                          </p:val>
                                        </p:tav>
                                      </p:tavLst>
                                    </p:anim>
                                    <p:animEffect transition="in" filter="fade">
                                      <p:cBhvr>
                                        <p:cTn id="55" dur="1000"/>
                                        <p:tgtEl>
                                          <p:spTgt spid="6"/>
                                        </p:tgtEl>
                                      </p:cBhvr>
                                    </p:animEffect>
                                  </p:childTnLst>
                                </p:cTn>
                              </p:par>
                            </p:childTnLst>
                          </p:cTn>
                        </p:par>
                        <p:par>
                          <p:cTn id="56" fill="hold">
                            <p:stCondLst>
                              <p:cond delay="7000"/>
                            </p:stCondLst>
                            <p:childTnLst>
                              <p:par>
                                <p:cTn id="57" presetID="22" presetClass="entr" presetSubtype="2" fill="hold" nodeType="afterEffect">
                                  <p:stCondLst>
                                    <p:cond delay="0"/>
                                  </p:stCondLst>
                                  <p:childTnLst>
                                    <p:set>
                                      <p:cBhvr>
                                        <p:cTn id="58" dur="1" fill="hold">
                                          <p:stCondLst>
                                            <p:cond delay="0"/>
                                          </p:stCondLst>
                                        </p:cTn>
                                        <p:tgtEl>
                                          <p:spTgt spid="142"/>
                                        </p:tgtEl>
                                        <p:attrNameLst>
                                          <p:attrName>style.visibility</p:attrName>
                                        </p:attrNameLst>
                                      </p:cBhvr>
                                      <p:to>
                                        <p:strVal val="visible"/>
                                      </p:to>
                                    </p:set>
                                    <p:animEffect transition="in" filter="wipe(right)">
                                      <p:cBhvr>
                                        <p:cTn id="59" dur="500"/>
                                        <p:tgtEl>
                                          <p:spTgt spid="142"/>
                                        </p:tgtEl>
                                      </p:cBhvr>
                                    </p:animEffect>
                                  </p:childTnLst>
                                </p:cTn>
                              </p:par>
                            </p:childTnLst>
                          </p:cTn>
                        </p:par>
                        <p:par>
                          <p:cTn id="60" fill="hold">
                            <p:stCondLst>
                              <p:cond delay="7500"/>
                            </p:stCondLst>
                            <p:childTnLst>
                              <p:par>
                                <p:cTn id="61" presetID="10" presetClass="entr" presetSubtype="0" fill="hold" grpId="0" nodeType="afterEffect">
                                  <p:stCondLst>
                                    <p:cond delay="0"/>
                                  </p:stCondLst>
                                  <p:childTnLst>
                                    <p:set>
                                      <p:cBhvr>
                                        <p:cTn id="62" dur="1" fill="hold">
                                          <p:stCondLst>
                                            <p:cond delay="0"/>
                                          </p:stCondLst>
                                        </p:cTn>
                                        <p:tgtEl>
                                          <p:spTgt spid="148"/>
                                        </p:tgtEl>
                                        <p:attrNameLst>
                                          <p:attrName>style.visibility</p:attrName>
                                        </p:attrNameLst>
                                      </p:cBhvr>
                                      <p:to>
                                        <p:strVal val="visible"/>
                                      </p:to>
                                    </p:set>
                                    <p:animEffect transition="in" filter="fade">
                                      <p:cBhvr>
                                        <p:cTn id="63"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p:bldP spid="148" grpId="0"/>
      <p:bldP spid="149" grpId="0"/>
      <p:bldP spid="1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3301163" y="474867"/>
            <a:ext cx="2242922" cy="707886"/>
          </a:xfrm>
          <a:prstGeom prst="rect">
            <a:avLst/>
          </a:prstGeom>
          <a:noFill/>
        </p:spPr>
        <p:txBody>
          <a:bodyPr wrap="none" rtlCol="0">
            <a:spAutoFit/>
          </a:bodyPr>
          <a:lstStyle/>
          <a:p>
            <a:r>
              <a:rPr lang="zh-CN" altLang="en-US" sz="4000" b="1" dirty="0">
                <a:gradFill>
                  <a:gsLst>
                    <a:gs pos="0">
                      <a:srgbClr val="E30613"/>
                    </a:gs>
                    <a:gs pos="100000">
                      <a:srgbClr val="81040B"/>
                    </a:gs>
                  </a:gsLst>
                  <a:lin ang="5400000" scaled="1"/>
                </a:gradFill>
                <a:latin typeface="幼圆" panose="02010509060101010101" pitchFamily="49" charset="-122"/>
                <a:ea typeface="幼圆" panose="02010509060101010101" pitchFamily="49" charset="-122"/>
              </a:rPr>
              <a:t>我</a:t>
            </a:r>
            <a:r>
              <a:rPr lang="zh-CN" altLang="en-US" sz="4000" b="1" dirty="0" smtClean="0">
                <a:gradFill>
                  <a:gsLst>
                    <a:gs pos="0">
                      <a:srgbClr val="E30613"/>
                    </a:gs>
                    <a:gs pos="100000">
                      <a:srgbClr val="81040B"/>
                    </a:gs>
                  </a:gsLst>
                  <a:lin ang="5400000" scaled="1"/>
                </a:gradFill>
                <a:latin typeface="幼圆" panose="02010509060101010101" pitchFamily="49" charset="-122"/>
                <a:ea typeface="幼圆" panose="02010509060101010101" pitchFamily="49" charset="-122"/>
              </a:rPr>
              <a:t>的信条</a:t>
            </a:r>
            <a:endParaRPr lang="zh-CN" altLang="en-US" sz="4000" b="1" dirty="0">
              <a:gradFill>
                <a:gsLst>
                  <a:gs pos="0">
                    <a:srgbClr val="E30613"/>
                  </a:gs>
                  <a:gs pos="100000">
                    <a:srgbClr val="81040B"/>
                  </a:gs>
                </a:gsLst>
                <a:lin ang="5400000" scaled="1"/>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021224" y="2061592"/>
            <a:ext cx="2823411" cy="2823411"/>
            <a:chOff x="1021224" y="2061592"/>
            <a:chExt cx="2823411" cy="2823411"/>
          </a:xfrm>
        </p:grpSpPr>
        <p:sp>
          <p:nvSpPr>
            <p:cNvPr id="14" name="椭圆 13"/>
            <p:cNvSpPr/>
            <p:nvPr/>
          </p:nvSpPr>
          <p:spPr>
            <a:xfrm>
              <a:off x="1021224" y="2061592"/>
              <a:ext cx="2823411" cy="2823411"/>
            </a:xfrm>
            <a:prstGeom prst="ellipse">
              <a:avLst/>
            </a:prstGeom>
            <a:gradFill flip="none" rotWithShape="1">
              <a:gsLst>
                <a:gs pos="0">
                  <a:schemeClr val="bg1"/>
                </a:gs>
                <a:gs pos="100000">
                  <a:schemeClr val="bg1">
                    <a:lumMod val="85000"/>
                  </a:schemeClr>
                </a:gs>
              </a:gsLst>
              <a:lin ang="2700000" scaled="1"/>
              <a:tileRect/>
            </a:gradFill>
            <a:ln>
              <a:noFill/>
            </a:ln>
            <a:effectLst>
              <a:outerShdw blurRad="2794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1021224" y="2061592"/>
              <a:ext cx="2823411" cy="2823411"/>
              <a:chOff x="1077495" y="1863081"/>
              <a:chExt cx="2823410" cy="2823410"/>
            </a:xfrm>
          </p:grpSpPr>
          <p:sp>
            <p:nvSpPr>
              <p:cNvPr id="23" name="椭圆 22"/>
              <p:cNvSpPr/>
              <p:nvPr/>
            </p:nvSpPr>
            <p:spPr>
              <a:xfrm>
                <a:off x="1077495" y="1863081"/>
                <a:ext cx="2823410" cy="2823410"/>
              </a:xfrm>
              <a:prstGeom prst="ellipse">
                <a:avLst/>
              </a:prstGeom>
              <a:gradFill flip="none" rotWithShape="1">
                <a:gsLst>
                  <a:gs pos="16000">
                    <a:schemeClr val="bg1"/>
                  </a:gs>
                  <a:gs pos="62000">
                    <a:srgbClr val="F2F2F2"/>
                  </a:gs>
                  <a:gs pos="100000">
                    <a:schemeClr val="bg1">
                      <a:lumMod val="85000"/>
                    </a:schemeClr>
                  </a:gs>
                </a:gsLst>
                <a:lin ang="2700000" scaled="1"/>
                <a:tileRect/>
              </a:gradFill>
              <a:ln>
                <a:noFill/>
              </a:ln>
              <a:effectLst>
                <a:innerShdw blurRad="546100" dist="76200" dir="27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椭圆 23"/>
              <p:cNvSpPr/>
              <p:nvPr/>
            </p:nvSpPr>
            <p:spPr>
              <a:xfrm>
                <a:off x="1271516" y="2057102"/>
                <a:ext cx="2435367" cy="2435367"/>
              </a:xfrm>
              <a:prstGeom prst="ellipse">
                <a:avLst/>
              </a:prstGeom>
              <a:gradFill>
                <a:gsLst>
                  <a:gs pos="0">
                    <a:srgbClr val="E30613"/>
                  </a:gs>
                  <a:gs pos="100000">
                    <a:srgbClr val="81040B"/>
                  </a:gs>
                </a:gsLst>
                <a:lin ang="3600000" scaled="0"/>
              </a:gradFill>
              <a:ln w="28575">
                <a:noFill/>
              </a:ln>
              <a:effectLst>
                <a:innerShdw blurRad="1397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6" name="饼形 15"/>
            <p:cNvSpPr/>
            <p:nvPr/>
          </p:nvSpPr>
          <p:spPr>
            <a:xfrm flipH="1">
              <a:off x="1350888" y="2391256"/>
              <a:ext cx="2164080" cy="2164080"/>
            </a:xfrm>
            <a:prstGeom prst="pi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17" name="文本框 16"/>
            <p:cNvSpPr txBox="1"/>
            <p:nvPr/>
          </p:nvSpPr>
          <p:spPr>
            <a:xfrm>
              <a:off x="1400744" y="2690810"/>
              <a:ext cx="1030514" cy="707886"/>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2" charset="0"/>
                </a:rPr>
                <a:t>01</a:t>
              </a:r>
              <a:endParaRPr lang="zh-CN" altLang="en-US" sz="4000" dirty="0">
                <a:solidFill>
                  <a:schemeClr val="bg1"/>
                </a:solidFill>
                <a:latin typeface="Impact" panose="020B0806030902050204" pitchFamily="2" charset="0"/>
              </a:endParaRPr>
            </a:p>
          </p:txBody>
        </p:sp>
        <p:cxnSp>
          <p:nvCxnSpPr>
            <p:cNvPr id="18" name="直接连接符 17"/>
            <p:cNvCxnSpPr/>
            <p:nvPr/>
          </p:nvCxnSpPr>
          <p:spPr>
            <a:xfrm>
              <a:off x="2629365" y="3453078"/>
              <a:ext cx="679321" cy="0"/>
            </a:xfrm>
            <a:prstGeom prst="line">
              <a:avLst/>
            </a:prstGeom>
            <a:ln w="15875">
              <a:solidFill>
                <a:srgbClr val="D90012"/>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741950" y="2921975"/>
              <a:ext cx="454147" cy="436659"/>
              <a:chOff x="3620725" y="5138333"/>
              <a:chExt cx="702937" cy="675873"/>
            </a:xfrm>
            <a:solidFill>
              <a:schemeClr val="bg1">
                <a:lumMod val="50000"/>
              </a:schemeClr>
            </a:solidFill>
          </p:grpSpPr>
          <p:sp>
            <p:nvSpPr>
              <p:cNvPr id="21" name="Freeform 18"/>
              <p:cNvSpPr/>
              <p:nvPr/>
            </p:nvSpPr>
            <p:spPr bwMode="auto">
              <a:xfrm>
                <a:off x="3620725" y="5360332"/>
                <a:ext cx="702937" cy="280151"/>
              </a:xfrm>
              <a:custGeom>
                <a:avLst/>
                <a:gdLst>
                  <a:gd name="T0" fmla="*/ 699 w 813"/>
                  <a:gd name="T1" fmla="*/ 96 h 324"/>
                  <a:gd name="T2" fmla="*/ 661 w 813"/>
                  <a:gd name="T3" fmla="*/ 96 h 324"/>
                  <a:gd name="T4" fmla="*/ 661 w 813"/>
                  <a:gd name="T5" fmla="*/ 178 h 324"/>
                  <a:gd name="T6" fmla="*/ 632 w 813"/>
                  <a:gd name="T7" fmla="*/ 207 h 324"/>
                  <a:gd name="T8" fmla="*/ 317 w 813"/>
                  <a:gd name="T9" fmla="*/ 207 h 324"/>
                  <a:gd name="T10" fmla="*/ 317 w 813"/>
                  <a:gd name="T11" fmla="*/ 296 h 324"/>
                  <a:gd name="T12" fmla="*/ 289 w 813"/>
                  <a:gd name="T13" fmla="*/ 324 h 324"/>
                  <a:gd name="T14" fmla="*/ 120 w 813"/>
                  <a:gd name="T15" fmla="*/ 324 h 324"/>
                  <a:gd name="T16" fmla="*/ 92 w 813"/>
                  <a:gd name="T17" fmla="*/ 296 h 324"/>
                  <a:gd name="T18" fmla="*/ 92 w 813"/>
                  <a:gd name="T19" fmla="*/ 204 h 324"/>
                  <a:gd name="T20" fmla="*/ 0 w 813"/>
                  <a:gd name="T21" fmla="*/ 204 h 324"/>
                  <a:gd name="T22" fmla="*/ 0 w 813"/>
                  <a:gd name="T23" fmla="*/ 147 h 324"/>
                  <a:gd name="T24" fmla="*/ 120 w 813"/>
                  <a:gd name="T25" fmla="*/ 147 h 324"/>
                  <a:gd name="T26" fmla="*/ 149 w 813"/>
                  <a:gd name="T27" fmla="*/ 175 h 324"/>
                  <a:gd name="T28" fmla="*/ 149 w 813"/>
                  <a:gd name="T29" fmla="*/ 267 h 324"/>
                  <a:gd name="T30" fmla="*/ 260 w 813"/>
                  <a:gd name="T31" fmla="*/ 267 h 324"/>
                  <a:gd name="T32" fmla="*/ 260 w 813"/>
                  <a:gd name="T33" fmla="*/ 178 h 324"/>
                  <a:gd name="T34" fmla="*/ 289 w 813"/>
                  <a:gd name="T35" fmla="*/ 150 h 324"/>
                  <a:gd name="T36" fmla="*/ 603 w 813"/>
                  <a:gd name="T37" fmla="*/ 150 h 324"/>
                  <a:gd name="T38" fmla="*/ 603 w 813"/>
                  <a:gd name="T39" fmla="*/ 67 h 324"/>
                  <a:gd name="T40" fmla="*/ 632 w 813"/>
                  <a:gd name="T41" fmla="*/ 39 h 324"/>
                  <a:gd name="T42" fmla="*/ 699 w 813"/>
                  <a:gd name="T43" fmla="*/ 39 h 324"/>
                  <a:gd name="T44" fmla="*/ 699 w 813"/>
                  <a:gd name="T45" fmla="*/ 0 h 324"/>
                  <a:gd name="T46" fmla="*/ 813 w 813"/>
                  <a:gd name="T47" fmla="*/ 67 h 324"/>
                  <a:gd name="T48" fmla="*/ 699 w 813"/>
                  <a:gd name="T49" fmla="*/ 134 h 324"/>
                  <a:gd name="T50" fmla="*/ 699 w 813"/>
                  <a:gd name="T51" fmla="*/ 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3" h="324">
                    <a:moveTo>
                      <a:pt x="699" y="96"/>
                    </a:moveTo>
                    <a:cubicBezTo>
                      <a:pt x="661" y="96"/>
                      <a:pt x="661" y="96"/>
                      <a:pt x="661" y="96"/>
                    </a:cubicBezTo>
                    <a:cubicBezTo>
                      <a:pt x="661" y="123"/>
                      <a:pt x="661" y="151"/>
                      <a:pt x="661" y="178"/>
                    </a:cubicBezTo>
                    <a:cubicBezTo>
                      <a:pt x="661" y="194"/>
                      <a:pt x="648" y="207"/>
                      <a:pt x="632" y="207"/>
                    </a:cubicBezTo>
                    <a:cubicBezTo>
                      <a:pt x="317" y="207"/>
                      <a:pt x="317" y="207"/>
                      <a:pt x="317" y="207"/>
                    </a:cubicBezTo>
                    <a:cubicBezTo>
                      <a:pt x="317" y="296"/>
                      <a:pt x="317" y="296"/>
                      <a:pt x="317" y="296"/>
                    </a:cubicBezTo>
                    <a:cubicBezTo>
                      <a:pt x="317" y="312"/>
                      <a:pt x="305" y="324"/>
                      <a:pt x="289" y="324"/>
                    </a:cubicBezTo>
                    <a:cubicBezTo>
                      <a:pt x="120" y="324"/>
                      <a:pt x="120" y="324"/>
                      <a:pt x="120" y="324"/>
                    </a:cubicBezTo>
                    <a:cubicBezTo>
                      <a:pt x="105" y="324"/>
                      <a:pt x="92" y="312"/>
                      <a:pt x="92" y="296"/>
                    </a:cubicBezTo>
                    <a:cubicBezTo>
                      <a:pt x="92" y="204"/>
                      <a:pt x="92" y="204"/>
                      <a:pt x="92" y="204"/>
                    </a:cubicBezTo>
                    <a:cubicBezTo>
                      <a:pt x="0" y="204"/>
                      <a:pt x="0" y="204"/>
                      <a:pt x="0" y="204"/>
                    </a:cubicBezTo>
                    <a:cubicBezTo>
                      <a:pt x="0" y="147"/>
                      <a:pt x="0" y="147"/>
                      <a:pt x="0" y="147"/>
                    </a:cubicBezTo>
                    <a:cubicBezTo>
                      <a:pt x="28" y="147"/>
                      <a:pt x="92" y="147"/>
                      <a:pt x="120" y="147"/>
                    </a:cubicBezTo>
                    <a:cubicBezTo>
                      <a:pt x="136" y="147"/>
                      <a:pt x="149" y="159"/>
                      <a:pt x="149" y="175"/>
                    </a:cubicBezTo>
                    <a:cubicBezTo>
                      <a:pt x="149" y="267"/>
                      <a:pt x="149" y="267"/>
                      <a:pt x="149" y="267"/>
                    </a:cubicBezTo>
                    <a:cubicBezTo>
                      <a:pt x="260" y="267"/>
                      <a:pt x="260" y="267"/>
                      <a:pt x="260" y="267"/>
                    </a:cubicBezTo>
                    <a:cubicBezTo>
                      <a:pt x="260" y="178"/>
                      <a:pt x="260" y="178"/>
                      <a:pt x="260" y="178"/>
                    </a:cubicBezTo>
                    <a:cubicBezTo>
                      <a:pt x="260" y="162"/>
                      <a:pt x="273" y="150"/>
                      <a:pt x="289" y="150"/>
                    </a:cubicBezTo>
                    <a:cubicBezTo>
                      <a:pt x="603" y="150"/>
                      <a:pt x="603" y="150"/>
                      <a:pt x="603" y="150"/>
                    </a:cubicBezTo>
                    <a:cubicBezTo>
                      <a:pt x="603" y="67"/>
                      <a:pt x="603" y="67"/>
                      <a:pt x="603" y="67"/>
                    </a:cubicBezTo>
                    <a:cubicBezTo>
                      <a:pt x="603" y="51"/>
                      <a:pt x="616" y="39"/>
                      <a:pt x="632" y="39"/>
                    </a:cubicBezTo>
                    <a:cubicBezTo>
                      <a:pt x="699" y="39"/>
                      <a:pt x="699" y="39"/>
                      <a:pt x="699" y="39"/>
                    </a:cubicBezTo>
                    <a:cubicBezTo>
                      <a:pt x="699" y="0"/>
                      <a:pt x="699" y="0"/>
                      <a:pt x="699" y="0"/>
                    </a:cubicBezTo>
                    <a:cubicBezTo>
                      <a:pt x="813" y="67"/>
                      <a:pt x="813" y="67"/>
                      <a:pt x="813" y="67"/>
                    </a:cubicBezTo>
                    <a:cubicBezTo>
                      <a:pt x="699" y="134"/>
                      <a:pt x="699" y="134"/>
                      <a:pt x="699" y="134"/>
                    </a:cubicBezTo>
                    <a:cubicBezTo>
                      <a:pt x="699" y="96"/>
                      <a:pt x="699" y="96"/>
                      <a:pt x="699" y="96"/>
                    </a:cubicBezTo>
                    <a:close/>
                  </a:path>
                </a:pathLst>
              </a:custGeom>
              <a:gradFill>
                <a:gsLst>
                  <a:gs pos="0">
                    <a:srgbClr val="E30613"/>
                  </a:gs>
                  <a:gs pos="100000">
                    <a:srgbClr val="81040B"/>
                  </a:gs>
                </a:gsLst>
                <a:lin ang="36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9"/>
              <p:cNvSpPr>
                <a:spLocks noEditPoints="1"/>
              </p:cNvSpPr>
              <p:nvPr/>
            </p:nvSpPr>
            <p:spPr bwMode="auto">
              <a:xfrm>
                <a:off x="3620725" y="5138333"/>
                <a:ext cx="653563" cy="675873"/>
              </a:xfrm>
              <a:custGeom>
                <a:avLst/>
                <a:gdLst>
                  <a:gd name="T0" fmla="*/ 502 w 756"/>
                  <a:gd name="T1" fmla="*/ 57 h 782"/>
                  <a:gd name="T2" fmla="*/ 569 w 756"/>
                  <a:gd name="T3" fmla="*/ 331 h 782"/>
                  <a:gd name="T4" fmla="*/ 464 w 756"/>
                  <a:gd name="T5" fmla="*/ 369 h 782"/>
                  <a:gd name="T6" fmla="*/ 381 w 756"/>
                  <a:gd name="T7" fmla="*/ 57 h 782"/>
                  <a:gd name="T8" fmla="*/ 343 w 756"/>
                  <a:gd name="T9" fmla="*/ 146 h 782"/>
                  <a:gd name="T10" fmla="*/ 165 w 756"/>
                  <a:gd name="T11" fmla="*/ 57 h 782"/>
                  <a:gd name="T12" fmla="*/ 127 w 756"/>
                  <a:gd name="T13" fmla="*/ 146 h 782"/>
                  <a:gd name="T14" fmla="*/ 57 w 756"/>
                  <a:gd name="T15" fmla="*/ 57 h 782"/>
                  <a:gd name="T16" fmla="*/ 235 w 756"/>
                  <a:gd name="T17" fmla="*/ 222 h 782"/>
                  <a:gd name="T18" fmla="*/ 273 w 756"/>
                  <a:gd name="T19" fmla="*/ 102 h 782"/>
                  <a:gd name="T20" fmla="*/ 381 w 756"/>
                  <a:gd name="T21" fmla="*/ 222 h 782"/>
                  <a:gd name="T22" fmla="*/ 225 w 756"/>
                  <a:gd name="T23" fmla="*/ 369 h 782"/>
                  <a:gd name="T24" fmla="*/ 187 w 756"/>
                  <a:gd name="T25" fmla="*/ 486 h 782"/>
                  <a:gd name="T26" fmla="*/ 343 w 756"/>
                  <a:gd name="T27" fmla="*/ 331 h 782"/>
                  <a:gd name="T28" fmla="*/ 57 w 756"/>
                  <a:gd name="T29" fmla="*/ 260 h 782"/>
                  <a:gd name="T30" fmla="*/ 0 w 756"/>
                  <a:gd name="T31" fmla="*/ 365 h 782"/>
                  <a:gd name="T32" fmla="*/ 28 w 756"/>
                  <a:gd name="T33" fmla="*/ 0 h 782"/>
                  <a:gd name="T34" fmla="*/ 756 w 756"/>
                  <a:gd name="T35" fmla="*/ 29 h 782"/>
                  <a:gd name="T36" fmla="*/ 699 w 756"/>
                  <a:gd name="T37" fmla="*/ 213 h 782"/>
                  <a:gd name="T38" fmla="*/ 616 w 756"/>
                  <a:gd name="T39" fmla="*/ 146 h 782"/>
                  <a:gd name="T40" fmla="*/ 578 w 756"/>
                  <a:gd name="T41" fmla="*/ 261 h 782"/>
                  <a:gd name="T42" fmla="*/ 699 w 756"/>
                  <a:gd name="T43" fmla="*/ 108 h 782"/>
                  <a:gd name="T44" fmla="*/ 168 w 756"/>
                  <a:gd name="T45" fmla="*/ 655 h 782"/>
                  <a:gd name="T46" fmla="*/ 149 w 756"/>
                  <a:gd name="T47" fmla="*/ 616 h 782"/>
                  <a:gd name="T48" fmla="*/ 352 w 756"/>
                  <a:gd name="T49" fmla="*/ 502 h 782"/>
                  <a:gd name="T50" fmla="*/ 391 w 756"/>
                  <a:gd name="T51" fmla="*/ 655 h 782"/>
                  <a:gd name="T52" fmla="*/ 273 w 756"/>
                  <a:gd name="T53" fmla="*/ 725 h 782"/>
                  <a:gd name="T54" fmla="*/ 464 w 756"/>
                  <a:gd name="T55" fmla="*/ 616 h 782"/>
                  <a:gd name="T56" fmla="*/ 578 w 756"/>
                  <a:gd name="T57" fmla="*/ 540 h 782"/>
                  <a:gd name="T58" fmla="*/ 464 w 756"/>
                  <a:gd name="T59" fmla="*/ 502 h 782"/>
                  <a:gd name="T60" fmla="*/ 616 w 756"/>
                  <a:gd name="T61" fmla="*/ 655 h 782"/>
                  <a:gd name="T62" fmla="*/ 502 w 756"/>
                  <a:gd name="T63" fmla="*/ 725 h 782"/>
                  <a:gd name="T64" fmla="*/ 699 w 756"/>
                  <a:gd name="T65" fmla="*/ 435 h 782"/>
                  <a:gd name="T66" fmla="*/ 756 w 756"/>
                  <a:gd name="T67" fmla="*/ 753 h 782"/>
                  <a:gd name="T68" fmla="*/ 28 w 756"/>
                  <a:gd name="T69" fmla="*/ 782 h 782"/>
                  <a:gd name="T70" fmla="*/ 0 w 756"/>
                  <a:gd name="T71" fmla="*/ 499 h 782"/>
                  <a:gd name="T72" fmla="*/ 57 w 756"/>
                  <a:gd name="T73" fmla="*/ 725 h 782"/>
                  <a:gd name="T74" fmla="*/ 235 w 756"/>
                  <a:gd name="T75" fmla="*/ 65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6" h="782">
                    <a:moveTo>
                      <a:pt x="699" y="57"/>
                    </a:moveTo>
                    <a:cubicBezTo>
                      <a:pt x="502" y="57"/>
                      <a:pt x="502" y="57"/>
                      <a:pt x="502" y="57"/>
                    </a:cubicBezTo>
                    <a:cubicBezTo>
                      <a:pt x="502" y="331"/>
                      <a:pt x="502" y="331"/>
                      <a:pt x="502" y="331"/>
                    </a:cubicBezTo>
                    <a:cubicBezTo>
                      <a:pt x="569" y="331"/>
                      <a:pt x="569" y="331"/>
                      <a:pt x="569" y="331"/>
                    </a:cubicBezTo>
                    <a:cubicBezTo>
                      <a:pt x="569" y="369"/>
                      <a:pt x="569" y="369"/>
                      <a:pt x="569" y="369"/>
                    </a:cubicBezTo>
                    <a:cubicBezTo>
                      <a:pt x="464" y="369"/>
                      <a:pt x="464" y="369"/>
                      <a:pt x="464" y="369"/>
                    </a:cubicBezTo>
                    <a:cubicBezTo>
                      <a:pt x="464" y="57"/>
                      <a:pt x="464" y="57"/>
                      <a:pt x="464" y="57"/>
                    </a:cubicBezTo>
                    <a:cubicBezTo>
                      <a:pt x="381" y="57"/>
                      <a:pt x="381" y="57"/>
                      <a:pt x="381" y="57"/>
                    </a:cubicBezTo>
                    <a:cubicBezTo>
                      <a:pt x="381" y="146"/>
                      <a:pt x="381" y="146"/>
                      <a:pt x="381" y="146"/>
                    </a:cubicBezTo>
                    <a:cubicBezTo>
                      <a:pt x="343" y="146"/>
                      <a:pt x="343" y="146"/>
                      <a:pt x="343" y="146"/>
                    </a:cubicBezTo>
                    <a:cubicBezTo>
                      <a:pt x="343" y="57"/>
                      <a:pt x="343" y="57"/>
                      <a:pt x="343" y="57"/>
                    </a:cubicBezTo>
                    <a:cubicBezTo>
                      <a:pt x="165" y="57"/>
                      <a:pt x="165" y="57"/>
                      <a:pt x="165" y="57"/>
                    </a:cubicBezTo>
                    <a:cubicBezTo>
                      <a:pt x="165" y="146"/>
                      <a:pt x="165" y="146"/>
                      <a:pt x="165" y="146"/>
                    </a:cubicBezTo>
                    <a:cubicBezTo>
                      <a:pt x="127" y="146"/>
                      <a:pt x="127" y="146"/>
                      <a:pt x="127" y="146"/>
                    </a:cubicBezTo>
                    <a:cubicBezTo>
                      <a:pt x="127" y="57"/>
                      <a:pt x="127" y="57"/>
                      <a:pt x="127" y="57"/>
                    </a:cubicBezTo>
                    <a:cubicBezTo>
                      <a:pt x="57" y="57"/>
                      <a:pt x="57" y="57"/>
                      <a:pt x="57" y="57"/>
                    </a:cubicBezTo>
                    <a:cubicBezTo>
                      <a:pt x="57" y="222"/>
                      <a:pt x="57" y="222"/>
                      <a:pt x="57" y="222"/>
                    </a:cubicBezTo>
                    <a:cubicBezTo>
                      <a:pt x="235" y="222"/>
                      <a:pt x="235" y="222"/>
                      <a:pt x="235" y="222"/>
                    </a:cubicBezTo>
                    <a:cubicBezTo>
                      <a:pt x="235" y="102"/>
                      <a:pt x="235" y="102"/>
                      <a:pt x="235" y="102"/>
                    </a:cubicBezTo>
                    <a:cubicBezTo>
                      <a:pt x="273" y="102"/>
                      <a:pt x="273" y="102"/>
                      <a:pt x="273" y="102"/>
                    </a:cubicBezTo>
                    <a:cubicBezTo>
                      <a:pt x="273" y="222"/>
                      <a:pt x="273" y="222"/>
                      <a:pt x="273" y="222"/>
                    </a:cubicBezTo>
                    <a:cubicBezTo>
                      <a:pt x="381" y="222"/>
                      <a:pt x="381" y="222"/>
                      <a:pt x="381" y="222"/>
                    </a:cubicBezTo>
                    <a:cubicBezTo>
                      <a:pt x="381" y="369"/>
                      <a:pt x="381" y="369"/>
                      <a:pt x="381" y="369"/>
                    </a:cubicBezTo>
                    <a:cubicBezTo>
                      <a:pt x="225" y="369"/>
                      <a:pt x="225" y="369"/>
                      <a:pt x="225" y="369"/>
                    </a:cubicBezTo>
                    <a:cubicBezTo>
                      <a:pt x="225" y="486"/>
                      <a:pt x="225" y="486"/>
                      <a:pt x="225" y="486"/>
                    </a:cubicBezTo>
                    <a:cubicBezTo>
                      <a:pt x="187" y="486"/>
                      <a:pt x="187" y="486"/>
                      <a:pt x="187" y="486"/>
                    </a:cubicBezTo>
                    <a:cubicBezTo>
                      <a:pt x="187" y="331"/>
                      <a:pt x="187" y="331"/>
                      <a:pt x="187" y="331"/>
                    </a:cubicBezTo>
                    <a:cubicBezTo>
                      <a:pt x="343" y="331"/>
                      <a:pt x="343" y="331"/>
                      <a:pt x="343" y="331"/>
                    </a:cubicBezTo>
                    <a:cubicBezTo>
                      <a:pt x="343" y="260"/>
                      <a:pt x="343" y="260"/>
                      <a:pt x="343" y="260"/>
                    </a:cubicBezTo>
                    <a:cubicBezTo>
                      <a:pt x="57" y="260"/>
                      <a:pt x="57" y="260"/>
                      <a:pt x="57" y="260"/>
                    </a:cubicBezTo>
                    <a:cubicBezTo>
                      <a:pt x="57" y="365"/>
                      <a:pt x="57" y="365"/>
                      <a:pt x="57" y="365"/>
                    </a:cubicBezTo>
                    <a:cubicBezTo>
                      <a:pt x="0" y="365"/>
                      <a:pt x="0" y="365"/>
                      <a:pt x="0" y="365"/>
                    </a:cubicBezTo>
                    <a:cubicBezTo>
                      <a:pt x="0" y="29"/>
                      <a:pt x="0" y="29"/>
                      <a:pt x="0" y="29"/>
                    </a:cubicBezTo>
                    <a:cubicBezTo>
                      <a:pt x="0" y="13"/>
                      <a:pt x="12" y="0"/>
                      <a:pt x="28" y="0"/>
                    </a:cubicBezTo>
                    <a:cubicBezTo>
                      <a:pt x="727" y="0"/>
                      <a:pt x="727" y="0"/>
                      <a:pt x="727" y="0"/>
                    </a:cubicBezTo>
                    <a:cubicBezTo>
                      <a:pt x="743" y="0"/>
                      <a:pt x="756" y="13"/>
                      <a:pt x="756" y="29"/>
                    </a:cubicBezTo>
                    <a:cubicBezTo>
                      <a:pt x="756" y="247"/>
                      <a:pt x="756" y="247"/>
                      <a:pt x="756" y="247"/>
                    </a:cubicBezTo>
                    <a:cubicBezTo>
                      <a:pt x="699" y="213"/>
                      <a:pt x="699" y="213"/>
                      <a:pt x="699" y="213"/>
                    </a:cubicBezTo>
                    <a:cubicBezTo>
                      <a:pt x="699" y="146"/>
                      <a:pt x="699" y="146"/>
                      <a:pt x="699" y="146"/>
                    </a:cubicBezTo>
                    <a:cubicBezTo>
                      <a:pt x="616" y="146"/>
                      <a:pt x="616" y="146"/>
                      <a:pt x="616" y="146"/>
                    </a:cubicBezTo>
                    <a:cubicBezTo>
                      <a:pt x="616" y="261"/>
                      <a:pt x="616" y="261"/>
                      <a:pt x="616" y="261"/>
                    </a:cubicBezTo>
                    <a:cubicBezTo>
                      <a:pt x="578" y="261"/>
                      <a:pt x="578" y="261"/>
                      <a:pt x="578" y="261"/>
                    </a:cubicBezTo>
                    <a:cubicBezTo>
                      <a:pt x="578" y="108"/>
                      <a:pt x="578" y="108"/>
                      <a:pt x="578" y="108"/>
                    </a:cubicBezTo>
                    <a:cubicBezTo>
                      <a:pt x="618" y="108"/>
                      <a:pt x="658" y="108"/>
                      <a:pt x="699" y="108"/>
                    </a:cubicBezTo>
                    <a:cubicBezTo>
                      <a:pt x="699" y="57"/>
                      <a:pt x="699" y="57"/>
                      <a:pt x="699" y="57"/>
                    </a:cubicBezTo>
                    <a:close/>
                    <a:moveTo>
                      <a:pt x="168" y="655"/>
                    </a:moveTo>
                    <a:cubicBezTo>
                      <a:pt x="149" y="655"/>
                      <a:pt x="149" y="655"/>
                      <a:pt x="149" y="655"/>
                    </a:cubicBezTo>
                    <a:cubicBezTo>
                      <a:pt x="149" y="616"/>
                      <a:pt x="149" y="616"/>
                      <a:pt x="149" y="616"/>
                    </a:cubicBezTo>
                    <a:cubicBezTo>
                      <a:pt x="352" y="616"/>
                      <a:pt x="352" y="616"/>
                      <a:pt x="352" y="616"/>
                    </a:cubicBezTo>
                    <a:cubicBezTo>
                      <a:pt x="352" y="502"/>
                      <a:pt x="352" y="502"/>
                      <a:pt x="352" y="502"/>
                    </a:cubicBezTo>
                    <a:cubicBezTo>
                      <a:pt x="391" y="502"/>
                      <a:pt x="391" y="502"/>
                      <a:pt x="391" y="502"/>
                    </a:cubicBezTo>
                    <a:cubicBezTo>
                      <a:pt x="391" y="655"/>
                      <a:pt x="391" y="655"/>
                      <a:pt x="391" y="655"/>
                    </a:cubicBezTo>
                    <a:cubicBezTo>
                      <a:pt x="273" y="655"/>
                      <a:pt x="273" y="655"/>
                      <a:pt x="273" y="655"/>
                    </a:cubicBezTo>
                    <a:cubicBezTo>
                      <a:pt x="273" y="725"/>
                      <a:pt x="273" y="725"/>
                      <a:pt x="273" y="725"/>
                    </a:cubicBezTo>
                    <a:cubicBezTo>
                      <a:pt x="464" y="725"/>
                      <a:pt x="464" y="725"/>
                      <a:pt x="464" y="725"/>
                    </a:cubicBezTo>
                    <a:cubicBezTo>
                      <a:pt x="464" y="616"/>
                      <a:pt x="464" y="616"/>
                      <a:pt x="464" y="616"/>
                    </a:cubicBezTo>
                    <a:cubicBezTo>
                      <a:pt x="578" y="616"/>
                      <a:pt x="578" y="616"/>
                      <a:pt x="578" y="616"/>
                    </a:cubicBezTo>
                    <a:cubicBezTo>
                      <a:pt x="578" y="540"/>
                      <a:pt x="578" y="540"/>
                      <a:pt x="578" y="540"/>
                    </a:cubicBezTo>
                    <a:cubicBezTo>
                      <a:pt x="464" y="540"/>
                      <a:pt x="464" y="540"/>
                      <a:pt x="464" y="540"/>
                    </a:cubicBezTo>
                    <a:cubicBezTo>
                      <a:pt x="464" y="502"/>
                      <a:pt x="464" y="502"/>
                      <a:pt x="464" y="502"/>
                    </a:cubicBezTo>
                    <a:cubicBezTo>
                      <a:pt x="616" y="502"/>
                      <a:pt x="616" y="502"/>
                      <a:pt x="616" y="502"/>
                    </a:cubicBezTo>
                    <a:cubicBezTo>
                      <a:pt x="616" y="655"/>
                      <a:pt x="616" y="655"/>
                      <a:pt x="616" y="655"/>
                    </a:cubicBezTo>
                    <a:cubicBezTo>
                      <a:pt x="502" y="655"/>
                      <a:pt x="502" y="655"/>
                      <a:pt x="502" y="655"/>
                    </a:cubicBezTo>
                    <a:cubicBezTo>
                      <a:pt x="502" y="725"/>
                      <a:pt x="502" y="725"/>
                      <a:pt x="502" y="725"/>
                    </a:cubicBezTo>
                    <a:cubicBezTo>
                      <a:pt x="699" y="725"/>
                      <a:pt x="699" y="725"/>
                      <a:pt x="699" y="725"/>
                    </a:cubicBezTo>
                    <a:cubicBezTo>
                      <a:pt x="699" y="435"/>
                      <a:pt x="699" y="435"/>
                      <a:pt x="699" y="435"/>
                    </a:cubicBezTo>
                    <a:cubicBezTo>
                      <a:pt x="756" y="402"/>
                      <a:pt x="756" y="402"/>
                      <a:pt x="756" y="402"/>
                    </a:cubicBezTo>
                    <a:cubicBezTo>
                      <a:pt x="756" y="753"/>
                      <a:pt x="756" y="753"/>
                      <a:pt x="756" y="753"/>
                    </a:cubicBezTo>
                    <a:cubicBezTo>
                      <a:pt x="756" y="769"/>
                      <a:pt x="743" y="782"/>
                      <a:pt x="727" y="782"/>
                    </a:cubicBezTo>
                    <a:cubicBezTo>
                      <a:pt x="28" y="782"/>
                      <a:pt x="28" y="782"/>
                      <a:pt x="28" y="782"/>
                    </a:cubicBezTo>
                    <a:cubicBezTo>
                      <a:pt x="12" y="782"/>
                      <a:pt x="0" y="769"/>
                      <a:pt x="0" y="753"/>
                    </a:cubicBezTo>
                    <a:cubicBezTo>
                      <a:pt x="0" y="499"/>
                      <a:pt x="0" y="499"/>
                      <a:pt x="0" y="499"/>
                    </a:cubicBezTo>
                    <a:cubicBezTo>
                      <a:pt x="57" y="499"/>
                      <a:pt x="57" y="499"/>
                      <a:pt x="57" y="499"/>
                    </a:cubicBezTo>
                    <a:cubicBezTo>
                      <a:pt x="57" y="725"/>
                      <a:pt x="57" y="725"/>
                      <a:pt x="57" y="725"/>
                    </a:cubicBezTo>
                    <a:cubicBezTo>
                      <a:pt x="235" y="725"/>
                      <a:pt x="235" y="725"/>
                      <a:pt x="235" y="725"/>
                    </a:cubicBezTo>
                    <a:cubicBezTo>
                      <a:pt x="235" y="655"/>
                      <a:pt x="235" y="655"/>
                      <a:pt x="235" y="655"/>
                    </a:cubicBezTo>
                    <a:cubicBezTo>
                      <a:pt x="168" y="655"/>
                      <a:pt x="168" y="655"/>
                      <a:pt x="168" y="6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文本框 19"/>
            <p:cNvSpPr txBox="1"/>
            <p:nvPr/>
          </p:nvSpPr>
          <p:spPr>
            <a:xfrm>
              <a:off x="1601254" y="3695475"/>
              <a:ext cx="1627369" cy="523220"/>
            </a:xfrm>
            <a:prstGeom prst="rect">
              <a:avLst/>
            </a:prstGeom>
            <a:noFill/>
          </p:spPr>
          <p:txBody>
            <a:bodyPr wrap="none" rtlCol="0">
              <a:spAutoFit/>
            </a:bodyPr>
            <a:lstStyle/>
            <a:p>
              <a:r>
                <a:rPr lang="zh-CN" altLang="en-US" sz="28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实事求是</a:t>
              </a:r>
              <a:endParaRPr lang="zh-CN" altLang="en-US" sz="28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grpSp>
      <p:grpSp>
        <p:nvGrpSpPr>
          <p:cNvPr id="25" name="组合 24"/>
          <p:cNvGrpSpPr/>
          <p:nvPr/>
        </p:nvGrpSpPr>
        <p:grpSpPr>
          <a:xfrm>
            <a:off x="4628024" y="2061592"/>
            <a:ext cx="2823411" cy="2823411"/>
            <a:chOff x="4628024" y="2061592"/>
            <a:chExt cx="2823411" cy="2823411"/>
          </a:xfrm>
        </p:grpSpPr>
        <p:sp>
          <p:nvSpPr>
            <p:cNvPr id="27" name="椭圆 26"/>
            <p:cNvSpPr/>
            <p:nvPr/>
          </p:nvSpPr>
          <p:spPr>
            <a:xfrm>
              <a:off x="4628024" y="2061592"/>
              <a:ext cx="2823411" cy="2823411"/>
            </a:xfrm>
            <a:prstGeom prst="ellipse">
              <a:avLst/>
            </a:prstGeom>
            <a:gradFill flip="none" rotWithShape="1">
              <a:gsLst>
                <a:gs pos="0">
                  <a:schemeClr val="bg1"/>
                </a:gs>
                <a:gs pos="100000">
                  <a:schemeClr val="bg1">
                    <a:lumMod val="85000"/>
                  </a:schemeClr>
                </a:gs>
              </a:gsLst>
              <a:lin ang="2700000" scaled="1"/>
              <a:tileRect/>
            </a:gradFill>
            <a:ln>
              <a:noFill/>
            </a:ln>
            <a:effectLst>
              <a:outerShdw blurRad="2794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8" name="组合 27"/>
            <p:cNvGrpSpPr/>
            <p:nvPr/>
          </p:nvGrpSpPr>
          <p:grpSpPr>
            <a:xfrm>
              <a:off x="4628024" y="2061592"/>
              <a:ext cx="2823411" cy="2823411"/>
              <a:chOff x="4684295" y="1863081"/>
              <a:chExt cx="2823410" cy="2823410"/>
            </a:xfrm>
          </p:grpSpPr>
          <p:sp>
            <p:nvSpPr>
              <p:cNvPr id="37" name="椭圆 36"/>
              <p:cNvSpPr/>
              <p:nvPr/>
            </p:nvSpPr>
            <p:spPr>
              <a:xfrm>
                <a:off x="4684295" y="1863081"/>
                <a:ext cx="2823410" cy="2823410"/>
              </a:xfrm>
              <a:prstGeom prst="ellipse">
                <a:avLst/>
              </a:prstGeom>
              <a:gradFill flip="none" rotWithShape="1">
                <a:gsLst>
                  <a:gs pos="16000">
                    <a:schemeClr val="bg1"/>
                  </a:gs>
                  <a:gs pos="62000">
                    <a:srgbClr val="F2F2F2"/>
                  </a:gs>
                  <a:gs pos="100000">
                    <a:schemeClr val="bg1">
                      <a:lumMod val="85000"/>
                    </a:schemeClr>
                  </a:gs>
                </a:gsLst>
                <a:lin ang="2700000" scaled="1"/>
                <a:tileRect/>
              </a:gradFill>
              <a:ln>
                <a:noFill/>
              </a:ln>
              <a:effectLst>
                <a:innerShdw blurRad="546100" dist="76200" dir="27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8" name="椭圆 37"/>
              <p:cNvSpPr/>
              <p:nvPr/>
            </p:nvSpPr>
            <p:spPr>
              <a:xfrm>
                <a:off x="4878316" y="2057102"/>
                <a:ext cx="2435367" cy="2435367"/>
              </a:xfrm>
              <a:prstGeom prst="ellipse">
                <a:avLst/>
              </a:prstGeom>
              <a:gradFill>
                <a:gsLst>
                  <a:gs pos="0">
                    <a:srgbClr val="E30613"/>
                  </a:gs>
                  <a:gs pos="100000">
                    <a:srgbClr val="81040B"/>
                  </a:gs>
                </a:gsLst>
                <a:lin ang="3600000" scaled="0"/>
              </a:gradFill>
              <a:ln w="28575">
                <a:noFill/>
              </a:ln>
              <a:effectLst>
                <a:innerShdw blurRad="1397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9" name="饼形 28"/>
            <p:cNvSpPr/>
            <p:nvPr/>
          </p:nvSpPr>
          <p:spPr>
            <a:xfrm flipH="1">
              <a:off x="4957688" y="2391256"/>
              <a:ext cx="2164080" cy="2164080"/>
            </a:xfrm>
            <a:prstGeom prst="pi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30" name="文本框 29"/>
            <p:cNvSpPr txBox="1"/>
            <p:nvPr/>
          </p:nvSpPr>
          <p:spPr>
            <a:xfrm>
              <a:off x="5026254" y="2690314"/>
              <a:ext cx="1030514" cy="707886"/>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2" charset="0"/>
                </a:rPr>
                <a:t>02</a:t>
              </a:r>
              <a:endParaRPr lang="zh-CN" altLang="en-US" sz="4000" dirty="0">
                <a:solidFill>
                  <a:schemeClr val="bg1"/>
                </a:solidFill>
                <a:latin typeface="Impact" panose="020B0806030902050204" pitchFamily="2" charset="0"/>
              </a:endParaRPr>
            </a:p>
          </p:txBody>
        </p:sp>
        <p:cxnSp>
          <p:nvCxnSpPr>
            <p:cNvPr id="31" name="直接连接符 30"/>
            <p:cNvCxnSpPr/>
            <p:nvPr/>
          </p:nvCxnSpPr>
          <p:spPr>
            <a:xfrm>
              <a:off x="6236165" y="3453078"/>
              <a:ext cx="679321" cy="0"/>
            </a:xfrm>
            <a:prstGeom prst="line">
              <a:avLst/>
            </a:prstGeom>
            <a:ln w="15875">
              <a:solidFill>
                <a:srgbClr val="D90012"/>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6353090" y="2937626"/>
              <a:ext cx="445468" cy="445468"/>
              <a:chOff x="6858828" y="3790714"/>
              <a:chExt cx="731377" cy="731377"/>
            </a:xfrm>
          </p:grpSpPr>
          <p:sp>
            <p:nvSpPr>
              <p:cNvPr id="34" name="Freeform 578"/>
              <p:cNvSpPr/>
              <p:nvPr/>
            </p:nvSpPr>
            <p:spPr bwMode="auto">
              <a:xfrm>
                <a:off x="7450277" y="4178041"/>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579"/>
              <p:cNvSpPr/>
              <p:nvPr/>
            </p:nvSpPr>
            <p:spPr bwMode="auto">
              <a:xfrm>
                <a:off x="7228844" y="3790714"/>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gradFill>
                <a:gsLst>
                  <a:gs pos="0">
                    <a:srgbClr val="E30613"/>
                  </a:gs>
                  <a:gs pos="100000">
                    <a:srgbClr val="81040B"/>
                  </a:gs>
                </a:gsLst>
                <a:lin ang="3600000" scaled="0"/>
              </a:gradFill>
              <a:ln>
                <a:noFill/>
              </a:ln>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580"/>
              <p:cNvSpPr/>
              <p:nvPr/>
            </p:nvSpPr>
            <p:spPr bwMode="auto">
              <a:xfrm>
                <a:off x="6858828" y="3833269"/>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文本框 32"/>
            <p:cNvSpPr txBox="1"/>
            <p:nvPr/>
          </p:nvSpPr>
          <p:spPr>
            <a:xfrm>
              <a:off x="5288117" y="3651021"/>
              <a:ext cx="1627369" cy="523220"/>
            </a:xfrm>
            <a:prstGeom prst="rect">
              <a:avLst/>
            </a:prstGeom>
            <a:noFill/>
          </p:spPr>
          <p:txBody>
            <a:bodyPr wrap="none" rtlCol="0">
              <a:spAutoFit/>
            </a:bodyPr>
            <a:lstStyle/>
            <a:p>
              <a:r>
                <a:rPr lang="zh-CN" altLang="en-US" sz="28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以人为本</a:t>
              </a:r>
              <a:endParaRPr lang="zh-CN" altLang="en-US" sz="28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grpSp>
      <p:grpSp>
        <p:nvGrpSpPr>
          <p:cNvPr id="39" name="组合 38"/>
          <p:cNvGrpSpPr/>
          <p:nvPr/>
        </p:nvGrpSpPr>
        <p:grpSpPr>
          <a:xfrm>
            <a:off x="8234824" y="2061592"/>
            <a:ext cx="2823411" cy="2823411"/>
            <a:chOff x="8234824" y="2061592"/>
            <a:chExt cx="2823411" cy="2823411"/>
          </a:xfrm>
        </p:grpSpPr>
        <p:sp>
          <p:nvSpPr>
            <p:cNvPr id="40" name="椭圆 39"/>
            <p:cNvSpPr/>
            <p:nvPr/>
          </p:nvSpPr>
          <p:spPr>
            <a:xfrm>
              <a:off x="8234824" y="2061592"/>
              <a:ext cx="2823411" cy="2823411"/>
            </a:xfrm>
            <a:prstGeom prst="ellipse">
              <a:avLst/>
            </a:prstGeom>
            <a:gradFill flip="none" rotWithShape="1">
              <a:gsLst>
                <a:gs pos="0">
                  <a:schemeClr val="bg1"/>
                </a:gs>
                <a:gs pos="100000">
                  <a:schemeClr val="bg1">
                    <a:lumMod val="85000"/>
                  </a:schemeClr>
                </a:gs>
              </a:gsLst>
              <a:lin ang="2700000" scaled="1"/>
              <a:tileRect/>
            </a:gradFill>
            <a:ln>
              <a:noFill/>
            </a:ln>
            <a:effectLst>
              <a:outerShdw blurRad="2794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1" name="组合 40"/>
            <p:cNvGrpSpPr/>
            <p:nvPr/>
          </p:nvGrpSpPr>
          <p:grpSpPr>
            <a:xfrm>
              <a:off x="8234824" y="2061592"/>
              <a:ext cx="2823411" cy="2823411"/>
              <a:chOff x="8291095" y="1863081"/>
              <a:chExt cx="2823410" cy="2823410"/>
            </a:xfrm>
          </p:grpSpPr>
          <p:sp>
            <p:nvSpPr>
              <p:cNvPr id="51" name="椭圆 50"/>
              <p:cNvSpPr/>
              <p:nvPr/>
            </p:nvSpPr>
            <p:spPr>
              <a:xfrm>
                <a:off x="8291095" y="1863081"/>
                <a:ext cx="2823410" cy="2823410"/>
              </a:xfrm>
              <a:prstGeom prst="ellipse">
                <a:avLst/>
              </a:prstGeom>
              <a:gradFill flip="none" rotWithShape="1">
                <a:gsLst>
                  <a:gs pos="16000">
                    <a:schemeClr val="bg1"/>
                  </a:gs>
                  <a:gs pos="62000">
                    <a:srgbClr val="F2F2F2"/>
                  </a:gs>
                  <a:gs pos="100000">
                    <a:schemeClr val="bg1">
                      <a:lumMod val="85000"/>
                    </a:schemeClr>
                  </a:gs>
                </a:gsLst>
                <a:lin ang="2700000" scaled="1"/>
                <a:tileRect/>
              </a:gradFill>
              <a:ln>
                <a:noFill/>
              </a:ln>
              <a:effectLst>
                <a:innerShdw blurRad="546100" dist="76200" dir="27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椭圆 51"/>
              <p:cNvSpPr/>
              <p:nvPr/>
            </p:nvSpPr>
            <p:spPr>
              <a:xfrm>
                <a:off x="8485116" y="2057102"/>
                <a:ext cx="2435367" cy="2435367"/>
              </a:xfrm>
              <a:prstGeom prst="ellipse">
                <a:avLst/>
              </a:prstGeom>
              <a:gradFill>
                <a:gsLst>
                  <a:gs pos="0">
                    <a:srgbClr val="E30613"/>
                  </a:gs>
                  <a:gs pos="100000">
                    <a:srgbClr val="81040B"/>
                  </a:gs>
                </a:gsLst>
                <a:lin ang="3600000" scaled="0"/>
              </a:gradFill>
              <a:ln w="28575">
                <a:noFill/>
              </a:ln>
              <a:effectLst>
                <a:innerShdw blurRad="1397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2" name="饼形 41"/>
            <p:cNvSpPr/>
            <p:nvPr/>
          </p:nvSpPr>
          <p:spPr>
            <a:xfrm flipH="1">
              <a:off x="8564488" y="2391256"/>
              <a:ext cx="2164080" cy="2164080"/>
            </a:xfrm>
            <a:prstGeom prst="pi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43" name="文本框 42"/>
            <p:cNvSpPr txBox="1"/>
            <p:nvPr/>
          </p:nvSpPr>
          <p:spPr>
            <a:xfrm>
              <a:off x="8628853" y="2690314"/>
              <a:ext cx="1030514" cy="707886"/>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2" charset="0"/>
                </a:rPr>
                <a:t>03</a:t>
              </a:r>
              <a:endParaRPr lang="zh-CN" altLang="en-US" sz="4000" dirty="0">
                <a:solidFill>
                  <a:schemeClr val="bg1"/>
                </a:solidFill>
                <a:latin typeface="Impact" panose="020B0806030902050204" pitchFamily="2" charset="0"/>
              </a:endParaRPr>
            </a:p>
          </p:txBody>
        </p:sp>
        <p:cxnSp>
          <p:nvCxnSpPr>
            <p:cNvPr id="44" name="直接连接符 43"/>
            <p:cNvCxnSpPr/>
            <p:nvPr/>
          </p:nvCxnSpPr>
          <p:spPr>
            <a:xfrm>
              <a:off x="9842965" y="3453078"/>
              <a:ext cx="679321" cy="0"/>
            </a:xfrm>
            <a:prstGeom prst="line">
              <a:avLst/>
            </a:prstGeom>
            <a:ln w="15875">
              <a:solidFill>
                <a:srgbClr val="D90012"/>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9957896" y="2985530"/>
              <a:ext cx="448776" cy="383603"/>
              <a:chOff x="1179499" y="5126995"/>
              <a:chExt cx="695313" cy="594335"/>
            </a:xfrm>
            <a:solidFill>
              <a:schemeClr val="tx1">
                <a:lumMod val="50000"/>
                <a:lumOff val="50000"/>
              </a:schemeClr>
            </a:solidFill>
          </p:grpSpPr>
          <p:sp>
            <p:nvSpPr>
              <p:cNvPr id="47" name="Freeform 131"/>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gradFill>
                <a:gsLst>
                  <a:gs pos="0">
                    <a:srgbClr val="E30613"/>
                  </a:gs>
                  <a:gs pos="100000">
                    <a:srgbClr val="81040B"/>
                  </a:gs>
                </a:gsLst>
                <a:lin ang="36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8"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9"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0"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文本框 45"/>
            <p:cNvSpPr txBox="1"/>
            <p:nvPr/>
          </p:nvSpPr>
          <p:spPr>
            <a:xfrm>
              <a:off x="8894917" y="3695475"/>
              <a:ext cx="1627369" cy="523220"/>
            </a:xfrm>
            <a:prstGeom prst="rect">
              <a:avLst/>
            </a:prstGeom>
            <a:noFill/>
          </p:spPr>
          <p:txBody>
            <a:bodyPr wrap="none" rtlCol="0">
              <a:spAutoFit/>
            </a:bodyPr>
            <a:lstStyle/>
            <a:p>
              <a:r>
                <a:rPr lang="zh-CN" altLang="en-US" sz="28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勤奋务实</a:t>
              </a:r>
              <a:endParaRPr lang="zh-CN" altLang="en-US" sz="28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grpSp>
      <p:sp>
        <p:nvSpPr>
          <p:cNvPr id="53" name="文本框 5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536389" y="5181782"/>
            <a:ext cx="2114224" cy="1569660"/>
          </a:xfrm>
          <a:prstGeom prst="rect">
            <a:avLst/>
          </a:prstGeom>
          <a:noFill/>
          <a:effectLst/>
        </p:spPr>
        <p:txBody>
          <a:bodyPr wrap="square" rtlCol="0">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文本框 5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007544" y="5179478"/>
            <a:ext cx="2114224" cy="1569660"/>
          </a:xfrm>
          <a:prstGeom prst="rect">
            <a:avLst/>
          </a:prstGeom>
          <a:noFill/>
          <a:effectLst/>
        </p:spPr>
        <p:txBody>
          <a:bodyPr wrap="square" rtlCol="0">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文本框 5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651489" y="5179478"/>
            <a:ext cx="2114224" cy="1569660"/>
          </a:xfrm>
          <a:prstGeom prst="rect">
            <a:avLst/>
          </a:prstGeom>
          <a:noFill/>
          <a:effectLst/>
        </p:spPr>
        <p:txBody>
          <a:bodyPr wrap="square" rtlCol="0">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up)">
                                      <p:cBhvr>
                                        <p:cTn id="18" dur="500"/>
                                        <p:tgtEl>
                                          <p:spTgt spid="53"/>
                                        </p:tgtEl>
                                      </p:cBhvr>
                                    </p:animEffect>
                                  </p:childTnLst>
                                </p:cTn>
                              </p:par>
                            </p:childTnLst>
                          </p:cTn>
                        </p:par>
                        <p:par>
                          <p:cTn id="19" fill="hold">
                            <p:stCondLst>
                              <p:cond delay="1500"/>
                            </p:stCondLst>
                            <p:childTnLst>
                              <p:par>
                                <p:cTn id="20" presetID="25" presetClass="entr" presetSubtype="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25" dur="1000" fill="hold"/>
                                        <p:tgtEl>
                                          <p:spTgt spid="25"/>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25"/>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up)">
                                      <p:cBhvr>
                                        <p:cTn id="33" dur="500"/>
                                        <p:tgtEl>
                                          <p:spTgt spid="54"/>
                                        </p:tgtEl>
                                      </p:cBhvr>
                                    </p:animEffect>
                                  </p:childTnLst>
                                </p:cTn>
                              </p:par>
                            </p:childTnLst>
                          </p:cTn>
                        </p:par>
                        <p:par>
                          <p:cTn id="34" fill="hold">
                            <p:stCondLst>
                              <p:cond delay="3000"/>
                            </p:stCondLst>
                            <p:childTnLst>
                              <p:par>
                                <p:cTn id="35" presetID="25" presetClass="entr" presetSubtype="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decel="50000" fill="hold">
                                          <p:stCondLst>
                                            <p:cond delay="0"/>
                                          </p:stCondLst>
                                        </p:cTn>
                                        <p:tgtEl>
                                          <p:spTgt spid="39"/>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9"/>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9"/>
                                        </p:tgtEl>
                                        <p:attrNameLst>
                                          <p:attrName>ppt_w</p:attrName>
                                        </p:attrNameLst>
                                      </p:cBhvr>
                                      <p:tavLst>
                                        <p:tav tm="0">
                                          <p:val>
                                            <p:strVal val="#ppt_w*.05"/>
                                          </p:val>
                                        </p:tav>
                                        <p:tav tm="100000">
                                          <p:val>
                                            <p:strVal val="#ppt_w"/>
                                          </p:val>
                                        </p:tav>
                                      </p:tavLst>
                                    </p:anim>
                                    <p:anim calcmode="lin" valueType="num">
                                      <p:cBhvr>
                                        <p:cTn id="40" dur="1000" fill="hold"/>
                                        <p:tgtEl>
                                          <p:spTgt spid="39"/>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9"/>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9"/>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9"/>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9"/>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up)">
                                      <p:cBhvr>
                                        <p:cTn id="4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145602"/>
            <a:ext cx="12192000" cy="102841"/>
          </a:xfrm>
          <a:prstGeom prst="rect">
            <a:avLst/>
          </a:prstGeom>
          <a:gradFill>
            <a:gsLst>
              <a:gs pos="0">
                <a:srgbClr val="E30613"/>
              </a:gs>
              <a:gs pos="100000">
                <a:srgbClr val="81040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0" y="-1"/>
            <a:ext cx="12192000" cy="4159671"/>
          </a:xfrm>
          <a:custGeom>
            <a:avLst/>
            <a:gdLst>
              <a:gd name="connsiteX0" fmla="*/ 0 w 12192000"/>
              <a:gd name="connsiteY0" fmla="*/ 0 h 3904146"/>
              <a:gd name="connsiteX1" fmla="*/ 12192000 w 12192000"/>
              <a:gd name="connsiteY1" fmla="*/ 0 h 3904146"/>
              <a:gd name="connsiteX2" fmla="*/ 12192000 w 12192000"/>
              <a:gd name="connsiteY2" fmla="*/ 3904146 h 3904146"/>
              <a:gd name="connsiteX3" fmla="*/ 0 w 12192000"/>
              <a:gd name="connsiteY3" fmla="*/ 3904146 h 3904146"/>
            </a:gdLst>
            <a:ahLst/>
            <a:cxnLst>
              <a:cxn ang="0">
                <a:pos x="connsiteX0" y="connsiteY0"/>
              </a:cxn>
              <a:cxn ang="0">
                <a:pos x="connsiteX1" y="connsiteY1"/>
              </a:cxn>
              <a:cxn ang="0">
                <a:pos x="connsiteX2" y="connsiteY2"/>
              </a:cxn>
              <a:cxn ang="0">
                <a:pos x="connsiteX3" y="connsiteY3"/>
              </a:cxn>
            </a:cxnLst>
            <a:rect l="l" t="t" r="r" b="b"/>
            <a:pathLst>
              <a:path w="12192000" h="3904146">
                <a:moveTo>
                  <a:pt x="0" y="0"/>
                </a:moveTo>
                <a:lnTo>
                  <a:pt x="12192000" y="0"/>
                </a:lnTo>
                <a:lnTo>
                  <a:pt x="12192000" y="3904146"/>
                </a:lnTo>
                <a:lnTo>
                  <a:pt x="0" y="3904146"/>
                </a:lnTo>
                <a:close/>
              </a:path>
            </a:pathLst>
          </a:custGeom>
        </p:spPr>
      </p:pic>
      <p:sp>
        <p:nvSpPr>
          <p:cNvPr id="61" name="MH_Other_4"/>
          <p:cNvSpPr/>
          <p:nvPr>
            <p:custDataLst>
              <p:tags r:id="rId2"/>
            </p:custDataLst>
          </p:nvPr>
        </p:nvSpPr>
        <p:spPr>
          <a:xfrm>
            <a:off x="3129585" y="6232632"/>
            <a:ext cx="203806" cy="203806"/>
          </a:xfrm>
          <a:prstGeom prst="ellipse">
            <a:avLst/>
          </a:prstGeom>
          <a:gradFill flip="none" rotWithShape="1">
            <a:gsLst>
              <a:gs pos="100000">
                <a:schemeClr val="bg1"/>
              </a:gs>
              <a:gs pos="0">
                <a:srgbClr val="E0E0E0"/>
              </a:gs>
            </a:gsLst>
            <a:lin ang="8100000" scaled="0"/>
            <a:tileRect/>
          </a:gradFill>
          <a:ln w="6350">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2" name="MH_Other_4"/>
          <p:cNvSpPr/>
          <p:nvPr>
            <p:custDataLst>
              <p:tags r:id="rId3"/>
            </p:custDataLst>
          </p:nvPr>
        </p:nvSpPr>
        <p:spPr>
          <a:xfrm>
            <a:off x="2540981" y="6117045"/>
            <a:ext cx="335032" cy="335032"/>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3" name="MH_Other_4"/>
          <p:cNvSpPr/>
          <p:nvPr>
            <p:custDataLst>
              <p:tags r:id="rId4"/>
            </p:custDataLst>
          </p:nvPr>
        </p:nvSpPr>
        <p:spPr>
          <a:xfrm>
            <a:off x="772447" y="6009356"/>
            <a:ext cx="335032" cy="335032"/>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4" name="MH_Other_4"/>
          <p:cNvSpPr/>
          <p:nvPr>
            <p:custDataLst>
              <p:tags r:id="rId5"/>
            </p:custDataLst>
          </p:nvPr>
        </p:nvSpPr>
        <p:spPr>
          <a:xfrm>
            <a:off x="3480096" y="5985426"/>
            <a:ext cx="382894" cy="382894"/>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5" name="MH_Other_4"/>
          <p:cNvSpPr/>
          <p:nvPr>
            <p:custDataLst>
              <p:tags r:id="rId6"/>
            </p:custDataLst>
          </p:nvPr>
        </p:nvSpPr>
        <p:spPr>
          <a:xfrm>
            <a:off x="4072772" y="6182660"/>
            <a:ext cx="203806" cy="203806"/>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6" name="MH_Other_4"/>
          <p:cNvSpPr/>
          <p:nvPr>
            <p:custDataLst>
              <p:tags r:id="rId7"/>
            </p:custDataLst>
          </p:nvPr>
        </p:nvSpPr>
        <p:spPr>
          <a:xfrm>
            <a:off x="2276360" y="6257751"/>
            <a:ext cx="203806" cy="203806"/>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0" name="MH_Other_4"/>
          <p:cNvSpPr/>
          <p:nvPr>
            <p:custDataLst>
              <p:tags r:id="rId8"/>
            </p:custDataLst>
          </p:nvPr>
        </p:nvSpPr>
        <p:spPr>
          <a:xfrm>
            <a:off x="1957932" y="6313885"/>
            <a:ext cx="203806" cy="203806"/>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1" name="MH_Other_4"/>
          <p:cNvSpPr/>
          <p:nvPr>
            <p:custDataLst>
              <p:tags r:id="rId9"/>
            </p:custDataLst>
          </p:nvPr>
        </p:nvSpPr>
        <p:spPr>
          <a:xfrm>
            <a:off x="1229153" y="5883524"/>
            <a:ext cx="335032" cy="335032"/>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2" name="MH_Other_4"/>
          <p:cNvSpPr/>
          <p:nvPr>
            <p:custDataLst>
              <p:tags r:id="rId10"/>
            </p:custDataLst>
          </p:nvPr>
        </p:nvSpPr>
        <p:spPr>
          <a:xfrm>
            <a:off x="1754225" y="5883524"/>
            <a:ext cx="335032" cy="335032"/>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3" name="MH_Other_4"/>
          <p:cNvSpPr/>
          <p:nvPr>
            <p:custDataLst>
              <p:tags r:id="rId11"/>
            </p:custDataLst>
          </p:nvPr>
        </p:nvSpPr>
        <p:spPr>
          <a:xfrm>
            <a:off x="2938139" y="5793979"/>
            <a:ext cx="382894" cy="382894"/>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4" name="MH_Other_4"/>
          <p:cNvSpPr/>
          <p:nvPr>
            <p:custDataLst>
              <p:tags r:id="rId12"/>
            </p:custDataLst>
          </p:nvPr>
        </p:nvSpPr>
        <p:spPr>
          <a:xfrm>
            <a:off x="1490176" y="6211660"/>
            <a:ext cx="203806" cy="203806"/>
          </a:xfrm>
          <a:prstGeom prst="ellipse">
            <a:avLst/>
          </a:prstGeom>
          <a:gradFill flip="none" rotWithShape="1">
            <a:gsLst>
              <a:gs pos="100000">
                <a:schemeClr val="bg1"/>
              </a:gs>
              <a:gs pos="0">
                <a:srgbClr val="E0E0E0"/>
              </a:gs>
            </a:gsLst>
            <a:lin ang="8100000" scaled="0"/>
            <a:tileRect/>
          </a:gradFill>
          <a:ln w="6350">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105" name="组合 104"/>
          <p:cNvGrpSpPr/>
          <p:nvPr/>
        </p:nvGrpSpPr>
        <p:grpSpPr>
          <a:xfrm>
            <a:off x="5984873" y="4951580"/>
            <a:ext cx="5142000" cy="1208703"/>
            <a:chOff x="3938954" y="5209062"/>
            <a:chExt cx="4346917" cy="1021807"/>
          </a:xfrm>
        </p:grpSpPr>
        <p:grpSp>
          <p:nvGrpSpPr>
            <p:cNvPr id="106" name="组合 105"/>
            <p:cNvGrpSpPr/>
            <p:nvPr/>
          </p:nvGrpSpPr>
          <p:grpSpPr>
            <a:xfrm>
              <a:off x="3938954" y="5209062"/>
              <a:ext cx="4346917" cy="1021807"/>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文本框 106"/>
            <p:cNvSpPr txBox="1"/>
            <p:nvPr/>
          </p:nvSpPr>
          <p:spPr>
            <a:xfrm>
              <a:off x="4858096" y="5273674"/>
              <a:ext cx="2508632" cy="780560"/>
            </a:xfrm>
            <a:prstGeom prst="rect">
              <a:avLst/>
            </a:prstGeom>
            <a:noFill/>
          </p:spPr>
          <p:txBody>
            <a:bodyPr wrap="none" rtlCol="0">
              <a:spAutoFit/>
            </a:bodyPr>
            <a:lstStyle/>
            <a:p>
              <a:r>
                <a:rPr lang="zh-CN" altLang="en-US" sz="5400" b="1" dirty="0" smtClean="0">
                  <a:gradFill>
                    <a:gsLst>
                      <a:gs pos="0">
                        <a:srgbClr val="E30613"/>
                      </a:gs>
                      <a:gs pos="100000">
                        <a:srgbClr val="81040B"/>
                      </a:gs>
                    </a:gsLst>
                    <a:lin ang="5400000" scaled="1"/>
                  </a:gradFill>
                  <a:latin typeface="幼圆" panose="02010509060101010101" pitchFamily="49" charset="-122"/>
                  <a:ea typeface="幼圆" panose="02010509060101010101" pitchFamily="49" charset="-122"/>
                </a:rPr>
                <a:t>工作体会</a:t>
              </a:r>
              <a:endParaRPr lang="zh-CN" altLang="en-US" sz="5400" b="1" dirty="0">
                <a:gradFill>
                  <a:gsLst>
                    <a:gs pos="0">
                      <a:srgbClr val="E30613"/>
                    </a:gs>
                    <a:gs pos="100000">
                      <a:srgbClr val="81040B"/>
                    </a:gs>
                  </a:gsLst>
                  <a:lin ang="5400000" scaled="1"/>
                </a:gradFill>
                <a:latin typeface="幼圆" panose="02010509060101010101" pitchFamily="49" charset="-122"/>
                <a:ea typeface="幼圆" panose="02010509060101010101" pitchFamily="49" charset="-122"/>
              </a:endParaRPr>
            </a:p>
          </p:txBody>
        </p:sp>
      </p:grpSp>
      <p:grpSp>
        <p:nvGrpSpPr>
          <p:cNvPr id="110" name="组合 109"/>
          <p:cNvGrpSpPr/>
          <p:nvPr/>
        </p:nvGrpSpPr>
        <p:grpSpPr>
          <a:xfrm>
            <a:off x="1071224" y="2665220"/>
            <a:ext cx="2894787" cy="2894787"/>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90959" y="1894931"/>
              <a:ext cx="1210493" cy="126254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8800" dirty="0" smtClean="0">
                  <a:solidFill>
                    <a:schemeClr val="bg1"/>
                  </a:solidFill>
                  <a:latin typeface="Impact" panose="020B0806030902050204" pitchFamily="2" charset="0"/>
                  <a:ea typeface="宋体" panose="02010600030101010101" pitchFamily="2" charset="-122"/>
                  <a:sym typeface="Impact" panose="020B0806030902050204" pitchFamily="2" charset="0"/>
                </a:rPr>
                <a:t>03</a:t>
              </a:r>
              <a:endParaRPr lang="zh-CN" altLang="en-US" sz="88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500" advTm="2000">
        <p:checker/>
      </p:transition>
    </mc:Choice>
    <mc:Fallback>
      <p:transition spd="slow" advTm="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1000"/>
                                        <p:tgtEl>
                                          <p:spTgt spid="27"/>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500"/>
                            </p:stCondLst>
                            <p:childTnLst>
                              <p:par>
                                <p:cTn id="13" presetID="23" presetClass="entr" presetSubtype="32" fill="hold" nodeType="afterEffect">
                                  <p:stCondLst>
                                    <p:cond delay="0"/>
                                  </p:stCondLst>
                                  <p:childTnLst>
                                    <p:set>
                                      <p:cBhvr>
                                        <p:cTn id="14" dur="1" fill="hold">
                                          <p:stCondLst>
                                            <p:cond delay="0"/>
                                          </p:stCondLst>
                                        </p:cTn>
                                        <p:tgtEl>
                                          <p:spTgt spid="110"/>
                                        </p:tgtEl>
                                        <p:attrNameLst>
                                          <p:attrName>style.visibility</p:attrName>
                                        </p:attrNameLst>
                                      </p:cBhvr>
                                      <p:to>
                                        <p:strVal val="visible"/>
                                      </p:to>
                                    </p:set>
                                    <p:anim calcmode="lin" valueType="num">
                                      <p:cBhvr>
                                        <p:cTn id="15" dur="750" fill="hold"/>
                                        <p:tgtEl>
                                          <p:spTgt spid="110"/>
                                        </p:tgtEl>
                                        <p:attrNameLst>
                                          <p:attrName>ppt_w</p:attrName>
                                        </p:attrNameLst>
                                      </p:cBhvr>
                                      <p:tavLst>
                                        <p:tav tm="0">
                                          <p:val>
                                            <p:strVal val="4*#ppt_w"/>
                                          </p:val>
                                        </p:tav>
                                        <p:tav tm="100000">
                                          <p:val>
                                            <p:strVal val="#ppt_w"/>
                                          </p:val>
                                        </p:tav>
                                      </p:tavLst>
                                    </p:anim>
                                    <p:anim calcmode="lin" valueType="num">
                                      <p:cBhvr>
                                        <p:cTn id="16" dur="750" fill="hold"/>
                                        <p:tgtEl>
                                          <p:spTgt spid="110"/>
                                        </p:tgtEl>
                                        <p:attrNameLst>
                                          <p:attrName>ppt_h</p:attrName>
                                        </p:attrNameLst>
                                      </p:cBhvr>
                                      <p:tavLst>
                                        <p:tav tm="0">
                                          <p:val>
                                            <p:strVal val="4*#ppt_h"/>
                                          </p:val>
                                        </p:tav>
                                        <p:tav tm="100000">
                                          <p:val>
                                            <p:strVal val="#ppt_h"/>
                                          </p:val>
                                        </p:tav>
                                      </p:tavLst>
                                    </p:anim>
                                  </p:childTnLst>
                                </p:cTn>
                              </p:par>
                            </p:childTnLst>
                          </p:cTn>
                        </p:par>
                        <p:par>
                          <p:cTn id="17" fill="hold">
                            <p:stCondLst>
                              <p:cond delay="2500"/>
                            </p:stCondLst>
                            <p:childTnLst>
                              <p:par>
                                <p:cTn id="18" presetID="26" presetClass="emph" presetSubtype="0" fill="hold" nodeType="afterEffect">
                                  <p:stCondLst>
                                    <p:cond delay="0"/>
                                  </p:stCondLst>
                                  <p:childTnLst>
                                    <p:animEffect transition="out" filter="fade">
                                      <p:cBhvr>
                                        <p:cTn id="19" dur="500" tmFilter="0, 0; .2, .5; .8, .5; 1, 0"/>
                                        <p:tgtEl>
                                          <p:spTgt spid="110"/>
                                        </p:tgtEl>
                                      </p:cBhvr>
                                    </p:animEffect>
                                    <p:animScale>
                                      <p:cBhvr>
                                        <p:cTn id="20" dur="250" autoRev="1" fill="hold"/>
                                        <p:tgtEl>
                                          <p:spTgt spid="110"/>
                                        </p:tgtEl>
                                      </p:cBhvr>
                                      <p:by x="105000" y="105000"/>
                                    </p:animScale>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50"/>
                                  </p:stCondLst>
                                  <p:childTnLst>
                                    <p:set>
                                      <p:cBhvr>
                                        <p:cTn id="28" dur="1" fill="hold">
                                          <p:stCondLst>
                                            <p:cond delay="0"/>
                                          </p:stCondLst>
                                        </p:cTn>
                                        <p:tgtEl>
                                          <p:spTgt spid="104"/>
                                        </p:tgtEl>
                                        <p:attrNameLst>
                                          <p:attrName>style.visibility</p:attrName>
                                        </p:attrNameLst>
                                      </p:cBhvr>
                                      <p:to>
                                        <p:strVal val="visible"/>
                                      </p:to>
                                    </p:set>
                                    <p:animEffect transition="in" filter="fade">
                                      <p:cBhvr>
                                        <p:cTn id="29" dur="1000"/>
                                        <p:tgtEl>
                                          <p:spTgt spid="104"/>
                                        </p:tgtEl>
                                      </p:cBhvr>
                                    </p:animEffect>
                                    <p:anim calcmode="lin" valueType="num">
                                      <p:cBhvr>
                                        <p:cTn id="30" dur="1000" fill="hold"/>
                                        <p:tgtEl>
                                          <p:spTgt spid="104"/>
                                        </p:tgtEl>
                                        <p:attrNameLst>
                                          <p:attrName>ppt_x</p:attrName>
                                        </p:attrNameLst>
                                      </p:cBhvr>
                                      <p:tavLst>
                                        <p:tav tm="0">
                                          <p:val>
                                            <p:strVal val="#ppt_x"/>
                                          </p:val>
                                        </p:tav>
                                        <p:tav tm="100000">
                                          <p:val>
                                            <p:strVal val="#ppt_x"/>
                                          </p:val>
                                        </p:tav>
                                      </p:tavLst>
                                    </p:anim>
                                    <p:anim calcmode="lin" valueType="num">
                                      <p:cBhvr>
                                        <p:cTn id="31" dur="1000" fill="hold"/>
                                        <p:tgtEl>
                                          <p:spTgt spid="10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102"/>
                                        </p:tgtEl>
                                        <p:attrNameLst>
                                          <p:attrName>style.visibility</p:attrName>
                                        </p:attrNameLst>
                                      </p:cBhvr>
                                      <p:to>
                                        <p:strVal val="visible"/>
                                      </p:to>
                                    </p:set>
                                    <p:animEffect transition="in" filter="fade">
                                      <p:cBhvr>
                                        <p:cTn id="34" dur="1000"/>
                                        <p:tgtEl>
                                          <p:spTgt spid="102"/>
                                        </p:tgtEl>
                                      </p:cBhvr>
                                    </p:animEffect>
                                    <p:anim calcmode="lin" valueType="num">
                                      <p:cBhvr>
                                        <p:cTn id="35" dur="1000" fill="hold"/>
                                        <p:tgtEl>
                                          <p:spTgt spid="102"/>
                                        </p:tgtEl>
                                        <p:attrNameLst>
                                          <p:attrName>ppt_x</p:attrName>
                                        </p:attrNameLst>
                                      </p:cBhvr>
                                      <p:tavLst>
                                        <p:tav tm="0">
                                          <p:val>
                                            <p:strVal val="#ppt_x"/>
                                          </p:val>
                                        </p:tav>
                                        <p:tav tm="100000">
                                          <p:val>
                                            <p:strVal val="#ppt_x"/>
                                          </p:val>
                                        </p:tav>
                                      </p:tavLst>
                                    </p:anim>
                                    <p:anim calcmode="lin" valueType="num">
                                      <p:cBhvr>
                                        <p:cTn id="36" dur="1000" fill="hold"/>
                                        <p:tgtEl>
                                          <p:spTgt spid="10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75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1000"/>
                                        <p:tgtEl>
                                          <p:spTgt spid="62"/>
                                        </p:tgtEl>
                                      </p:cBhvr>
                                    </p:animEffect>
                                    <p:anim calcmode="lin" valueType="num">
                                      <p:cBhvr>
                                        <p:cTn id="40" dur="1000" fill="hold"/>
                                        <p:tgtEl>
                                          <p:spTgt spid="62"/>
                                        </p:tgtEl>
                                        <p:attrNameLst>
                                          <p:attrName>ppt_x</p:attrName>
                                        </p:attrNameLst>
                                      </p:cBhvr>
                                      <p:tavLst>
                                        <p:tav tm="0">
                                          <p:val>
                                            <p:strVal val="#ppt_x"/>
                                          </p:val>
                                        </p:tav>
                                        <p:tav tm="100000">
                                          <p:val>
                                            <p:strVal val="#ppt_x"/>
                                          </p:val>
                                        </p:tav>
                                      </p:tavLst>
                                    </p:anim>
                                    <p:anim calcmode="lin" valueType="num">
                                      <p:cBhvr>
                                        <p:cTn id="41" dur="1000" fill="hold"/>
                                        <p:tgtEl>
                                          <p:spTgt spid="6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1000"/>
                                        <p:tgtEl>
                                          <p:spTgt spid="61"/>
                                        </p:tgtEl>
                                      </p:cBhvr>
                                    </p:animEffect>
                                    <p:anim calcmode="lin" valueType="num">
                                      <p:cBhvr>
                                        <p:cTn id="45" dur="1000" fill="hold"/>
                                        <p:tgtEl>
                                          <p:spTgt spid="61"/>
                                        </p:tgtEl>
                                        <p:attrNameLst>
                                          <p:attrName>ppt_x</p:attrName>
                                        </p:attrNameLst>
                                      </p:cBhvr>
                                      <p:tavLst>
                                        <p:tav tm="0">
                                          <p:val>
                                            <p:strVal val="#ppt_x"/>
                                          </p:val>
                                        </p:tav>
                                        <p:tav tm="100000">
                                          <p:val>
                                            <p:strVal val="#ppt_x"/>
                                          </p:val>
                                        </p:tav>
                                      </p:tavLst>
                                    </p:anim>
                                    <p:anim calcmode="lin" valueType="num">
                                      <p:cBhvr>
                                        <p:cTn id="46" dur="1000" fill="hold"/>
                                        <p:tgtEl>
                                          <p:spTgt spid="6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25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fade">
                                      <p:cBhvr>
                                        <p:cTn id="55" dur="500"/>
                                        <p:tgtEl>
                                          <p:spTgt spid="101"/>
                                        </p:tgtEl>
                                      </p:cBhvr>
                                    </p:animEffect>
                                  </p:childTnLst>
                                </p:cTn>
                              </p:par>
                              <p:par>
                                <p:cTn id="56" presetID="10" presetClass="entr" presetSubtype="0" fill="hold" grpId="0" nodeType="withEffect">
                                  <p:stCondLst>
                                    <p:cond delay="250"/>
                                  </p:stCondLst>
                                  <p:childTnLst>
                                    <p:set>
                                      <p:cBhvr>
                                        <p:cTn id="57" dur="1" fill="hold">
                                          <p:stCondLst>
                                            <p:cond delay="0"/>
                                          </p:stCondLst>
                                        </p:cTn>
                                        <p:tgtEl>
                                          <p:spTgt spid="100"/>
                                        </p:tgtEl>
                                        <p:attrNameLst>
                                          <p:attrName>style.visibility</p:attrName>
                                        </p:attrNameLst>
                                      </p:cBhvr>
                                      <p:to>
                                        <p:strVal val="visible"/>
                                      </p:to>
                                    </p:set>
                                    <p:animEffect transition="in" filter="fade">
                                      <p:cBhvr>
                                        <p:cTn id="58" dur="500"/>
                                        <p:tgtEl>
                                          <p:spTgt spid="100"/>
                                        </p:tgtEl>
                                      </p:cBhvr>
                                    </p:animEffect>
                                  </p:childTnLst>
                                </p:cTn>
                              </p:par>
                              <p:par>
                                <p:cTn id="59" presetID="10" presetClass="entr" presetSubtype="0" fill="hold" grpId="0" nodeType="withEffect">
                                  <p:stCondLst>
                                    <p:cond delay="50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500"/>
                                        <p:tgtEl>
                                          <p:spTgt spid="66"/>
                                        </p:tgtEl>
                                      </p:cBhvr>
                                    </p:animEffect>
                                  </p:childTnLst>
                                </p:cTn>
                              </p:par>
                              <p:par>
                                <p:cTn id="62" presetID="10" presetClass="entr" presetSubtype="0" fill="hold" grpId="0" nodeType="withEffect">
                                  <p:stCondLst>
                                    <p:cond delay="750"/>
                                  </p:stCondLst>
                                  <p:childTnLst>
                                    <p:set>
                                      <p:cBhvr>
                                        <p:cTn id="63" dur="1" fill="hold">
                                          <p:stCondLst>
                                            <p:cond delay="0"/>
                                          </p:stCondLst>
                                        </p:cTn>
                                        <p:tgtEl>
                                          <p:spTgt spid="103"/>
                                        </p:tgtEl>
                                        <p:attrNameLst>
                                          <p:attrName>style.visibility</p:attrName>
                                        </p:attrNameLst>
                                      </p:cBhvr>
                                      <p:to>
                                        <p:strVal val="visible"/>
                                      </p:to>
                                    </p:set>
                                    <p:animEffect transition="in" filter="fade">
                                      <p:cBhvr>
                                        <p:cTn id="64" dur="500"/>
                                        <p:tgtEl>
                                          <p:spTgt spid="103"/>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childTnLst>
                          </p:cTn>
                        </p:par>
                        <p:par>
                          <p:cTn id="68" fill="hold">
                            <p:stCondLst>
                              <p:cond delay="4500"/>
                            </p:stCondLst>
                            <p:childTnLst>
                              <p:par>
                                <p:cTn id="69" presetID="25" presetClass="entr" presetSubtype="0" fill="hold"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decel="50000" fill="hold">
                                          <p:stCondLst>
                                            <p:cond delay="0"/>
                                          </p:stCondLst>
                                        </p:cTn>
                                        <p:tgtEl>
                                          <p:spTgt spid="105"/>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105"/>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105"/>
                                        </p:tgtEl>
                                        <p:attrNameLst>
                                          <p:attrName>ppt_w</p:attrName>
                                        </p:attrNameLst>
                                      </p:cBhvr>
                                      <p:tavLst>
                                        <p:tav tm="0">
                                          <p:val>
                                            <p:strVal val="#ppt_w*.05"/>
                                          </p:val>
                                        </p:tav>
                                        <p:tav tm="100000">
                                          <p:val>
                                            <p:strVal val="#ppt_w"/>
                                          </p:val>
                                        </p:tav>
                                      </p:tavLst>
                                    </p:anim>
                                    <p:anim calcmode="lin" valueType="num">
                                      <p:cBhvr>
                                        <p:cTn id="74" dur="1000" fill="hold"/>
                                        <p:tgtEl>
                                          <p:spTgt spid="105"/>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105"/>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105"/>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105"/>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1" grpId="0" animBg="1"/>
      <p:bldP spid="62" grpId="0" animBg="1"/>
      <p:bldP spid="63" grpId="0" animBg="1"/>
      <p:bldP spid="64" grpId="0" animBg="1"/>
      <p:bldP spid="65" grpId="0" animBg="1"/>
      <p:bldP spid="66" grpId="0" animBg="1"/>
      <p:bldP spid="100" grpId="0" animBg="1"/>
      <p:bldP spid="101" grpId="0" animBg="1"/>
      <p:bldP spid="102" grpId="0" animBg="1"/>
      <p:bldP spid="103" grpId="0" animBg="1"/>
      <p:bldP spid="10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952327" y="459941"/>
            <a:ext cx="3272050" cy="707886"/>
          </a:xfrm>
          <a:prstGeom prst="rect">
            <a:avLst/>
          </a:prstGeom>
          <a:noFill/>
        </p:spPr>
        <p:txBody>
          <a:bodyPr wrap="none" rtlCol="0">
            <a:spAutoFit/>
          </a:bodyPr>
          <a:lstStyle/>
          <a:p>
            <a:r>
              <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工作心得体会</a:t>
            </a:r>
            <a:endPar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037566" y="2135250"/>
            <a:ext cx="6122890" cy="4320628"/>
            <a:chOff x="1037566" y="2135250"/>
            <a:chExt cx="6122890" cy="4320628"/>
          </a:xfrm>
        </p:grpSpPr>
        <p:sp>
          <p:nvSpPr>
            <p:cNvPr id="14" name="椭圆 13"/>
            <p:cNvSpPr/>
            <p:nvPr/>
          </p:nvSpPr>
          <p:spPr>
            <a:xfrm>
              <a:off x="1037566" y="4067140"/>
              <a:ext cx="474188" cy="474188"/>
            </a:xfrm>
            <a:prstGeom prst="ellipse">
              <a:avLst/>
            </a:prstGeom>
            <a:gradFill>
              <a:gsLst>
                <a:gs pos="0">
                  <a:srgbClr val="F0F0F0"/>
                </a:gs>
                <a:gs pos="100000">
                  <a:schemeClr val="bg1"/>
                </a:gs>
              </a:gsLst>
              <a:lin ang="2700000" scaled="1"/>
            </a:gradFill>
            <a:ln w="15875">
              <a:gradFill flip="none" rotWithShape="1">
                <a:gsLst>
                  <a:gs pos="0">
                    <a:schemeClr val="bg1"/>
                  </a:gs>
                  <a:gs pos="100000">
                    <a:schemeClr val="bg1">
                      <a:lumMod val="85000"/>
                    </a:schemeClr>
                  </a:gs>
                </a:gsLst>
                <a:lin ang="2700000" scaled="1"/>
                <a:tileRect/>
              </a:gradFill>
            </a:ln>
            <a:effectLst>
              <a:outerShdw blurRad="1143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 name="任意多边形 14"/>
            <p:cNvSpPr/>
            <p:nvPr/>
          </p:nvSpPr>
          <p:spPr>
            <a:xfrm>
              <a:off x="1088343" y="2135250"/>
              <a:ext cx="6072113" cy="4320628"/>
            </a:xfrm>
            <a:custGeom>
              <a:avLst/>
              <a:gdLst>
                <a:gd name="connsiteX0" fmla="*/ 314722 w 6083663"/>
                <a:gd name="connsiteY0" fmla="*/ 0 h 4328848"/>
                <a:gd name="connsiteX1" fmla="*/ 3468385 w 6083663"/>
                <a:gd name="connsiteY1" fmla="*/ 0 h 4328848"/>
                <a:gd name="connsiteX2" fmla="*/ 5758709 w 6083663"/>
                <a:gd name="connsiteY2" fmla="*/ 0 h 4328848"/>
                <a:gd name="connsiteX3" fmla="*/ 5768941 w 6083663"/>
                <a:gd name="connsiteY3" fmla="*/ 0 h 4328848"/>
                <a:gd name="connsiteX4" fmla="*/ 6083663 w 6083663"/>
                <a:gd name="connsiteY4" fmla="*/ 314722 h 4328848"/>
                <a:gd name="connsiteX5" fmla="*/ 6083663 w 6083663"/>
                <a:gd name="connsiteY5" fmla="*/ 324954 h 4328848"/>
                <a:gd name="connsiteX6" fmla="*/ 6083663 w 6083663"/>
                <a:gd name="connsiteY6" fmla="*/ 1573572 h 4328848"/>
                <a:gd name="connsiteX7" fmla="*/ 6083663 w 6083663"/>
                <a:gd name="connsiteY7" fmla="*/ 2755276 h 4328848"/>
                <a:gd name="connsiteX8" fmla="*/ 6083663 w 6083663"/>
                <a:gd name="connsiteY8" fmla="*/ 4003894 h 4328848"/>
                <a:gd name="connsiteX9" fmla="*/ 6083663 w 6083663"/>
                <a:gd name="connsiteY9" fmla="*/ 4014126 h 4328848"/>
                <a:gd name="connsiteX10" fmla="*/ 5768941 w 6083663"/>
                <a:gd name="connsiteY10" fmla="*/ 4328848 h 4328848"/>
                <a:gd name="connsiteX11" fmla="*/ 5758709 w 6083663"/>
                <a:gd name="connsiteY11" fmla="*/ 4328848 h 4328848"/>
                <a:gd name="connsiteX12" fmla="*/ 3468385 w 6083663"/>
                <a:gd name="connsiteY12" fmla="*/ 4328848 h 4328848"/>
                <a:gd name="connsiteX13" fmla="*/ 314722 w 6083663"/>
                <a:gd name="connsiteY13" fmla="*/ 4328848 h 4328848"/>
                <a:gd name="connsiteX14" fmla="*/ 0 w 6083663"/>
                <a:gd name="connsiteY14" fmla="*/ 4014126 h 4328848"/>
                <a:gd name="connsiteX15" fmla="*/ 0 w 6083663"/>
                <a:gd name="connsiteY15" fmla="*/ 2755276 h 4328848"/>
                <a:gd name="connsiteX16" fmla="*/ 314722 w 6083663"/>
                <a:gd name="connsiteY16" fmla="*/ 2440554 h 4328848"/>
                <a:gd name="connsiteX17" fmla="*/ 3143431 w 6083663"/>
                <a:gd name="connsiteY17" fmla="*/ 2440554 h 4328848"/>
                <a:gd name="connsiteX18" fmla="*/ 3143431 w 6083663"/>
                <a:gd name="connsiteY18" fmla="*/ 1888294 h 4328848"/>
                <a:gd name="connsiteX19" fmla="*/ 314722 w 6083663"/>
                <a:gd name="connsiteY19" fmla="*/ 1888294 h 4328848"/>
                <a:gd name="connsiteX20" fmla="*/ 0 w 6083663"/>
                <a:gd name="connsiteY20" fmla="*/ 1573572 h 4328848"/>
                <a:gd name="connsiteX21" fmla="*/ 0 w 6083663"/>
                <a:gd name="connsiteY21" fmla="*/ 314722 h 4328848"/>
                <a:gd name="connsiteX22" fmla="*/ 314722 w 6083663"/>
                <a:gd name="connsiteY22" fmla="*/ 0 h 4328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83663" h="4328848">
                  <a:moveTo>
                    <a:pt x="314722" y="0"/>
                  </a:moveTo>
                  <a:lnTo>
                    <a:pt x="3468385" y="0"/>
                  </a:lnTo>
                  <a:lnTo>
                    <a:pt x="5758709" y="0"/>
                  </a:lnTo>
                  <a:lnTo>
                    <a:pt x="5768941" y="0"/>
                  </a:lnTo>
                  <a:cubicBezTo>
                    <a:pt x="5942757" y="0"/>
                    <a:pt x="6083663" y="140906"/>
                    <a:pt x="6083663" y="314722"/>
                  </a:cubicBezTo>
                  <a:lnTo>
                    <a:pt x="6083663" y="324954"/>
                  </a:lnTo>
                  <a:lnTo>
                    <a:pt x="6083663" y="1573572"/>
                  </a:lnTo>
                  <a:lnTo>
                    <a:pt x="6083663" y="2755276"/>
                  </a:lnTo>
                  <a:lnTo>
                    <a:pt x="6083663" y="4003894"/>
                  </a:lnTo>
                  <a:lnTo>
                    <a:pt x="6083663" y="4014126"/>
                  </a:lnTo>
                  <a:cubicBezTo>
                    <a:pt x="6083663" y="4187942"/>
                    <a:pt x="5942757" y="4328848"/>
                    <a:pt x="5768941" y="4328848"/>
                  </a:cubicBezTo>
                  <a:lnTo>
                    <a:pt x="5758709" y="4328848"/>
                  </a:lnTo>
                  <a:lnTo>
                    <a:pt x="3468385" y="4328848"/>
                  </a:lnTo>
                  <a:lnTo>
                    <a:pt x="314722" y="4328848"/>
                  </a:lnTo>
                  <a:cubicBezTo>
                    <a:pt x="140906" y="4328848"/>
                    <a:pt x="0" y="4187942"/>
                    <a:pt x="0" y="4014126"/>
                  </a:cubicBezTo>
                  <a:lnTo>
                    <a:pt x="0" y="2755276"/>
                  </a:lnTo>
                  <a:cubicBezTo>
                    <a:pt x="0" y="2581460"/>
                    <a:pt x="140906" y="2440554"/>
                    <a:pt x="314722" y="2440554"/>
                  </a:cubicBezTo>
                  <a:lnTo>
                    <a:pt x="3143431" y="2440554"/>
                  </a:lnTo>
                  <a:lnTo>
                    <a:pt x="3143431" y="1888294"/>
                  </a:lnTo>
                  <a:lnTo>
                    <a:pt x="314722" y="1888294"/>
                  </a:lnTo>
                  <a:cubicBezTo>
                    <a:pt x="140906" y="1888294"/>
                    <a:pt x="0" y="1747388"/>
                    <a:pt x="0" y="1573572"/>
                  </a:cubicBezTo>
                  <a:lnTo>
                    <a:pt x="0" y="314722"/>
                  </a:lnTo>
                  <a:cubicBezTo>
                    <a:pt x="0" y="140906"/>
                    <a:pt x="140906" y="0"/>
                    <a:pt x="314722" y="0"/>
                  </a:cubicBezTo>
                  <a:close/>
                </a:path>
              </a:pathLst>
            </a:custGeom>
            <a:gradFill flip="none" rotWithShape="1">
              <a:gsLst>
                <a:gs pos="0">
                  <a:srgbClr val="F0F0F0"/>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79400" dist="1143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圆角矩形 15"/>
            <p:cNvSpPr/>
            <p:nvPr/>
          </p:nvSpPr>
          <p:spPr>
            <a:xfrm>
              <a:off x="1345643" y="2415819"/>
              <a:ext cx="5557510" cy="3759492"/>
            </a:xfrm>
            <a:prstGeom prst="roundRect">
              <a:avLst>
                <a:gd name="adj" fmla="val 5630"/>
              </a:avLst>
            </a:prstGeom>
            <a:solidFill>
              <a:srgbClr val="F7F7F7"/>
            </a:solidFill>
            <a:ln w="22225">
              <a:gradFill flip="none" rotWithShape="1">
                <a:gsLst>
                  <a:gs pos="0">
                    <a:schemeClr val="bg1"/>
                  </a:gs>
                  <a:gs pos="100000">
                    <a:schemeClr val="bg1">
                      <a:lumMod val="85000"/>
                    </a:schemeClr>
                  </a:gs>
                </a:gsLst>
                <a:lin ang="2700000" scaled="1"/>
                <a:tileRect/>
              </a:gradFill>
            </a:ln>
            <a:effectLst>
              <a:outerShdw blurRad="3048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任意多边形 16"/>
            <p:cNvSpPr/>
            <p:nvPr/>
          </p:nvSpPr>
          <p:spPr>
            <a:xfrm rot="2700000">
              <a:off x="1179779" y="4210663"/>
              <a:ext cx="189763" cy="190182"/>
            </a:xfrm>
            <a:custGeom>
              <a:avLst/>
              <a:gdLst>
                <a:gd name="connsiteX0" fmla="*/ 0 w 377825"/>
                <a:gd name="connsiteY0" fmla="*/ 0 h 396875"/>
                <a:gd name="connsiteX1" fmla="*/ 0 w 377825"/>
                <a:gd name="connsiteY1" fmla="*/ 396875 h 396875"/>
                <a:gd name="connsiteX2" fmla="*/ 377825 w 377825"/>
                <a:gd name="connsiteY2" fmla="*/ 396875 h 396875"/>
              </a:gdLst>
              <a:ahLst/>
              <a:cxnLst>
                <a:cxn ang="0">
                  <a:pos x="connsiteX0" y="connsiteY0"/>
                </a:cxn>
                <a:cxn ang="0">
                  <a:pos x="connsiteX1" y="connsiteY1"/>
                </a:cxn>
                <a:cxn ang="0">
                  <a:pos x="connsiteX2" y="connsiteY2"/>
                </a:cxn>
              </a:cxnLst>
              <a:rect l="l" t="t" r="r" b="b"/>
              <a:pathLst>
                <a:path w="377825" h="396875">
                  <a:moveTo>
                    <a:pt x="0" y="0"/>
                  </a:moveTo>
                  <a:lnTo>
                    <a:pt x="0" y="396875"/>
                  </a:lnTo>
                  <a:lnTo>
                    <a:pt x="377825" y="396875"/>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cxnSp>
        <p:nvCxnSpPr>
          <p:cNvPr id="18" name="直接连接符 17"/>
          <p:cNvCxnSpPr/>
          <p:nvPr/>
        </p:nvCxnSpPr>
        <p:spPr>
          <a:xfrm>
            <a:off x="3619178" y="2434502"/>
            <a:ext cx="0" cy="3736576"/>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750834" y="2804471"/>
            <a:ext cx="1506244" cy="2305930"/>
            <a:chOff x="1750834" y="2804471"/>
            <a:chExt cx="1506244" cy="2305930"/>
          </a:xfrm>
        </p:grpSpPr>
        <p:grpSp>
          <p:nvGrpSpPr>
            <p:cNvPr id="20" name="Group 737"/>
            <p:cNvGrpSpPr>
              <a:grpSpLocks noChangeAspect="1"/>
            </p:cNvGrpSpPr>
            <p:nvPr/>
          </p:nvGrpSpPr>
          <p:grpSpPr bwMode="auto">
            <a:xfrm>
              <a:off x="1750834" y="2804471"/>
              <a:ext cx="1489199" cy="1403319"/>
              <a:chOff x="2105" y="527"/>
              <a:chExt cx="3468" cy="3268"/>
            </a:xfrm>
          </p:grpSpPr>
          <p:sp>
            <p:nvSpPr>
              <p:cNvPr id="40" name="AutoShape 736"/>
              <p:cNvSpPr>
                <a:spLocks noChangeAspect="1" noChangeArrowheads="1" noTextEdit="1"/>
              </p:cNvSpPr>
              <p:nvPr/>
            </p:nvSpPr>
            <p:spPr bwMode="auto">
              <a:xfrm>
                <a:off x="2107" y="527"/>
                <a:ext cx="3466" cy="3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 name="Freeform 738"/>
              <p:cNvSpPr>
                <a:spLocks noEditPoints="1"/>
              </p:cNvSpPr>
              <p:nvPr/>
            </p:nvSpPr>
            <p:spPr bwMode="auto">
              <a:xfrm>
                <a:off x="2105" y="2581"/>
                <a:ext cx="333" cy="478"/>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739"/>
              <p:cNvSpPr>
                <a:spLocks noEditPoints="1"/>
              </p:cNvSpPr>
              <p:nvPr/>
            </p:nvSpPr>
            <p:spPr bwMode="auto">
              <a:xfrm>
                <a:off x="4761" y="650"/>
                <a:ext cx="362" cy="220"/>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740"/>
              <p:cNvSpPr>
                <a:spLocks noEditPoints="1"/>
              </p:cNvSpPr>
              <p:nvPr/>
            </p:nvSpPr>
            <p:spPr bwMode="auto">
              <a:xfrm>
                <a:off x="4699" y="641"/>
                <a:ext cx="427" cy="340"/>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741"/>
              <p:cNvSpPr>
                <a:spLocks noEditPoints="1"/>
              </p:cNvSpPr>
              <p:nvPr/>
            </p:nvSpPr>
            <p:spPr bwMode="auto">
              <a:xfrm>
                <a:off x="3035" y="1218"/>
                <a:ext cx="187" cy="187"/>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742"/>
              <p:cNvSpPr>
                <a:spLocks noEditPoints="1"/>
              </p:cNvSpPr>
              <p:nvPr/>
            </p:nvSpPr>
            <p:spPr bwMode="auto">
              <a:xfrm>
                <a:off x="2976" y="1164"/>
                <a:ext cx="301" cy="324"/>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743"/>
              <p:cNvSpPr>
                <a:spLocks noEditPoints="1"/>
              </p:cNvSpPr>
              <p:nvPr/>
            </p:nvSpPr>
            <p:spPr bwMode="auto">
              <a:xfrm>
                <a:off x="3300" y="1114"/>
                <a:ext cx="140" cy="140"/>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744"/>
              <p:cNvSpPr>
                <a:spLocks noEditPoints="1"/>
              </p:cNvSpPr>
              <p:nvPr/>
            </p:nvSpPr>
            <p:spPr bwMode="auto">
              <a:xfrm>
                <a:off x="3255" y="1074"/>
                <a:ext cx="225" cy="239"/>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745"/>
              <p:cNvSpPr>
                <a:spLocks noEditPoints="1"/>
              </p:cNvSpPr>
              <p:nvPr/>
            </p:nvSpPr>
            <p:spPr bwMode="auto">
              <a:xfrm>
                <a:off x="3300" y="1353"/>
                <a:ext cx="116" cy="118"/>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746"/>
              <p:cNvSpPr>
                <a:spLocks noEditPoints="1"/>
              </p:cNvSpPr>
              <p:nvPr/>
            </p:nvSpPr>
            <p:spPr bwMode="auto">
              <a:xfrm>
                <a:off x="3260" y="1320"/>
                <a:ext cx="189" cy="201"/>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747"/>
              <p:cNvSpPr>
                <a:spLocks noEditPoints="1"/>
              </p:cNvSpPr>
              <p:nvPr/>
            </p:nvSpPr>
            <p:spPr bwMode="auto">
              <a:xfrm>
                <a:off x="5024" y="3007"/>
                <a:ext cx="296" cy="284"/>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748"/>
              <p:cNvSpPr>
                <a:spLocks noEditPoints="1"/>
              </p:cNvSpPr>
              <p:nvPr/>
            </p:nvSpPr>
            <p:spPr bwMode="auto">
              <a:xfrm>
                <a:off x="4986" y="2969"/>
                <a:ext cx="372" cy="360"/>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749"/>
              <p:cNvSpPr/>
              <p:nvPr/>
            </p:nvSpPr>
            <p:spPr bwMode="auto">
              <a:xfrm>
                <a:off x="5159" y="3031"/>
                <a:ext cx="16" cy="31"/>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750"/>
              <p:cNvSpPr/>
              <p:nvPr/>
            </p:nvSpPr>
            <p:spPr bwMode="auto">
              <a:xfrm>
                <a:off x="5159" y="3230"/>
                <a:ext cx="16" cy="40"/>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751"/>
              <p:cNvSpPr/>
              <p:nvPr/>
            </p:nvSpPr>
            <p:spPr bwMode="auto">
              <a:xfrm>
                <a:off x="5047" y="3142"/>
                <a:ext cx="43" cy="17"/>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752"/>
              <p:cNvSpPr/>
              <p:nvPr/>
            </p:nvSpPr>
            <p:spPr bwMode="auto">
              <a:xfrm>
                <a:off x="5246" y="3142"/>
                <a:ext cx="41" cy="17"/>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753"/>
              <p:cNvSpPr/>
              <p:nvPr/>
            </p:nvSpPr>
            <p:spPr bwMode="auto">
              <a:xfrm>
                <a:off x="5066" y="3197"/>
                <a:ext cx="22" cy="19"/>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54"/>
              <p:cNvSpPr/>
              <p:nvPr/>
            </p:nvSpPr>
            <p:spPr bwMode="auto">
              <a:xfrm>
                <a:off x="5111" y="3232"/>
                <a:ext cx="17" cy="19"/>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755"/>
              <p:cNvSpPr/>
              <p:nvPr/>
            </p:nvSpPr>
            <p:spPr bwMode="auto">
              <a:xfrm>
                <a:off x="5211" y="3235"/>
                <a:ext cx="19" cy="14"/>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756"/>
              <p:cNvSpPr/>
              <p:nvPr/>
            </p:nvSpPr>
            <p:spPr bwMode="auto">
              <a:xfrm>
                <a:off x="5251" y="3197"/>
                <a:ext cx="21" cy="14"/>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757"/>
              <p:cNvSpPr/>
              <p:nvPr/>
            </p:nvSpPr>
            <p:spPr bwMode="auto">
              <a:xfrm>
                <a:off x="5059" y="3093"/>
                <a:ext cx="26" cy="16"/>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758"/>
              <p:cNvSpPr/>
              <p:nvPr/>
            </p:nvSpPr>
            <p:spPr bwMode="auto">
              <a:xfrm>
                <a:off x="5211" y="3040"/>
                <a:ext cx="19" cy="22"/>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759"/>
              <p:cNvSpPr/>
              <p:nvPr/>
            </p:nvSpPr>
            <p:spPr bwMode="auto">
              <a:xfrm>
                <a:off x="5251" y="3071"/>
                <a:ext cx="19" cy="19"/>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760"/>
              <p:cNvSpPr>
                <a:spLocks noEditPoints="1"/>
              </p:cNvSpPr>
              <p:nvPr/>
            </p:nvSpPr>
            <p:spPr bwMode="auto">
              <a:xfrm>
                <a:off x="5100" y="3057"/>
                <a:ext cx="158" cy="116"/>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761"/>
              <p:cNvSpPr>
                <a:spLocks noEditPoints="1"/>
              </p:cNvSpPr>
              <p:nvPr/>
            </p:nvSpPr>
            <p:spPr bwMode="auto">
              <a:xfrm>
                <a:off x="4716" y="1367"/>
                <a:ext cx="440" cy="450"/>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762"/>
              <p:cNvSpPr>
                <a:spLocks noEditPoints="1"/>
              </p:cNvSpPr>
              <p:nvPr/>
            </p:nvSpPr>
            <p:spPr bwMode="auto">
              <a:xfrm>
                <a:off x="4730" y="1107"/>
                <a:ext cx="50" cy="64"/>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763"/>
              <p:cNvSpPr>
                <a:spLocks noEditPoints="1"/>
              </p:cNvSpPr>
              <p:nvPr/>
            </p:nvSpPr>
            <p:spPr bwMode="auto">
              <a:xfrm>
                <a:off x="4702" y="1079"/>
                <a:ext cx="104" cy="142"/>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64"/>
              <p:cNvSpPr>
                <a:spLocks noEditPoints="1"/>
              </p:cNvSpPr>
              <p:nvPr/>
            </p:nvSpPr>
            <p:spPr bwMode="auto">
              <a:xfrm>
                <a:off x="4884" y="1244"/>
                <a:ext cx="47" cy="64"/>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765"/>
              <p:cNvSpPr>
                <a:spLocks noEditPoints="1"/>
              </p:cNvSpPr>
              <p:nvPr/>
            </p:nvSpPr>
            <p:spPr bwMode="auto">
              <a:xfrm>
                <a:off x="4856" y="1216"/>
                <a:ext cx="101" cy="139"/>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766"/>
              <p:cNvSpPr>
                <a:spLocks noEditPoints="1"/>
              </p:cNvSpPr>
              <p:nvPr/>
            </p:nvSpPr>
            <p:spPr bwMode="auto">
              <a:xfrm>
                <a:off x="4740" y="1079"/>
                <a:ext cx="177" cy="276"/>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767"/>
              <p:cNvSpPr>
                <a:spLocks noEditPoints="1"/>
              </p:cNvSpPr>
              <p:nvPr/>
            </p:nvSpPr>
            <p:spPr bwMode="auto">
              <a:xfrm>
                <a:off x="5213" y="3119"/>
                <a:ext cx="339" cy="440"/>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768"/>
              <p:cNvSpPr>
                <a:spLocks noEditPoints="1"/>
              </p:cNvSpPr>
              <p:nvPr/>
            </p:nvSpPr>
            <p:spPr bwMode="auto">
              <a:xfrm>
                <a:off x="3625" y="937"/>
                <a:ext cx="336" cy="326"/>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69"/>
              <p:cNvSpPr>
                <a:spLocks noEditPoints="1"/>
              </p:cNvSpPr>
              <p:nvPr/>
            </p:nvSpPr>
            <p:spPr bwMode="auto">
              <a:xfrm>
                <a:off x="4235" y="529"/>
                <a:ext cx="325" cy="434"/>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70"/>
              <p:cNvSpPr>
                <a:spLocks noEditPoints="1"/>
              </p:cNvSpPr>
              <p:nvPr/>
            </p:nvSpPr>
            <p:spPr bwMode="auto">
              <a:xfrm>
                <a:off x="4332" y="726"/>
                <a:ext cx="126" cy="189"/>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71"/>
              <p:cNvSpPr>
                <a:spLocks noEditPoints="1"/>
              </p:cNvSpPr>
              <p:nvPr/>
            </p:nvSpPr>
            <p:spPr bwMode="auto">
              <a:xfrm>
                <a:off x="4359" y="764"/>
                <a:ext cx="28" cy="4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72"/>
              <p:cNvSpPr>
                <a:spLocks noEditPoints="1"/>
              </p:cNvSpPr>
              <p:nvPr/>
            </p:nvSpPr>
            <p:spPr bwMode="auto">
              <a:xfrm>
                <a:off x="4399" y="830"/>
                <a:ext cx="33" cy="52"/>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73"/>
              <p:cNvSpPr>
                <a:spLocks noEditPoints="1"/>
              </p:cNvSpPr>
              <p:nvPr/>
            </p:nvSpPr>
            <p:spPr bwMode="auto">
              <a:xfrm>
                <a:off x="3049" y="2901"/>
                <a:ext cx="190" cy="189"/>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74"/>
              <p:cNvSpPr>
                <a:spLocks noEditPoints="1"/>
              </p:cNvSpPr>
              <p:nvPr/>
            </p:nvSpPr>
            <p:spPr bwMode="auto">
              <a:xfrm>
                <a:off x="3085" y="2917"/>
                <a:ext cx="139" cy="14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75"/>
              <p:cNvSpPr>
                <a:spLocks noEditPoints="1"/>
              </p:cNvSpPr>
              <p:nvPr/>
            </p:nvSpPr>
            <p:spPr bwMode="auto">
              <a:xfrm>
                <a:off x="3111" y="2943"/>
                <a:ext cx="78" cy="1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76"/>
              <p:cNvSpPr>
                <a:spLocks noEditPoints="1"/>
              </p:cNvSpPr>
              <p:nvPr/>
            </p:nvSpPr>
            <p:spPr bwMode="auto">
              <a:xfrm>
                <a:off x="2926" y="3175"/>
                <a:ext cx="187" cy="192"/>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77"/>
              <p:cNvSpPr>
                <a:spLocks noEditPoints="1"/>
              </p:cNvSpPr>
              <p:nvPr/>
            </p:nvSpPr>
            <p:spPr bwMode="auto">
              <a:xfrm>
                <a:off x="2962" y="3199"/>
                <a:ext cx="137" cy="152"/>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78"/>
              <p:cNvSpPr>
                <a:spLocks noEditPoints="1"/>
              </p:cNvSpPr>
              <p:nvPr/>
            </p:nvSpPr>
            <p:spPr bwMode="auto">
              <a:xfrm>
                <a:off x="2995" y="3220"/>
                <a:ext cx="69" cy="114"/>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Rectangle 779"/>
              <p:cNvSpPr>
                <a:spLocks noChangeArrowheads="1"/>
              </p:cNvSpPr>
              <p:nvPr/>
            </p:nvSpPr>
            <p:spPr bwMode="auto">
              <a:xfrm>
                <a:off x="3016" y="3310"/>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3" name="Freeform 780"/>
              <p:cNvSpPr/>
              <p:nvPr/>
            </p:nvSpPr>
            <p:spPr bwMode="auto">
              <a:xfrm>
                <a:off x="3016" y="33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781"/>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782"/>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783"/>
              <p:cNvSpPr>
                <a:spLocks noEditPoints="1"/>
              </p:cNvSpPr>
              <p:nvPr/>
            </p:nvSpPr>
            <p:spPr bwMode="auto">
              <a:xfrm>
                <a:off x="3035" y="2513"/>
                <a:ext cx="171" cy="68"/>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784"/>
              <p:cNvSpPr>
                <a:spLocks noEditPoints="1"/>
              </p:cNvSpPr>
              <p:nvPr/>
            </p:nvSpPr>
            <p:spPr bwMode="auto">
              <a:xfrm>
                <a:off x="3009" y="2501"/>
                <a:ext cx="220" cy="128"/>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785"/>
              <p:cNvSpPr>
                <a:spLocks noEditPoints="1"/>
              </p:cNvSpPr>
              <p:nvPr/>
            </p:nvSpPr>
            <p:spPr bwMode="auto">
              <a:xfrm>
                <a:off x="3009" y="2596"/>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786"/>
              <p:cNvSpPr>
                <a:spLocks noEditPoints="1"/>
              </p:cNvSpPr>
              <p:nvPr/>
            </p:nvSpPr>
            <p:spPr bwMode="auto">
              <a:xfrm>
                <a:off x="3009" y="2648"/>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787"/>
              <p:cNvSpPr>
                <a:spLocks noEditPoints="1"/>
              </p:cNvSpPr>
              <p:nvPr/>
            </p:nvSpPr>
            <p:spPr bwMode="auto">
              <a:xfrm>
                <a:off x="3009" y="2700"/>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788"/>
              <p:cNvSpPr>
                <a:spLocks noEditPoints="1"/>
              </p:cNvSpPr>
              <p:nvPr/>
            </p:nvSpPr>
            <p:spPr bwMode="auto">
              <a:xfrm>
                <a:off x="3009" y="2752"/>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789"/>
              <p:cNvSpPr>
                <a:spLocks noEditPoints="1"/>
              </p:cNvSpPr>
              <p:nvPr/>
            </p:nvSpPr>
            <p:spPr bwMode="auto">
              <a:xfrm>
                <a:off x="3343" y="896"/>
                <a:ext cx="258" cy="223"/>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790"/>
              <p:cNvSpPr>
                <a:spLocks noEditPoints="1"/>
              </p:cNvSpPr>
              <p:nvPr/>
            </p:nvSpPr>
            <p:spPr bwMode="auto">
              <a:xfrm>
                <a:off x="3080" y="733"/>
                <a:ext cx="263" cy="22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791"/>
              <p:cNvSpPr>
                <a:spLocks noEditPoints="1"/>
              </p:cNvSpPr>
              <p:nvPr/>
            </p:nvSpPr>
            <p:spPr bwMode="auto">
              <a:xfrm>
                <a:off x="3454" y="3395"/>
                <a:ext cx="362" cy="344"/>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792"/>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793"/>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Rectangle 794"/>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8" name="Rectangle 795"/>
              <p:cNvSpPr>
                <a:spLocks noChangeArrowheads="1"/>
              </p:cNvSpPr>
              <p:nvPr/>
            </p:nvSpPr>
            <p:spPr bwMode="auto">
              <a:xfrm>
                <a:off x="3752" y="348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9" name="Rectangle 796"/>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0" name="Freeform 797"/>
              <p:cNvSpPr/>
              <p:nvPr/>
            </p:nvSpPr>
            <p:spPr bwMode="auto">
              <a:xfrm>
                <a:off x="3752" y="34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798"/>
              <p:cNvSpPr/>
              <p:nvPr/>
            </p:nvSpPr>
            <p:spPr bwMode="auto">
              <a:xfrm>
                <a:off x="3662" y="3507"/>
                <a:ext cx="36" cy="4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799"/>
              <p:cNvSpPr/>
              <p:nvPr/>
            </p:nvSpPr>
            <p:spPr bwMode="auto">
              <a:xfrm>
                <a:off x="3660" y="3608"/>
                <a:ext cx="31" cy="38"/>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800"/>
              <p:cNvSpPr/>
              <p:nvPr/>
            </p:nvSpPr>
            <p:spPr bwMode="auto">
              <a:xfrm>
                <a:off x="3658" y="3639"/>
                <a:ext cx="33" cy="40"/>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01"/>
              <p:cNvSpPr/>
              <p:nvPr/>
            </p:nvSpPr>
            <p:spPr bwMode="auto">
              <a:xfrm>
                <a:off x="3035" y="3485"/>
                <a:ext cx="391" cy="310"/>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802"/>
              <p:cNvSpPr>
                <a:spLocks noEditPoints="1"/>
              </p:cNvSpPr>
              <p:nvPr/>
            </p:nvSpPr>
            <p:spPr bwMode="auto">
              <a:xfrm>
                <a:off x="3177" y="3511"/>
                <a:ext cx="74" cy="225"/>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03"/>
              <p:cNvSpPr>
                <a:spLocks noEditPoints="1"/>
              </p:cNvSpPr>
              <p:nvPr/>
            </p:nvSpPr>
            <p:spPr bwMode="auto">
              <a:xfrm>
                <a:off x="3258" y="3448"/>
                <a:ext cx="73" cy="288"/>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804"/>
              <p:cNvSpPr>
                <a:spLocks noEditPoints="1"/>
              </p:cNvSpPr>
              <p:nvPr/>
            </p:nvSpPr>
            <p:spPr bwMode="auto">
              <a:xfrm>
                <a:off x="3099" y="3575"/>
                <a:ext cx="73" cy="161"/>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805"/>
              <p:cNvSpPr>
                <a:spLocks noEditPoints="1"/>
              </p:cNvSpPr>
              <p:nvPr/>
            </p:nvSpPr>
            <p:spPr bwMode="auto">
              <a:xfrm>
                <a:off x="3340" y="3549"/>
                <a:ext cx="74" cy="187"/>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806"/>
              <p:cNvSpPr>
                <a:spLocks noEditPoints="1"/>
              </p:cNvSpPr>
              <p:nvPr/>
            </p:nvSpPr>
            <p:spPr bwMode="auto">
              <a:xfrm>
                <a:off x="5012" y="918"/>
                <a:ext cx="509" cy="53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807"/>
              <p:cNvSpPr/>
              <p:nvPr/>
            </p:nvSpPr>
            <p:spPr bwMode="auto">
              <a:xfrm>
                <a:off x="5116" y="1015"/>
                <a:ext cx="171" cy="120"/>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808"/>
              <p:cNvSpPr/>
              <p:nvPr/>
            </p:nvSpPr>
            <p:spPr bwMode="auto">
              <a:xfrm>
                <a:off x="5147" y="1060"/>
                <a:ext cx="156" cy="108"/>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809"/>
              <p:cNvSpPr/>
              <p:nvPr/>
            </p:nvSpPr>
            <p:spPr bwMode="auto">
              <a:xfrm>
                <a:off x="5173" y="1083"/>
                <a:ext cx="161" cy="126"/>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810"/>
              <p:cNvSpPr/>
              <p:nvPr/>
            </p:nvSpPr>
            <p:spPr bwMode="auto">
              <a:xfrm>
                <a:off x="5208" y="1126"/>
                <a:ext cx="154" cy="128"/>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811"/>
              <p:cNvSpPr/>
              <p:nvPr/>
            </p:nvSpPr>
            <p:spPr bwMode="auto">
              <a:xfrm>
                <a:off x="5234" y="1161"/>
                <a:ext cx="159" cy="131"/>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812"/>
              <p:cNvSpPr/>
              <p:nvPr/>
            </p:nvSpPr>
            <p:spPr bwMode="auto">
              <a:xfrm>
                <a:off x="5261" y="1199"/>
                <a:ext cx="158" cy="123"/>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813"/>
              <p:cNvSpPr>
                <a:spLocks noEditPoints="1"/>
              </p:cNvSpPr>
              <p:nvPr/>
            </p:nvSpPr>
            <p:spPr bwMode="auto">
              <a:xfrm>
                <a:off x="3033" y="1557"/>
                <a:ext cx="189" cy="187"/>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814"/>
              <p:cNvSpPr/>
              <p:nvPr/>
            </p:nvSpPr>
            <p:spPr bwMode="auto">
              <a:xfrm>
                <a:off x="3092" y="1635"/>
                <a:ext cx="92" cy="16"/>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815"/>
              <p:cNvSpPr/>
              <p:nvPr/>
            </p:nvSpPr>
            <p:spPr bwMode="auto">
              <a:xfrm>
                <a:off x="3082" y="1661"/>
                <a:ext cx="93" cy="19"/>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816"/>
              <p:cNvSpPr/>
              <p:nvPr/>
            </p:nvSpPr>
            <p:spPr bwMode="auto">
              <a:xfrm>
                <a:off x="3080" y="1684"/>
                <a:ext cx="33" cy="15"/>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817"/>
              <p:cNvSpPr>
                <a:spLocks noEditPoints="1"/>
              </p:cNvSpPr>
              <p:nvPr/>
            </p:nvSpPr>
            <p:spPr bwMode="auto">
              <a:xfrm>
                <a:off x="2734" y="1341"/>
                <a:ext cx="223" cy="268"/>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818"/>
              <p:cNvSpPr/>
              <p:nvPr/>
            </p:nvSpPr>
            <p:spPr bwMode="auto">
              <a:xfrm>
                <a:off x="2768" y="1438"/>
                <a:ext cx="118" cy="48"/>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819"/>
              <p:cNvSpPr/>
              <p:nvPr/>
            </p:nvSpPr>
            <p:spPr bwMode="auto">
              <a:xfrm>
                <a:off x="2777" y="1471"/>
                <a:ext cx="109" cy="38"/>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820"/>
              <p:cNvSpPr/>
              <p:nvPr/>
            </p:nvSpPr>
            <p:spPr bwMode="auto">
              <a:xfrm>
                <a:off x="2779" y="1519"/>
                <a:ext cx="31" cy="14"/>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821"/>
              <p:cNvSpPr/>
              <p:nvPr/>
            </p:nvSpPr>
            <p:spPr bwMode="auto">
              <a:xfrm>
                <a:off x="4903" y="3445"/>
                <a:ext cx="137" cy="33"/>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822"/>
              <p:cNvSpPr/>
              <p:nvPr/>
            </p:nvSpPr>
            <p:spPr bwMode="auto">
              <a:xfrm>
                <a:off x="4898" y="3471"/>
                <a:ext cx="123" cy="40"/>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823"/>
              <p:cNvSpPr/>
              <p:nvPr/>
            </p:nvSpPr>
            <p:spPr bwMode="auto">
              <a:xfrm>
                <a:off x="4886" y="3495"/>
                <a:ext cx="36" cy="19"/>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824"/>
              <p:cNvSpPr>
                <a:spLocks noEditPoints="1"/>
              </p:cNvSpPr>
              <p:nvPr/>
            </p:nvSpPr>
            <p:spPr bwMode="auto">
              <a:xfrm>
                <a:off x="4820" y="3339"/>
                <a:ext cx="320" cy="303"/>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825"/>
              <p:cNvSpPr>
                <a:spLocks noEditPoints="1"/>
              </p:cNvSpPr>
              <p:nvPr/>
            </p:nvSpPr>
            <p:spPr bwMode="auto">
              <a:xfrm>
                <a:off x="3269" y="2690"/>
                <a:ext cx="408" cy="377"/>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826"/>
              <p:cNvSpPr>
                <a:spLocks noEditPoints="1"/>
              </p:cNvSpPr>
              <p:nvPr/>
            </p:nvSpPr>
            <p:spPr bwMode="auto">
              <a:xfrm>
                <a:off x="3558" y="2981"/>
                <a:ext cx="52" cy="64"/>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827"/>
              <p:cNvSpPr>
                <a:spLocks noEditPoints="1"/>
              </p:cNvSpPr>
              <p:nvPr/>
            </p:nvSpPr>
            <p:spPr bwMode="auto">
              <a:xfrm>
                <a:off x="3293" y="2771"/>
                <a:ext cx="57" cy="75"/>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828"/>
              <p:cNvSpPr>
                <a:spLocks noEditPoints="1"/>
              </p:cNvSpPr>
              <p:nvPr/>
            </p:nvSpPr>
            <p:spPr bwMode="auto">
              <a:xfrm>
                <a:off x="3357" y="2818"/>
                <a:ext cx="52" cy="73"/>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Rectangle 829"/>
              <p:cNvSpPr>
                <a:spLocks noChangeArrowheads="1"/>
              </p:cNvSpPr>
              <p:nvPr/>
            </p:nvSpPr>
            <p:spPr bwMode="auto">
              <a:xfrm>
                <a:off x="3383" y="283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2" name="Rectangle 830"/>
              <p:cNvSpPr>
                <a:spLocks noChangeArrowheads="1"/>
              </p:cNvSpPr>
              <p:nvPr/>
            </p:nvSpPr>
            <p:spPr bwMode="auto">
              <a:xfrm>
                <a:off x="3383" y="2837"/>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3" name="Freeform 831"/>
              <p:cNvSpPr>
                <a:spLocks noEditPoints="1"/>
              </p:cNvSpPr>
              <p:nvPr/>
            </p:nvSpPr>
            <p:spPr bwMode="auto">
              <a:xfrm>
                <a:off x="3423" y="2870"/>
                <a:ext cx="55" cy="76"/>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832"/>
              <p:cNvSpPr>
                <a:spLocks noEditPoints="1"/>
              </p:cNvSpPr>
              <p:nvPr/>
            </p:nvSpPr>
            <p:spPr bwMode="auto">
              <a:xfrm>
                <a:off x="3499" y="2941"/>
                <a:ext cx="24" cy="26"/>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833"/>
              <p:cNvSpPr>
                <a:spLocks noEditPoints="1"/>
              </p:cNvSpPr>
              <p:nvPr/>
            </p:nvSpPr>
            <p:spPr bwMode="auto">
              <a:xfrm>
                <a:off x="3485" y="2925"/>
                <a:ext cx="61" cy="75"/>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Rectangle 834"/>
              <p:cNvSpPr>
                <a:spLocks noChangeArrowheads="1"/>
              </p:cNvSpPr>
              <p:nvPr/>
            </p:nvSpPr>
            <p:spPr bwMode="auto">
              <a:xfrm>
                <a:off x="2517" y="2605"/>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7" name="Freeform 835"/>
              <p:cNvSpPr/>
              <p:nvPr/>
            </p:nvSpPr>
            <p:spPr bwMode="auto">
              <a:xfrm>
                <a:off x="2517" y="260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Rectangle 836"/>
              <p:cNvSpPr>
                <a:spLocks noChangeArrowheads="1"/>
              </p:cNvSpPr>
              <p:nvPr/>
            </p:nvSpPr>
            <p:spPr bwMode="auto">
              <a:xfrm>
                <a:off x="2557" y="2752"/>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9" name="Rectangle 837"/>
              <p:cNvSpPr>
                <a:spLocks noChangeArrowheads="1"/>
              </p:cNvSpPr>
              <p:nvPr/>
            </p:nvSpPr>
            <p:spPr bwMode="auto">
              <a:xfrm>
                <a:off x="2557" y="2752"/>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0" name="Freeform 838"/>
              <p:cNvSpPr>
                <a:spLocks noEditPoints="1"/>
              </p:cNvSpPr>
              <p:nvPr/>
            </p:nvSpPr>
            <p:spPr bwMode="auto">
              <a:xfrm>
                <a:off x="2372" y="2541"/>
                <a:ext cx="620" cy="346"/>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Rectangle 839"/>
              <p:cNvSpPr>
                <a:spLocks noChangeArrowheads="1"/>
              </p:cNvSpPr>
              <p:nvPr/>
            </p:nvSpPr>
            <p:spPr bwMode="auto">
              <a:xfrm>
                <a:off x="2633" y="277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2" name="Rectangle 840"/>
              <p:cNvSpPr>
                <a:spLocks noChangeArrowheads="1"/>
              </p:cNvSpPr>
              <p:nvPr/>
            </p:nvSpPr>
            <p:spPr bwMode="auto">
              <a:xfrm>
                <a:off x="2633" y="277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3" name="Freeform 841"/>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842"/>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843"/>
              <p:cNvSpPr>
                <a:spLocks noEditPoints="1"/>
              </p:cNvSpPr>
              <p:nvPr/>
            </p:nvSpPr>
            <p:spPr bwMode="auto">
              <a:xfrm>
                <a:off x="4993" y="2200"/>
                <a:ext cx="393" cy="533"/>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844"/>
              <p:cNvSpPr>
                <a:spLocks noEditPoints="1"/>
              </p:cNvSpPr>
              <p:nvPr/>
            </p:nvSpPr>
            <p:spPr bwMode="auto">
              <a:xfrm>
                <a:off x="5282" y="2338"/>
                <a:ext cx="83" cy="161"/>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845"/>
              <p:cNvSpPr/>
              <p:nvPr/>
            </p:nvSpPr>
            <p:spPr bwMode="auto">
              <a:xfrm>
                <a:off x="5173" y="2532"/>
                <a:ext cx="59" cy="161"/>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846"/>
              <p:cNvSpPr/>
              <p:nvPr/>
            </p:nvSpPr>
            <p:spPr bwMode="auto">
              <a:xfrm>
                <a:off x="5045" y="2532"/>
                <a:ext cx="59" cy="161"/>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847"/>
              <p:cNvSpPr>
                <a:spLocks noEditPoints="1"/>
              </p:cNvSpPr>
              <p:nvPr/>
            </p:nvSpPr>
            <p:spPr bwMode="auto">
              <a:xfrm>
                <a:off x="2742" y="2913"/>
                <a:ext cx="236" cy="225"/>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848"/>
              <p:cNvSpPr>
                <a:spLocks noEditPoints="1"/>
              </p:cNvSpPr>
              <p:nvPr/>
            </p:nvSpPr>
            <p:spPr bwMode="auto">
              <a:xfrm>
                <a:off x="2661" y="2875"/>
                <a:ext cx="369" cy="473"/>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849"/>
              <p:cNvSpPr>
                <a:spLocks noEditPoints="1"/>
              </p:cNvSpPr>
              <p:nvPr/>
            </p:nvSpPr>
            <p:spPr bwMode="auto">
              <a:xfrm>
                <a:off x="2789" y="2946"/>
                <a:ext cx="111" cy="64"/>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Rectangle 850"/>
              <p:cNvSpPr>
                <a:spLocks noChangeArrowheads="1"/>
              </p:cNvSpPr>
              <p:nvPr/>
            </p:nvSpPr>
            <p:spPr bwMode="auto">
              <a:xfrm>
                <a:off x="2917" y="2979"/>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3" name="Freeform 851"/>
              <p:cNvSpPr/>
              <p:nvPr/>
            </p:nvSpPr>
            <p:spPr bwMode="auto">
              <a:xfrm>
                <a:off x="2917" y="29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852"/>
              <p:cNvSpPr>
                <a:spLocks noEditPoints="1"/>
              </p:cNvSpPr>
              <p:nvPr/>
            </p:nvSpPr>
            <p:spPr bwMode="auto">
              <a:xfrm>
                <a:off x="2900" y="2979"/>
                <a:ext cx="31" cy="31"/>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853"/>
              <p:cNvSpPr>
                <a:spLocks noEditPoints="1"/>
              </p:cNvSpPr>
              <p:nvPr/>
            </p:nvSpPr>
            <p:spPr bwMode="auto">
              <a:xfrm>
                <a:off x="5381" y="2456"/>
                <a:ext cx="190" cy="218"/>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854"/>
              <p:cNvSpPr/>
              <p:nvPr/>
            </p:nvSpPr>
            <p:spPr bwMode="auto">
              <a:xfrm>
                <a:off x="5507" y="2562"/>
                <a:ext cx="35" cy="10"/>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855"/>
              <p:cNvSpPr/>
              <p:nvPr/>
            </p:nvSpPr>
            <p:spPr bwMode="auto">
              <a:xfrm>
                <a:off x="5504" y="2572"/>
                <a:ext cx="34" cy="9"/>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856"/>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857"/>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858"/>
              <p:cNvSpPr>
                <a:spLocks noEditPoints="1"/>
              </p:cNvSpPr>
              <p:nvPr/>
            </p:nvSpPr>
            <p:spPr bwMode="auto">
              <a:xfrm>
                <a:off x="5182" y="1649"/>
                <a:ext cx="296" cy="199"/>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859"/>
              <p:cNvSpPr/>
              <p:nvPr/>
            </p:nvSpPr>
            <p:spPr bwMode="auto">
              <a:xfrm>
                <a:off x="5466" y="1687"/>
                <a:ext cx="3" cy="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860"/>
              <p:cNvSpPr>
                <a:spLocks noEditPoints="1"/>
              </p:cNvSpPr>
              <p:nvPr/>
            </p:nvSpPr>
            <p:spPr bwMode="auto">
              <a:xfrm>
                <a:off x="2389" y="873"/>
                <a:ext cx="258" cy="821"/>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861"/>
              <p:cNvSpPr/>
              <p:nvPr/>
            </p:nvSpPr>
            <p:spPr bwMode="auto">
              <a:xfrm>
                <a:off x="2519" y="754"/>
                <a:ext cx="14" cy="95"/>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862"/>
              <p:cNvSpPr/>
              <p:nvPr/>
            </p:nvSpPr>
            <p:spPr bwMode="auto">
              <a:xfrm>
                <a:off x="2637" y="818"/>
                <a:ext cx="64" cy="48"/>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863"/>
              <p:cNvSpPr/>
              <p:nvPr/>
            </p:nvSpPr>
            <p:spPr bwMode="auto">
              <a:xfrm>
                <a:off x="2678" y="944"/>
                <a:ext cx="66" cy="23"/>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864"/>
              <p:cNvSpPr/>
              <p:nvPr/>
            </p:nvSpPr>
            <p:spPr bwMode="auto">
              <a:xfrm>
                <a:off x="2668" y="1048"/>
                <a:ext cx="55" cy="4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865"/>
              <p:cNvSpPr/>
              <p:nvPr/>
            </p:nvSpPr>
            <p:spPr bwMode="auto">
              <a:xfrm>
                <a:off x="2372" y="818"/>
                <a:ext cx="52" cy="50"/>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866"/>
              <p:cNvSpPr/>
              <p:nvPr/>
            </p:nvSpPr>
            <p:spPr bwMode="auto">
              <a:xfrm>
                <a:off x="2332" y="948"/>
                <a:ext cx="64" cy="22"/>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867"/>
              <p:cNvSpPr/>
              <p:nvPr/>
            </p:nvSpPr>
            <p:spPr bwMode="auto">
              <a:xfrm>
                <a:off x="2351" y="1067"/>
                <a:ext cx="59" cy="4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Rectangle 868"/>
              <p:cNvSpPr>
                <a:spLocks noChangeArrowheads="1"/>
              </p:cNvSpPr>
              <p:nvPr/>
            </p:nvSpPr>
            <p:spPr bwMode="auto">
              <a:xfrm>
                <a:off x="2469" y="1183"/>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1" name="Freeform 869"/>
              <p:cNvSpPr/>
              <p:nvPr/>
            </p:nvSpPr>
            <p:spPr bwMode="auto">
              <a:xfrm>
                <a:off x="2469" y="118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870"/>
              <p:cNvSpPr/>
              <p:nvPr/>
            </p:nvSpPr>
            <p:spPr bwMode="auto">
              <a:xfrm>
                <a:off x="2585" y="1618"/>
                <a:ext cx="45" cy="59"/>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871"/>
              <p:cNvSpPr/>
              <p:nvPr/>
            </p:nvSpPr>
            <p:spPr bwMode="auto">
              <a:xfrm>
                <a:off x="2592" y="1639"/>
                <a:ext cx="38" cy="48"/>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872"/>
              <p:cNvSpPr/>
              <p:nvPr/>
            </p:nvSpPr>
            <p:spPr bwMode="auto">
              <a:xfrm>
                <a:off x="2602" y="1658"/>
                <a:ext cx="28" cy="41"/>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873"/>
              <p:cNvSpPr>
                <a:spLocks noEditPoints="1"/>
              </p:cNvSpPr>
              <p:nvPr/>
            </p:nvSpPr>
            <p:spPr bwMode="auto">
              <a:xfrm>
                <a:off x="2706" y="2020"/>
                <a:ext cx="367" cy="486"/>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Rectangle 874"/>
              <p:cNvSpPr>
                <a:spLocks noChangeArrowheads="1"/>
              </p:cNvSpPr>
              <p:nvPr/>
            </p:nvSpPr>
            <p:spPr bwMode="auto">
              <a:xfrm>
                <a:off x="2862" y="230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7" name="Freeform 875"/>
              <p:cNvSpPr/>
              <p:nvPr/>
            </p:nvSpPr>
            <p:spPr bwMode="auto">
              <a:xfrm>
                <a:off x="2862" y="23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876"/>
              <p:cNvSpPr>
                <a:spLocks noEditPoints="1"/>
              </p:cNvSpPr>
              <p:nvPr/>
            </p:nvSpPr>
            <p:spPr bwMode="auto">
              <a:xfrm>
                <a:off x="4389" y="981"/>
                <a:ext cx="299" cy="417"/>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877"/>
              <p:cNvSpPr>
                <a:spLocks noEditPoints="1"/>
              </p:cNvSpPr>
              <p:nvPr/>
            </p:nvSpPr>
            <p:spPr bwMode="auto">
              <a:xfrm>
                <a:off x="3565" y="707"/>
                <a:ext cx="609" cy="253"/>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878"/>
              <p:cNvSpPr>
                <a:spLocks noEditPoints="1"/>
              </p:cNvSpPr>
              <p:nvPr/>
            </p:nvSpPr>
            <p:spPr bwMode="auto">
              <a:xfrm>
                <a:off x="2372" y="3078"/>
                <a:ext cx="545" cy="564"/>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879"/>
              <p:cNvSpPr>
                <a:spLocks noEditPoints="1"/>
              </p:cNvSpPr>
              <p:nvPr/>
            </p:nvSpPr>
            <p:spPr bwMode="auto">
              <a:xfrm>
                <a:off x="4044" y="1022"/>
                <a:ext cx="236" cy="239"/>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880"/>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881"/>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882"/>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883"/>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884"/>
              <p:cNvSpPr>
                <a:spLocks noEditPoints="1"/>
              </p:cNvSpPr>
              <p:nvPr/>
            </p:nvSpPr>
            <p:spPr bwMode="auto">
              <a:xfrm>
                <a:off x="2803" y="724"/>
                <a:ext cx="277" cy="433"/>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2257214" y="3153007"/>
              <a:ext cx="672141" cy="1957394"/>
              <a:chOff x="5162550" y="368300"/>
              <a:chExt cx="1866900" cy="5436746"/>
            </a:xfrm>
            <a:solidFill>
              <a:schemeClr val="bg1"/>
            </a:solidFill>
            <a:effectLst>
              <a:outerShdw blurRad="127000" dist="50800" dir="2700000" algn="tl" rotWithShape="0">
                <a:prstClr val="black">
                  <a:alpha val="30000"/>
                </a:prstClr>
              </a:outerShdw>
            </a:effectLst>
          </p:grpSpPr>
          <p:sp>
            <p:nvSpPr>
              <p:cNvPr id="37" name="任意多边形 36"/>
              <p:cNvSpPr/>
              <p:nvPr/>
            </p:nvSpPr>
            <p:spPr>
              <a:xfrm>
                <a:off x="5162550" y="368300"/>
                <a:ext cx="1866900" cy="2450803"/>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5400000">
                <a:off x="4622610" y="3468979"/>
                <a:ext cx="2946783" cy="1725351"/>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flipV="1">
                <a:off x="6010155" y="2865786"/>
                <a:ext cx="171690" cy="1081000"/>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圆角矩形 21"/>
            <p:cNvSpPr/>
            <p:nvPr/>
          </p:nvSpPr>
          <p:spPr>
            <a:xfrm>
              <a:off x="1935232" y="3493960"/>
              <a:ext cx="189879" cy="63072"/>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圆角矩形 22"/>
            <p:cNvSpPr/>
            <p:nvPr/>
          </p:nvSpPr>
          <p:spPr>
            <a:xfrm rot="2700000">
              <a:off x="2101004" y="3093748"/>
              <a:ext cx="189879" cy="63072"/>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圆角矩形 23"/>
            <p:cNvSpPr/>
            <p:nvPr/>
          </p:nvSpPr>
          <p:spPr>
            <a:xfrm rot="5400000">
              <a:off x="2501215" y="2927975"/>
              <a:ext cx="189879" cy="63072"/>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5" name="圆角矩形 24"/>
            <p:cNvSpPr/>
            <p:nvPr/>
          </p:nvSpPr>
          <p:spPr>
            <a:xfrm rot="8100000">
              <a:off x="2901426" y="3093748"/>
              <a:ext cx="189879" cy="63072"/>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7" name="圆角矩形 26"/>
            <p:cNvSpPr/>
            <p:nvPr/>
          </p:nvSpPr>
          <p:spPr>
            <a:xfrm rot="10800000">
              <a:off x="3067199" y="3493960"/>
              <a:ext cx="189879" cy="63072"/>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8" name="组合 27"/>
            <p:cNvGrpSpPr/>
            <p:nvPr/>
          </p:nvGrpSpPr>
          <p:grpSpPr>
            <a:xfrm>
              <a:off x="2403617" y="3220785"/>
              <a:ext cx="379379" cy="527147"/>
              <a:chOff x="3932746" y="2019238"/>
              <a:chExt cx="412048" cy="572542"/>
            </a:xfrm>
          </p:grpSpPr>
          <p:sp>
            <p:nvSpPr>
              <p:cNvPr id="29" name="任意多边形 28"/>
              <p:cNvSpPr/>
              <p:nvPr/>
            </p:nvSpPr>
            <p:spPr>
              <a:xfrm>
                <a:off x="3977574" y="2367381"/>
                <a:ext cx="224399" cy="22439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9"/>
              <p:cNvSpPr/>
              <p:nvPr/>
            </p:nvSpPr>
            <p:spPr>
              <a:xfrm>
                <a:off x="4176993" y="2308657"/>
                <a:ext cx="167801" cy="16780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E1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1" name="组合 30"/>
              <p:cNvGrpSpPr/>
              <p:nvPr/>
            </p:nvGrpSpPr>
            <p:grpSpPr>
              <a:xfrm>
                <a:off x="3932746" y="2019238"/>
                <a:ext cx="359524" cy="359526"/>
                <a:chOff x="1325410" y="1372730"/>
                <a:chExt cx="1251559" cy="1251561"/>
              </a:xfrm>
              <a:effectLst>
                <a:outerShdw blurRad="76200" dist="38100" dir="2700000" algn="tl" rotWithShape="0">
                  <a:prstClr val="black">
                    <a:alpha val="40000"/>
                  </a:prstClr>
                </a:outerShdw>
              </a:effectLst>
            </p:grpSpPr>
            <p:sp>
              <p:nvSpPr>
                <p:cNvPr id="33" name="任意多边形 32"/>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A405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任意多边形 33"/>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E1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多边形 34"/>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A405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35"/>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E10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椭圆 31"/>
              <p:cNvSpPr/>
              <p:nvPr/>
            </p:nvSpPr>
            <p:spPr>
              <a:xfrm rot="1860000">
                <a:off x="4135467" y="2301762"/>
                <a:ext cx="9909" cy="990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97" name="组合 196"/>
          <p:cNvGrpSpPr/>
          <p:nvPr/>
        </p:nvGrpSpPr>
        <p:grpSpPr>
          <a:xfrm>
            <a:off x="3476864" y="3325801"/>
            <a:ext cx="3498608" cy="1171552"/>
            <a:chOff x="3476864" y="3325801"/>
            <a:chExt cx="3498608" cy="1171552"/>
          </a:xfrm>
        </p:grpSpPr>
        <p:sp>
          <p:nvSpPr>
            <p:cNvPr id="198" name="矩形 197"/>
            <p:cNvSpPr/>
            <p:nvPr/>
          </p:nvSpPr>
          <p:spPr>
            <a:xfrm>
              <a:off x="6671841" y="3325801"/>
              <a:ext cx="245248" cy="954698"/>
            </a:xfrm>
            <a:prstGeom prst="rect">
              <a:avLst/>
            </a:prstGeom>
            <a:solidFill>
              <a:srgbClr val="A4050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199" name="图片 198"/>
            <p:cNvPicPr>
              <a:picLocks noChangeAspect="1"/>
            </p:cNvPicPr>
            <p:nvPr/>
          </p:nvPicPr>
          <p:blipFill rotWithShape="1">
            <a:blip r:embed="rId1"/>
            <a:srcRect t="55896"/>
            <a:stretch>
              <a:fillRect/>
            </a:stretch>
          </p:blipFill>
          <p:spPr>
            <a:xfrm>
              <a:off x="3476864" y="4280500"/>
              <a:ext cx="3498608" cy="216853"/>
            </a:xfrm>
            <a:prstGeom prst="rect">
              <a:avLst/>
            </a:prstGeom>
          </p:spPr>
        </p:pic>
        <p:sp>
          <p:nvSpPr>
            <p:cNvPr id="200" name="椭圆 199"/>
            <p:cNvSpPr/>
            <p:nvPr/>
          </p:nvSpPr>
          <p:spPr>
            <a:xfrm>
              <a:off x="3869554" y="3615443"/>
              <a:ext cx="372450" cy="372450"/>
            </a:xfrm>
            <a:prstGeom prst="ellipse">
              <a:avLst/>
            </a:prstGeom>
            <a:solidFill>
              <a:srgbClr val="A4050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1" name="文本框 93"/>
            <p:cNvSpPr txBox="1"/>
            <p:nvPr/>
          </p:nvSpPr>
          <p:spPr>
            <a:xfrm>
              <a:off x="3678069" y="3651271"/>
              <a:ext cx="773135" cy="369332"/>
            </a:xfrm>
            <a:prstGeom prst="rect">
              <a:avLst/>
            </a:prstGeom>
            <a:noFill/>
          </p:spPr>
          <p:txBody>
            <a:bodyPr wrap="square" rtlCol="0">
              <a:spAutoFit/>
            </a:bodyPr>
            <a:lstStyle/>
            <a:p>
              <a:pPr algn="ctr"/>
              <a:r>
                <a:rPr lang="en-US" altLang="zh-CN" dirty="0" smtClean="0">
                  <a:solidFill>
                    <a:prstClr val="white"/>
                  </a:solidFill>
                  <a:latin typeface="Kartika" panose="02020503030404060203" pitchFamily="18" charset="0"/>
                  <a:ea typeface="LiHei Pro" panose="020B0500000000000000" pitchFamily="34" charset="-122"/>
                  <a:cs typeface="Kartika" panose="02020503030404060203" pitchFamily="18" charset="0"/>
                </a:rPr>
                <a:t>02</a:t>
              </a:r>
              <a:endParaRPr lang="zh-CN" altLang="en-US" dirty="0">
                <a:solidFill>
                  <a:prstClr val="white"/>
                </a:solidFill>
                <a:latin typeface="Kartika" panose="02020503030404060203" pitchFamily="18" charset="0"/>
                <a:ea typeface="LiHei Pro" panose="020B0500000000000000" pitchFamily="34" charset="-122"/>
                <a:cs typeface="Kartika" panose="02020503030404060203" pitchFamily="18" charset="0"/>
              </a:endParaRPr>
            </a:p>
          </p:txBody>
        </p:sp>
        <p:sp>
          <p:nvSpPr>
            <p:cNvPr id="202" name="文本框 201"/>
            <p:cNvSpPr txBox="1"/>
            <p:nvPr/>
          </p:nvSpPr>
          <p:spPr>
            <a:xfrm>
              <a:off x="4514089" y="3494191"/>
              <a:ext cx="1826141"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新的定位</a:t>
              </a:r>
              <a:endParaRPr lang="en-US" altLang="zh-CN" sz="3200" b="1" dirty="0">
                <a:solidFill>
                  <a:schemeClr val="tx1">
                    <a:lumMod val="65000"/>
                    <a:lumOff val="35000"/>
                  </a:schemeClr>
                </a:solidFill>
                <a:latin typeface="幼圆" panose="02010509060101010101" pitchFamily="49" charset="-122"/>
                <a:ea typeface="幼圆" panose="02010509060101010101" pitchFamily="49" charset="-122"/>
              </a:endParaRPr>
            </a:p>
          </p:txBody>
        </p:sp>
      </p:grpSp>
      <p:grpSp>
        <p:nvGrpSpPr>
          <p:cNvPr id="203" name="组合 202"/>
          <p:cNvGrpSpPr/>
          <p:nvPr/>
        </p:nvGrpSpPr>
        <p:grpSpPr>
          <a:xfrm>
            <a:off x="3476864" y="2401368"/>
            <a:ext cx="3498608" cy="1141288"/>
            <a:chOff x="3476864" y="2401368"/>
            <a:chExt cx="3498608" cy="1141288"/>
          </a:xfrm>
        </p:grpSpPr>
        <p:sp>
          <p:nvSpPr>
            <p:cNvPr id="204" name="单圆角矩形 203"/>
            <p:cNvSpPr/>
            <p:nvPr/>
          </p:nvSpPr>
          <p:spPr>
            <a:xfrm>
              <a:off x="6672557" y="2401368"/>
              <a:ext cx="245248" cy="924435"/>
            </a:xfrm>
            <a:prstGeom prst="round1Rect">
              <a:avLst>
                <a:gd name="adj" fmla="val 40328"/>
              </a:avLst>
            </a:prstGeom>
            <a:solidFill>
              <a:srgbClr val="E1061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205" name="图片 204"/>
            <p:cNvPicPr>
              <a:picLocks noChangeAspect="1"/>
            </p:cNvPicPr>
            <p:nvPr/>
          </p:nvPicPr>
          <p:blipFill rotWithShape="1">
            <a:blip r:embed="rId1"/>
            <a:srcRect t="55896"/>
            <a:stretch>
              <a:fillRect/>
            </a:stretch>
          </p:blipFill>
          <p:spPr>
            <a:xfrm>
              <a:off x="3476864" y="3325803"/>
              <a:ext cx="3498608" cy="216853"/>
            </a:xfrm>
            <a:prstGeom prst="rect">
              <a:avLst/>
            </a:prstGeom>
          </p:spPr>
        </p:pic>
        <p:sp>
          <p:nvSpPr>
            <p:cNvPr id="206" name="椭圆 205"/>
            <p:cNvSpPr/>
            <p:nvPr/>
          </p:nvSpPr>
          <p:spPr>
            <a:xfrm>
              <a:off x="3869554" y="2677361"/>
              <a:ext cx="372450" cy="372450"/>
            </a:xfrm>
            <a:prstGeom prst="ellipse">
              <a:avLst/>
            </a:prstGeom>
            <a:solidFill>
              <a:srgbClr val="E1061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7" name="文本框 93"/>
            <p:cNvSpPr txBox="1"/>
            <p:nvPr/>
          </p:nvSpPr>
          <p:spPr>
            <a:xfrm>
              <a:off x="3682646" y="2711750"/>
              <a:ext cx="773135" cy="369332"/>
            </a:xfrm>
            <a:prstGeom prst="rect">
              <a:avLst/>
            </a:prstGeom>
            <a:noFill/>
          </p:spPr>
          <p:txBody>
            <a:bodyPr wrap="square" rtlCol="0">
              <a:spAutoFit/>
            </a:bodyPr>
            <a:lstStyle/>
            <a:p>
              <a:pPr algn="ctr"/>
              <a:r>
                <a:rPr lang="en-US" altLang="zh-CN" dirty="0">
                  <a:solidFill>
                    <a:prstClr val="white"/>
                  </a:solidFill>
                  <a:latin typeface="Kartika" panose="02020503030404060203" pitchFamily="18" charset="0"/>
                  <a:ea typeface="LiHei Pro" panose="020B0500000000000000" pitchFamily="34" charset="-122"/>
                  <a:cs typeface="Kartika" panose="02020503030404060203" pitchFamily="18" charset="0"/>
                </a:rPr>
                <a:t>01</a:t>
              </a:r>
              <a:endParaRPr lang="zh-CN" altLang="en-US" dirty="0">
                <a:solidFill>
                  <a:prstClr val="white"/>
                </a:solidFill>
                <a:latin typeface="Kartika" panose="02020503030404060203" pitchFamily="18" charset="0"/>
                <a:ea typeface="LiHei Pro" panose="020B0500000000000000" pitchFamily="34" charset="-122"/>
                <a:cs typeface="Kartika" panose="02020503030404060203" pitchFamily="18" charset="0"/>
              </a:endParaRPr>
            </a:p>
          </p:txBody>
        </p:sp>
        <p:sp>
          <p:nvSpPr>
            <p:cNvPr id="208" name="文本框 207"/>
            <p:cNvSpPr txBox="1"/>
            <p:nvPr/>
          </p:nvSpPr>
          <p:spPr>
            <a:xfrm>
              <a:off x="4523959" y="2541326"/>
              <a:ext cx="1826141"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团队精神</a:t>
              </a:r>
              <a:endParaRPr lang="en-US" altLang="zh-CN" sz="3200" b="1" dirty="0">
                <a:solidFill>
                  <a:schemeClr val="tx1">
                    <a:lumMod val="65000"/>
                    <a:lumOff val="35000"/>
                  </a:schemeClr>
                </a:solidFill>
                <a:latin typeface="幼圆" panose="02010509060101010101" pitchFamily="49" charset="-122"/>
                <a:ea typeface="幼圆" panose="02010509060101010101" pitchFamily="49" charset="-122"/>
              </a:endParaRPr>
            </a:p>
          </p:txBody>
        </p:sp>
      </p:grpSp>
      <p:grpSp>
        <p:nvGrpSpPr>
          <p:cNvPr id="209" name="组合 208"/>
          <p:cNvGrpSpPr/>
          <p:nvPr/>
        </p:nvGrpSpPr>
        <p:grpSpPr>
          <a:xfrm>
            <a:off x="3669956" y="5235193"/>
            <a:ext cx="3247131" cy="954567"/>
            <a:chOff x="3669956" y="5235193"/>
            <a:chExt cx="3247131" cy="954567"/>
          </a:xfrm>
        </p:grpSpPr>
        <p:sp>
          <p:nvSpPr>
            <p:cNvPr id="210" name="单圆角矩形 209"/>
            <p:cNvSpPr/>
            <p:nvPr/>
          </p:nvSpPr>
          <p:spPr>
            <a:xfrm flipV="1">
              <a:off x="6671839" y="5235193"/>
              <a:ext cx="245248" cy="954567"/>
            </a:xfrm>
            <a:prstGeom prst="round1Rect">
              <a:avLst>
                <a:gd name="adj" fmla="val 50000"/>
              </a:avLst>
            </a:prstGeom>
            <a:solidFill>
              <a:srgbClr val="A4050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1" name="椭圆 210"/>
            <p:cNvSpPr/>
            <p:nvPr/>
          </p:nvSpPr>
          <p:spPr>
            <a:xfrm>
              <a:off x="3869554" y="5520884"/>
              <a:ext cx="372450" cy="372450"/>
            </a:xfrm>
            <a:prstGeom prst="ellipse">
              <a:avLst/>
            </a:prstGeom>
            <a:solidFill>
              <a:srgbClr val="A4050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2" name="文本框 93"/>
            <p:cNvSpPr txBox="1"/>
            <p:nvPr/>
          </p:nvSpPr>
          <p:spPr>
            <a:xfrm>
              <a:off x="3669956" y="5555490"/>
              <a:ext cx="773135" cy="369332"/>
            </a:xfrm>
            <a:prstGeom prst="rect">
              <a:avLst/>
            </a:prstGeom>
            <a:noFill/>
          </p:spPr>
          <p:txBody>
            <a:bodyPr wrap="square" rtlCol="0">
              <a:spAutoFit/>
            </a:bodyPr>
            <a:lstStyle/>
            <a:p>
              <a:pPr algn="ctr"/>
              <a:r>
                <a:rPr lang="en-US" altLang="zh-CN" dirty="0" smtClean="0">
                  <a:solidFill>
                    <a:prstClr val="white"/>
                  </a:solidFill>
                  <a:latin typeface="Kartika" panose="02020503030404060203" pitchFamily="18" charset="0"/>
                  <a:ea typeface="LiHei Pro" panose="020B0500000000000000" pitchFamily="34" charset="-122"/>
                  <a:cs typeface="Kartika" panose="02020503030404060203" pitchFamily="18" charset="0"/>
                </a:rPr>
                <a:t>04</a:t>
              </a:r>
              <a:endParaRPr lang="zh-CN" altLang="en-US" dirty="0">
                <a:solidFill>
                  <a:prstClr val="white"/>
                </a:solidFill>
                <a:latin typeface="Kartika" panose="02020503030404060203" pitchFamily="18" charset="0"/>
                <a:ea typeface="LiHei Pro" panose="020B0500000000000000" pitchFamily="34" charset="-122"/>
                <a:cs typeface="Kartika" panose="02020503030404060203" pitchFamily="18" charset="0"/>
              </a:endParaRPr>
            </a:p>
          </p:txBody>
        </p:sp>
        <p:sp>
          <p:nvSpPr>
            <p:cNvPr id="213" name="文本框 212"/>
            <p:cNvSpPr txBox="1"/>
            <p:nvPr/>
          </p:nvSpPr>
          <p:spPr>
            <a:xfrm>
              <a:off x="4710264" y="5398000"/>
              <a:ext cx="141577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责任感</a:t>
              </a:r>
              <a:endParaRPr lang="en-US" altLang="zh-CN" sz="3200" b="1" dirty="0">
                <a:solidFill>
                  <a:schemeClr val="tx1">
                    <a:lumMod val="65000"/>
                    <a:lumOff val="35000"/>
                  </a:schemeClr>
                </a:solidFill>
                <a:latin typeface="幼圆" panose="02010509060101010101" pitchFamily="49" charset="-122"/>
                <a:ea typeface="幼圆" panose="02010509060101010101" pitchFamily="49" charset="-122"/>
              </a:endParaRPr>
            </a:p>
          </p:txBody>
        </p:sp>
      </p:grpSp>
      <p:grpSp>
        <p:nvGrpSpPr>
          <p:cNvPr id="214" name="组合 213"/>
          <p:cNvGrpSpPr/>
          <p:nvPr/>
        </p:nvGrpSpPr>
        <p:grpSpPr>
          <a:xfrm>
            <a:off x="3476864" y="4280500"/>
            <a:ext cx="3498608" cy="1171551"/>
            <a:chOff x="3476864" y="4280500"/>
            <a:chExt cx="3498608" cy="1171551"/>
          </a:xfrm>
        </p:grpSpPr>
        <p:sp>
          <p:nvSpPr>
            <p:cNvPr id="215" name="矩形 214"/>
            <p:cNvSpPr/>
            <p:nvPr/>
          </p:nvSpPr>
          <p:spPr>
            <a:xfrm>
              <a:off x="6671841" y="4280500"/>
              <a:ext cx="245248" cy="954698"/>
            </a:xfrm>
            <a:prstGeom prst="rect">
              <a:avLst/>
            </a:prstGeom>
            <a:solidFill>
              <a:srgbClr val="E1061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216" name="图片 215"/>
            <p:cNvPicPr>
              <a:picLocks noChangeAspect="1"/>
            </p:cNvPicPr>
            <p:nvPr/>
          </p:nvPicPr>
          <p:blipFill rotWithShape="1">
            <a:blip r:embed="rId1"/>
            <a:srcRect t="55896"/>
            <a:stretch>
              <a:fillRect/>
            </a:stretch>
          </p:blipFill>
          <p:spPr>
            <a:xfrm>
              <a:off x="3476864" y="5235198"/>
              <a:ext cx="3498608" cy="216853"/>
            </a:xfrm>
            <a:prstGeom prst="rect">
              <a:avLst/>
            </a:prstGeom>
          </p:spPr>
        </p:pic>
        <p:sp>
          <p:nvSpPr>
            <p:cNvPr id="217" name="椭圆 216"/>
            <p:cNvSpPr/>
            <p:nvPr/>
          </p:nvSpPr>
          <p:spPr>
            <a:xfrm>
              <a:off x="3869554" y="4564629"/>
              <a:ext cx="372450" cy="372450"/>
            </a:xfrm>
            <a:prstGeom prst="ellipse">
              <a:avLst/>
            </a:prstGeom>
            <a:solidFill>
              <a:srgbClr val="E1061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8" name="文本框 93"/>
            <p:cNvSpPr txBox="1"/>
            <p:nvPr/>
          </p:nvSpPr>
          <p:spPr>
            <a:xfrm>
              <a:off x="3669956" y="4602353"/>
              <a:ext cx="773135" cy="369332"/>
            </a:xfrm>
            <a:prstGeom prst="rect">
              <a:avLst/>
            </a:prstGeom>
            <a:noFill/>
          </p:spPr>
          <p:txBody>
            <a:bodyPr wrap="square" rtlCol="0">
              <a:spAutoFit/>
            </a:bodyPr>
            <a:lstStyle/>
            <a:p>
              <a:pPr algn="ctr"/>
              <a:r>
                <a:rPr lang="en-US" altLang="zh-CN" dirty="0" smtClean="0">
                  <a:solidFill>
                    <a:prstClr val="white"/>
                  </a:solidFill>
                  <a:latin typeface="Kartika" panose="02020503030404060203" pitchFamily="18" charset="0"/>
                  <a:ea typeface="LiHei Pro" panose="020B0500000000000000" pitchFamily="34" charset="-122"/>
                  <a:cs typeface="Kartika" panose="02020503030404060203" pitchFamily="18" charset="0"/>
                </a:rPr>
                <a:t>03</a:t>
              </a:r>
              <a:endParaRPr lang="zh-CN" altLang="en-US" dirty="0">
                <a:solidFill>
                  <a:prstClr val="white"/>
                </a:solidFill>
                <a:latin typeface="Kartika" panose="02020503030404060203" pitchFamily="18" charset="0"/>
                <a:ea typeface="LiHei Pro" panose="020B0500000000000000" pitchFamily="34" charset="-122"/>
                <a:cs typeface="Kartika" panose="02020503030404060203" pitchFamily="18" charset="0"/>
              </a:endParaRPr>
            </a:p>
          </p:txBody>
        </p:sp>
        <p:sp>
          <p:nvSpPr>
            <p:cNvPr id="219" name="文本框 218"/>
            <p:cNvSpPr txBox="1"/>
            <p:nvPr/>
          </p:nvSpPr>
          <p:spPr>
            <a:xfrm>
              <a:off x="4708715" y="4392847"/>
              <a:ext cx="141577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使命感</a:t>
              </a:r>
              <a:endParaRPr lang="en-US" altLang="zh-CN" sz="3200" b="1" dirty="0">
                <a:solidFill>
                  <a:schemeClr val="tx1">
                    <a:lumMod val="65000"/>
                    <a:lumOff val="35000"/>
                  </a:schemeClr>
                </a:solidFill>
                <a:latin typeface="幼圆" panose="02010509060101010101" pitchFamily="49" charset="-122"/>
                <a:ea typeface="幼圆" panose="02010509060101010101" pitchFamily="49" charset="-122"/>
              </a:endParaRPr>
            </a:p>
          </p:txBody>
        </p:sp>
      </p:grpSp>
      <p:sp>
        <p:nvSpPr>
          <p:cNvPr id="220" name="TextBox 26"/>
          <p:cNvSpPr txBox="1"/>
          <p:nvPr/>
        </p:nvSpPr>
        <p:spPr bwMode="auto">
          <a:xfrm>
            <a:off x="7562982" y="2557493"/>
            <a:ext cx="3536287" cy="646331"/>
          </a:xfrm>
          <a:prstGeom prst="rect">
            <a:avLst/>
          </a:prstGeom>
          <a:noFill/>
        </p:spPr>
        <p:txBody>
          <a:bodyPr wrap="square">
            <a:spAutoFit/>
          </a:bodyPr>
          <a:lstStyle/>
          <a:p>
            <a:pPr>
              <a:lnSpc>
                <a:spcPct val="150000"/>
              </a:lnSpc>
            </a:pPr>
            <a:r>
              <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221" name="TextBox 26"/>
          <p:cNvSpPr txBox="1"/>
          <p:nvPr/>
        </p:nvSpPr>
        <p:spPr bwMode="auto">
          <a:xfrm>
            <a:off x="7559465" y="3511647"/>
            <a:ext cx="3536287" cy="646331"/>
          </a:xfrm>
          <a:prstGeom prst="rect">
            <a:avLst/>
          </a:prstGeom>
          <a:noFill/>
        </p:spPr>
        <p:txBody>
          <a:bodyPr wrap="square">
            <a:spAutoFit/>
          </a:bodyPr>
          <a:lstStyle/>
          <a:p>
            <a:pPr>
              <a:lnSpc>
                <a:spcPct val="150000"/>
              </a:lnSpc>
            </a:pPr>
            <a:r>
              <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222" name="TextBox 26"/>
          <p:cNvSpPr txBox="1"/>
          <p:nvPr/>
        </p:nvSpPr>
        <p:spPr bwMode="auto">
          <a:xfrm>
            <a:off x="7576985" y="4427688"/>
            <a:ext cx="3536287" cy="646331"/>
          </a:xfrm>
          <a:prstGeom prst="rect">
            <a:avLst/>
          </a:prstGeom>
          <a:noFill/>
        </p:spPr>
        <p:txBody>
          <a:bodyPr wrap="square">
            <a:spAutoFit/>
          </a:bodyPr>
          <a:lstStyle/>
          <a:p>
            <a:pPr>
              <a:lnSpc>
                <a:spcPct val="150000"/>
              </a:lnSpc>
            </a:pPr>
            <a:r>
              <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223" name="TextBox 26"/>
          <p:cNvSpPr txBox="1"/>
          <p:nvPr/>
        </p:nvSpPr>
        <p:spPr bwMode="auto">
          <a:xfrm>
            <a:off x="7559465" y="5412911"/>
            <a:ext cx="3536287" cy="646331"/>
          </a:xfrm>
          <a:prstGeom prst="rect">
            <a:avLst/>
          </a:prstGeom>
          <a:noFill/>
        </p:spPr>
        <p:txBody>
          <a:bodyPr wrap="square">
            <a:spAutoFit/>
          </a:bodyPr>
          <a:lstStyle/>
          <a:p>
            <a:pPr>
              <a:lnSpc>
                <a:spcPct val="150000"/>
              </a:lnSpc>
            </a:pPr>
            <a:r>
              <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224" name="文本框 223"/>
          <p:cNvSpPr txBox="1"/>
          <p:nvPr/>
        </p:nvSpPr>
        <p:spPr>
          <a:xfrm>
            <a:off x="1782469" y="5293880"/>
            <a:ext cx="1627369" cy="523220"/>
          </a:xfrm>
          <a:prstGeom prst="rect">
            <a:avLst/>
          </a:prstGeom>
          <a:noFill/>
        </p:spPr>
        <p:txBody>
          <a:bodyPr wrap="none" rtlCol="0">
            <a:spAutoFit/>
          </a:bodyPr>
          <a:lstStyle/>
          <a:p>
            <a:r>
              <a:rPr lang="zh-CN" altLang="en-US" sz="28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心得体会</a:t>
            </a:r>
            <a:endParaRPr lang="zh-CN" altLang="en-US" sz="28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1000"/>
                                        <p:tgtEl>
                                          <p:spTgt spid="13"/>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900" decel="100000" fill="hold"/>
                                        <p:tgtEl>
                                          <p:spTgt spid="1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224"/>
                                        </p:tgtEl>
                                        <p:attrNameLst>
                                          <p:attrName>style.visibility</p:attrName>
                                        </p:attrNameLst>
                                      </p:cBhvr>
                                      <p:to>
                                        <p:strVal val="visible"/>
                                      </p:to>
                                    </p:set>
                                    <p:animEffect transition="in" filter="barn(outVertical)">
                                      <p:cBhvr>
                                        <p:cTn id="18" dur="500"/>
                                        <p:tgtEl>
                                          <p:spTgt spid="224"/>
                                        </p:tgtEl>
                                      </p:cBhvr>
                                    </p:animEffect>
                                  </p:childTnLst>
                                </p:cTn>
                              </p:par>
                            </p:childTnLst>
                          </p:cTn>
                        </p:par>
                        <p:par>
                          <p:cTn id="19" fill="hold">
                            <p:stCondLst>
                              <p:cond delay="2500"/>
                            </p:stCondLst>
                            <p:childTnLst>
                              <p:par>
                                <p:cTn id="20" presetID="16" presetClass="entr" presetSubtype="4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outHorizontal)">
                                      <p:cBhvr>
                                        <p:cTn id="22" dur="500"/>
                                        <p:tgtEl>
                                          <p:spTgt spid="18"/>
                                        </p:tgtEl>
                                      </p:cBhvr>
                                    </p:animEffect>
                                  </p:childTnLst>
                                </p:cTn>
                              </p:par>
                            </p:childTnLst>
                          </p:cTn>
                        </p:par>
                        <p:par>
                          <p:cTn id="23" fill="hold">
                            <p:stCondLst>
                              <p:cond delay="3000"/>
                            </p:stCondLst>
                            <p:childTnLst>
                              <p:par>
                                <p:cTn id="24" presetID="2" presetClass="entr" presetSubtype="2" decel="42000" fill="hold" nodeType="afterEffect">
                                  <p:stCondLst>
                                    <p:cond delay="0"/>
                                  </p:stCondLst>
                                  <p:childTnLst>
                                    <p:set>
                                      <p:cBhvr>
                                        <p:cTn id="25" dur="1" fill="hold">
                                          <p:stCondLst>
                                            <p:cond delay="0"/>
                                          </p:stCondLst>
                                        </p:cTn>
                                        <p:tgtEl>
                                          <p:spTgt spid="203"/>
                                        </p:tgtEl>
                                        <p:attrNameLst>
                                          <p:attrName>style.visibility</p:attrName>
                                        </p:attrNameLst>
                                      </p:cBhvr>
                                      <p:to>
                                        <p:strVal val="visible"/>
                                      </p:to>
                                    </p:set>
                                    <p:anim calcmode="lin" valueType="num">
                                      <p:cBhvr additive="base">
                                        <p:cTn id="26" dur="750" fill="hold"/>
                                        <p:tgtEl>
                                          <p:spTgt spid="203"/>
                                        </p:tgtEl>
                                        <p:attrNameLst>
                                          <p:attrName>ppt_x</p:attrName>
                                        </p:attrNameLst>
                                      </p:cBhvr>
                                      <p:tavLst>
                                        <p:tav tm="0">
                                          <p:val>
                                            <p:strVal val="1+#ppt_w/2"/>
                                          </p:val>
                                        </p:tav>
                                        <p:tav tm="100000">
                                          <p:val>
                                            <p:strVal val="#ppt_x"/>
                                          </p:val>
                                        </p:tav>
                                      </p:tavLst>
                                    </p:anim>
                                    <p:anim calcmode="lin" valueType="num">
                                      <p:cBhvr additive="base">
                                        <p:cTn id="27" dur="750" fill="hold"/>
                                        <p:tgtEl>
                                          <p:spTgt spid="203"/>
                                        </p:tgtEl>
                                        <p:attrNameLst>
                                          <p:attrName>ppt_y</p:attrName>
                                        </p:attrNameLst>
                                      </p:cBhvr>
                                      <p:tavLst>
                                        <p:tav tm="0">
                                          <p:val>
                                            <p:strVal val="#ppt_y"/>
                                          </p:val>
                                        </p:tav>
                                        <p:tav tm="100000">
                                          <p:val>
                                            <p:strVal val="#ppt_y"/>
                                          </p:val>
                                        </p:tav>
                                      </p:tavLst>
                                    </p:anim>
                                  </p:childTnLst>
                                </p:cTn>
                              </p:par>
                              <p:par>
                                <p:cTn id="28" presetID="2" presetClass="entr" presetSubtype="2" decel="42000" fill="hold" nodeType="withEffect">
                                  <p:stCondLst>
                                    <p:cond delay="250"/>
                                  </p:stCondLst>
                                  <p:childTnLst>
                                    <p:set>
                                      <p:cBhvr>
                                        <p:cTn id="29" dur="1" fill="hold">
                                          <p:stCondLst>
                                            <p:cond delay="0"/>
                                          </p:stCondLst>
                                        </p:cTn>
                                        <p:tgtEl>
                                          <p:spTgt spid="197"/>
                                        </p:tgtEl>
                                        <p:attrNameLst>
                                          <p:attrName>style.visibility</p:attrName>
                                        </p:attrNameLst>
                                      </p:cBhvr>
                                      <p:to>
                                        <p:strVal val="visible"/>
                                      </p:to>
                                    </p:set>
                                    <p:anim calcmode="lin" valueType="num">
                                      <p:cBhvr additive="base">
                                        <p:cTn id="30" dur="750" fill="hold"/>
                                        <p:tgtEl>
                                          <p:spTgt spid="197"/>
                                        </p:tgtEl>
                                        <p:attrNameLst>
                                          <p:attrName>ppt_x</p:attrName>
                                        </p:attrNameLst>
                                      </p:cBhvr>
                                      <p:tavLst>
                                        <p:tav tm="0">
                                          <p:val>
                                            <p:strVal val="1+#ppt_w/2"/>
                                          </p:val>
                                        </p:tav>
                                        <p:tav tm="100000">
                                          <p:val>
                                            <p:strVal val="#ppt_x"/>
                                          </p:val>
                                        </p:tav>
                                      </p:tavLst>
                                    </p:anim>
                                    <p:anim calcmode="lin" valueType="num">
                                      <p:cBhvr additive="base">
                                        <p:cTn id="31" dur="750" fill="hold"/>
                                        <p:tgtEl>
                                          <p:spTgt spid="197"/>
                                        </p:tgtEl>
                                        <p:attrNameLst>
                                          <p:attrName>ppt_y</p:attrName>
                                        </p:attrNameLst>
                                      </p:cBhvr>
                                      <p:tavLst>
                                        <p:tav tm="0">
                                          <p:val>
                                            <p:strVal val="#ppt_y"/>
                                          </p:val>
                                        </p:tav>
                                        <p:tav tm="100000">
                                          <p:val>
                                            <p:strVal val="#ppt_y"/>
                                          </p:val>
                                        </p:tav>
                                      </p:tavLst>
                                    </p:anim>
                                  </p:childTnLst>
                                </p:cTn>
                              </p:par>
                              <p:par>
                                <p:cTn id="32" presetID="2" presetClass="entr" presetSubtype="2" decel="42000" fill="hold" nodeType="withEffect">
                                  <p:stCondLst>
                                    <p:cond delay="500"/>
                                  </p:stCondLst>
                                  <p:childTnLst>
                                    <p:set>
                                      <p:cBhvr>
                                        <p:cTn id="33" dur="1" fill="hold">
                                          <p:stCondLst>
                                            <p:cond delay="0"/>
                                          </p:stCondLst>
                                        </p:cTn>
                                        <p:tgtEl>
                                          <p:spTgt spid="214"/>
                                        </p:tgtEl>
                                        <p:attrNameLst>
                                          <p:attrName>style.visibility</p:attrName>
                                        </p:attrNameLst>
                                      </p:cBhvr>
                                      <p:to>
                                        <p:strVal val="visible"/>
                                      </p:to>
                                    </p:set>
                                    <p:anim calcmode="lin" valueType="num">
                                      <p:cBhvr additive="base">
                                        <p:cTn id="34" dur="750" fill="hold"/>
                                        <p:tgtEl>
                                          <p:spTgt spid="214"/>
                                        </p:tgtEl>
                                        <p:attrNameLst>
                                          <p:attrName>ppt_x</p:attrName>
                                        </p:attrNameLst>
                                      </p:cBhvr>
                                      <p:tavLst>
                                        <p:tav tm="0">
                                          <p:val>
                                            <p:strVal val="1+#ppt_w/2"/>
                                          </p:val>
                                        </p:tav>
                                        <p:tav tm="100000">
                                          <p:val>
                                            <p:strVal val="#ppt_x"/>
                                          </p:val>
                                        </p:tav>
                                      </p:tavLst>
                                    </p:anim>
                                    <p:anim calcmode="lin" valueType="num">
                                      <p:cBhvr additive="base">
                                        <p:cTn id="35" dur="750" fill="hold"/>
                                        <p:tgtEl>
                                          <p:spTgt spid="214"/>
                                        </p:tgtEl>
                                        <p:attrNameLst>
                                          <p:attrName>ppt_y</p:attrName>
                                        </p:attrNameLst>
                                      </p:cBhvr>
                                      <p:tavLst>
                                        <p:tav tm="0">
                                          <p:val>
                                            <p:strVal val="#ppt_y"/>
                                          </p:val>
                                        </p:tav>
                                        <p:tav tm="100000">
                                          <p:val>
                                            <p:strVal val="#ppt_y"/>
                                          </p:val>
                                        </p:tav>
                                      </p:tavLst>
                                    </p:anim>
                                  </p:childTnLst>
                                </p:cTn>
                              </p:par>
                              <p:par>
                                <p:cTn id="36" presetID="2" presetClass="entr" presetSubtype="2" decel="42000" fill="hold" nodeType="withEffect">
                                  <p:stCondLst>
                                    <p:cond delay="750"/>
                                  </p:stCondLst>
                                  <p:childTnLst>
                                    <p:set>
                                      <p:cBhvr>
                                        <p:cTn id="37" dur="1" fill="hold">
                                          <p:stCondLst>
                                            <p:cond delay="0"/>
                                          </p:stCondLst>
                                        </p:cTn>
                                        <p:tgtEl>
                                          <p:spTgt spid="209"/>
                                        </p:tgtEl>
                                        <p:attrNameLst>
                                          <p:attrName>style.visibility</p:attrName>
                                        </p:attrNameLst>
                                      </p:cBhvr>
                                      <p:to>
                                        <p:strVal val="visible"/>
                                      </p:to>
                                    </p:set>
                                    <p:anim calcmode="lin" valueType="num">
                                      <p:cBhvr additive="base">
                                        <p:cTn id="38" dur="750" fill="hold"/>
                                        <p:tgtEl>
                                          <p:spTgt spid="209"/>
                                        </p:tgtEl>
                                        <p:attrNameLst>
                                          <p:attrName>ppt_x</p:attrName>
                                        </p:attrNameLst>
                                      </p:cBhvr>
                                      <p:tavLst>
                                        <p:tav tm="0">
                                          <p:val>
                                            <p:strVal val="1+#ppt_w/2"/>
                                          </p:val>
                                        </p:tav>
                                        <p:tav tm="100000">
                                          <p:val>
                                            <p:strVal val="#ppt_x"/>
                                          </p:val>
                                        </p:tav>
                                      </p:tavLst>
                                    </p:anim>
                                    <p:anim calcmode="lin" valueType="num">
                                      <p:cBhvr additive="base">
                                        <p:cTn id="39" dur="750" fill="hold"/>
                                        <p:tgtEl>
                                          <p:spTgt spid="209"/>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220"/>
                                        </p:tgtEl>
                                        <p:attrNameLst>
                                          <p:attrName>style.visibility</p:attrName>
                                        </p:attrNameLst>
                                      </p:cBhvr>
                                      <p:to>
                                        <p:strVal val="visible"/>
                                      </p:to>
                                    </p:set>
                                    <p:animEffect transition="in" filter="wipe(left)">
                                      <p:cBhvr>
                                        <p:cTn id="43" dur="500"/>
                                        <p:tgtEl>
                                          <p:spTgt spid="220"/>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221"/>
                                        </p:tgtEl>
                                        <p:attrNameLst>
                                          <p:attrName>style.visibility</p:attrName>
                                        </p:attrNameLst>
                                      </p:cBhvr>
                                      <p:to>
                                        <p:strVal val="visible"/>
                                      </p:to>
                                    </p:set>
                                    <p:animEffect transition="in" filter="wipe(left)">
                                      <p:cBhvr>
                                        <p:cTn id="47" dur="500"/>
                                        <p:tgtEl>
                                          <p:spTgt spid="221"/>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222"/>
                                        </p:tgtEl>
                                        <p:attrNameLst>
                                          <p:attrName>style.visibility</p:attrName>
                                        </p:attrNameLst>
                                      </p:cBhvr>
                                      <p:to>
                                        <p:strVal val="visible"/>
                                      </p:to>
                                    </p:set>
                                    <p:animEffect transition="in" filter="wipe(left)">
                                      <p:cBhvr>
                                        <p:cTn id="51" dur="500"/>
                                        <p:tgtEl>
                                          <p:spTgt spid="222"/>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223"/>
                                        </p:tgtEl>
                                        <p:attrNameLst>
                                          <p:attrName>style.visibility</p:attrName>
                                        </p:attrNameLst>
                                      </p:cBhvr>
                                      <p:to>
                                        <p:strVal val="visible"/>
                                      </p:to>
                                    </p:set>
                                    <p:animEffect transition="in" filter="wipe(left)">
                                      <p:cBhvr>
                                        <p:cTn id="55"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 grpId="0"/>
      <p:bldP spid="221" grpId="0"/>
      <p:bldP spid="222" grpId="0"/>
      <p:bldP spid="223" grpId="0"/>
      <p:bldP spid="2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488970" y="476042"/>
            <a:ext cx="3890809" cy="646331"/>
          </a:xfrm>
          <a:prstGeom prst="rect">
            <a:avLst/>
          </a:prstGeom>
          <a:noFill/>
        </p:spPr>
        <p:txBody>
          <a:bodyPr wrap="none" rtlCol="0">
            <a:spAutoFit/>
          </a:bodyPr>
          <a:lstStyle/>
          <a:p>
            <a:r>
              <a:rPr lang="zh-CN" altLang="en-US" sz="36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对企业文化的理解</a:t>
            </a:r>
            <a:endParaRPr lang="zh-CN" altLang="en-US" sz="36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0"/>
          <p:cNvSpPr>
            <a:spLocks noChangeAspect="1"/>
          </p:cNvSpPr>
          <p:nvPr/>
        </p:nvSpPr>
        <p:spPr>
          <a:xfrm>
            <a:off x="1059565" y="2181282"/>
            <a:ext cx="915567"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E30613"/>
              </a:gs>
              <a:gs pos="100000">
                <a:srgbClr val="81040B"/>
              </a:gs>
            </a:gsLst>
            <a:lin ang="3600000" scaled="0"/>
          </a:gradFill>
          <a:ln>
            <a:noFill/>
          </a:ln>
          <a:effectLst>
            <a:innerShdw blurRad="1524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2400">
              <a:latin typeface="Impact" panose="020B0806030902050204" pitchFamily="2" charset="0"/>
            </a:endParaRPr>
          </a:p>
        </p:txBody>
      </p:sp>
      <p:sp>
        <p:nvSpPr>
          <p:cNvPr id="14" name="矩形 10"/>
          <p:cNvSpPr>
            <a:spLocks noChangeAspect="1"/>
          </p:cNvSpPr>
          <p:nvPr/>
        </p:nvSpPr>
        <p:spPr>
          <a:xfrm>
            <a:off x="1059565" y="3584894"/>
            <a:ext cx="915567"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E30613"/>
              </a:gs>
              <a:gs pos="100000">
                <a:srgbClr val="81040B"/>
              </a:gs>
            </a:gsLst>
            <a:lin ang="3600000" scaled="0"/>
          </a:gradFill>
          <a:ln>
            <a:noFill/>
          </a:ln>
          <a:effectLst>
            <a:innerShdw blurRad="1524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2400">
              <a:latin typeface="Impact" panose="020B0806030902050204" pitchFamily="2" charset="0"/>
            </a:endParaRPr>
          </a:p>
        </p:txBody>
      </p:sp>
      <p:sp>
        <p:nvSpPr>
          <p:cNvPr id="15" name="矩形 10"/>
          <p:cNvSpPr>
            <a:spLocks noChangeAspect="1"/>
          </p:cNvSpPr>
          <p:nvPr/>
        </p:nvSpPr>
        <p:spPr>
          <a:xfrm>
            <a:off x="1028289" y="5151665"/>
            <a:ext cx="915567"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E30613"/>
              </a:gs>
              <a:gs pos="100000">
                <a:srgbClr val="81040B"/>
              </a:gs>
            </a:gsLst>
            <a:lin ang="3600000" scaled="0"/>
          </a:gradFill>
          <a:ln>
            <a:noFill/>
          </a:ln>
          <a:effectLst>
            <a:innerShdw blurRad="1524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2400">
              <a:latin typeface="Impact" panose="020B0806030902050204" pitchFamily="2" charset="0"/>
            </a:endParaRPr>
          </a:p>
        </p:txBody>
      </p:sp>
      <p:grpSp>
        <p:nvGrpSpPr>
          <p:cNvPr id="16" name="组合 15"/>
          <p:cNvGrpSpPr/>
          <p:nvPr/>
        </p:nvGrpSpPr>
        <p:grpSpPr>
          <a:xfrm>
            <a:off x="2590726" y="2139039"/>
            <a:ext cx="4288376" cy="890091"/>
            <a:chOff x="2590726" y="2139039"/>
            <a:chExt cx="4288376" cy="890091"/>
          </a:xfrm>
        </p:grpSpPr>
        <p:sp>
          <p:nvSpPr>
            <p:cNvPr id="17" name="圆角矩形 16"/>
            <p:cNvSpPr/>
            <p:nvPr/>
          </p:nvSpPr>
          <p:spPr bwMode="auto">
            <a:xfrm flipH="1">
              <a:off x="2590726" y="2211965"/>
              <a:ext cx="4288376" cy="817165"/>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8" name="文本框 17"/>
            <p:cNvSpPr txBox="1"/>
            <p:nvPr/>
          </p:nvSpPr>
          <p:spPr>
            <a:xfrm>
              <a:off x="2874825" y="2139039"/>
              <a:ext cx="3352200" cy="769441"/>
            </a:xfrm>
            <a:prstGeom prst="rect">
              <a:avLst/>
            </a:prstGeom>
            <a:noFill/>
          </p:spPr>
          <p:txBody>
            <a:bodyPr wrap="none" rtlCol="0">
              <a:spAutoFit/>
            </a:bodyPr>
            <a:lstStyle/>
            <a:p>
              <a:r>
                <a:rPr lang="zh-CN" altLang="en-US" sz="4400" b="1" dirty="0">
                  <a:solidFill>
                    <a:srgbClr val="FEFEFE"/>
                  </a:solidFill>
                  <a:latin typeface="幼圆" panose="02010509060101010101" pitchFamily="49" charset="-122"/>
                  <a:ea typeface="幼圆" panose="02010509060101010101" pitchFamily="49" charset="-122"/>
                </a:rPr>
                <a:t> </a:t>
              </a:r>
              <a:r>
                <a:rPr lang="zh-CN" altLang="en-US" sz="32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企业</a:t>
              </a:r>
              <a:r>
                <a:rPr lang="zh-CN" altLang="en-US" sz="32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的社会</a:t>
              </a:r>
              <a:r>
                <a:rPr lang="zh-CN" altLang="en-US" sz="32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责任</a:t>
              </a:r>
              <a:endParaRPr lang="zh-CN" altLang="en-US" sz="32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grpSp>
      <p:grpSp>
        <p:nvGrpSpPr>
          <p:cNvPr id="19" name="组合 18"/>
          <p:cNvGrpSpPr/>
          <p:nvPr/>
        </p:nvGrpSpPr>
        <p:grpSpPr>
          <a:xfrm>
            <a:off x="2401646" y="3745949"/>
            <a:ext cx="4477456" cy="817165"/>
            <a:chOff x="2401646" y="3745949"/>
            <a:chExt cx="4477456" cy="817165"/>
          </a:xfrm>
        </p:grpSpPr>
        <p:sp>
          <p:nvSpPr>
            <p:cNvPr id="20" name="圆角矩形 19"/>
            <p:cNvSpPr/>
            <p:nvPr/>
          </p:nvSpPr>
          <p:spPr bwMode="auto">
            <a:xfrm flipH="1">
              <a:off x="2590726" y="3745949"/>
              <a:ext cx="4288376" cy="817165"/>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1" name="文本框 20"/>
            <p:cNvSpPr txBox="1"/>
            <p:nvPr/>
          </p:nvSpPr>
          <p:spPr>
            <a:xfrm>
              <a:off x="2401646" y="3809079"/>
              <a:ext cx="4298558" cy="584775"/>
            </a:xfrm>
            <a:prstGeom prst="rect">
              <a:avLst/>
            </a:prstGeom>
            <a:noFill/>
          </p:spPr>
          <p:txBody>
            <a:bodyPr wrap="square" rtlCol="0">
              <a:spAutoFit/>
            </a:bodyPr>
            <a:lstStyle/>
            <a:p>
              <a:r>
                <a:rPr lang="zh-CN" altLang="en-US" sz="3200" b="1" dirty="0">
                  <a:solidFill>
                    <a:srgbClr val="FEFEFE"/>
                  </a:solidFill>
                  <a:latin typeface="幼圆" panose="02010509060101010101" pitchFamily="49" charset="-122"/>
                  <a:ea typeface="幼圆" panose="02010509060101010101" pitchFamily="49" charset="-122"/>
                </a:rPr>
                <a:t>   </a:t>
              </a:r>
              <a:r>
                <a:rPr lang="zh-CN" altLang="en-US" sz="32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创新、务实</a:t>
              </a:r>
              <a:r>
                <a:rPr lang="zh-CN" altLang="en-US" sz="32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、进取</a:t>
              </a:r>
              <a:endParaRPr lang="zh-CN" altLang="en-US" sz="24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grpSp>
      <p:grpSp>
        <p:nvGrpSpPr>
          <p:cNvPr id="22" name="组合 21"/>
          <p:cNvGrpSpPr/>
          <p:nvPr/>
        </p:nvGrpSpPr>
        <p:grpSpPr>
          <a:xfrm>
            <a:off x="2401646" y="5264084"/>
            <a:ext cx="4895556" cy="817165"/>
            <a:chOff x="2401646" y="5264084"/>
            <a:chExt cx="4895556" cy="817165"/>
          </a:xfrm>
        </p:grpSpPr>
        <p:sp>
          <p:nvSpPr>
            <p:cNvPr id="23" name="圆角矩形 22"/>
            <p:cNvSpPr/>
            <p:nvPr/>
          </p:nvSpPr>
          <p:spPr bwMode="auto">
            <a:xfrm flipH="1">
              <a:off x="2590726" y="5264084"/>
              <a:ext cx="4288376" cy="817165"/>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4" name="文本框 23"/>
            <p:cNvSpPr txBox="1"/>
            <p:nvPr/>
          </p:nvSpPr>
          <p:spPr>
            <a:xfrm>
              <a:off x="2401646" y="5357934"/>
              <a:ext cx="4895556" cy="584775"/>
            </a:xfrm>
            <a:prstGeom prst="rect">
              <a:avLst/>
            </a:prstGeom>
            <a:noFill/>
          </p:spPr>
          <p:txBody>
            <a:bodyPr wrap="square" rtlCol="0">
              <a:spAutoFit/>
            </a:bodyPr>
            <a:lstStyle/>
            <a:p>
              <a:r>
                <a:rPr lang="zh-CN" altLang="en-US" sz="3200" b="1" dirty="0">
                  <a:solidFill>
                    <a:srgbClr val="0065B0"/>
                  </a:solidFill>
                  <a:latin typeface="幼圆" panose="02010509060101010101" pitchFamily="49" charset="-122"/>
                  <a:ea typeface="幼圆" panose="02010509060101010101" pitchFamily="49" charset="-122"/>
                </a:rPr>
                <a:t>   </a:t>
              </a:r>
              <a:r>
                <a:rPr lang="zh-CN" altLang="en-US" sz="32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专业</a:t>
              </a:r>
              <a:r>
                <a:rPr lang="zh-CN" altLang="en-US" sz="32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a:t>
              </a:r>
              <a:r>
                <a:rPr lang="zh-CN" altLang="en-US" sz="32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高效</a:t>
              </a:r>
              <a:r>
                <a:rPr lang="zh-CN" altLang="en-US" sz="32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、共赢</a:t>
              </a:r>
              <a:endParaRPr lang="zh-CN" altLang="en-US" sz="24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grpSp>
      <p:grpSp>
        <p:nvGrpSpPr>
          <p:cNvPr id="25" name="组合 24"/>
          <p:cNvGrpSpPr/>
          <p:nvPr/>
        </p:nvGrpSpPr>
        <p:grpSpPr>
          <a:xfrm>
            <a:off x="1230988" y="2199194"/>
            <a:ext cx="1030514" cy="997315"/>
            <a:chOff x="1230988" y="2199194"/>
            <a:chExt cx="1030514" cy="997315"/>
          </a:xfrm>
        </p:grpSpPr>
        <p:sp>
          <p:nvSpPr>
            <p:cNvPr id="27" name="矩形 10"/>
            <p:cNvSpPr>
              <a:spLocks noChangeAspect="1"/>
            </p:cNvSpPr>
            <p:nvPr/>
          </p:nvSpPr>
          <p:spPr>
            <a:xfrm>
              <a:off x="1288854" y="2199194"/>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8" name="文本框 27"/>
            <p:cNvSpPr txBox="1"/>
            <p:nvPr/>
          </p:nvSpPr>
          <p:spPr>
            <a:xfrm>
              <a:off x="1230988" y="2356103"/>
              <a:ext cx="1030514" cy="707886"/>
            </a:xfrm>
            <a:prstGeom prst="rect">
              <a:avLst/>
            </a:prstGeom>
            <a:noFill/>
          </p:spPr>
          <p:txBody>
            <a:bodyPr wrap="square" rtlCol="0">
              <a:spAutoFit/>
            </a:bodyPr>
            <a:lstStyle/>
            <a:p>
              <a:pPr algn="ctr"/>
              <a:r>
                <a:rPr lang="en-US" altLang="zh-CN" sz="4000" dirty="0">
                  <a:gradFill>
                    <a:gsLst>
                      <a:gs pos="0">
                        <a:srgbClr val="E30613"/>
                      </a:gs>
                      <a:gs pos="100000">
                        <a:srgbClr val="81040B"/>
                      </a:gs>
                    </a:gsLst>
                    <a:lin ang="3600000" scaled="0"/>
                  </a:gradFill>
                  <a:latin typeface="Impact" panose="020B0806030902050204" pitchFamily="2" charset="0"/>
                </a:rPr>
                <a:t>01</a:t>
              </a:r>
              <a:endParaRPr lang="zh-CN" altLang="en-US" sz="4000" dirty="0">
                <a:gradFill>
                  <a:gsLst>
                    <a:gs pos="0">
                      <a:srgbClr val="E30613"/>
                    </a:gs>
                    <a:gs pos="100000">
                      <a:srgbClr val="81040B"/>
                    </a:gs>
                  </a:gsLst>
                  <a:lin ang="3600000" scaled="0"/>
                </a:gradFill>
                <a:latin typeface="Impact" panose="020B0806030902050204" pitchFamily="2" charset="0"/>
              </a:endParaRPr>
            </a:p>
          </p:txBody>
        </p:sp>
      </p:grpSp>
      <p:grpSp>
        <p:nvGrpSpPr>
          <p:cNvPr id="29" name="组合 28"/>
          <p:cNvGrpSpPr/>
          <p:nvPr/>
        </p:nvGrpSpPr>
        <p:grpSpPr>
          <a:xfrm>
            <a:off x="1236933" y="3602810"/>
            <a:ext cx="1030514" cy="997315"/>
            <a:chOff x="1236933" y="3602810"/>
            <a:chExt cx="1030514" cy="997315"/>
          </a:xfrm>
        </p:grpSpPr>
        <p:sp>
          <p:nvSpPr>
            <p:cNvPr id="30" name="矩形 10"/>
            <p:cNvSpPr>
              <a:spLocks noChangeAspect="1"/>
            </p:cNvSpPr>
            <p:nvPr/>
          </p:nvSpPr>
          <p:spPr>
            <a:xfrm>
              <a:off x="1288843" y="3602810"/>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1" name="文本框 30"/>
            <p:cNvSpPr txBox="1"/>
            <p:nvPr/>
          </p:nvSpPr>
          <p:spPr>
            <a:xfrm>
              <a:off x="1236933" y="3732845"/>
              <a:ext cx="1030514" cy="707886"/>
            </a:xfrm>
            <a:prstGeom prst="rect">
              <a:avLst/>
            </a:prstGeom>
            <a:noFill/>
          </p:spPr>
          <p:txBody>
            <a:bodyPr wrap="square" rtlCol="0">
              <a:spAutoFit/>
            </a:bodyPr>
            <a:lstStyle/>
            <a:p>
              <a:pPr algn="ctr"/>
              <a:r>
                <a:rPr lang="en-US" altLang="zh-CN" sz="4000" dirty="0" smtClean="0">
                  <a:gradFill>
                    <a:gsLst>
                      <a:gs pos="0">
                        <a:srgbClr val="E30613"/>
                      </a:gs>
                      <a:gs pos="100000">
                        <a:srgbClr val="81040B"/>
                      </a:gs>
                    </a:gsLst>
                    <a:lin ang="3600000" scaled="0"/>
                  </a:gradFill>
                  <a:latin typeface="Impact" panose="020B0806030902050204" pitchFamily="2" charset="0"/>
                </a:rPr>
                <a:t>02</a:t>
              </a:r>
              <a:endParaRPr lang="zh-CN" altLang="en-US" sz="4000" dirty="0">
                <a:gradFill>
                  <a:gsLst>
                    <a:gs pos="0">
                      <a:srgbClr val="E30613"/>
                    </a:gs>
                    <a:gs pos="100000">
                      <a:srgbClr val="81040B"/>
                    </a:gs>
                  </a:gsLst>
                  <a:lin ang="3600000" scaled="0"/>
                </a:gradFill>
                <a:latin typeface="Impact" panose="020B0806030902050204" pitchFamily="2" charset="0"/>
              </a:endParaRPr>
            </a:p>
          </p:txBody>
        </p:sp>
      </p:grpSp>
      <p:grpSp>
        <p:nvGrpSpPr>
          <p:cNvPr id="32" name="组合 31"/>
          <p:cNvGrpSpPr/>
          <p:nvPr/>
        </p:nvGrpSpPr>
        <p:grpSpPr>
          <a:xfrm>
            <a:off x="1199710" y="5169581"/>
            <a:ext cx="1030514" cy="997315"/>
            <a:chOff x="1199710" y="5169581"/>
            <a:chExt cx="1030514" cy="997315"/>
          </a:xfrm>
        </p:grpSpPr>
        <p:sp>
          <p:nvSpPr>
            <p:cNvPr id="33" name="矩形 10"/>
            <p:cNvSpPr>
              <a:spLocks noChangeAspect="1"/>
            </p:cNvSpPr>
            <p:nvPr/>
          </p:nvSpPr>
          <p:spPr>
            <a:xfrm>
              <a:off x="1257565" y="5169581"/>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1" fmla="*/ 653528 w 1305333"/>
                <a:gd name="connsiteY0-2" fmla="*/ 0 h 1424419"/>
                <a:gd name="connsiteX1-3" fmla="*/ 757287 w 1305333"/>
                <a:gd name="connsiteY1-4" fmla="*/ 32444 h 1424419"/>
                <a:gd name="connsiteX2-5" fmla="*/ 1206876 w 1305333"/>
                <a:gd name="connsiteY2-6" fmla="*/ 284945 h 1424419"/>
                <a:gd name="connsiteX3-7" fmla="*/ 1233464 w 1305333"/>
                <a:gd name="connsiteY3-8" fmla="*/ 306775 h 1424419"/>
                <a:gd name="connsiteX4-9" fmla="*/ 1301712 w 1305333"/>
                <a:gd name="connsiteY4-10" fmla="*/ 442384 h 1424419"/>
                <a:gd name="connsiteX5-11" fmla="*/ 1303099 w 1305333"/>
                <a:gd name="connsiteY5-12" fmla="*/ 495558 h 1424419"/>
                <a:gd name="connsiteX6-13" fmla="*/ 1303099 w 1305333"/>
                <a:gd name="connsiteY6-14" fmla="*/ 952393 h 1424419"/>
                <a:gd name="connsiteX7-15" fmla="*/ 1299356 w 1305333"/>
                <a:gd name="connsiteY7-16" fmla="*/ 974248 h 1424419"/>
                <a:gd name="connsiteX8-17" fmla="*/ 1193590 w 1305333"/>
                <a:gd name="connsiteY8-18" fmla="*/ 1159518 h 1424419"/>
                <a:gd name="connsiteX9-19" fmla="*/ 1188747 w 1305333"/>
                <a:gd name="connsiteY9-20" fmla="*/ 1163476 h 1424419"/>
                <a:gd name="connsiteX10-21" fmla="*/ 792288 w 1305333"/>
                <a:gd name="connsiteY10-22" fmla="*/ 1385653 h 1424419"/>
                <a:gd name="connsiteX11-23" fmla="*/ 522686 w 1305333"/>
                <a:gd name="connsiteY11-24" fmla="*/ 1384922 h 1424419"/>
                <a:gd name="connsiteX12-25" fmla="*/ 80344 w 1305333"/>
                <a:gd name="connsiteY12-26" fmla="*/ 1139323 h 1424419"/>
                <a:gd name="connsiteX13-27" fmla="*/ 68397 w 1305333"/>
                <a:gd name="connsiteY13-28" fmla="*/ 1130059 h 1424419"/>
                <a:gd name="connsiteX14-29" fmla="*/ 667 w 1305333"/>
                <a:gd name="connsiteY14-30" fmla="*/ 999105 h 1424419"/>
                <a:gd name="connsiteX15-31" fmla="*/ 0 w 1305333"/>
                <a:gd name="connsiteY15-32" fmla="*/ 972364 h 1424419"/>
                <a:gd name="connsiteX16-33" fmla="*/ 2496 w 1305333"/>
                <a:gd name="connsiteY16-34" fmla="*/ 463106 h 1424419"/>
                <a:gd name="connsiteX17-35" fmla="*/ 2458 w 1305333"/>
                <a:gd name="connsiteY17-36" fmla="*/ 429563 h 1424419"/>
                <a:gd name="connsiteX18-37" fmla="*/ 75248 w 1305333"/>
                <a:gd name="connsiteY18-38" fmla="*/ 303202 h 1424419"/>
                <a:gd name="connsiteX19-39" fmla="*/ 103465 w 1305333"/>
                <a:gd name="connsiteY19-40" fmla="*/ 288252 h 1424419"/>
                <a:gd name="connsiteX20-41" fmla="*/ 541533 w 1305333"/>
                <a:gd name="connsiteY20-42" fmla="*/ 38110 h 1424419"/>
                <a:gd name="connsiteX21-43" fmla="*/ 653528 w 1305333"/>
                <a:gd name="connsiteY21-44" fmla="*/ 0 h 1424419"/>
                <a:gd name="connsiteX0-45" fmla="*/ 653528 w 1305333"/>
                <a:gd name="connsiteY0-46" fmla="*/ 0 h 1424419"/>
                <a:gd name="connsiteX1-47" fmla="*/ 757287 w 1305333"/>
                <a:gd name="connsiteY1-48" fmla="*/ 32444 h 1424419"/>
                <a:gd name="connsiteX2-49" fmla="*/ 1206876 w 1305333"/>
                <a:gd name="connsiteY2-50" fmla="*/ 284945 h 1424419"/>
                <a:gd name="connsiteX3-51" fmla="*/ 1233464 w 1305333"/>
                <a:gd name="connsiteY3-52" fmla="*/ 306775 h 1424419"/>
                <a:gd name="connsiteX4-53" fmla="*/ 1301712 w 1305333"/>
                <a:gd name="connsiteY4-54" fmla="*/ 442384 h 1424419"/>
                <a:gd name="connsiteX5-55" fmla="*/ 1303099 w 1305333"/>
                <a:gd name="connsiteY5-56" fmla="*/ 495558 h 1424419"/>
                <a:gd name="connsiteX6-57" fmla="*/ 1303099 w 1305333"/>
                <a:gd name="connsiteY6-58" fmla="*/ 952393 h 1424419"/>
                <a:gd name="connsiteX7-59" fmla="*/ 1299356 w 1305333"/>
                <a:gd name="connsiteY7-60" fmla="*/ 974248 h 1424419"/>
                <a:gd name="connsiteX8-61" fmla="*/ 1193590 w 1305333"/>
                <a:gd name="connsiteY8-62" fmla="*/ 1159518 h 1424419"/>
                <a:gd name="connsiteX9-63" fmla="*/ 1188747 w 1305333"/>
                <a:gd name="connsiteY9-64" fmla="*/ 1163476 h 1424419"/>
                <a:gd name="connsiteX10-65" fmla="*/ 792288 w 1305333"/>
                <a:gd name="connsiteY10-66" fmla="*/ 1385653 h 1424419"/>
                <a:gd name="connsiteX11-67" fmla="*/ 522686 w 1305333"/>
                <a:gd name="connsiteY11-68" fmla="*/ 1384922 h 1424419"/>
                <a:gd name="connsiteX12-69" fmla="*/ 80344 w 1305333"/>
                <a:gd name="connsiteY12-70" fmla="*/ 1139323 h 1424419"/>
                <a:gd name="connsiteX13-71" fmla="*/ 68397 w 1305333"/>
                <a:gd name="connsiteY13-72" fmla="*/ 1130059 h 1424419"/>
                <a:gd name="connsiteX14-73" fmla="*/ 667 w 1305333"/>
                <a:gd name="connsiteY14-74" fmla="*/ 999105 h 1424419"/>
                <a:gd name="connsiteX15-75" fmla="*/ 0 w 1305333"/>
                <a:gd name="connsiteY15-76" fmla="*/ 972364 h 1424419"/>
                <a:gd name="connsiteX16-77" fmla="*/ 2496 w 1305333"/>
                <a:gd name="connsiteY16-78" fmla="*/ 463106 h 1424419"/>
                <a:gd name="connsiteX17-79" fmla="*/ 2458 w 1305333"/>
                <a:gd name="connsiteY17-80" fmla="*/ 429563 h 1424419"/>
                <a:gd name="connsiteX18-81" fmla="*/ 75248 w 1305333"/>
                <a:gd name="connsiteY18-82" fmla="*/ 303202 h 1424419"/>
                <a:gd name="connsiteX19-83" fmla="*/ 103465 w 1305333"/>
                <a:gd name="connsiteY19-84" fmla="*/ 288252 h 1424419"/>
                <a:gd name="connsiteX20-85" fmla="*/ 541533 w 1305333"/>
                <a:gd name="connsiteY20-86" fmla="*/ 38110 h 1424419"/>
                <a:gd name="connsiteX21-87" fmla="*/ 653528 w 1305333"/>
                <a:gd name="connsiteY21-88" fmla="*/ 0 h 1424419"/>
                <a:gd name="connsiteX0-89" fmla="*/ 653528 w 1306046"/>
                <a:gd name="connsiteY0-90" fmla="*/ 0 h 1424419"/>
                <a:gd name="connsiteX1-91" fmla="*/ 757287 w 1306046"/>
                <a:gd name="connsiteY1-92" fmla="*/ 32444 h 1424419"/>
                <a:gd name="connsiteX2-93" fmla="*/ 1206876 w 1306046"/>
                <a:gd name="connsiteY2-94" fmla="*/ 284945 h 1424419"/>
                <a:gd name="connsiteX3-95" fmla="*/ 1233464 w 1306046"/>
                <a:gd name="connsiteY3-96" fmla="*/ 306775 h 1424419"/>
                <a:gd name="connsiteX4-97" fmla="*/ 1301712 w 1306046"/>
                <a:gd name="connsiteY4-98" fmla="*/ 442384 h 1424419"/>
                <a:gd name="connsiteX5-99" fmla="*/ 1303099 w 1306046"/>
                <a:gd name="connsiteY5-100" fmla="*/ 495558 h 1424419"/>
                <a:gd name="connsiteX6-101" fmla="*/ 1303099 w 1306046"/>
                <a:gd name="connsiteY6-102" fmla="*/ 952393 h 1424419"/>
                <a:gd name="connsiteX7-103" fmla="*/ 1305306 w 1306046"/>
                <a:gd name="connsiteY7-104" fmla="*/ 990115 h 1424419"/>
                <a:gd name="connsiteX8-105" fmla="*/ 1193590 w 1306046"/>
                <a:gd name="connsiteY8-106" fmla="*/ 1159518 h 1424419"/>
                <a:gd name="connsiteX9-107" fmla="*/ 1188747 w 1306046"/>
                <a:gd name="connsiteY9-108" fmla="*/ 1163476 h 1424419"/>
                <a:gd name="connsiteX10-109" fmla="*/ 792288 w 1306046"/>
                <a:gd name="connsiteY10-110" fmla="*/ 1385653 h 1424419"/>
                <a:gd name="connsiteX11-111" fmla="*/ 522686 w 1306046"/>
                <a:gd name="connsiteY11-112" fmla="*/ 1384922 h 1424419"/>
                <a:gd name="connsiteX12-113" fmla="*/ 80344 w 1306046"/>
                <a:gd name="connsiteY12-114" fmla="*/ 1139323 h 1424419"/>
                <a:gd name="connsiteX13-115" fmla="*/ 68397 w 1306046"/>
                <a:gd name="connsiteY13-116" fmla="*/ 1130059 h 1424419"/>
                <a:gd name="connsiteX14-117" fmla="*/ 667 w 1306046"/>
                <a:gd name="connsiteY14-118" fmla="*/ 999105 h 1424419"/>
                <a:gd name="connsiteX15-119" fmla="*/ 0 w 1306046"/>
                <a:gd name="connsiteY15-120" fmla="*/ 972364 h 1424419"/>
                <a:gd name="connsiteX16-121" fmla="*/ 2496 w 1306046"/>
                <a:gd name="connsiteY16-122" fmla="*/ 463106 h 1424419"/>
                <a:gd name="connsiteX17-123" fmla="*/ 2458 w 1306046"/>
                <a:gd name="connsiteY17-124" fmla="*/ 429563 h 1424419"/>
                <a:gd name="connsiteX18-125" fmla="*/ 75248 w 1306046"/>
                <a:gd name="connsiteY18-126" fmla="*/ 303202 h 1424419"/>
                <a:gd name="connsiteX19-127" fmla="*/ 103465 w 1306046"/>
                <a:gd name="connsiteY19-128" fmla="*/ 288252 h 1424419"/>
                <a:gd name="connsiteX20-129" fmla="*/ 541533 w 1306046"/>
                <a:gd name="connsiteY20-130" fmla="*/ 38110 h 1424419"/>
                <a:gd name="connsiteX21-131" fmla="*/ 653528 w 1306046"/>
                <a:gd name="connsiteY21-132" fmla="*/ 0 h 1424419"/>
                <a:gd name="connsiteX0-133" fmla="*/ 653528 w 1305333"/>
                <a:gd name="connsiteY0-134" fmla="*/ 0 h 1424419"/>
                <a:gd name="connsiteX1-135" fmla="*/ 757287 w 1305333"/>
                <a:gd name="connsiteY1-136" fmla="*/ 32444 h 1424419"/>
                <a:gd name="connsiteX2-137" fmla="*/ 1206876 w 1305333"/>
                <a:gd name="connsiteY2-138" fmla="*/ 284945 h 1424419"/>
                <a:gd name="connsiteX3-139" fmla="*/ 1233464 w 1305333"/>
                <a:gd name="connsiteY3-140" fmla="*/ 306775 h 1424419"/>
                <a:gd name="connsiteX4-141" fmla="*/ 1301712 w 1305333"/>
                <a:gd name="connsiteY4-142" fmla="*/ 442384 h 1424419"/>
                <a:gd name="connsiteX5-143" fmla="*/ 1303099 w 1305333"/>
                <a:gd name="connsiteY5-144" fmla="*/ 495558 h 1424419"/>
                <a:gd name="connsiteX6-145" fmla="*/ 1303099 w 1305333"/>
                <a:gd name="connsiteY6-146" fmla="*/ 952393 h 1424419"/>
                <a:gd name="connsiteX7-147" fmla="*/ 1305306 w 1305333"/>
                <a:gd name="connsiteY7-148" fmla="*/ 990115 h 1424419"/>
                <a:gd name="connsiteX8-149" fmla="*/ 1193590 w 1305333"/>
                <a:gd name="connsiteY8-150" fmla="*/ 1159518 h 1424419"/>
                <a:gd name="connsiteX9-151" fmla="*/ 1188747 w 1305333"/>
                <a:gd name="connsiteY9-152" fmla="*/ 1163476 h 1424419"/>
                <a:gd name="connsiteX10-153" fmla="*/ 792288 w 1305333"/>
                <a:gd name="connsiteY10-154" fmla="*/ 1385653 h 1424419"/>
                <a:gd name="connsiteX11-155" fmla="*/ 522686 w 1305333"/>
                <a:gd name="connsiteY11-156" fmla="*/ 1384922 h 1424419"/>
                <a:gd name="connsiteX12-157" fmla="*/ 80344 w 1305333"/>
                <a:gd name="connsiteY12-158" fmla="*/ 1139323 h 1424419"/>
                <a:gd name="connsiteX13-159" fmla="*/ 68397 w 1305333"/>
                <a:gd name="connsiteY13-160" fmla="*/ 1130059 h 1424419"/>
                <a:gd name="connsiteX14-161" fmla="*/ 667 w 1305333"/>
                <a:gd name="connsiteY14-162" fmla="*/ 999105 h 1424419"/>
                <a:gd name="connsiteX15-163" fmla="*/ 0 w 1305333"/>
                <a:gd name="connsiteY15-164" fmla="*/ 972364 h 1424419"/>
                <a:gd name="connsiteX16-165" fmla="*/ 2496 w 1305333"/>
                <a:gd name="connsiteY16-166" fmla="*/ 463106 h 1424419"/>
                <a:gd name="connsiteX17-167" fmla="*/ 2458 w 1305333"/>
                <a:gd name="connsiteY17-168" fmla="*/ 429563 h 1424419"/>
                <a:gd name="connsiteX18-169" fmla="*/ 75248 w 1305333"/>
                <a:gd name="connsiteY18-170" fmla="*/ 303202 h 1424419"/>
                <a:gd name="connsiteX19-171" fmla="*/ 103465 w 1305333"/>
                <a:gd name="connsiteY19-172" fmla="*/ 288252 h 1424419"/>
                <a:gd name="connsiteX20-173" fmla="*/ 541533 w 1305333"/>
                <a:gd name="connsiteY20-174" fmla="*/ 38110 h 1424419"/>
                <a:gd name="connsiteX21-175" fmla="*/ 653528 w 1305333"/>
                <a:gd name="connsiteY21-176" fmla="*/ 0 h 1424419"/>
                <a:gd name="connsiteX0-177" fmla="*/ 653528 w 1305333"/>
                <a:gd name="connsiteY0-178" fmla="*/ 0 h 1424419"/>
                <a:gd name="connsiteX1-179" fmla="*/ 757287 w 1305333"/>
                <a:gd name="connsiteY1-180" fmla="*/ 32444 h 1424419"/>
                <a:gd name="connsiteX2-181" fmla="*/ 1206876 w 1305333"/>
                <a:gd name="connsiteY2-182" fmla="*/ 284945 h 1424419"/>
                <a:gd name="connsiteX3-183" fmla="*/ 1233464 w 1305333"/>
                <a:gd name="connsiteY3-184" fmla="*/ 306775 h 1424419"/>
                <a:gd name="connsiteX4-185" fmla="*/ 1301712 w 1305333"/>
                <a:gd name="connsiteY4-186" fmla="*/ 442384 h 1424419"/>
                <a:gd name="connsiteX5-187" fmla="*/ 1303099 w 1305333"/>
                <a:gd name="connsiteY5-188" fmla="*/ 495558 h 1424419"/>
                <a:gd name="connsiteX6-189" fmla="*/ 1303099 w 1305333"/>
                <a:gd name="connsiteY6-190" fmla="*/ 952393 h 1424419"/>
                <a:gd name="connsiteX7-191" fmla="*/ 1305306 w 1305333"/>
                <a:gd name="connsiteY7-192" fmla="*/ 990115 h 1424419"/>
                <a:gd name="connsiteX8-193" fmla="*/ 1193590 w 1305333"/>
                <a:gd name="connsiteY8-194" fmla="*/ 1159518 h 1424419"/>
                <a:gd name="connsiteX9-195" fmla="*/ 1172881 w 1305333"/>
                <a:gd name="connsiteY9-196" fmla="*/ 1179342 h 1424419"/>
                <a:gd name="connsiteX10-197" fmla="*/ 792288 w 1305333"/>
                <a:gd name="connsiteY10-198" fmla="*/ 1385653 h 1424419"/>
                <a:gd name="connsiteX11-199" fmla="*/ 522686 w 1305333"/>
                <a:gd name="connsiteY11-200" fmla="*/ 1384922 h 1424419"/>
                <a:gd name="connsiteX12-201" fmla="*/ 80344 w 1305333"/>
                <a:gd name="connsiteY12-202" fmla="*/ 1139323 h 1424419"/>
                <a:gd name="connsiteX13-203" fmla="*/ 68397 w 1305333"/>
                <a:gd name="connsiteY13-204" fmla="*/ 1130059 h 1424419"/>
                <a:gd name="connsiteX14-205" fmla="*/ 667 w 1305333"/>
                <a:gd name="connsiteY14-206" fmla="*/ 999105 h 1424419"/>
                <a:gd name="connsiteX15-207" fmla="*/ 0 w 1305333"/>
                <a:gd name="connsiteY15-208" fmla="*/ 972364 h 1424419"/>
                <a:gd name="connsiteX16-209" fmla="*/ 2496 w 1305333"/>
                <a:gd name="connsiteY16-210" fmla="*/ 463106 h 1424419"/>
                <a:gd name="connsiteX17-211" fmla="*/ 2458 w 1305333"/>
                <a:gd name="connsiteY17-212" fmla="*/ 429563 h 1424419"/>
                <a:gd name="connsiteX18-213" fmla="*/ 75248 w 1305333"/>
                <a:gd name="connsiteY18-214" fmla="*/ 303202 h 1424419"/>
                <a:gd name="connsiteX19-215" fmla="*/ 103465 w 1305333"/>
                <a:gd name="connsiteY19-216" fmla="*/ 288252 h 1424419"/>
                <a:gd name="connsiteX20-217" fmla="*/ 541533 w 1305333"/>
                <a:gd name="connsiteY20-218" fmla="*/ 38110 h 1424419"/>
                <a:gd name="connsiteX21-219" fmla="*/ 653528 w 1305333"/>
                <a:gd name="connsiteY21-220" fmla="*/ 0 h 1424419"/>
                <a:gd name="connsiteX0-221" fmla="*/ 653528 w 1305333"/>
                <a:gd name="connsiteY0-222" fmla="*/ 0 h 1424419"/>
                <a:gd name="connsiteX1-223" fmla="*/ 757287 w 1305333"/>
                <a:gd name="connsiteY1-224" fmla="*/ 32444 h 1424419"/>
                <a:gd name="connsiteX2-225" fmla="*/ 1206876 w 1305333"/>
                <a:gd name="connsiteY2-226" fmla="*/ 284945 h 1424419"/>
                <a:gd name="connsiteX3-227" fmla="*/ 1233464 w 1305333"/>
                <a:gd name="connsiteY3-228" fmla="*/ 306775 h 1424419"/>
                <a:gd name="connsiteX4-229" fmla="*/ 1301712 w 1305333"/>
                <a:gd name="connsiteY4-230" fmla="*/ 442384 h 1424419"/>
                <a:gd name="connsiteX5-231" fmla="*/ 1303099 w 1305333"/>
                <a:gd name="connsiteY5-232" fmla="*/ 495558 h 1424419"/>
                <a:gd name="connsiteX6-233" fmla="*/ 1303099 w 1305333"/>
                <a:gd name="connsiteY6-234" fmla="*/ 952393 h 1424419"/>
                <a:gd name="connsiteX7-235" fmla="*/ 1305306 w 1305333"/>
                <a:gd name="connsiteY7-236" fmla="*/ 990115 h 1424419"/>
                <a:gd name="connsiteX8-237" fmla="*/ 1193590 w 1305333"/>
                <a:gd name="connsiteY8-238" fmla="*/ 1159518 h 1424419"/>
                <a:gd name="connsiteX9-239" fmla="*/ 1172881 w 1305333"/>
                <a:gd name="connsiteY9-240" fmla="*/ 1179342 h 1424419"/>
                <a:gd name="connsiteX10-241" fmla="*/ 792288 w 1305333"/>
                <a:gd name="connsiteY10-242" fmla="*/ 1385653 h 1424419"/>
                <a:gd name="connsiteX11-243" fmla="*/ 522686 w 1305333"/>
                <a:gd name="connsiteY11-244" fmla="*/ 1384922 h 1424419"/>
                <a:gd name="connsiteX12-245" fmla="*/ 80344 w 1305333"/>
                <a:gd name="connsiteY12-246" fmla="*/ 1139323 h 1424419"/>
                <a:gd name="connsiteX13-247" fmla="*/ 68397 w 1305333"/>
                <a:gd name="connsiteY13-248" fmla="*/ 1130059 h 1424419"/>
                <a:gd name="connsiteX14-249" fmla="*/ 667 w 1305333"/>
                <a:gd name="connsiteY14-250" fmla="*/ 999105 h 1424419"/>
                <a:gd name="connsiteX15-251" fmla="*/ 0 w 1305333"/>
                <a:gd name="connsiteY15-252" fmla="*/ 972364 h 1424419"/>
                <a:gd name="connsiteX16-253" fmla="*/ 2496 w 1305333"/>
                <a:gd name="connsiteY16-254" fmla="*/ 463106 h 1424419"/>
                <a:gd name="connsiteX17-255" fmla="*/ 2458 w 1305333"/>
                <a:gd name="connsiteY17-256" fmla="*/ 429563 h 1424419"/>
                <a:gd name="connsiteX18-257" fmla="*/ 75248 w 1305333"/>
                <a:gd name="connsiteY18-258" fmla="*/ 303202 h 1424419"/>
                <a:gd name="connsiteX19-259" fmla="*/ 103465 w 1305333"/>
                <a:gd name="connsiteY19-260" fmla="*/ 288252 h 1424419"/>
                <a:gd name="connsiteX20-261" fmla="*/ 541533 w 1305333"/>
                <a:gd name="connsiteY20-262" fmla="*/ 38110 h 1424419"/>
                <a:gd name="connsiteX21-263" fmla="*/ 653528 w 1305333"/>
                <a:gd name="connsiteY21-264" fmla="*/ 0 h 1424419"/>
                <a:gd name="connsiteX0-265" fmla="*/ 653528 w 1305333"/>
                <a:gd name="connsiteY0-266" fmla="*/ 0 h 1424419"/>
                <a:gd name="connsiteX1-267" fmla="*/ 757287 w 1305333"/>
                <a:gd name="connsiteY1-268" fmla="*/ 32444 h 1424419"/>
                <a:gd name="connsiteX2-269" fmla="*/ 1206876 w 1305333"/>
                <a:gd name="connsiteY2-270" fmla="*/ 284945 h 1424419"/>
                <a:gd name="connsiteX3-271" fmla="*/ 1233464 w 1305333"/>
                <a:gd name="connsiteY3-272" fmla="*/ 306775 h 1424419"/>
                <a:gd name="connsiteX4-273" fmla="*/ 1301712 w 1305333"/>
                <a:gd name="connsiteY4-274" fmla="*/ 442384 h 1424419"/>
                <a:gd name="connsiteX5-275" fmla="*/ 1303099 w 1305333"/>
                <a:gd name="connsiteY5-276" fmla="*/ 495558 h 1424419"/>
                <a:gd name="connsiteX6-277" fmla="*/ 1303099 w 1305333"/>
                <a:gd name="connsiteY6-278" fmla="*/ 952393 h 1424419"/>
                <a:gd name="connsiteX7-279" fmla="*/ 1305306 w 1305333"/>
                <a:gd name="connsiteY7-280" fmla="*/ 990115 h 1424419"/>
                <a:gd name="connsiteX8-281" fmla="*/ 1193590 w 1305333"/>
                <a:gd name="connsiteY8-282" fmla="*/ 1159518 h 1424419"/>
                <a:gd name="connsiteX9-283" fmla="*/ 1172881 w 1305333"/>
                <a:gd name="connsiteY9-284" fmla="*/ 1179342 h 1424419"/>
                <a:gd name="connsiteX10-285" fmla="*/ 792288 w 1305333"/>
                <a:gd name="connsiteY10-286" fmla="*/ 1385653 h 1424419"/>
                <a:gd name="connsiteX11-287" fmla="*/ 522686 w 1305333"/>
                <a:gd name="connsiteY11-288" fmla="*/ 1384922 h 1424419"/>
                <a:gd name="connsiteX12-289" fmla="*/ 80344 w 1305333"/>
                <a:gd name="connsiteY12-290" fmla="*/ 1139323 h 1424419"/>
                <a:gd name="connsiteX13-291" fmla="*/ 68397 w 1305333"/>
                <a:gd name="connsiteY13-292" fmla="*/ 1130059 h 1424419"/>
                <a:gd name="connsiteX14-293" fmla="*/ 667 w 1305333"/>
                <a:gd name="connsiteY14-294" fmla="*/ 999105 h 1424419"/>
                <a:gd name="connsiteX15-295" fmla="*/ 0 w 1305333"/>
                <a:gd name="connsiteY15-296" fmla="*/ 972364 h 1424419"/>
                <a:gd name="connsiteX16-297" fmla="*/ 2496 w 1305333"/>
                <a:gd name="connsiteY16-298" fmla="*/ 463106 h 1424419"/>
                <a:gd name="connsiteX17-299" fmla="*/ 2458 w 1305333"/>
                <a:gd name="connsiteY17-300" fmla="*/ 429563 h 1424419"/>
                <a:gd name="connsiteX18-301" fmla="*/ 75248 w 1305333"/>
                <a:gd name="connsiteY18-302" fmla="*/ 303202 h 1424419"/>
                <a:gd name="connsiteX19-303" fmla="*/ 103465 w 1305333"/>
                <a:gd name="connsiteY19-304" fmla="*/ 288252 h 1424419"/>
                <a:gd name="connsiteX20-305" fmla="*/ 541533 w 1305333"/>
                <a:gd name="connsiteY20-306" fmla="*/ 38110 h 1424419"/>
                <a:gd name="connsiteX21-307" fmla="*/ 653528 w 1305333"/>
                <a:gd name="connsiteY21-308" fmla="*/ 0 h 1424419"/>
                <a:gd name="connsiteX0-309" fmla="*/ 653528 w 1305333"/>
                <a:gd name="connsiteY0-310" fmla="*/ 0 h 1424419"/>
                <a:gd name="connsiteX1-311" fmla="*/ 757287 w 1305333"/>
                <a:gd name="connsiteY1-312" fmla="*/ 32444 h 1424419"/>
                <a:gd name="connsiteX2-313" fmla="*/ 1206876 w 1305333"/>
                <a:gd name="connsiteY2-314" fmla="*/ 284945 h 1424419"/>
                <a:gd name="connsiteX3-315" fmla="*/ 1233464 w 1305333"/>
                <a:gd name="connsiteY3-316" fmla="*/ 306775 h 1424419"/>
                <a:gd name="connsiteX4-317" fmla="*/ 1301712 w 1305333"/>
                <a:gd name="connsiteY4-318" fmla="*/ 442384 h 1424419"/>
                <a:gd name="connsiteX5-319" fmla="*/ 1303099 w 1305333"/>
                <a:gd name="connsiteY5-320" fmla="*/ 495558 h 1424419"/>
                <a:gd name="connsiteX6-321" fmla="*/ 1303099 w 1305333"/>
                <a:gd name="connsiteY6-322" fmla="*/ 952393 h 1424419"/>
                <a:gd name="connsiteX7-323" fmla="*/ 1305306 w 1305333"/>
                <a:gd name="connsiteY7-324" fmla="*/ 990115 h 1424419"/>
                <a:gd name="connsiteX8-325" fmla="*/ 1193590 w 1305333"/>
                <a:gd name="connsiteY8-326" fmla="*/ 1159518 h 1424419"/>
                <a:gd name="connsiteX9-327" fmla="*/ 1172881 w 1305333"/>
                <a:gd name="connsiteY9-328" fmla="*/ 1179342 h 1424419"/>
                <a:gd name="connsiteX10-329" fmla="*/ 792288 w 1305333"/>
                <a:gd name="connsiteY10-330" fmla="*/ 1385653 h 1424419"/>
                <a:gd name="connsiteX11-331" fmla="*/ 522686 w 1305333"/>
                <a:gd name="connsiteY11-332" fmla="*/ 1384922 h 1424419"/>
                <a:gd name="connsiteX12-333" fmla="*/ 80344 w 1305333"/>
                <a:gd name="connsiteY12-334" fmla="*/ 1139323 h 1424419"/>
                <a:gd name="connsiteX13-335" fmla="*/ 68397 w 1305333"/>
                <a:gd name="connsiteY13-336" fmla="*/ 1130059 h 1424419"/>
                <a:gd name="connsiteX14-337" fmla="*/ 667 w 1305333"/>
                <a:gd name="connsiteY14-338" fmla="*/ 999105 h 1424419"/>
                <a:gd name="connsiteX15-339" fmla="*/ 0 w 1305333"/>
                <a:gd name="connsiteY15-340" fmla="*/ 972364 h 1424419"/>
                <a:gd name="connsiteX16-341" fmla="*/ 2496 w 1305333"/>
                <a:gd name="connsiteY16-342" fmla="*/ 463106 h 1424419"/>
                <a:gd name="connsiteX17-343" fmla="*/ 2458 w 1305333"/>
                <a:gd name="connsiteY17-344" fmla="*/ 429563 h 1424419"/>
                <a:gd name="connsiteX18-345" fmla="*/ 75248 w 1305333"/>
                <a:gd name="connsiteY18-346" fmla="*/ 303202 h 1424419"/>
                <a:gd name="connsiteX19-347" fmla="*/ 103465 w 1305333"/>
                <a:gd name="connsiteY19-348" fmla="*/ 288252 h 1424419"/>
                <a:gd name="connsiteX20-349" fmla="*/ 541533 w 1305333"/>
                <a:gd name="connsiteY20-350" fmla="*/ 38110 h 1424419"/>
                <a:gd name="connsiteX21-351" fmla="*/ 653528 w 1305333"/>
                <a:gd name="connsiteY21-352" fmla="*/ 0 h 1424419"/>
                <a:gd name="connsiteX0-353" fmla="*/ 653528 w 1305333"/>
                <a:gd name="connsiteY0-354" fmla="*/ 0 h 1424419"/>
                <a:gd name="connsiteX1-355" fmla="*/ 757287 w 1305333"/>
                <a:gd name="connsiteY1-356" fmla="*/ 32444 h 1424419"/>
                <a:gd name="connsiteX2-357" fmla="*/ 1206876 w 1305333"/>
                <a:gd name="connsiteY2-358" fmla="*/ 284945 h 1424419"/>
                <a:gd name="connsiteX3-359" fmla="*/ 1233464 w 1305333"/>
                <a:gd name="connsiteY3-360" fmla="*/ 306775 h 1424419"/>
                <a:gd name="connsiteX4-361" fmla="*/ 1301712 w 1305333"/>
                <a:gd name="connsiteY4-362" fmla="*/ 442384 h 1424419"/>
                <a:gd name="connsiteX5-363" fmla="*/ 1303099 w 1305333"/>
                <a:gd name="connsiteY5-364" fmla="*/ 495558 h 1424419"/>
                <a:gd name="connsiteX6-365" fmla="*/ 1303099 w 1305333"/>
                <a:gd name="connsiteY6-366" fmla="*/ 952393 h 1424419"/>
                <a:gd name="connsiteX7-367" fmla="*/ 1305306 w 1305333"/>
                <a:gd name="connsiteY7-368" fmla="*/ 990115 h 1424419"/>
                <a:gd name="connsiteX8-369" fmla="*/ 1193590 w 1305333"/>
                <a:gd name="connsiteY8-370" fmla="*/ 1159518 h 1424419"/>
                <a:gd name="connsiteX9-371" fmla="*/ 1172881 w 1305333"/>
                <a:gd name="connsiteY9-372" fmla="*/ 1179342 h 1424419"/>
                <a:gd name="connsiteX10-373" fmla="*/ 792288 w 1305333"/>
                <a:gd name="connsiteY10-374" fmla="*/ 1385653 h 1424419"/>
                <a:gd name="connsiteX11-375" fmla="*/ 522686 w 1305333"/>
                <a:gd name="connsiteY11-376" fmla="*/ 1384922 h 1424419"/>
                <a:gd name="connsiteX12-377" fmla="*/ 80344 w 1305333"/>
                <a:gd name="connsiteY12-378" fmla="*/ 1139323 h 1424419"/>
                <a:gd name="connsiteX13-379" fmla="*/ 68397 w 1305333"/>
                <a:gd name="connsiteY13-380" fmla="*/ 1130059 h 1424419"/>
                <a:gd name="connsiteX14-381" fmla="*/ 667 w 1305333"/>
                <a:gd name="connsiteY14-382" fmla="*/ 999105 h 1424419"/>
                <a:gd name="connsiteX15-383" fmla="*/ 0 w 1305333"/>
                <a:gd name="connsiteY15-384" fmla="*/ 972364 h 1424419"/>
                <a:gd name="connsiteX16-385" fmla="*/ 2496 w 1305333"/>
                <a:gd name="connsiteY16-386" fmla="*/ 463106 h 1424419"/>
                <a:gd name="connsiteX17-387" fmla="*/ 2458 w 1305333"/>
                <a:gd name="connsiteY17-388" fmla="*/ 429563 h 1424419"/>
                <a:gd name="connsiteX18-389" fmla="*/ 75248 w 1305333"/>
                <a:gd name="connsiteY18-390" fmla="*/ 303202 h 1424419"/>
                <a:gd name="connsiteX19-391" fmla="*/ 106293 w 1305333"/>
                <a:gd name="connsiteY19-392" fmla="*/ 282597 h 1424419"/>
                <a:gd name="connsiteX20-393" fmla="*/ 541533 w 1305333"/>
                <a:gd name="connsiteY20-394" fmla="*/ 38110 h 1424419"/>
                <a:gd name="connsiteX21-395" fmla="*/ 653528 w 1305333"/>
                <a:gd name="connsiteY21-396" fmla="*/ 0 h 1424419"/>
                <a:gd name="connsiteX0-397" fmla="*/ 653528 w 1305333"/>
                <a:gd name="connsiteY0-398" fmla="*/ 0 h 1424419"/>
                <a:gd name="connsiteX1-399" fmla="*/ 757287 w 1305333"/>
                <a:gd name="connsiteY1-400" fmla="*/ 32444 h 1424419"/>
                <a:gd name="connsiteX2-401" fmla="*/ 1206876 w 1305333"/>
                <a:gd name="connsiteY2-402" fmla="*/ 284945 h 1424419"/>
                <a:gd name="connsiteX3-403" fmla="*/ 1237706 w 1305333"/>
                <a:gd name="connsiteY3-404" fmla="*/ 306775 h 1424419"/>
                <a:gd name="connsiteX4-405" fmla="*/ 1301712 w 1305333"/>
                <a:gd name="connsiteY4-406" fmla="*/ 442384 h 1424419"/>
                <a:gd name="connsiteX5-407" fmla="*/ 1303099 w 1305333"/>
                <a:gd name="connsiteY5-408" fmla="*/ 495558 h 1424419"/>
                <a:gd name="connsiteX6-409" fmla="*/ 1303099 w 1305333"/>
                <a:gd name="connsiteY6-410" fmla="*/ 952393 h 1424419"/>
                <a:gd name="connsiteX7-411" fmla="*/ 1305306 w 1305333"/>
                <a:gd name="connsiteY7-412" fmla="*/ 990115 h 1424419"/>
                <a:gd name="connsiteX8-413" fmla="*/ 1193590 w 1305333"/>
                <a:gd name="connsiteY8-414" fmla="*/ 1159518 h 1424419"/>
                <a:gd name="connsiteX9-415" fmla="*/ 1172881 w 1305333"/>
                <a:gd name="connsiteY9-416" fmla="*/ 1179342 h 1424419"/>
                <a:gd name="connsiteX10-417" fmla="*/ 792288 w 1305333"/>
                <a:gd name="connsiteY10-418" fmla="*/ 1385653 h 1424419"/>
                <a:gd name="connsiteX11-419" fmla="*/ 522686 w 1305333"/>
                <a:gd name="connsiteY11-420" fmla="*/ 1384922 h 1424419"/>
                <a:gd name="connsiteX12-421" fmla="*/ 80344 w 1305333"/>
                <a:gd name="connsiteY12-422" fmla="*/ 1139323 h 1424419"/>
                <a:gd name="connsiteX13-423" fmla="*/ 68397 w 1305333"/>
                <a:gd name="connsiteY13-424" fmla="*/ 1130059 h 1424419"/>
                <a:gd name="connsiteX14-425" fmla="*/ 667 w 1305333"/>
                <a:gd name="connsiteY14-426" fmla="*/ 999105 h 1424419"/>
                <a:gd name="connsiteX15-427" fmla="*/ 0 w 1305333"/>
                <a:gd name="connsiteY15-428" fmla="*/ 972364 h 1424419"/>
                <a:gd name="connsiteX16-429" fmla="*/ 2496 w 1305333"/>
                <a:gd name="connsiteY16-430" fmla="*/ 463106 h 1424419"/>
                <a:gd name="connsiteX17-431" fmla="*/ 2458 w 1305333"/>
                <a:gd name="connsiteY17-432" fmla="*/ 429563 h 1424419"/>
                <a:gd name="connsiteX18-433" fmla="*/ 75248 w 1305333"/>
                <a:gd name="connsiteY18-434" fmla="*/ 303202 h 1424419"/>
                <a:gd name="connsiteX19-435" fmla="*/ 106293 w 1305333"/>
                <a:gd name="connsiteY19-436" fmla="*/ 282597 h 1424419"/>
                <a:gd name="connsiteX20-437" fmla="*/ 541533 w 1305333"/>
                <a:gd name="connsiteY20-438" fmla="*/ 38110 h 1424419"/>
                <a:gd name="connsiteX21-439" fmla="*/ 653528 w 1305333"/>
                <a:gd name="connsiteY21-440" fmla="*/ 0 h 1424419"/>
                <a:gd name="connsiteX0-441" fmla="*/ 653528 w 1305333"/>
                <a:gd name="connsiteY0-442" fmla="*/ 0 h 1424419"/>
                <a:gd name="connsiteX1-443" fmla="*/ 757287 w 1305333"/>
                <a:gd name="connsiteY1-444" fmla="*/ 32444 h 1424419"/>
                <a:gd name="connsiteX2-445" fmla="*/ 1206876 w 1305333"/>
                <a:gd name="connsiteY2-446" fmla="*/ 284945 h 1424419"/>
                <a:gd name="connsiteX3-447" fmla="*/ 1237706 w 1305333"/>
                <a:gd name="connsiteY3-448" fmla="*/ 306775 h 1424419"/>
                <a:gd name="connsiteX4-449" fmla="*/ 1301712 w 1305333"/>
                <a:gd name="connsiteY4-450" fmla="*/ 442384 h 1424419"/>
                <a:gd name="connsiteX5-451" fmla="*/ 1303099 w 1305333"/>
                <a:gd name="connsiteY5-452" fmla="*/ 495558 h 1424419"/>
                <a:gd name="connsiteX6-453" fmla="*/ 1303099 w 1305333"/>
                <a:gd name="connsiteY6-454" fmla="*/ 952393 h 1424419"/>
                <a:gd name="connsiteX7-455" fmla="*/ 1305306 w 1305333"/>
                <a:gd name="connsiteY7-456" fmla="*/ 990115 h 1424419"/>
                <a:gd name="connsiteX8-457" fmla="*/ 1211970 w 1305333"/>
                <a:gd name="connsiteY8-458" fmla="*/ 1149621 h 1424419"/>
                <a:gd name="connsiteX9-459" fmla="*/ 1172881 w 1305333"/>
                <a:gd name="connsiteY9-460" fmla="*/ 1179342 h 1424419"/>
                <a:gd name="connsiteX10-461" fmla="*/ 792288 w 1305333"/>
                <a:gd name="connsiteY10-462" fmla="*/ 1385653 h 1424419"/>
                <a:gd name="connsiteX11-463" fmla="*/ 522686 w 1305333"/>
                <a:gd name="connsiteY11-464" fmla="*/ 1384922 h 1424419"/>
                <a:gd name="connsiteX12-465" fmla="*/ 80344 w 1305333"/>
                <a:gd name="connsiteY12-466" fmla="*/ 1139323 h 1424419"/>
                <a:gd name="connsiteX13-467" fmla="*/ 68397 w 1305333"/>
                <a:gd name="connsiteY13-468" fmla="*/ 1130059 h 1424419"/>
                <a:gd name="connsiteX14-469" fmla="*/ 667 w 1305333"/>
                <a:gd name="connsiteY14-470" fmla="*/ 999105 h 1424419"/>
                <a:gd name="connsiteX15-471" fmla="*/ 0 w 1305333"/>
                <a:gd name="connsiteY15-472" fmla="*/ 972364 h 1424419"/>
                <a:gd name="connsiteX16-473" fmla="*/ 2496 w 1305333"/>
                <a:gd name="connsiteY16-474" fmla="*/ 463106 h 1424419"/>
                <a:gd name="connsiteX17-475" fmla="*/ 2458 w 1305333"/>
                <a:gd name="connsiteY17-476" fmla="*/ 429563 h 1424419"/>
                <a:gd name="connsiteX18-477" fmla="*/ 75248 w 1305333"/>
                <a:gd name="connsiteY18-478" fmla="*/ 303202 h 1424419"/>
                <a:gd name="connsiteX19-479" fmla="*/ 106293 w 1305333"/>
                <a:gd name="connsiteY19-480" fmla="*/ 282597 h 1424419"/>
                <a:gd name="connsiteX20-481" fmla="*/ 541533 w 1305333"/>
                <a:gd name="connsiteY20-482" fmla="*/ 38110 h 1424419"/>
                <a:gd name="connsiteX21-483" fmla="*/ 653528 w 1305333"/>
                <a:gd name="connsiteY21-484" fmla="*/ 0 h 1424419"/>
                <a:gd name="connsiteX0-485" fmla="*/ 653528 w 1305333"/>
                <a:gd name="connsiteY0-486" fmla="*/ 0 h 1424419"/>
                <a:gd name="connsiteX1-487" fmla="*/ 757287 w 1305333"/>
                <a:gd name="connsiteY1-488" fmla="*/ 32444 h 1424419"/>
                <a:gd name="connsiteX2-489" fmla="*/ 1206876 w 1305333"/>
                <a:gd name="connsiteY2-490" fmla="*/ 284945 h 1424419"/>
                <a:gd name="connsiteX3-491" fmla="*/ 1237706 w 1305333"/>
                <a:gd name="connsiteY3-492" fmla="*/ 306775 h 1424419"/>
                <a:gd name="connsiteX4-493" fmla="*/ 1301712 w 1305333"/>
                <a:gd name="connsiteY4-494" fmla="*/ 442384 h 1424419"/>
                <a:gd name="connsiteX5-495" fmla="*/ 1303099 w 1305333"/>
                <a:gd name="connsiteY5-496" fmla="*/ 495558 h 1424419"/>
                <a:gd name="connsiteX6-497" fmla="*/ 1303099 w 1305333"/>
                <a:gd name="connsiteY6-498" fmla="*/ 952393 h 1424419"/>
                <a:gd name="connsiteX7-499" fmla="*/ 1305306 w 1305333"/>
                <a:gd name="connsiteY7-500" fmla="*/ 990115 h 1424419"/>
                <a:gd name="connsiteX8-501" fmla="*/ 1236006 w 1305333"/>
                <a:gd name="connsiteY8-502" fmla="*/ 1160932 h 1424419"/>
                <a:gd name="connsiteX9-503" fmla="*/ 1172881 w 1305333"/>
                <a:gd name="connsiteY9-504" fmla="*/ 1179342 h 1424419"/>
                <a:gd name="connsiteX10-505" fmla="*/ 792288 w 1305333"/>
                <a:gd name="connsiteY10-506" fmla="*/ 1385653 h 1424419"/>
                <a:gd name="connsiteX11-507" fmla="*/ 522686 w 1305333"/>
                <a:gd name="connsiteY11-508" fmla="*/ 1384922 h 1424419"/>
                <a:gd name="connsiteX12-509" fmla="*/ 80344 w 1305333"/>
                <a:gd name="connsiteY12-510" fmla="*/ 1139323 h 1424419"/>
                <a:gd name="connsiteX13-511" fmla="*/ 68397 w 1305333"/>
                <a:gd name="connsiteY13-512" fmla="*/ 1130059 h 1424419"/>
                <a:gd name="connsiteX14-513" fmla="*/ 667 w 1305333"/>
                <a:gd name="connsiteY14-514" fmla="*/ 999105 h 1424419"/>
                <a:gd name="connsiteX15-515" fmla="*/ 0 w 1305333"/>
                <a:gd name="connsiteY15-516" fmla="*/ 972364 h 1424419"/>
                <a:gd name="connsiteX16-517" fmla="*/ 2496 w 1305333"/>
                <a:gd name="connsiteY16-518" fmla="*/ 463106 h 1424419"/>
                <a:gd name="connsiteX17-519" fmla="*/ 2458 w 1305333"/>
                <a:gd name="connsiteY17-520" fmla="*/ 429563 h 1424419"/>
                <a:gd name="connsiteX18-521" fmla="*/ 75248 w 1305333"/>
                <a:gd name="connsiteY18-522" fmla="*/ 303202 h 1424419"/>
                <a:gd name="connsiteX19-523" fmla="*/ 106293 w 1305333"/>
                <a:gd name="connsiteY19-524" fmla="*/ 282597 h 1424419"/>
                <a:gd name="connsiteX20-525" fmla="*/ 541533 w 1305333"/>
                <a:gd name="connsiteY20-526" fmla="*/ 38110 h 1424419"/>
                <a:gd name="connsiteX21-527" fmla="*/ 653528 w 1305333"/>
                <a:gd name="connsiteY21-528" fmla="*/ 0 h 1424419"/>
                <a:gd name="connsiteX0-529" fmla="*/ 653528 w 1313169"/>
                <a:gd name="connsiteY0-530" fmla="*/ 0 h 1424419"/>
                <a:gd name="connsiteX1-531" fmla="*/ 757287 w 1313169"/>
                <a:gd name="connsiteY1-532" fmla="*/ 32444 h 1424419"/>
                <a:gd name="connsiteX2-533" fmla="*/ 1206876 w 1313169"/>
                <a:gd name="connsiteY2-534" fmla="*/ 284945 h 1424419"/>
                <a:gd name="connsiteX3-535" fmla="*/ 1237706 w 1313169"/>
                <a:gd name="connsiteY3-536" fmla="*/ 306775 h 1424419"/>
                <a:gd name="connsiteX4-537" fmla="*/ 1301712 w 1313169"/>
                <a:gd name="connsiteY4-538" fmla="*/ 442384 h 1424419"/>
                <a:gd name="connsiteX5-539" fmla="*/ 1303099 w 1313169"/>
                <a:gd name="connsiteY5-540" fmla="*/ 495558 h 1424419"/>
                <a:gd name="connsiteX6-541" fmla="*/ 1303099 w 1313169"/>
                <a:gd name="connsiteY6-542" fmla="*/ 952393 h 1424419"/>
                <a:gd name="connsiteX7-543" fmla="*/ 1305306 w 1313169"/>
                <a:gd name="connsiteY7-544" fmla="*/ 990115 h 1424419"/>
                <a:gd name="connsiteX8-545" fmla="*/ 1271352 w 1313169"/>
                <a:gd name="connsiteY8-546" fmla="*/ 1142552 h 1424419"/>
                <a:gd name="connsiteX9-547" fmla="*/ 1172881 w 1313169"/>
                <a:gd name="connsiteY9-548" fmla="*/ 1179342 h 1424419"/>
                <a:gd name="connsiteX10-549" fmla="*/ 792288 w 1313169"/>
                <a:gd name="connsiteY10-550" fmla="*/ 1385653 h 1424419"/>
                <a:gd name="connsiteX11-551" fmla="*/ 522686 w 1313169"/>
                <a:gd name="connsiteY11-552" fmla="*/ 1384922 h 1424419"/>
                <a:gd name="connsiteX12-553" fmla="*/ 80344 w 1313169"/>
                <a:gd name="connsiteY12-554" fmla="*/ 1139323 h 1424419"/>
                <a:gd name="connsiteX13-555" fmla="*/ 68397 w 1313169"/>
                <a:gd name="connsiteY13-556" fmla="*/ 1130059 h 1424419"/>
                <a:gd name="connsiteX14-557" fmla="*/ 667 w 1313169"/>
                <a:gd name="connsiteY14-558" fmla="*/ 999105 h 1424419"/>
                <a:gd name="connsiteX15-559" fmla="*/ 0 w 1313169"/>
                <a:gd name="connsiteY15-560" fmla="*/ 972364 h 1424419"/>
                <a:gd name="connsiteX16-561" fmla="*/ 2496 w 1313169"/>
                <a:gd name="connsiteY16-562" fmla="*/ 463106 h 1424419"/>
                <a:gd name="connsiteX17-563" fmla="*/ 2458 w 1313169"/>
                <a:gd name="connsiteY17-564" fmla="*/ 429563 h 1424419"/>
                <a:gd name="connsiteX18-565" fmla="*/ 75248 w 1313169"/>
                <a:gd name="connsiteY18-566" fmla="*/ 303202 h 1424419"/>
                <a:gd name="connsiteX19-567" fmla="*/ 106293 w 1313169"/>
                <a:gd name="connsiteY19-568" fmla="*/ 282597 h 1424419"/>
                <a:gd name="connsiteX20-569" fmla="*/ 541533 w 1313169"/>
                <a:gd name="connsiteY20-570" fmla="*/ 38110 h 1424419"/>
                <a:gd name="connsiteX21-571" fmla="*/ 653528 w 1313169"/>
                <a:gd name="connsiteY21-572" fmla="*/ 0 h 1424419"/>
                <a:gd name="connsiteX0-573" fmla="*/ 653528 w 1306267"/>
                <a:gd name="connsiteY0-574" fmla="*/ 0 h 1424419"/>
                <a:gd name="connsiteX1-575" fmla="*/ 757287 w 1306267"/>
                <a:gd name="connsiteY1-576" fmla="*/ 32444 h 1424419"/>
                <a:gd name="connsiteX2-577" fmla="*/ 1206876 w 1306267"/>
                <a:gd name="connsiteY2-578" fmla="*/ 284945 h 1424419"/>
                <a:gd name="connsiteX3-579" fmla="*/ 1237706 w 1306267"/>
                <a:gd name="connsiteY3-580" fmla="*/ 306775 h 1424419"/>
                <a:gd name="connsiteX4-581" fmla="*/ 1301712 w 1306267"/>
                <a:gd name="connsiteY4-582" fmla="*/ 442384 h 1424419"/>
                <a:gd name="connsiteX5-583" fmla="*/ 1303099 w 1306267"/>
                <a:gd name="connsiteY5-584" fmla="*/ 495558 h 1424419"/>
                <a:gd name="connsiteX6-585" fmla="*/ 1303099 w 1306267"/>
                <a:gd name="connsiteY6-586" fmla="*/ 952393 h 1424419"/>
                <a:gd name="connsiteX7-587" fmla="*/ 1305306 w 1306267"/>
                <a:gd name="connsiteY7-588" fmla="*/ 990115 h 1424419"/>
                <a:gd name="connsiteX8-589" fmla="*/ 1255800 w 1306267"/>
                <a:gd name="connsiteY8-590" fmla="*/ 1142552 h 1424419"/>
                <a:gd name="connsiteX9-591" fmla="*/ 1172881 w 1306267"/>
                <a:gd name="connsiteY9-592" fmla="*/ 1179342 h 1424419"/>
                <a:gd name="connsiteX10-593" fmla="*/ 792288 w 1306267"/>
                <a:gd name="connsiteY10-594" fmla="*/ 1385653 h 1424419"/>
                <a:gd name="connsiteX11-595" fmla="*/ 522686 w 1306267"/>
                <a:gd name="connsiteY11-596" fmla="*/ 1384922 h 1424419"/>
                <a:gd name="connsiteX12-597" fmla="*/ 80344 w 1306267"/>
                <a:gd name="connsiteY12-598" fmla="*/ 1139323 h 1424419"/>
                <a:gd name="connsiteX13-599" fmla="*/ 68397 w 1306267"/>
                <a:gd name="connsiteY13-600" fmla="*/ 1130059 h 1424419"/>
                <a:gd name="connsiteX14-601" fmla="*/ 667 w 1306267"/>
                <a:gd name="connsiteY14-602" fmla="*/ 999105 h 1424419"/>
                <a:gd name="connsiteX15-603" fmla="*/ 0 w 1306267"/>
                <a:gd name="connsiteY15-604" fmla="*/ 972364 h 1424419"/>
                <a:gd name="connsiteX16-605" fmla="*/ 2496 w 1306267"/>
                <a:gd name="connsiteY16-606" fmla="*/ 463106 h 1424419"/>
                <a:gd name="connsiteX17-607" fmla="*/ 2458 w 1306267"/>
                <a:gd name="connsiteY17-608" fmla="*/ 429563 h 1424419"/>
                <a:gd name="connsiteX18-609" fmla="*/ 75248 w 1306267"/>
                <a:gd name="connsiteY18-610" fmla="*/ 303202 h 1424419"/>
                <a:gd name="connsiteX19-611" fmla="*/ 106293 w 1306267"/>
                <a:gd name="connsiteY19-612" fmla="*/ 282597 h 1424419"/>
                <a:gd name="connsiteX20-613" fmla="*/ 541533 w 1306267"/>
                <a:gd name="connsiteY20-614" fmla="*/ 38110 h 1424419"/>
                <a:gd name="connsiteX21-615" fmla="*/ 653528 w 1306267"/>
                <a:gd name="connsiteY21-616" fmla="*/ 0 h 1424419"/>
                <a:gd name="connsiteX0-617" fmla="*/ 653528 w 1306267"/>
                <a:gd name="connsiteY0-618" fmla="*/ 0 h 1424419"/>
                <a:gd name="connsiteX1-619" fmla="*/ 757287 w 1306267"/>
                <a:gd name="connsiteY1-620" fmla="*/ 32444 h 1424419"/>
                <a:gd name="connsiteX2-621" fmla="*/ 1206876 w 1306267"/>
                <a:gd name="connsiteY2-622" fmla="*/ 284945 h 1424419"/>
                <a:gd name="connsiteX3-623" fmla="*/ 1237706 w 1306267"/>
                <a:gd name="connsiteY3-624" fmla="*/ 306775 h 1424419"/>
                <a:gd name="connsiteX4-625" fmla="*/ 1301712 w 1306267"/>
                <a:gd name="connsiteY4-626" fmla="*/ 442384 h 1424419"/>
                <a:gd name="connsiteX5-627" fmla="*/ 1303099 w 1306267"/>
                <a:gd name="connsiteY5-628" fmla="*/ 495558 h 1424419"/>
                <a:gd name="connsiteX6-629" fmla="*/ 1303099 w 1306267"/>
                <a:gd name="connsiteY6-630" fmla="*/ 952393 h 1424419"/>
                <a:gd name="connsiteX7-631" fmla="*/ 1305306 w 1306267"/>
                <a:gd name="connsiteY7-632" fmla="*/ 990115 h 1424419"/>
                <a:gd name="connsiteX8-633" fmla="*/ 1255800 w 1306267"/>
                <a:gd name="connsiteY8-634" fmla="*/ 1142552 h 1424419"/>
                <a:gd name="connsiteX9-635" fmla="*/ 1172881 w 1306267"/>
                <a:gd name="connsiteY9-636" fmla="*/ 1179342 h 1424419"/>
                <a:gd name="connsiteX10-637" fmla="*/ 792288 w 1306267"/>
                <a:gd name="connsiteY10-638" fmla="*/ 1385653 h 1424419"/>
                <a:gd name="connsiteX11-639" fmla="*/ 522686 w 1306267"/>
                <a:gd name="connsiteY11-640" fmla="*/ 1384922 h 1424419"/>
                <a:gd name="connsiteX12-641" fmla="*/ 80344 w 1306267"/>
                <a:gd name="connsiteY12-642" fmla="*/ 1139323 h 1424419"/>
                <a:gd name="connsiteX13-643" fmla="*/ 61328 w 1306267"/>
                <a:gd name="connsiteY13-644" fmla="*/ 1127231 h 1424419"/>
                <a:gd name="connsiteX14-645" fmla="*/ 667 w 1306267"/>
                <a:gd name="connsiteY14-646" fmla="*/ 999105 h 1424419"/>
                <a:gd name="connsiteX15-647" fmla="*/ 0 w 1306267"/>
                <a:gd name="connsiteY15-648" fmla="*/ 972364 h 1424419"/>
                <a:gd name="connsiteX16-649" fmla="*/ 2496 w 1306267"/>
                <a:gd name="connsiteY16-650" fmla="*/ 463106 h 1424419"/>
                <a:gd name="connsiteX17-651" fmla="*/ 2458 w 1306267"/>
                <a:gd name="connsiteY17-652" fmla="*/ 429563 h 1424419"/>
                <a:gd name="connsiteX18-653" fmla="*/ 75248 w 1306267"/>
                <a:gd name="connsiteY18-654" fmla="*/ 303202 h 1424419"/>
                <a:gd name="connsiteX19-655" fmla="*/ 106293 w 1306267"/>
                <a:gd name="connsiteY19-656" fmla="*/ 282597 h 1424419"/>
                <a:gd name="connsiteX20-657" fmla="*/ 541533 w 1306267"/>
                <a:gd name="connsiteY20-658" fmla="*/ 38110 h 1424419"/>
                <a:gd name="connsiteX21-659" fmla="*/ 653528 w 1306267"/>
                <a:gd name="connsiteY21-660" fmla="*/ 0 h 1424419"/>
                <a:gd name="connsiteX0-661" fmla="*/ 653528 w 1306267"/>
                <a:gd name="connsiteY0-662" fmla="*/ 0 h 1424419"/>
                <a:gd name="connsiteX1-663" fmla="*/ 757287 w 1306267"/>
                <a:gd name="connsiteY1-664" fmla="*/ 32444 h 1424419"/>
                <a:gd name="connsiteX2-665" fmla="*/ 1206876 w 1306267"/>
                <a:gd name="connsiteY2-666" fmla="*/ 284945 h 1424419"/>
                <a:gd name="connsiteX3-667" fmla="*/ 1237706 w 1306267"/>
                <a:gd name="connsiteY3-668" fmla="*/ 306775 h 1424419"/>
                <a:gd name="connsiteX4-669" fmla="*/ 1301712 w 1306267"/>
                <a:gd name="connsiteY4-670" fmla="*/ 442384 h 1424419"/>
                <a:gd name="connsiteX5-671" fmla="*/ 1303099 w 1306267"/>
                <a:gd name="connsiteY5-672" fmla="*/ 495558 h 1424419"/>
                <a:gd name="connsiteX6-673" fmla="*/ 1303099 w 1306267"/>
                <a:gd name="connsiteY6-674" fmla="*/ 952393 h 1424419"/>
                <a:gd name="connsiteX7-675" fmla="*/ 1305306 w 1306267"/>
                <a:gd name="connsiteY7-676" fmla="*/ 990115 h 1424419"/>
                <a:gd name="connsiteX8-677" fmla="*/ 1255800 w 1306267"/>
                <a:gd name="connsiteY8-678" fmla="*/ 1142552 h 1424419"/>
                <a:gd name="connsiteX9-679" fmla="*/ 1172881 w 1306267"/>
                <a:gd name="connsiteY9-680" fmla="*/ 1179342 h 1424419"/>
                <a:gd name="connsiteX10-681" fmla="*/ 792288 w 1306267"/>
                <a:gd name="connsiteY10-682" fmla="*/ 1385653 h 1424419"/>
                <a:gd name="connsiteX11-683" fmla="*/ 522686 w 1306267"/>
                <a:gd name="connsiteY11-684" fmla="*/ 1384922 h 1424419"/>
                <a:gd name="connsiteX12-685" fmla="*/ 80344 w 1306267"/>
                <a:gd name="connsiteY12-686" fmla="*/ 1139323 h 1424419"/>
                <a:gd name="connsiteX13-687" fmla="*/ 61328 w 1306267"/>
                <a:gd name="connsiteY13-688" fmla="*/ 1127231 h 1424419"/>
                <a:gd name="connsiteX14-689" fmla="*/ 667 w 1306267"/>
                <a:gd name="connsiteY14-690" fmla="*/ 999105 h 1424419"/>
                <a:gd name="connsiteX15-691" fmla="*/ 0 w 1306267"/>
                <a:gd name="connsiteY15-692" fmla="*/ 972364 h 1424419"/>
                <a:gd name="connsiteX16-693" fmla="*/ 2496 w 1306267"/>
                <a:gd name="connsiteY16-694" fmla="*/ 463106 h 1424419"/>
                <a:gd name="connsiteX17-695" fmla="*/ 2458 w 1306267"/>
                <a:gd name="connsiteY17-696" fmla="*/ 429563 h 1424419"/>
                <a:gd name="connsiteX18-697" fmla="*/ 75248 w 1306267"/>
                <a:gd name="connsiteY18-698" fmla="*/ 303202 h 1424419"/>
                <a:gd name="connsiteX19-699" fmla="*/ 106293 w 1306267"/>
                <a:gd name="connsiteY19-700" fmla="*/ 282597 h 1424419"/>
                <a:gd name="connsiteX20-701" fmla="*/ 541533 w 1306267"/>
                <a:gd name="connsiteY20-702" fmla="*/ 38110 h 1424419"/>
                <a:gd name="connsiteX21-703" fmla="*/ 653528 w 1306267"/>
                <a:gd name="connsiteY21-704" fmla="*/ 0 h 1424419"/>
                <a:gd name="connsiteX0-705" fmla="*/ 653528 w 1306267"/>
                <a:gd name="connsiteY0-706" fmla="*/ 0 h 1424419"/>
                <a:gd name="connsiteX1-707" fmla="*/ 757287 w 1306267"/>
                <a:gd name="connsiteY1-708" fmla="*/ 32444 h 1424419"/>
                <a:gd name="connsiteX2-709" fmla="*/ 1206876 w 1306267"/>
                <a:gd name="connsiteY2-710" fmla="*/ 284945 h 1424419"/>
                <a:gd name="connsiteX3-711" fmla="*/ 1237706 w 1306267"/>
                <a:gd name="connsiteY3-712" fmla="*/ 306775 h 1424419"/>
                <a:gd name="connsiteX4-713" fmla="*/ 1301712 w 1306267"/>
                <a:gd name="connsiteY4-714" fmla="*/ 442384 h 1424419"/>
                <a:gd name="connsiteX5-715" fmla="*/ 1303099 w 1306267"/>
                <a:gd name="connsiteY5-716" fmla="*/ 495558 h 1424419"/>
                <a:gd name="connsiteX6-717" fmla="*/ 1303099 w 1306267"/>
                <a:gd name="connsiteY6-718" fmla="*/ 952393 h 1424419"/>
                <a:gd name="connsiteX7-719" fmla="*/ 1305306 w 1306267"/>
                <a:gd name="connsiteY7-720" fmla="*/ 990115 h 1424419"/>
                <a:gd name="connsiteX8-721" fmla="*/ 1255800 w 1306267"/>
                <a:gd name="connsiteY8-722" fmla="*/ 1142552 h 1424419"/>
                <a:gd name="connsiteX9-723" fmla="*/ 1172881 w 1306267"/>
                <a:gd name="connsiteY9-724" fmla="*/ 1179342 h 1424419"/>
                <a:gd name="connsiteX10-725" fmla="*/ 792288 w 1306267"/>
                <a:gd name="connsiteY10-726" fmla="*/ 1385653 h 1424419"/>
                <a:gd name="connsiteX11-727" fmla="*/ 522686 w 1306267"/>
                <a:gd name="connsiteY11-728" fmla="*/ 1384922 h 1424419"/>
                <a:gd name="connsiteX12-729" fmla="*/ 90241 w 1306267"/>
                <a:gd name="connsiteY12-730" fmla="*/ 1150634 h 1424419"/>
                <a:gd name="connsiteX13-731" fmla="*/ 61328 w 1306267"/>
                <a:gd name="connsiteY13-732" fmla="*/ 1127231 h 1424419"/>
                <a:gd name="connsiteX14-733" fmla="*/ 667 w 1306267"/>
                <a:gd name="connsiteY14-734" fmla="*/ 999105 h 1424419"/>
                <a:gd name="connsiteX15-735" fmla="*/ 0 w 1306267"/>
                <a:gd name="connsiteY15-736" fmla="*/ 972364 h 1424419"/>
                <a:gd name="connsiteX16-737" fmla="*/ 2496 w 1306267"/>
                <a:gd name="connsiteY16-738" fmla="*/ 463106 h 1424419"/>
                <a:gd name="connsiteX17-739" fmla="*/ 2458 w 1306267"/>
                <a:gd name="connsiteY17-740" fmla="*/ 429563 h 1424419"/>
                <a:gd name="connsiteX18-741" fmla="*/ 75248 w 1306267"/>
                <a:gd name="connsiteY18-742" fmla="*/ 303202 h 1424419"/>
                <a:gd name="connsiteX19-743" fmla="*/ 106293 w 1306267"/>
                <a:gd name="connsiteY19-744" fmla="*/ 282597 h 1424419"/>
                <a:gd name="connsiteX20-745" fmla="*/ 541533 w 1306267"/>
                <a:gd name="connsiteY20-746" fmla="*/ 38110 h 1424419"/>
                <a:gd name="connsiteX21-747" fmla="*/ 653528 w 1306267"/>
                <a:gd name="connsiteY21-748" fmla="*/ 0 h 1424419"/>
                <a:gd name="connsiteX0-749" fmla="*/ 653528 w 1306267"/>
                <a:gd name="connsiteY0-750" fmla="*/ 0 h 1424419"/>
                <a:gd name="connsiteX1-751" fmla="*/ 757287 w 1306267"/>
                <a:gd name="connsiteY1-752" fmla="*/ 32444 h 1424419"/>
                <a:gd name="connsiteX2-753" fmla="*/ 1206876 w 1306267"/>
                <a:gd name="connsiteY2-754" fmla="*/ 284945 h 1424419"/>
                <a:gd name="connsiteX3-755" fmla="*/ 1237706 w 1306267"/>
                <a:gd name="connsiteY3-756" fmla="*/ 306775 h 1424419"/>
                <a:gd name="connsiteX4-757" fmla="*/ 1301712 w 1306267"/>
                <a:gd name="connsiteY4-758" fmla="*/ 442384 h 1424419"/>
                <a:gd name="connsiteX5-759" fmla="*/ 1303099 w 1306267"/>
                <a:gd name="connsiteY5-760" fmla="*/ 495558 h 1424419"/>
                <a:gd name="connsiteX6-761" fmla="*/ 1303099 w 1306267"/>
                <a:gd name="connsiteY6-762" fmla="*/ 952393 h 1424419"/>
                <a:gd name="connsiteX7-763" fmla="*/ 1305306 w 1306267"/>
                <a:gd name="connsiteY7-764" fmla="*/ 990115 h 1424419"/>
                <a:gd name="connsiteX8-765" fmla="*/ 1255800 w 1306267"/>
                <a:gd name="connsiteY8-766" fmla="*/ 1142552 h 1424419"/>
                <a:gd name="connsiteX9-767" fmla="*/ 1172881 w 1306267"/>
                <a:gd name="connsiteY9-768" fmla="*/ 1179342 h 1424419"/>
                <a:gd name="connsiteX10-769" fmla="*/ 792288 w 1306267"/>
                <a:gd name="connsiteY10-770" fmla="*/ 1385653 h 1424419"/>
                <a:gd name="connsiteX11-771" fmla="*/ 522686 w 1306267"/>
                <a:gd name="connsiteY11-772" fmla="*/ 1384922 h 1424419"/>
                <a:gd name="connsiteX12-773" fmla="*/ 90241 w 1306267"/>
                <a:gd name="connsiteY12-774" fmla="*/ 1150634 h 1424419"/>
                <a:gd name="connsiteX13-775" fmla="*/ 61328 w 1306267"/>
                <a:gd name="connsiteY13-776" fmla="*/ 1127231 h 1424419"/>
                <a:gd name="connsiteX14-777" fmla="*/ 667 w 1306267"/>
                <a:gd name="connsiteY14-778" fmla="*/ 999105 h 1424419"/>
                <a:gd name="connsiteX15-779" fmla="*/ 0 w 1306267"/>
                <a:gd name="connsiteY15-780" fmla="*/ 972364 h 1424419"/>
                <a:gd name="connsiteX16-781" fmla="*/ 2496 w 1306267"/>
                <a:gd name="connsiteY16-782" fmla="*/ 463106 h 1424419"/>
                <a:gd name="connsiteX17-783" fmla="*/ 2458 w 1306267"/>
                <a:gd name="connsiteY17-784" fmla="*/ 429563 h 1424419"/>
                <a:gd name="connsiteX18-785" fmla="*/ 75248 w 1306267"/>
                <a:gd name="connsiteY18-786" fmla="*/ 303202 h 1424419"/>
                <a:gd name="connsiteX19-787" fmla="*/ 106293 w 1306267"/>
                <a:gd name="connsiteY19-788" fmla="*/ 282597 h 1424419"/>
                <a:gd name="connsiteX20-789" fmla="*/ 541533 w 1306267"/>
                <a:gd name="connsiteY20-790" fmla="*/ 38110 h 1424419"/>
                <a:gd name="connsiteX21-791" fmla="*/ 653528 w 1306267"/>
                <a:gd name="connsiteY21-792" fmla="*/ 0 h 1424419"/>
                <a:gd name="connsiteX0-793" fmla="*/ 653528 w 1306267"/>
                <a:gd name="connsiteY0-794" fmla="*/ 0 h 1424419"/>
                <a:gd name="connsiteX1-795" fmla="*/ 757287 w 1306267"/>
                <a:gd name="connsiteY1-796" fmla="*/ 32444 h 1424419"/>
                <a:gd name="connsiteX2-797" fmla="*/ 1206876 w 1306267"/>
                <a:gd name="connsiteY2-798" fmla="*/ 284945 h 1424419"/>
                <a:gd name="connsiteX3-799" fmla="*/ 1237706 w 1306267"/>
                <a:gd name="connsiteY3-800" fmla="*/ 306775 h 1424419"/>
                <a:gd name="connsiteX4-801" fmla="*/ 1301712 w 1306267"/>
                <a:gd name="connsiteY4-802" fmla="*/ 442384 h 1424419"/>
                <a:gd name="connsiteX5-803" fmla="*/ 1303099 w 1306267"/>
                <a:gd name="connsiteY5-804" fmla="*/ 495558 h 1424419"/>
                <a:gd name="connsiteX6-805" fmla="*/ 1303099 w 1306267"/>
                <a:gd name="connsiteY6-806" fmla="*/ 952393 h 1424419"/>
                <a:gd name="connsiteX7-807" fmla="*/ 1305306 w 1306267"/>
                <a:gd name="connsiteY7-808" fmla="*/ 990115 h 1424419"/>
                <a:gd name="connsiteX8-809" fmla="*/ 1255800 w 1306267"/>
                <a:gd name="connsiteY8-810" fmla="*/ 1142552 h 1424419"/>
                <a:gd name="connsiteX9-811" fmla="*/ 1172881 w 1306267"/>
                <a:gd name="connsiteY9-812" fmla="*/ 1179342 h 1424419"/>
                <a:gd name="connsiteX10-813" fmla="*/ 792288 w 1306267"/>
                <a:gd name="connsiteY10-814" fmla="*/ 1385653 h 1424419"/>
                <a:gd name="connsiteX11-815" fmla="*/ 522686 w 1306267"/>
                <a:gd name="connsiteY11-816" fmla="*/ 1384922 h 1424419"/>
                <a:gd name="connsiteX12-817" fmla="*/ 90241 w 1306267"/>
                <a:gd name="connsiteY12-818" fmla="*/ 1150634 h 1424419"/>
                <a:gd name="connsiteX13-819" fmla="*/ 61328 w 1306267"/>
                <a:gd name="connsiteY13-820" fmla="*/ 1127231 h 1424419"/>
                <a:gd name="connsiteX14-821" fmla="*/ 667 w 1306267"/>
                <a:gd name="connsiteY14-822" fmla="*/ 999105 h 1424419"/>
                <a:gd name="connsiteX15-823" fmla="*/ 0 w 1306267"/>
                <a:gd name="connsiteY15-824" fmla="*/ 972364 h 1424419"/>
                <a:gd name="connsiteX16-825" fmla="*/ 2496 w 1306267"/>
                <a:gd name="connsiteY16-826" fmla="*/ 463106 h 1424419"/>
                <a:gd name="connsiteX17-827" fmla="*/ 2458 w 1306267"/>
                <a:gd name="connsiteY17-828" fmla="*/ 429563 h 1424419"/>
                <a:gd name="connsiteX18-829" fmla="*/ 75248 w 1306267"/>
                <a:gd name="connsiteY18-830" fmla="*/ 303202 h 1424419"/>
                <a:gd name="connsiteX19-831" fmla="*/ 106293 w 1306267"/>
                <a:gd name="connsiteY19-832" fmla="*/ 282597 h 1424419"/>
                <a:gd name="connsiteX20-833" fmla="*/ 541533 w 1306267"/>
                <a:gd name="connsiteY20-834" fmla="*/ 38110 h 1424419"/>
                <a:gd name="connsiteX21-835" fmla="*/ 653528 w 1306267"/>
                <a:gd name="connsiteY21-836" fmla="*/ 0 h 1424419"/>
                <a:gd name="connsiteX0-837" fmla="*/ 653528 w 1306267"/>
                <a:gd name="connsiteY0-838" fmla="*/ 0 h 1424419"/>
                <a:gd name="connsiteX1-839" fmla="*/ 757287 w 1306267"/>
                <a:gd name="connsiteY1-840" fmla="*/ 32444 h 1424419"/>
                <a:gd name="connsiteX2-841" fmla="*/ 1206876 w 1306267"/>
                <a:gd name="connsiteY2-842" fmla="*/ 284945 h 1424419"/>
                <a:gd name="connsiteX3-843" fmla="*/ 1237706 w 1306267"/>
                <a:gd name="connsiteY3-844" fmla="*/ 306775 h 1424419"/>
                <a:gd name="connsiteX4-845" fmla="*/ 1301712 w 1306267"/>
                <a:gd name="connsiteY4-846" fmla="*/ 442384 h 1424419"/>
                <a:gd name="connsiteX5-847" fmla="*/ 1303099 w 1306267"/>
                <a:gd name="connsiteY5-848" fmla="*/ 495558 h 1424419"/>
                <a:gd name="connsiteX6-849" fmla="*/ 1303099 w 1306267"/>
                <a:gd name="connsiteY6-850" fmla="*/ 952393 h 1424419"/>
                <a:gd name="connsiteX7-851" fmla="*/ 1305306 w 1306267"/>
                <a:gd name="connsiteY7-852" fmla="*/ 990115 h 1424419"/>
                <a:gd name="connsiteX8-853" fmla="*/ 1255800 w 1306267"/>
                <a:gd name="connsiteY8-854" fmla="*/ 1142552 h 1424419"/>
                <a:gd name="connsiteX9-855" fmla="*/ 1172881 w 1306267"/>
                <a:gd name="connsiteY9-856" fmla="*/ 1179342 h 1424419"/>
                <a:gd name="connsiteX10-857" fmla="*/ 792288 w 1306267"/>
                <a:gd name="connsiteY10-858" fmla="*/ 1385653 h 1424419"/>
                <a:gd name="connsiteX11-859" fmla="*/ 522686 w 1306267"/>
                <a:gd name="connsiteY11-860" fmla="*/ 1384922 h 1424419"/>
                <a:gd name="connsiteX12-861" fmla="*/ 90241 w 1306267"/>
                <a:gd name="connsiteY12-862" fmla="*/ 1150634 h 1424419"/>
                <a:gd name="connsiteX13-863" fmla="*/ 61328 w 1306267"/>
                <a:gd name="connsiteY13-864" fmla="*/ 1127231 h 1424419"/>
                <a:gd name="connsiteX14-865" fmla="*/ 667 w 1306267"/>
                <a:gd name="connsiteY14-866" fmla="*/ 999105 h 1424419"/>
                <a:gd name="connsiteX15-867" fmla="*/ 0 w 1306267"/>
                <a:gd name="connsiteY15-868" fmla="*/ 972364 h 1424419"/>
                <a:gd name="connsiteX16-869" fmla="*/ 2496 w 1306267"/>
                <a:gd name="connsiteY16-870" fmla="*/ 463106 h 1424419"/>
                <a:gd name="connsiteX17-871" fmla="*/ 2458 w 1306267"/>
                <a:gd name="connsiteY17-872" fmla="*/ 429563 h 1424419"/>
                <a:gd name="connsiteX18-873" fmla="*/ 75248 w 1306267"/>
                <a:gd name="connsiteY18-874" fmla="*/ 303202 h 1424419"/>
                <a:gd name="connsiteX19-875" fmla="*/ 106293 w 1306267"/>
                <a:gd name="connsiteY19-876" fmla="*/ 282597 h 1424419"/>
                <a:gd name="connsiteX20-877" fmla="*/ 541533 w 1306267"/>
                <a:gd name="connsiteY20-878" fmla="*/ 38110 h 1424419"/>
                <a:gd name="connsiteX21-879" fmla="*/ 653528 w 1306267"/>
                <a:gd name="connsiteY21-880" fmla="*/ 0 h 1424419"/>
                <a:gd name="connsiteX0-881" fmla="*/ 653528 w 1306267"/>
                <a:gd name="connsiteY0-882" fmla="*/ 0 h 1424419"/>
                <a:gd name="connsiteX1-883" fmla="*/ 757287 w 1306267"/>
                <a:gd name="connsiteY1-884" fmla="*/ 32444 h 1424419"/>
                <a:gd name="connsiteX2-885" fmla="*/ 1206876 w 1306267"/>
                <a:gd name="connsiteY2-886" fmla="*/ 284945 h 1424419"/>
                <a:gd name="connsiteX3-887" fmla="*/ 1237706 w 1306267"/>
                <a:gd name="connsiteY3-888" fmla="*/ 306775 h 1424419"/>
                <a:gd name="connsiteX4-889" fmla="*/ 1301712 w 1306267"/>
                <a:gd name="connsiteY4-890" fmla="*/ 442384 h 1424419"/>
                <a:gd name="connsiteX5-891" fmla="*/ 1303099 w 1306267"/>
                <a:gd name="connsiteY5-892" fmla="*/ 495558 h 1424419"/>
                <a:gd name="connsiteX6-893" fmla="*/ 1303099 w 1306267"/>
                <a:gd name="connsiteY6-894" fmla="*/ 952393 h 1424419"/>
                <a:gd name="connsiteX7-895" fmla="*/ 1305306 w 1306267"/>
                <a:gd name="connsiteY7-896" fmla="*/ 990115 h 1424419"/>
                <a:gd name="connsiteX8-897" fmla="*/ 1255800 w 1306267"/>
                <a:gd name="connsiteY8-898" fmla="*/ 1142552 h 1424419"/>
                <a:gd name="connsiteX9-899" fmla="*/ 1172881 w 1306267"/>
                <a:gd name="connsiteY9-900" fmla="*/ 1179342 h 1424419"/>
                <a:gd name="connsiteX10-901" fmla="*/ 792288 w 1306267"/>
                <a:gd name="connsiteY10-902" fmla="*/ 1385653 h 1424419"/>
                <a:gd name="connsiteX11-903" fmla="*/ 522686 w 1306267"/>
                <a:gd name="connsiteY11-904" fmla="*/ 1384922 h 1424419"/>
                <a:gd name="connsiteX12-905" fmla="*/ 90241 w 1306267"/>
                <a:gd name="connsiteY12-906" fmla="*/ 1150634 h 1424419"/>
                <a:gd name="connsiteX13-907" fmla="*/ 55672 w 1306267"/>
                <a:gd name="connsiteY13-908" fmla="*/ 1124403 h 1424419"/>
                <a:gd name="connsiteX14-909" fmla="*/ 667 w 1306267"/>
                <a:gd name="connsiteY14-910" fmla="*/ 999105 h 1424419"/>
                <a:gd name="connsiteX15-911" fmla="*/ 0 w 1306267"/>
                <a:gd name="connsiteY15-912" fmla="*/ 972364 h 1424419"/>
                <a:gd name="connsiteX16-913" fmla="*/ 2496 w 1306267"/>
                <a:gd name="connsiteY16-914" fmla="*/ 463106 h 1424419"/>
                <a:gd name="connsiteX17-915" fmla="*/ 2458 w 1306267"/>
                <a:gd name="connsiteY17-916" fmla="*/ 429563 h 1424419"/>
                <a:gd name="connsiteX18-917" fmla="*/ 75248 w 1306267"/>
                <a:gd name="connsiteY18-918" fmla="*/ 303202 h 1424419"/>
                <a:gd name="connsiteX19-919" fmla="*/ 106293 w 1306267"/>
                <a:gd name="connsiteY19-920" fmla="*/ 282597 h 1424419"/>
                <a:gd name="connsiteX20-921" fmla="*/ 541533 w 1306267"/>
                <a:gd name="connsiteY20-922" fmla="*/ 38110 h 1424419"/>
                <a:gd name="connsiteX21-923" fmla="*/ 653528 w 1306267"/>
                <a:gd name="connsiteY21-924" fmla="*/ 0 h 1424419"/>
                <a:gd name="connsiteX0-925" fmla="*/ 653528 w 1306267"/>
                <a:gd name="connsiteY0-926" fmla="*/ 0 h 1424419"/>
                <a:gd name="connsiteX1-927" fmla="*/ 757287 w 1306267"/>
                <a:gd name="connsiteY1-928" fmla="*/ 32444 h 1424419"/>
                <a:gd name="connsiteX2-929" fmla="*/ 1206876 w 1306267"/>
                <a:gd name="connsiteY2-930" fmla="*/ 284945 h 1424419"/>
                <a:gd name="connsiteX3-931" fmla="*/ 1237706 w 1306267"/>
                <a:gd name="connsiteY3-932" fmla="*/ 306775 h 1424419"/>
                <a:gd name="connsiteX4-933" fmla="*/ 1301712 w 1306267"/>
                <a:gd name="connsiteY4-934" fmla="*/ 442384 h 1424419"/>
                <a:gd name="connsiteX5-935" fmla="*/ 1303099 w 1306267"/>
                <a:gd name="connsiteY5-936" fmla="*/ 495558 h 1424419"/>
                <a:gd name="connsiteX6-937" fmla="*/ 1303099 w 1306267"/>
                <a:gd name="connsiteY6-938" fmla="*/ 952393 h 1424419"/>
                <a:gd name="connsiteX7-939" fmla="*/ 1305306 w 1306267"/>
                <a:gd name="connsiteY7-940" fmla="*/ 990115 h 1424419"/>
                <a:gd name="connsiteX8-941" fmla="*/ 1255800 w 1306267"/>
                <a:gd name="connsiteY8-942" fmla="*/ 1142552 h 1424419"/>
                <a:gd name="connsiteX9-943" fmla="*/ 1172881 w 1306267"/>
                <a:gd name="connsiteY9-944" fmla="*/ 1179342 h 1424419"/>
                <a:gd name="connsiteX10-945" fmla="*/ 792288 w 1306267"/>
                <a:gd name="connsiteY10-946" fmla="*/ 1385653 h 1424419"/>
                <a:gd name="connsiteX11-947" fmla="*/ 522686 w 1306267"/>
                <a:gd name="connsiteY11-948" fmla="*/ 1384922 h 1424419"/>
                <a:gd name="connsiteX12-949" fmla="*/ 90241 w 1306267"/>
                <a:gd name="connsiteY12-950" fmla="*/ 1150634 h 1424419"/>
                <a:gd name="connsiteX13-951" fmla="*/ 55672 w 1306267"/>
                <a:gd name="connsiteY13-952" fmla="*/ 1124403 h 1424419"/>
                <a:gd name="connsiteX14-953" fmla="*/ 667 w 1306267"/>
                <a:gd name="connsiteY14-954" fmla="*/ 999105 h 1424419"/>
                <a:gd name="connsiteX15-955" fmla="*/ 0 w 1306267"/>
                <a:gd name="connsiteY15-956" fmla="*/ 972364 h 1424419"/>
                <a:gd name="connsiteX16-957" fmla="*/ 2496 w 1306267"/>
                <a:gd name="connsiteY16-958" fmla="*/ 463106 h 1424419"/>
                <a:gd name="connsiteX17-959" fmla="*/ 2458 w 1306267"/>
                <a:gd name="connsiteY17-960" fmla="*/ 429563 h 1424419"/>
                <a:gd name="connsiteX18-961" fmla="*/ 75248 w 1306267"/>
                <a:gd name="connsiteY18-962" fmla="*/ 303202 h 1424419"/>
                <a:gd name="connsiteX19-963" fmla="*/ 106293 w 1306267"/>
                <a:gd name="connsiteY19-964" fmla="*/ 282597 h 1424419"/>
                <a:gd name="connsiteX20-965" fmla="*/ 541533 w 1306267"/>
                <a:gd name="connsiteY20-966" fmla="*/ 38110 h 1424419"/>
                <a:gd name="connsiteX21-967" fmla="*/ 653528 w 1306267"/>
                <a:gd name="connsiteY21-968" fmla="*/ 0 h 1424419"/>
                <a:gd name="connsiteX0-969" fmla="*/ 653528 w 1306267"/>
                <a:gd name="connsiteY0-970" fmla="*/ 0 h 1424419"/>
                <a:gd name="connsiteX1-971" fmla="*/ 757287 w 1306267"/>
                <a:gd name="connsiteY1-972" fmla="*/ 32444 h 1424419"/>
                <a:gd name="connsiteX2-973" fmla="*/ 1206876 w 1306267"/>
                <a:gd name="connsiteY2-974" fmla="*/ 284945 h 1424419"/>
                <a:gd name="connsiteX3-975" fmla="*/ 1237706 w 1306267"/>
                <a:gd name="connsiteY3-976" fmla="*/ 306775 h 1424419"/>
                <a:gd name="connsiteX4-977" fmla="*/ 1301712 w 1306267"/>
                <a:gd name="connsiteY4-978" fmla="*/ 442384 h 1424419"/>
                <a:gd name="connsiteX5-979" fmla="*/ 1303099 w 1306267"/>
                <a:gd name="connsiteY5-980" fmla="*/ 495558 h 1424419"/>
                <a:gd name="connsiteX6-981" fmla="*/ 1303099 w 1306267"/>
                <a:gd name="connsiteY6-982" fmla="*/ 952393 h 1424419"/>
                <a:gd name="connsiteX7-983" fmla="*/ 1305306 w 1306267"/>
                <a:gd name="connsiteY7-984" fmla="*/ 990115 h 1424419"/>
                <a:gd name="connsiteX8-985" fmla="*/ 1255800 w 1306267"/>
                <a:gd name="connsiteY8-986" fmla="*/ 1142552 h 1424419"/>
                <a:gd name="connsiteX9-987" fmla="*/ 1172881 w 1306267"/>
                <a:gd name="connsiteY9-988" fmla="*/ 1179342 h 1424419"/>
                <a:gd name="connsiteX10-989" fmla="*/ 792288 w 1306267"/>
                <a:gd name="connsiteY10-990" fmla="*/ 1385653 h 1424419"/>
                <a:gd name="connsiteX11-991" fmla="*/ 522686 w 1306267"/>
                <a:gd name="connsiteY11-992" fmla="*/ 1384922 h 1424419"/>
                <a:gd name="connsiteX12-993" fmla="*/ 90241 w 1306267"/>
                <a:gd name="connsiteY12-994" fmla="*/ 1150634 h 1424419"/>
                <a:gd name="connsiteX13-995" fmla="*/ 55672 w 1306267"/>
                <a:gd name="connsiteY13-996" fmla="*/ 1124403 h 1424419"/>
                <a:gd name="connsiteX14-997" fmla="*/ 667 w 1306267"/>
                <a:gd name="connsiteY14-998" fmla="*/ 999105 h 1424419"/>
                <a:gd name="connsiteX15-999" fmla="*/ 0 w 1306267"/>
                <a:gd name="connsiteY15-1000" fmla="*/ 972364 h 1424419"/>
                <a:gd name="connsiteX16-1001" fmla="*/ 2496 w 1306267"/>
                <a:gd name="connsiteY16-1002" fmla="*/ 463106 h 1424419"/>
                <a:gd name="connsiteX17-1003" fmla="*/ 2458 w 1306267"/>
                <a:gd name="connsiteY17-1004" fmla="*/ 429563 h 1424419"/>
                <a:gd name="connsiteX18-1005" fmla="*/ 75248 w 1306267"/>
                <a:gd name="connsiteY18-1006" fmla="*/ 303202 h 1424419"/>
                <a:gd name="connsiteX19-1007" fmla="*/ 106293 w 1306267"/>
                <a:gd name="connsiteY19-1008" fmla="*/ 282597 h 1424419"/>
                <a:gd name="connsiteX20-1009" fmla="*/ 541533 w 1306267"/>
                <a:gd name="connsiteY20-1010" fmla="*/ 38110 h 1424419"/>
                <a:gd name="connsiteX21-1011" fmla="*/ 653528 w 1306267"/>
                <a:gd name="connsiteY21-1012" fmla="*/ 0 h 1424419"/>
                <a:gd name="connsiteX0-1013" fmla="*/ 653528 w 1306267"/>
                <a:gd name="connsiteY0-1014" fmla="*/ 0 h 1424419"/>
                <a:gd name="connsiteX1-1015" fmla="*/ 757287 w 1306267"/>
                <a:gd name="connsiteY1-1016" fmla="*/ 32444 h 1424419"/>
                <a:gd name="connsiteX2-1017" fmla="*/ 1206876 w 1306267"/>
                <a:gd name="connsiteY2-1018" fmla="*/ 284945 h 1424419"/>
                <a:gd name="connsiteX3-1019" fmla="*/ 1237706 w 1306267"/>
                <a:gd name="connsiteY3-1020" fmla="*/ 306775 h 1424419"/>
                <a:gd name="connsiteX4-1021" fmla="*/ 1301712 w 1306267"/>
                <a:gd name="connsiteY4-1022" fmla="*/ 442384 h 1424419"/>
                <a:gd name="connsiteX5-1023" fmla="*/ 1303099 w 1306267"/>
                <a:gd name="connsiteY5-1024" fmla="*/ 495558 h 1424419"/>
                <a:gd name="connsiteX6-1025" fmla="*/ 1303099 w 1306267"/>
                <a:gd name="connsiteY6-1026" fmla="*/ 952393 h 1424419"/>
                <a:gd name="connsiteX7-1027" fmla="*/ 1305306 w 1306267"/>
                <a:gd name="connsiteY7-1028" fmla="*/ 990115 h 1424419"/>
                <a:gd name="connsiteX8-1029" fmla="*/ 1255800 w 1306267"/>
                <a:gd name="connsiteY8-1030" fmla="*/ 1142552 h 1424419"/>
                <a:gd name="connsiteX9-1031" fmla="*/ 1172881 w 1306267"/>
                <a:gd name="connsiteY9-1032" fmla="*/ 1179342 h 1424419"/>
                <a:gd name="connsiteX10-1033" fmla="*/ 792288 w 1306267"/>
                <a:gd name="connsiteY10-1034" fmla="*/ 1385653 h 1424419"/>
                <a:gd name="connsiteX11-1035" fmla="*/ 522686 w 1306267"/>
                <a:gd name="connsiteY11-1036" fmla="*/ 1384922 h 1424419"/>
                <a:gd name="connsiteX12-1037" fmla="*/ 90241 w 1306267"/>
                <a:gd name="connsiteY12-1038" fmla="*/ 1150634 h 1424419"/>
                <a:gd name="connsiteX13-1039" fmla="*/ 55672 w 1306267"/>
                <a:gd name="connsiteY13-1040" fmla="*/ 1124403 h 1424419"/>
                <a:gd name="connsiteX14-1041" fmla="*/ 667 w 1306267"/>
                <a:gd name="connsiteY14-1042" fmla="*/ 999105 h 1424419"/>
                <a:gd name="connsiteX15-1043" fmla="*/ 0 w 1306267"/>
                <a:gd name="connsiteY15-1044" fmla="*/ 972364 h 1424419"/>
                <a:gd name="connsiteX16-1045" fmla="*/ 2496 w 1306267"/>
                <a:gd name="connsiteY16-1046" fmla="*/ 463106 h 1424419"/>
                <a:gd name="connsiteX17-1047" fmla="*/ 2458 w 1306267"/>
                <a:gd name="connsiteY17-1048" fmla="*/ 429563 h 1424419"/>
                <a:gd name="connsiteX18-1049" fmla="*/ 75248 w 1306267"/>
                <a:gd name="connsiteY18-1050" fmla="*/ 303202 h 1424419"/>
                <a:gd name="connsiteX19-1051" fmla="*/ 106293 w 1306267"/>
                <a:gd name="connsiteY19-1052" fmla="*/ 282597 h 1424419"/>
                <a:gd name="connsiteX20-1053" fmla="*/ 541533 w 1306267"/>
                <a:gd name="connsiteY20-1054" fmla="*/ 38110 h 1424419"/>
                <a:gd name="connsiteX21-1055" fmla="*/ 653528 w 1306267"/>
                <a:gd name="connsiteY21-1056" fmla="*/ 0 h 1424419"/>
                <a:gd name="connsiteX0-1057" fmla="*/ 653528 w 1306267"/>
                <a:gd name="connsiteY0-1058" fmla="*/ 0 h 1424419"/>
                <a:gd name="connsiteX1-1059" fmla="*/ 757287 w 1306267"/>
                <a:gd name="connsiteY1-1060" fmla="*/ 32444 h 1424419"/>
                <a:gd name="connsiteX2-1061" fmla="*/ 1206876 w 1306267"/>
                <a:gd name="connsiteY2-1062" fmla="*/ 284945 h 1424419"/>
                <a:gd name="connsiteX3-1063" fmla="*/ 1237706 w 1306267"/>
                <a:gd name="connsiteY3-1064" fmla="*/ 306775 h 1424419"/>
                <a:gd name="connsiteX4-1065" fmla="*/ 1301712 w 1306267"/>
                <a:gd name="connsiteY4-1066" fmla="*/ 442384 h 1424419"/>
                <a:gd name="connsiteX5-1067" fmla="*/ 1303099 w 1306267"/>
                <a:gd name="connsiteY5-1068" fmla="*/ 495558 h 1424419"/>
                <a:gd name="connsiteX6-1069" fmla="*/ 1303099 w 1306267"/>
                <a:gd name="connsiteY6-1070" fmla="*/ 952393 h 1424419"/>
                <a:gd name="connsiteX7-1071" fmla="*/ 1305306 w 1306267"/>
                <a:gd name="connsiteY7-1072" fmla="*/ 990115 h 1424419"/>
                <a:gd name="connsiteX8-1073" fmla="*/ 1255800 w 1306267"/>
                <a:gd name="connsiteY8-1074" fmla="*/ 1142552 h 1424419"/>
                <a:gd name="connsiteX9-1075" fmla="*/ 1172881 w 1306267"/>
                <a:gd name="connsiteY9-1076" fmla="*/ 1179342 h 1424419"/>
                <a:gd name="connsiteX10-1077" fmla="*/ 792288 w 1306267"/>
                <a:gd name="connsiteY10-1078" fmla="*/ 1385653 h 1424419"/>
                <a:gd name="connsiteX11-1079" fmla="*/ 522686 w 1306267"/>
                <a:gd name="connsiteY11-1080" fmla="*/ 1384922 h 1424419"/>
                <a:gd name="connsiteX12-1081" fmla="*/ 90241 w 1306267"/>
                <a:gd name="connsiteY12-1082" fmla="*/ 1150634 h 1424419"/>
                <a:gd name="connsiteX13-1083" fmla="*/ 55672 w 1306267"/>
                <a:gd name="connsiteY13-1084" fmla="*/ 1124403 h 1424419"/>
                <a:gd name="connsiteX14-1085" fmla="*/ 667 w 1306267"/>
                <a:gd name="connsiteY14-1086" fmla="*/ 999105 h 1424419"/>
                <a:gd name="connsiteX15-1087" fmla="*/ 0 w 1306267"/>
                <a:gd name="connsiteY15-1088" fmla="*/ 972364 h 1424419"/>
                <a:gd name="connsiteX16-1089" fmla="*/ 2496 w 1306267"/>
                <a:gd name="connsiteY16-1090" fmla="*/ 463106 h 1424419"/>
                <a:gd name="connsiteX17-1091" fmla="*/ 2458 w 1306267"/>
                <a:gd name="connsiteY17-1092" fmla="*/ 429563 h 1424419"/>
                <a:gd name="connsiteX18-1093" fmla="*/ 75248 w 1306267"/>
                <a:gd name="connsiteY18-1094" fmla="*/ 303202 h 1424419"/>
                <a:gd name="connsiteX19-1095" fmla="*/ 106293 w 1306267"/>
                <a:gd name="connsiteY19-1096" fmla="*/ 282597 h 1424419"/>
                <a:gd name="connsiteX20-1097" fmla="*/ 541533 w 1306267"/>
                <a:gd name="connsiteY20-1098" fmla="*/ 38110 h 1424419"/>
                <a:gd name="connsiteX21-1099" fmla="*/ 653528 w 1306267"/>
                <a:gd name="connsiteY21-1100" fmla="*/ 0 h 1424419"/>
                <a:gd name="connsiteX0-1101" fmla="*/ 653528 w 1306267"/>
                <a:gd name="connsiteY0-1102" fmla="*/ 0 h 1424419"/>
                <a:gd name="connsiteX1-1103" fmla="*/ 757287 w 1306267"/>
                <a:gd name="connsiteY1-1104" fmla="*/ 32444 h 1424419"/>
                <a:gd name="connsiteX2-1105" fmla="*/ 1206876 w 1306267"/>
                <a:gd name="connsiteY2-1106" fmla="*/ 284945 h 1424419"/>
                <a:gd name="connsiteX3-1107" fmla="*/ 1237706 w 1306267"/>
                <a:gd name="connsiteY3-1108" fmla="*/ 306775 h 1424419"/>
                <a:gd name="connsiteX4-1109" fmla="*/ 1301712 w 1306267"/>
                <a:gd name="connsiteY4-1110" fmla="*/ 442384 h 1424419"/>
                <a:gd name="connsiteX5-1111" fmla="*/ 1303099 w 1306267"/>
                <a:gd name="connsiteY5-1112" fmla="*/ 495558 h 1424419"/>
                <a:gd name="connsiteX6-1113" fmla="*/ 1303099 w 1306267"/>
                <a:gd name="connsiteY6-1114" fmla="*/ 952393 h 1424419"/>
                <a:gd name="connsiteX7-1115" fmla="*/ 1305306 w 1306267"/>
                <a:gd name="connsiteY7-1116" fmla="*/ 990115 h 1424419"/>
                <a:gd name="connsiteX8-1117" fmla="*/ 1255800 w 1306267"/>
                <a:gd name="connsiteY8-1118" fmla="*/ 1142552 h 1424419"/>
                <a:gd name="connsiteX9-1119" fmla="*/ 1172881 w 1306267"/>
                <a:gd name="connsiteY9-1120" fmla="*/ 1179342 h 1424419"/>
                <a:gd name="connsiteX10-1121" fmla="*/ 792288 w 1306267"/>
                <a:gd name="connsiteY10-1122" fmla="*/ 1385653 h 1424419"/>
                <a:gd name="connsiteX11-1123" fmla="*/ 522686 w 1306267"/>
                <a:gd name="connsiteY11-1124" fmla="*/ 1384922 h 1424419"/>
                <a:gd name="connsiteX12-1125" fmla="*/ 90241 w 1306267"/>
                <a:gd name="connsiteY12-1126" fmla="*/ 1150634 h 1424419"/>
                <a:gd name="connsiteX13-1127" fmla="*/ 48904 w 1306267"/>
                <a:gd name="connsiteY13-1128" fmla="*/ 1124403 h 1424419"/>
                <a:gd name="connsiteX14-1129" fmla="*/ 667 w 1306267"/>
                <a:gd name="connsiteY14-1130" fmla="*/ 999105 h 1424419"/>
                <a:gd name="connsiteX15-1131" fmla="*/ 0 w 1306267"/>
                <a:gd name="connsiteY15-1132" fmla="*/ 972364 h 1424419"/>
                <a:gd name="connsiteX16-1133" fmla="*/ 2496 w 1306267"/>
                <a:gd name="connsiteY16-1134" fmla="*/ 463106 h 1424419"/>
                <a:gd name="connsiteX17-1135" fmla="*/ 2458 w 1306267"/>
                <a:gd name="connsiteY17-1136" fmla="*/ 429563 h 1424419"/>
                <a:gd name="connsiteX18-1137" fmla="*/ 75248 w 1306267"/>
                <a:gd name="connsiteY18-1138" fmla="*/ 303202 h 1424419"/>
                <a:gd name="connsiteX19-1139" fmla="*/ 106293 w 1306267"/>
                <a:gd name="connsiteY19-1140" fmla="*/ 282597 h 1424419"/>
                <a:gd name="connsiteX20-1141" fmla="*/ 541533 w 1306267"/>
                <a:gd name="connsiteY20-1142" fmla="*/ 38110 h 1424419"/>
                <a:gd name="connsiteX21-1143" fmla="*/ 653528 w 1306267"/>
                <a:gd name="connsiteY21-1144" fmla="*/ 0 h 1424419"/>
                <a:gd name="connsiteX0-1145" fmla="*/ 653528 w 1306267"/>
                <a:gd name="connsiteY0-1146" fmla="*/ 0 h 1424419"/>
                <a:gd name="connsiteX1-1147" fmla="*/ 757287 w 1306267"/>
                <a:gd name="connsiteY1-1148" fmla="*/ 32444 h 1424419"/>
                <a:gd name="connsiteX2-1149" fmla="*/ 1206876 w 1306267"/>
                <a:gd name="connsiteY2-1150" fmla="*/ 284945 h 1424419"/>
                <a:gd name="connsiteX3-1151" fmla="*/ 1237706 w 1306267"/>
                <a:gd name="connsiteY3-1152" fmla="*/ 306775 h 1424419"/>
                <a:gd name="connsiteX4-1153" fmla="*/ 1301712 w 1306267"/>
                <a:gd name="connsiteY4-1154" fmla="*/ 442384 h 1424419"/>
                <a:gd name="connsiteX5-1155" fmla="*/ 1303099 w 1306267"/>
                <a:gd name="connsiteY5-1156" fmla="*/ 495558 h 1424419"/>
                <a:gd name="connsiteX6-1157" fmla="*/ 1303099 w 1306267"/>
                <a:gd name="connsiteY6-1158" fmla="*/ 952393 h 1424419"/>
                <a:gd name="connsiteX7-1159" fmla="*/ 1305306 w 1306267"/>
                <a:gd name="connsiteY7-1160" fmla="*/ 990115 h 1424419"/>
                <a:gd name="connsiteX8-1161" fmla="*/ 1255800 w 1306267"/>
                <a:gd name="connsiteY8-1162" fmla="*/ 1142552 h 1424419"/>
                <a:gd name="connsiteX9-1163" fmla="*/ 1172881 w 1306267"/>
                <a:gd name="connsiteY9-1164" fmla="*/ 1179342 h 1424419"/>
                <a:gd name="connsiteX10-1165" fmla="*/ 792288 w 1306267"/>
                <a:gd name="connsiteY10-1166" fmla="*/ 1385653 h 1424419"/>
                <a:gd name="connsiteX11-1167" fmla="*/ 522686 w 1306267"/>
                <a:gd name="connsiteY11-1168" fmla="*/ 1384922 h 1424419"/>
                <a:gd name="connsiteX12-1169" fmla="*/ 90241 w 1306267"/>
                <a:gd name="connsiteY12-1170" fmla="*/ 1150634 h 1424419"/>
                <a:gd name="connsiteX13-1171" fmla="*/ 48904 w 1306267"/>
                <a:gd name="connsiteY13-1172" fmla="*/ 1124403 h 1424419"/>
                <a:gd name="connsiteX14-1173" fmla="*/ 667 w 1306267"/>
                <a:gd name="connsiteY14-1174" fmla="*/ 999105 h 1424419"/>
                <a:gd name="connsiteX15-1175" fmla="*/ 0 w 1306267"/>
                <a:gd name="connsiteY15-1176" fmla="*/ 972364 h 1424419"/>
                <a:gd name="connsiteX16-1177" fmla="*/ 2496 w 1306267"/>
                <a:gd name="connsiteY16-1178" fmla="*/ 463106 h 1424419"/>
                <a:gd name="connsiteX17-1179" fmla="*/ 2458 w 1306267"/>
                <a:gd name="connsiteY17-1180" fmla="*/ 429563 h 1424419"/>
                <a:gd name="connsiteX18-1181" fmla="*/ 75248 w 1306267"/>
                <a:gd name="connsiteY18-1182" fmla="*/ 303202 h 1424419"/>
                <a:gd name="connsiteX19-1183" fmla="*/ 106293 w 1306267"/>
                <a:gd name="connsiteY19-1184" fmla="*/ 282597 h 1424419"/>
                <a:gd name="connsiteX20-1185" fmla="*/ 541533 w 1306267"/>
                <a:gd name="connsiteY20-1186" fmla="*/ 38110 h 1424419"/>
                <a:gd name="connsiteX21-1187" fmla="*/ 653528 w 1306267"/>
                <a:gd name="connsiteY21-1188" fmla="*/ 0 h 1424419"/>
                <a:gd name="connsiteX0-1189" fmla="*/ 653528 w 1306267"/>
                <a:gd name="connsiteY0-1190" fmla="*/ 0 h 1424419"/>
                <a:gd name="connsiteX1-1191" fmla="*/ 757287 w 1306267"/>
                <a:gd name="connsiteY1-1192" fmla="*/ 32444 h 1424419"/>
                <a:gd name="connsiteX2-1193" fmla="*/ 1206876 w 1306267"/>
                <a:gd name="connsiteY2-1194" fmla="*/ 284945 h 1424419"/>
                <a:gd name="connsiteX3-1195" fmla="*/ 1237706 w 1306267"/>
                <a:gd name="connsiteY3-1196" fmla="*/ 306775 h 1424419"/>
                <a:gd name="connsiteX4-1197" fmla="*/ 1301712 w 1306267"/>
                <a:gd name="connsiteY4-1198" fmla="*/ 442384 h 1424419"/>
                <a:gd name="connsiteX5-1199" fmla="*/ 1303099 w 1306267"/>
                <a:gd name="connsiteY5-1200" fmla="*/ 495558 h 1424419"/>
                <a:gd name="connsiteX6-1201" fmla="*/ 1303099 w 1306267"/>
                <a:gd name="connsiteY6-1202" fmla="*/ 952393 h 1424419"/>
                <a:gd name="connsiteX7-1203" fmla="*/ 1305306 w 1306267"/>
                <a:gd name="connsiteY7-1204" fmla="*/ 990115 h 1424419"/>
                <a:gd name="connsiteX8-1205" fmla="*/ 1255800 w 1306267"/>
                <a:gd name="connsiteY8-1206" fmla="*/ 1142552 h 1424419"/>
                <a:gd name="connsiteX9-1207" fmla="*/ 1172881 w 1306267"/>
                <a:gd name="connsiteY9-1208" fmla="*/ 1179342 h 1424419"/>
                <a:gd name="connsiteX10-1209" fmla="*/ 792288 w 1306267"/>
                <a:gd name="connsiteY10-1210" fmla="*/ 1385653 h 1424419"/>
                <a:gd name="connsiteX11-1211" fmla="*/ 522686 w 1306267"/>
                <a:gd name="connsiteY11-1212" fmla="*/ 1384922 h 1424419"/>
                <a:gd name="connsiteX12-1213" fmla="*/ 90241 w 1306267"/>
                <a:gd name="connsiteY12-1214" fmla="*/ 1150634 h 1424419"/>
                <a:gd name="connsiteX13-1215" fmla="*/ 48904 w 1306267"/>
                <a:gd name="connsiteY13-1216" fmla="*/ 1124403 h 1424419"/>
                <a:gd name="connsiteX14-1217" fmla="*/ 667 w 1306267"/>
                <a:gd name="connsiteY14-1218" fmla="*/ 999105 h 1424419"/>
                <a:gd name="connsiteX15-1219" fmla="*/ 0 w 1306267"/>
                <a:gd name="connsiteY15-1220" fmla="*/ 972364 h 1424419"/>
                <a:gd name="connsiteX16-1221" fmla="*/ 2496 w 1306267"/>
                <a:gd name="connsiteY16-1222" fmla="*/ 463106 h 1424419"/>
                <a:gd name="connsiteX17-1223" fmla="*/ 2458 w 1306267"/>
                <a:gd name="connsiteY17-1224" fmla="*/ 429563 h 1424419"/>
                <a:gd name="connsiteX18-1225" fmla="*/ 75248 w 1306267"/>
                <a:gd name="connsiteY18-1226" fmla="*/ 303202 h 1424419"/>
                <a:gd name="connsiteX19-1227" fmla="*/ 106293 w 1306267"/>
                <a:gd name="connsiteY19-1228" fmla="*/ 282597 h 1424419"/>
                <a:gd name="connsiteX20-1229" fmla="*/ 541533 w 1306267"/>
                <a:gd name="connsiteY20-1230" fmla="*/ 38110 h 1424419"/>
                <a:gd name="connsiteX21-1231" fmla="*/ 653528 w 1306267"/>
                <a:gd name="connsiteY21-1232" fmla="*/ 0 h 1424419"/>
                <a:gd name="connsiteX0-1233" fmla="*/ 653528 w 1306267"/>
                <a:gd name="connsiteY0-1234" fmla="*/ 0 h 1424419"/>
                <a:gd name="connsiteX1-1235" fmla="*/ 757287 w 1306267"/>
                <a:gd name="connsiteY1-1236" fmla="*/ 32444 h 1424419"/>
                <a:gd name="connsiteX2-1237" fmla="*/ 1206876 w 1306267"/>
                <a:gd name="connsiteY2-1238" fmla="*/ 284945 h 1424419"/>
                <a:gd name="connsiteX3-1239" fmla="*/ 1237706 w 1306267"/>
                <a:gd name="connsiteY3-1240" fmla="*/ 306775 h 1424419"/>
                <a:gd name="connsiteX4-1241" fmla="*/ 1301712 w 1306267"/>
                <a:gd name="connsiteY4-1242" fmla="*/ 442384 h 1424419"/>
                <a:gd name="connsiteX5-1243" fmla="*/ 1303099 w 1306267"/>
                <a:gd name="connsiteY5-1244" fmla="*/ 495558 h 1424419"/>
                <a:gd name="connsiteX6-1245" fmla="*/ 1303099 w 1306267"/>
                <a:gd name="connsiteY6-1246" fmla="*/ 952393 h 1424419"/>
                <a:gd name="connsiteX7-1247" fmla="*/ 1305306 w 1306267"/>
                <a:gd name="connsiteY7-1248" fmla="*/ 990115 h 1424419"/>
                <a:gd name="connsiteX8-1249" fmla="*/ 1255800 w 1306267"/>
                <a:gd name="connsiteY8-1250" fmla="*/ 1142552 h 1424419"/>
                <a:gd name="connsiteX9-1251" fmla="*/ 1172881 w 1306267"/>
                <a:gd name="connsiteY9-1252" fmla="*/ 1179342 h 1424419"/>
                <a:gd name="connsiteX10-1253" fmla="*/ 792288 w 1306267"/>
                <a:gd name="connsiteY10-1254" fmla="*/ 1385653 h 1424419"/>
                <a:gd name="connsiteX11-1255" fmla="*/ 522686 w 1306267"/>
                <a:gd name="connsiteY11-1256" fmla="*/ 1384922 h 1424419"/>
                <a:gd name="connsiteX12-1257" fmla="*/ 90241 w 1306267"/>
                <a:gd name="connsiteY12-1258" fmla="*/ 1150634 h 1424419"/>
                <a:gd name="connsiteX13-1259" fmla="*/ 48904 w 1306267"/>
                <a:gd name="connsiteY13-1260" fmla="*/ 1124403 h 1424419"/>
                <a:gd name="connsiteX14-1261" fmla="*/ 667 w 1306267"/>
                <a:gd name="connsiteY14-1262" fmla="*/ 999105 h 1424419"/>
                <a:gd name="connsiteX15-1263" fmla="*/ 0 w 1306267"/>
                <a:gd name="connsiteY15-1264" fmla="*/ 972364 h 1424419"/>
                <a:gd name="connsiteX16-1265" fmla="*/ 2496 w 1306267"/>
                <a:gd name="connsiteY16-1266" fmla="*/ 463106 h 1424419"/>
                <a:gd name="connsiteX17-1267" fmla="*/ 2458 w 1306267"/>
                <a:gd name="connsiteY17-1268" fmla="*/ 429563 h 1424419"/>
                <a:gd name="connsiteX18-1269" fmla="*/ 75248 w 1306267"/>
                <a:gd name="connsiteY18-1270" fmla="*/ 303202 h 1424419"/>
                <a:gd name="connsiteX19-1271" fmla="*/ 106293 w 1306267"/>
                <a:gd name="connsiteY19-1272" fmla="*/ 282597 h 1424419"/>
                <a:gd name="connsiteX20-1273" fmla="*/ 541533 w 1306267"/>
                <a:gd name="connsiteY20-1274" fmla="*/ 38110 h 1424419"/>
                <a:gd name="connsiteX21-1275" fmla="*/ 653528 w 1306267"/>
                <a:gd name="connsiteY21-1276" fmla="*/ 0 h 1424419"/>
                <a:gd name="connsiteX0-1277" fmla="*/ 653528 w 1306267"/>
                <a:gd name="connsiteY0-1278" fmla="*/ 0 h 1424419"/>
                <a:gd name="connsiteX1-1279" fmla="*/ 757287 w 1306267"/>
                <a:gd name="connsiteY1-1280" fmla="*/ 32444 h 1424419"/>
                <a:gd name="connsiteX2-1281" fmla="*/ 1206876 w 1306267"/>
                <a:gd name="connsiteY2-1282" fmla="*/ 284945 h 1424419"/>
                <a:gd name="connsiteX3-1283" fmla="*/ 1237706 w 1306267"/>
                <a:gd name="connsiteY3-1284" fmla="*/ 306775 h 1424419"/>
                <a:gd name="connsiteX4-1285" fmla="*/ 1301712 w 1306267"/>
                <a:gd name="connsiteY4-1286" fmla="*/ 442384 h 1424419"/>
                <a:gd name="connsiteX5-1287" fmla="*/ 1303099 w 1306267"/>
                <a:gd name="connsiteY5-1288" fmla="*/ 495558 h 1424419"/>
                <a:gd name="connsiteX6-1289" fmla="*/ 1303099 w 1306267"/>
                <a:gd name="connsiteY6-1290" fmla="*/ 952393 h 1424419"/>
                <a:gd name="connsiteX7-1291" fmla="*/ 1305306 w 1306267"/>
                <a:gd name="connsiteY7-1292" fmla="*/ 990115 h 1424419"/>
                <a:gd name="connsiteX8-1293" fmla="*/ 1255800 w 1306267"/>
                <a:gd name="connsiteY8-1294" fmla="*/ 1142552 h 1424419"/>
                <a:gd name="connsiteX9-1295" fmla="*/ 1172881 w 1306267"/>
                <a:gd name="connsiteY9-1296" fmla="*/ 1179342 h 1424419"/>
                <a:gd name="connsiteX10-1297" fmla="*/ 792288 w 1306267"/>
                <a:gd name="connsiteY10-1298" fmla="*/ 1385653 h 1424419"/>
                <a:gd name="connsiteX11-1299" fmla="*/ 522686 w 1306267"/>
                <a:gd name="connsiteY11-1300" fmla="*/ 1384922 h 1424419"/>
                <a:gd name="connsiteX12-1301" fmla="*/ 97009 w 1306267"/>
                <a:gd name="connsiteY12-1302" fmla="*/ 1161462 h 1424419"/>
                <a:gd name="connsiteX13-1303" fmla="*/ 48904 w 1306267"/>
                <a:gd name="connsiteY13-1304" fmla="*/ 1124403 h 1424419"/>
                <a:gd name="connsiteX14-1305" fmla="*/ 667 w 1306267"/>
                <a:gd name="connsiteY14-1306" fmla="*/ 999105 h 1424419"/>
                <a:gd name="connsiteX15-1307" fmla="*/ 0 w 1306267"/>
                <a:gd name="connsiteY15-1308" fmla="*/ 972364 h 1424419"/>
                <a:gd name="connsiteX16-1309" fmla="*/ 2496 w 1306267"/>
                <a:gd name="connsiteY16-1310" fmla="*/ 463106 h 1424419"/>
                <a:gd name="connsiteX17-1311" fmla="*/ 2458 w 1306267"/>
                <a:gd name="connsiteY17-1312" fmla="*/ 429563 h 1424419"/>
                <a:gd name="connsiteX18-1313" fmla="*/ 75248 w 1306267"/>
                <a:gd name="connsiteY18-1314" fmla="*/ 303202 h 1424419"/>
                <a:gd name="connsiteX19-1315" fmla="*/ 106293 w 1306267"/>
                <a:gd name="connsiteY19-1316" fmla="*/ 282597 h 1424419"/>
                <a:gd name="connsiteX20-1317" fmla="*/ 541533 w 1306267"/>
                <a:gd name="connsiteY20-1318" fmla="*/ 38110 h 1424419"/>
                <a:gd name="connsiteX21-1319" fmla="*/ 653528 w 1306267"/>
                <a:gd name="connsiteY21-1320" fmla="*/ 0 h 1424419"/>
                <a:gd name="connsiteX0-1321" fmla="*/ 653528 w 1306267"/>
                <a:gd name="connsiteY0-1322" fmla="*/ 0 h 1424419"/>
                <a:gd name="connsiteX1-1323" fmla="*/ 757287 w 1306267"/>
                <a:gd name="connsiteY1-1324" fmla="*/ 32444 h 1424419"/>
                <a:gd name="connsiteX2-1325" fmla="*/ 1206876 w 1306267"/>
                <a:gd name="connsiteY2-1326" fmla="*/ 284945 h 1424419"/>
                <a:gd name="connsiteX3-1327" fmla="*/ 1237706 w 1306267"/>
                <a:gd name="connsiteY3-1328" fmla="*/ 306775 h 1424419"/>
                <a:gd name="connsiteX4-1329" fmla="*/ 1301712 w 1306267"/>
                <a:gd name="connsiteY4-1330" fmla="*/ 442384 h 1424419"/>
                <a:gd name="connsiteX5-1331" fmla="*/ 1303099 w 1306267"/>
                <a:gd name="connsiteY5-1332" fmla="*/ 495558 h 1424419"/>
                <a:gd name="connsiteX6-1333" fmla="*/ 1303099 w 1306267"/>
                <a:gd name="connsiteY6-1334" fmla="*/ 952393 h 1424419"/>
                <a:gd name="connsiteX7-1335" fmla="*/ 1305306 w 1306267"/>
                <a:gd name="connsiteY7-1336" fmla="*/ 990115 h 1424419"/>
                <a:gd name="connsiteX8-1337" fmla="*/ 1255800 w 1306267"/>
                <a:gd name="connsiteY8-1338" fmla="*/ 1142552 h 1424419"/>
                <a:gd name="connsiteX9-1339" fmla="*/ 1172881 w 1306267"/>
                <a:gd name="connsiteY9-1340" fmla="*/ 1179342 h 1424419"/>
                <a:gd name="connsiteX10-1341" fmla="*/ 792288 w 1306267"/>
                <a:gd name="connsiteY10-1342" fmla="*/ 1385653 h 1424419"/>
                <a:gd name="connsiteX11-1343" fmla="*/ 522686 w 1306267"/>
                <a:gd name="connsiteY11-1344" fmla="*/ 1384922 h 1424419"/>
                <a:gd name="connsiteX12-1345" fmla="*/ 97009 w 1306267"/>
                <a:gd name="connsiteY12-1346" fmla="*/ 1161462 h 1424419"/>
                <a:gd name="connsiteX13-1347" fmla="*/ 48904 w 1306267"/>
                <a:gd name="connsiteY13-1348" fmla="*/ 1124403 h 1424419"/>
                <a:gd name="connsiteX14-1349" fmla="*/ 667 w 1306267"/>
                <a:gd name="connsiteY14-1350" fmla="*/ 999105 h 1424419"/>
                <a:gd name="connsiteX15-1351" fmla="*/ 0 w 1306267"/>
                <a:gd name="connsiteY15-1352" fmla="*/ 972364 h 1424419"/>
                <a:gd name="connsiteX16-1353" fmla="*/ 2496 w 1306267"/>
                <a:gd name="connsiteY16-1354" fmla="*/ 463106 h 1424419"/>
                <a:gd name="connsiteX17-1355" fmla="*/ 2458 w 1306267"/>
                <a:gd name="connsiteY17-1356" fmla="*/ 429563 h 1424419"/>
                <a:gd name="connsiteX18-1357" fmla="*/ 75248 w 1306267"/>
                <a:gd name="connsiteY18-1358" fmla="*/ 303202 h 1424419"/>
                <a:gd name="connsiteX19-1359" fmla="*/ 106293 w 1306267"/>
                <a:gd name="connsiteY19-1360" fmla="*/ 282597 h 1424419"/>
                <a:gd name="connsiteX20-1361" fmla="*/ 541533 w 1306267"/>
                <a:gd name="connsiteY20-1362" fmla="*/ 38110 h 1424419"/>
                <a:gd name="connsiteX21-1363" fmla="*/ 653528 w 1306267"/>
                <a:gd name="connsiteY21-1364" fmla="*/ 0 h 1424419"/>
                <a:gd name="connsiteX0-1365" fmla="*/ 653528 w 1306267"/>
                <a:gd name="connsiteY0-1366" fmla="*/ 0 h 1424419"/>
                <a:gd name="connsiteX1-1367" fmla="*/ 757287 w 1306267"/>
                <a:gd name="connsiteY1-1368" fmla="*/ 32444 h 1424419"/>
                <a:gd name="connsiteX2-1369" fmla="*/ 1206876 w 1306267"/>
                <a:gd name="connsiteY2-1370" fmla="*/ 284945 h 1424419"/>
                <a:gd name="connsiteX3-1371" fmla="*/ 1237706 w 1306267"/>
                <a:gd name="connsiteY3-1372" fmla="*/ 306775 h 1424419"/>
                <a:gd name="connsiteX4-1373" fmla="*/ 1301712 w 1306267"/>
                <a:gd name="connsiteY4-1374" fmla="*/ 442384 h 1424419"/>
                <a:gd name="connsiteX5-1375" fmla="*/ 1303099 w 1306267"/>
                <a:gd name="connsiteY5-1376" fmla="*/ 495558 h 1424419"/>
                <a:gd name="connsiteX6-1377" fmla="*/ 1303099 w 1306267"/>
                <a:gd name="connsiteY6-1378" fmla="*/ 952393 h 1424419"/>
                <a:gd name="connsiteX7-1379" fmla="*/ 1305306 w 1306267"/>
                <a:gd name="connsiteY7-1380" fmla="*/ 990115 h 1424419"/>
                <a:gd name="connsiteX8-1381" fmla="*/ 1255800 w 1306267"/>
                <a:gd name="connsiteY8-1382" fmla="*/ 1142552 h 1424419"/>
                <a:gd name="connsiteX9-1383" fmla="*/ 1172881 w 1306267"/>
                <a:gd name="connsiteY9-1384" fmla="*/ 1179342 h 1424419"/>
                <a:gd name="connsiteX10-1385" fmla="*/ 792288 w 1306267"/>
                <a:gd name="connsiteY10-1386" fmla="*/ 1385653 h 1424419"/>
                <a:gd name="connsiteX11-1387" fmla="*/ 522686 w 1306267"/>
                <a:gd name="connsiteY11-1388" fmla="*/ 1384922 h 1424419"/>
                <a:gd name="connsiteX12-1389" fmla="*/ 97009 w 1306267"/>
                <a:gd name="connsiteY12-1390" fmla="*/ 1161462 h 1424419"/>
                <a:gd name="connsiteX13-1391" fmla="*/ 44843 w 1306267"/>
                <a:gd name="connsiteY13-1392" fmla="*/ 1118989 h 1424419"/>
                <a:gd name="connsiteX14-1393" fmla="*/ 667 w 1306267"/>
                <a:gd name="connsiteY14-1394" fmla="*/ 999105 h 1424419"/>
                <a:gd name="connsiteX15-1395" fmla="*/ 0 w 1306267"/>
                <a:gd name="connsiteY15-1396" fmla="*/ 972364 h 1424419"/>
                <a:gd name="connsiteX16-1397" fmla="*/ 2496 w 1306267"/>
                <a:gd name="connsiteY16-1398" fmla="*/ 463106 h 1424419"/>
                <a:gd name="connsiteX17-1399" fmla="*/ 2458 w 1306267"/>
                <a:gd name="connsiteY17-1400" fmla="*/ 429563 h 1424419"/>
                <a:gd name="connsiteX18-1401" fmla="*/ 75248 w 1306267"/>
                <a:gd name="connsiteY18-1402" fmla="*/ 303202 h 1424419"/>
                <a:gd name="connsiteX19-1403" fmla="*/ 106293 w 1306267"/>
                <a:gd name="connsiteY19-1404" fmla="*/ 282597 h 1424419"/>
                <a:gd name="connsiteX20-1405" fmla="*/ 541533 w 1306267"/>
                <a:gd name="connsiteY20-1406" fmla="*/ 38110 h 1424419"/>
                <a:gd name="connsiteX21-1407" fmla="*/ 653528 w 1306267"/>
                <a:gd name="connsiteY21-1408" fmla="*/ 0 h 1424419"/>
                <a:gd name="connsiteX0-1409" fmla="*/ 653528 w 1306267"/>
                <a:gd name="connsiteY0-1410" fmla="*/ 0 h 1424419"/>
                <a:gd name="connsiteX1-1411" fmla="*/ 757287 w 1306267"/>
                <a:gd name="connsiteY1-1412" fmla="*/ 32444 h 1424419"/>
                <a:gd name="connsiteX2-1413" fmla="*/ 1206876 w 1306267"/>
                <a:gd name="connsiteY2-1414" fmla="*/ 284945 h 1424419"/>
                <a:gd name="connsiteX3-1415" fmla="*/ 1237706 w 1306267"/>
                <a:gd name="connsiteY3-1416" fmla="*/ 306775 h 1424419"/>
                <a:gd name="connsiteX4-1417" fmla="*/ 1301712 w 1306267"/>
                <a:gd name="connsiteY4-1418" fmla="*/ 442384 h 1424419"/>
                <a:gd name="connsiteX5-1419" fmla="*/ 1303099 w 1306267"/>
                <a:gd name="connsiteY5-1420" fmla="*/ 495558 h 1424419"/>
                <a:gd name="connsiteX6-1421" fmla="*/ 1303099 w 1306267"/>
                <a:gd name="connsiteY6-1422" fmla="*/ 952393 h 1424419"/>
                <a:gd name="connsiteX7-1423" fmla="*/ 1305306 w 1306267"/>
                <a:gd name="connsiteY7-1424" fmla="*/ 990115 h 1424419"/>
                <a:gd name="connsiteX8-1425" fmla="*/ 1255800 w 1306267"/>
                <a:gd name="connsiteY8-1426" fmla="*/ 1142552 h 1424419"/>
                <a:gd name="connsiteX9-1427" fmla="*/ 1172881 w 1306267"/>
                <a:gd name="connsiteY9-1428" fmla="*/ 1179342 h 1424419"/>
                <a:gd name="connsiteX10-1429" fmla="*/ 792288 w 1306267"/>
                <a:gd name="connsiteY10-1430" fmla="*/ 1385653 h 1424419"/>
                <a:gd name="connsiteX11-1431" fmla="*/ 522686 w 1306267"/>
                <a:gd name="connsiteY11-1432" fmla="*/ 1384922 h 1424419"/>
                <a:gd name="connsiteX12-1433" fmla="*/ 97009 w 1306267"/>
                <a:gd name="connsiteY12-1434" fmla="*/ 1161462 h 1424419"/>
                <a:gd name="connsiteX13-1435" fmla="*/ 44843 w 1306267"/>
                <a:gd name="connsiteY13-1436" fmla="*/ 1118989 h 1424419"/>
                <a:gd name="connsiteX14-1437" fmla="*/ 667 w 1306267"/>
                <a:gd name="connsiteY14-1438" fmla="*/ 999105 h 1424419"/>
                <a:gd name="connsiteX15-1439" fmla="*/ 0 w 1306267"/>
                <a:gd name="connsiteY15-1440" fmla="*/ 972364 h 1424419"/>
                <a:gd name="connsiteX16-1441" fmla="*/ 2496 w 1306267"/>
                <a:gd name="connsiteY16-1442" fmla="*/ 463106 h 1424419"/>
                <a:gd name="connsiteX17-1443" fmla="*/ 2458 w 1306267"/>
                <a:gd name="connsiteY17-1444" fmla="*/ 429563 h 1424419"/>
                <a:gd name="connsiteX18-1445" fmla="*/ 75248 w 1306267"/>
                <a:gd name="connsiteY18-1446" fmla="*/ 303202 h 1424419"/>
                <a:gd name="connsiteX19-1447" fmla="*/ 106293 w 1306267"/>
                <a:gd name="connsiteY19-1448" fmla="*/ 282597 h 1424419"/>
                <a:gd name="connsiteX20-1449" fmla="*/ 541533 w 1306267"/>
                <a:gd name="connsiteY20-1450" fmla="*/ 38110 h 1424419"/>
                <a:gd name="connsiteX21-1451" fmla="*/ 653528 w 1306267"/>
                <a:gd name="connsiteY21-1452" fmla="*/ 0 h 1424419"/>
                <a:gd name="connsiteX0-1453" fmla="*/ 653528 w 1306267"/>
                <a:gd name="connsiteY0-1454" fmla="*/ 0 h 1424419"/>
                <a:gd name="connsiteX1-1455" fmla="*/ 757287 w 1306267"/>
                <a:gd name="connsiteY1-1456" fmla="*/ 32444 h 1424419"/>
                <a:gd name="connsiteX2-1457" fmla="*/ 1206876 w 1306267"/>
                <a:gd name="connsiteY2-1458" fmla="*/ 284945 h 1424419"/>
                <a:gd name="connsiteX3-1459" fmla="*/ 1237706 w 1306267"/>
                <a:gd name="connsiteY3-1460" fmla="*/ 306775 h 1424419"/>
                <a:gd name="connsiteX4-1461" fmla="*/ 1301712 w 1306267"/>
                <a:gd name="connsiteY4-1462" fmla="*/ 442384 h 1424419"/>
                <a:gd name="connsiteX5-1463" fmla="*/ 1303099 w 1306267"/>
                <a:gd name="connsiteY5-1464" fmla="*/ 495558 h 1424419"/>
                <a:gd name="connsiteX6-1465" fmla="*/ 1303099 w 1306267"/>
                <a:gd name="connsiteY6-1466" fmla="*/ 952393 h 1424419"/>
                <a:gd name="connsiteX7-1467" fmla="*/ 1305306 w 1306267"/>
                <a:gd name="connsiteY7-1468" fmla="*/ 990115 h 1424419"/>
                <a:gd name="connsiteX8-1469" fmla="*/ 1255800 w 1306267"/>
                <a:gd name="connsiteY8-1470" fmla="*/ 1142552 h 1424419"/>
                <a:gd name="connsiteX9-1471" fmla="*/ 1172881 w 1306267"/>
                <a:gd name="connsiteY9-1472" fmla="*/ 1179342 h 1424419"/>
                <a:gd name="connsiteX10-1473" fmla="*/ 792288 w 1306267"/>
                <a:gd name="connsiteY10-1474" fmla="*/ 1385653 h 1424419"/>
                <a:gd name="connsiteX11-1475" fmla="*/ 522686 w 1306267"/>
                <a:gd name="connsiteY11-1476" fmla="*/ 1384922 h 1424419"/>
                <a:gd name="connsiteX12-1477" fmla="*/ 97009 w 1306267"/>
                <a:gd name="connsiteY12-1478" fmla="*/ 1161462 h 1424419"/>
                <a:gd name="connsiteX13-1479" fmla="*/ 44843 w 1306267"/>
                <a:gd name="connsiteY13-1480" fmla="*/ 1118989 h 1424419"/>
                <a:gd name="connsiteX14-1481" fmla="*/ 667 w 1306267"/>
                <a:gd name="connsiteY14-1482" fmla="*/ 999105 h 1424419"/>
                <a:gd name="connsiteX15-1483" fmla="*/ 0 w 1306267"/>
                <a:gd name="connsiteY15-1484" fmla="*/ 972364 h 1424419"/>
                <a:gd name="connsiteX16-1485" fmla="*/ 2496 w 1306267"/>
                <a:gd name="connsiteY16-1486" fmla="*/ 463106 h 1424419"/>
                <a:gd name="connsiteX17-1487" fmla="*/ 2458 w 1306267"/>
                <a:gd name="connsiteY17-1488" fmla="*/ 429563 h 1424419"/>
                <a:gd name="connsiteX18-1489" fmla="*/ 75248 w 1306267"/>
                <a:gd name="connsiteY18-1490" fmla="*/ 303202 h 1424419"/>
                <a:gd name="connsiteX19-1491" fmla="*/ 106293 w 1306267"/>
                <a:gd name="connsiteY19-1492" fmla="*/ 282597 h 1424419"/>
                <a:gd name="connsiteX20-1493" fmla="*/ 541533 w 1306267"/>
                <a:gd name="connsiteY20-1494" fmla="*/ 38110 h 1424419"/>
                <a:gd name="connsiteX21-1495" fmla="*/ 653528 w 1306267"/>
                <a:gd name="connsiteY21-1496" fmla="*/ 0 h 1424419"/>
                <a:gd name="connsiteX0-1497" fmla="*/ 653528 w 1306267"/>
                <a:gd name="connsiteY0-1498" fmla="*/ 0 h 1424419"/>
                <a:gd name="connsiteX1-1499" fmla="*/ 757287 w 1306267"/>
                <a:gd name="connsiteY1-1500" fmla="*/ 32444 h 1424419"/>
                <a:gd name="connsiteX2-1501" fmla="*/ 1206876 w 1306267"/>
                <a:gd name="connsiteY2-1502" fmla="*/ 284945 h 1424419"/>
                <a:gd name="connsiteX3-1503" fmla="*/ 1237706 w 1306267"/>
                <a:gd name="connsiteY3-1504" fmla="*/ 306775 h 1424419"/>
                <a:gd name="connsiteX4-1505" fmla="*/ 1301712 w 1306267"/>
                <a:gd name="connsiteY4-1506" fmla="*/ 442384 h 1424419"/>
                <a:gd name="connsiteX5-1507" fmla="*/ 1303099 w 1306267"/>
                <a:gd name="connsiteY5-1508" fmla="*/ 495558 h 1424419"/>
                <a:gd name="connsiteX6-1509" fmla="*/ 1303099 w 1306267"/>
                <a:gd name="connsiteY6-1510" fmla="*/ 952393 h 1424419"/>
                <a:gd name="connsiteX7-1511" fmla="*/ 1305306 w 1306267"/>
                <a:gd name="connsiteY7-1512" fmla="*/ 990115 h 1424419"/>
                <a:gd name="connsiteX8-1513" fmla="*/ 1255800 w 1306267"/>
                <a:gd name="connsiteY8-1514" fmla="*/ 1142552 h 1424419"/>
                <a:gd name="connsiteX9-1515" fmla="*/ 1172881 w 1306267"/>
                <a:gd name="connsiteY9-1516" fmla="*/ 1179342 h 1424419"/>
                <a:gd name="connsiteX10-1517" fmla="*/ 792288 w 1306267"/>
                <a:gd name="connsiteY10-1518" fmla="*/ 1385653 h 1424419"/>
                <a:gd name="connsiteX11-1519" fmla="*/ 522686 w 1306267"/>
                <a:gd name="connsiteY11-1520" fmla="*/ 1384922 h 1424419"/>
                <a:gd name="connsiteX12-1521" fmla="*/ 94302 w 1306267"/>
                <a:gd name="connsiteY12-1522" fmla="*/ 1158755 h 1424419"/>
                <a:gd name="connsiteX13-1523" fmla="*/ 44843 w 1306267"/>
                <a:gd name="connsiteY13-1524" fmla="*/ 1118989 h 1424419"/>
                <a:gd name="connsiteX14-1525" fmla="*/ 667 w 1306267"/>
                <a:gd name="connsiteY14-1526" fmla="*/ 999105 h 1424419"/>
                <a:gd name="connsiteX15-1527" fmla="*/ 0 w 1306267"/>
                <a:gd name="connsiteY15-1528" fmla="*/ 972364 h 1424419"/>
                <a:gd name="connsiteX16-1529" fmla="*/ 2496 w 1306267"/>
                <a:gd name="connsiteY16-1530" fmla="*/ 463106 h 1424419"/>
                <a:gd name="connsiteX17-1531" fmla="*/ 2458 w 1306267"/>
                <a:gd name="connsiteY17-1532" fmla="*/ 429563 h 1424419"/>
                <a:gd name="connsiteX18-1533" fmla="*/ 75248 w 1306267"/>
                <a:gd name="connsiteY18-1534" fmla="*/ 303202 h 1424419"/>
                <a:gd name="connsiteX19-1535" fmla="*/ 106293 w 1306267"/>
                <a:gd name="connsiteY19-1536" fmla="*/ 282597 h 1424419"/>
                <a:gd name="connsiteX20-1537" fmla="*/ 541533 w 1306267"/>
                <a:gd name="connsiteY20-1538" fmla="*/ 38110 h 1424419"/>
                <a:gd name="connsiteX21-1539" fmla="*/ 653528 w 1306267"/>
                <a:gd name="connsiteY21-1540" fmla="*/ 0 h 1424419"/>
                <a:gd name="connsiteX0-1541" fmla="*/ 653528 w 1306267"/>
                <a:gd name="connsiteY0-1542" fmla="*/ 0 h 1424419"/>
                <a:gd name="connsiteX1-1543" fmla="*/ 757287 w 1306267"/>
                <a:gd name="connsiteY1-1544" fmla="*/ 32444 h 1424419"/>
                <a:gd name="connsiteX2-1545" fmla="*/ 1206876 w 1306267"/>
                <a:gd name="connsiteY2-1546" fmla="*/ 284945 h 1424419"/>
                <a:gd name="connsiteX3-1547" fmla="*/ 1237706 w 1306267"/>
                <a:gd name="connsiteY3-1548" fmla="*/ 306775 h 1424419"/>
                <a:gd name="connsiteX4-1549" fmla="*/ 1301712 w 1306267"/>
                <a:gd name="connsiteY4-1550" fmla="*/ 442384 h 1424419"/>
                <a:gd name="connsiteX5-1551" fmla="*/ 1303099 w 1306267"/>
                <a:gd name="connsiteY5-1552" fmla="*/ 495558 h 1424419"/>
                <a:gd name="connsiteX6-1553" fmla="*/ 1303099 w 1306267"/>
                <a:gd name="connsiteY6-1554" fmla="*/ 952393 h 1424419"/>
                <a:gd name="connsiteX7-1555" fmla="*/ 1305306 w 1306267"/>
                <a:gd name="connsiteY7-1556" fmla="*/ 990115 h 1424419"/>
                <a:gd name="connsiteX8-1557" fmla="*/ 1255800 w 1306267"/>
                <a:gd name="connsiteY8-1558" fmla="*/ 1142552 h 1424419"/>
                <a:gd name="connsiteX9-1559" fmla="*/ 1172881 w 1306267"/>
                <a:gd name="connsiteY9-1560" fmla="*/ 1179342 h 1424419"/>
                <a:gd name="connsiteX10-1561" fmla="*/ 792288 w 1306267"/>
                <a:gd name="connsiteY10-1562" fmla="*/ 1385653 h 1424419"/>
                <a:gd name="connsiteX11-1563" fmla="*/ 522686 w 1306267"/>
                <a:gd name="connsiteY11-1564" fmla="*/ 1384922 h 1424419"/>
                <a:gd name="connsiteX12-1565" fmla="*/ 94302 w 1306267"/>
                <a:gd name="connsiteY12-1566" fmla="*/ 1158755 h 1424419"/>
                <a:gd name="connsiteX13-1567" fmla="*/ 39429 w 1306267"/>
                <a:gd name="connsiteY13-1568" fmla="*/ 1117635 h 1424419"/>
                <a:gd name="connsiteX14-1569" fmla="*/ 667 w 1306267"/>
                <a:gd name="connsiteY14-1570" fmla="*/ 999105 h 1424419"/>
                <a:gd name="connsiteX15-1571" fmla="*/ 0 w 1306267"/>
                <a:gd name="connsiteY15-1572" fmla="*/ 972364 h 1424419"/>
                <a:gd name="connsiteX16-1573" fmla="*/ 2496 w 1306267"/>
                <a:gd name="connsiteY16-1574" fmla="*/ 463106 h 1424419"/>
                <a:gd name="connsiteX17-1575" fmla="*/ 2458 w 1306267"/>
                <a:gd name="connsiteY17-1576" fmla="*/ 429563 h 1424419"/>
                <a:gd name="connsiteX18-1577" fmla="*/ 75248 w 1306267"/>
                <a:gd name="connsiteY18-1578" fmla="*/ 303202 h 1424419"/>
                <a:gd name="connsiteX19-1579" fmla="*/ 106293 w 1306267"/>
                <a:gd name="connsiteY19-1580" fmla="*/ 282597 h 1424419"/>
                <a:gd name="connsiteX20-1581" fmla="*/ 541533 w 1306267"/>
                <a:gd name="connsiteY20-1582" fmla="*/ 38110 h 1424419"/>
                <a:gd name="connsiteX21-1583" fmla="*/ 653528 w 1306267"/>
                <a:gd name="connsiteY21-1584" fmla="*/ 0 h 1424419"/>
                <a:gd name="connsiteX0-1585" fmla="*/ 653528 w 1305333"/>
                <a:gd name="connsiteY0-1586" fmla="*/ 0 h 1424419"/>
                <a:gd name="connsiteX1-1587" fmla="*/ 757287 w 1305333"/>
                <a:gd name="connsiteY1-1588" fmla="*/ 32444 h 1424419"/>
                <a:gd name="connsiteX2-1589" fmla="*/ 1206876 w 1305333"/>
                <a:gd name="connsiteY2-1590" fmla="*/ 284945 h 1424419"/>
                <a:gd name="connsiteX3-1591" fmla="*/ 1237706 w 1305333"/>
                <a:gd name="connsiteY3-1592" fmla="*/ 306775 h 1424419"/>
                <a:gd name="connsiteX4-1593" fmla="*/ 1301712 w 1305333"/>
                <a:gd name="connsiteY4-1594" fmla="*/ 442384 h 1424419"/>
                <a:gd name="connsiteX5-1595" fmla="*/ 1303099 w 1305333"/>
                <a:gd name="connsiteY5-1596" fmla="*/ 495558 h 1424419"/>
                <a:gd name="connsiteX6-1597" fmla="*/ 1303099 w 1305333"/>
                <a:gd name="connsiteY6-1598" fmla="*/ 952393 h 1424419"/>
                <a:gd name="connsiteX7-1599" fmla="*/ 1305306 w 1305333"/>
                <a:gd name="connsiteY7-1600" fmla="*/ 990115 h 1424419"/>
                <a:gd name="connsiteX8-1601" fmla="*/ 1227376 w 1305333"/>
                <a:gd name="connsiteY8-1602" fmla="*/ 1152027 h 1424419"/>
                <a:gd name="connsiteX9-1603" fmla="*/ 1172881 w 1305333"/>
                <a:gd name="connsiteY9-1604" fmla="*/ 1179342 h 1424419"/>
                <a:gd name="connsiteX10-1605" fmla="*/ 792288 w 1305333"/>
                <a:gd name="connsiteY10-1606" fmla="*/ 1385653 h 1424419"/>
                <a:gd name="connsiteX11-1607" fmla="*/ 522686 w 1305333"/>
                <a:gd name="connsiteY11-1608" fmla="*/ 1384922 h 1424419"/>
                <a:gd name="connsiteX12-1609" fmla="*/ 94302 w 1305333"/>
                <a:gd name="connsiteY12-1610" fmla="*/ 1158755 h 1424419"/>
                <a:gd name="connsiteX13-1611" fmla="*/ 39429 w 1305333"/>
                <a:gd name="connsiteY13-1612" fmla="*/ 1117635 h 1424419"/>
                <a:gd name="connsiteX14-1613" fmla="*/ 667 w 1305333"/>
                <a:gd name="connsiteY14-1614" fmla="*/ 999105 h 1424419"/>
                <a:gd name="connsiteX15-1615" fmla="*/ 0 w 1305333"/>
                <a:gd name="connsiteY15-1616" fmla="*/ 972364 h 1424419"/>
                <a:gd name="connsiteX16-1617" fmla="*/ 2496 w 1305333"/>
                <a:gd name="connsiteY16-1618" fmla="*/ 463106 h 1424419"/>
                <a:gd name="connsiteX17-1619" fmla="*/ 2458 w 1305333"/>
                <a:gd name="connsiteY17-1620" fmla="*/ 429563 h 1424419"/>
                <a:gd name="connsiteX18-1621" fmla="*/ 75248 w 1305333"/>
                <a:gd name="connsiteY18-1622" fmla="*/ 303202 h 1424419"/>
                <a:gd name="connsiteX19-1623" fmla="*/ 106293 w 1305333"/>
                <a:gd name="connsiteY19-1624" fmla="*/ 282597 h 1424419"/>
                <a:gd name="connsiteX20-1625" fmla="*/ 541533 w 1305333"/>
                <a:gd name="connsiteY20-1626" fmla="*/ 38110 h 1424419"/>
                <a:gd name="connsiteX21-1627" fmla="*/ 653528 w 1305333"/>
                <a:gd name="connsiteY21-1628" fmla="*/ 0 h 1424419"/>
                <a:gd name="connsiteX0-1629" fmla="*/ 653528 w 1305333"/>
                <a:gd name="connsiteY0-1630" fmla="*/ 0 h 1424419"/>
                <a:gd name="connsiteX1-1631" fmla="*/ 757287 w 1305333"/>
                <a:gd name="connsiteY1-1632" fmla="*/ 32444 h 1424419"/>
                <a:gd name="connsiteX2-1633" fmla="*/ 1206876 w 1305333"/>
                <a:gd name="connsiteY2-1634" fmla="*/ 284945 h 1424419"/>
                <a:gd name="connsiteX3-1635" fmla="*/ 1237706 w 1305333"/>
                <a:gd name="connsiteY3-1636" fmla="*/ 306775 h 1424419"/>
                <a:gd name="connsiteX4-1637" fmla="*/ 1301712 w 1305333"/>
                <a:gd name="connsiteY4-1638" fmla="*/ 442384 h 1424419"/>
                <a:gd name="connsiteX5-1639" fmla="*/ 1303099 w 1305333"/>
                <a:gd name="connsiteY5-1640" fmla="*/ 495558 h 1424419"/>
                <a:gd name="connsiteX6-1641" fmla="*/ 1303099 w 1305333"/>
                <a:gd name="connsiteY6-1642" fmla="*/ 952393 h 1424419"/>
                <a:gd name="connsiteX7-1643" fmla="*/ 1302599 w 1305333"/>
                <a:gd name="connsiteY7-1644" fmla="*/ 1003650 h 1424419"/>
                <a:gd name="connsiteX8-1645" fmla="*/ 1227376 w 1305333"/>
                <a:gd name="connsiteY8-1646" fmla="*/ 1152027 h 1424419"/>
                <a:gd name="connsiteX9-1647" fmla="*/ 1172881 w 1305333"/>
                <a:gd name="connsiteY9-1648" fmla="*/ 1179342 h 1424419"/>
                <a:gd name="connsiteX10-1649" fmla="*/ 792288 w 1305333"/>
                <a:gd name="connsiteY10-1650" fmla="*/ 1385653 h 1424419"/>
                <a:gd name="connsiteX11-1651" fmla="*/ 522686 w 1305333"/>
                <a:gd name="connsiteY11-1652" fmla="*/ 1384922 h 1424419"/>
                <a:gd name="connsiteX12-1653" fmla="*/ 94302 w 1305333"/>
                <a:gd name="connsiteY12-1654" fmla="*/ 1158755 h 1424419"/>
                <a:gd name="connsiteX13-1655" fmla="*/ 39429 w 1305333"/>
                <a:gd name="connsiteY13-1656" fmla="*/ 1117635 h 1424419"/>
                <a:gd name="connsiteX14-1657" fmla="*/ 667 w 1305333"/>
                <a:gd name="connsiteY14-1658" fmla="*/ 999105 h 1424419"/>
                <a:gd name="connsiteX15-1659" fmla="*/ 0 w 1305333"/>
                <a:gd name="connsiteY15-1660" fmla="*/ 972364 h 1424419"/>
                <a:gd name="connsiteX16-1661" fmla="*/ 2496 w 1305333"/>
                <a:gd name="connsiteY16-1662" fmla="*/ 463106 h 1424419"/>
                <a:gd name="connsiteX17-1663" fmla="*/ 2458 w 1305333"/>
                <a:gd name="connsiteY17-1664" fmla="*/ 429563 h 1424419"/>
                <a:gd name="connsiteX18-1665" fmla="*/ 75248 w 1305333"/>
                <a:gd name="connsiteY18-1666" fmla="*/ 303202 h 1424419"/>
                <a:gd name="connsiteX19-1667" fmla="*/ 106293 w 1305333"/>
                <a:gd name="connsiteY19-1668" fmla="*/ 282597 h 1424419"/>
                <a:gd name="connsiteX20-1669" fmla="*/ 541533 w 1305333"/>
                <a:gd name="connsiteY20-1670" fmla="*/ 38110 h 1424419"/>
                <a:gd name="connsiteX21-1671" fmla="*/ 653528 w 1305333"/>
                <a:gd name="connsiteY21-1672" fmla="*/ 0 h 1424419"/>
                <a:gd name="connsiteX0-1673" fmla="*/ 653528 w 1305080"/>
                <a:gd name="connsiteY0-1674" fmla="*/ 0 h 1424419"/>
                <a:gd name="connsiteX1-1675" fmla="*/ 757287 w 1305080"/>
                <a:gd name="connsiteY1-1676" fmla="*/ 32444 h 1424419"/>
                <a:gd name="connsiteX2-1677" fmla="*/ 1206876 w 1305080"/>
                <a:gd name="connsiteY2-1678" fmla="*/ 284945 h 1424419"/>
                <a:gd name="connsiteX3-1679" fmla="*/ 1237706 w 1305080"/>
                <a:gd name="connsiteY3-1680" fmla="*/ 306775 h 1424419"/>
                <a:gd name="connsiteX4-1681" fmla="*/ 1301712 w 1305080"/>
                <a:gd name="connsiteY4-1682" fmla="*/ 442384 h 1424419"/>
                <a:gd name="connsiteX5-1683" fmla="*/ 1303099 w 1305080"/>
                <a:gd name="connsiteY5-1684" fmla="*/ 495558 h 1424419"/>
                <a:gd name="connsiteX6-1685" fmla="*/ 1301746 w 1305080"/>
                <a:gd name="connsiteY6-1686" fmla="*/ 953747 h 1424419"/>
                <a:gd name="connsiteX7-1687" fmla="*/ 1302599 w 1305080"/>
                <a:gd name="connsiteY7-1688" fmla="*/ 1003650 h 1424419"/>
                <a:gd name="connsiteX8-1689" fmla="*/ 1227376 w 1305080"/>
                <a:gd name="connsiteY8-1690" fmla="*/ 1152027 h 1424419"/>
                <a:gd name="connsiteX9-1691" fmla="*/ 1172881 w 1305080"/>
                <a:gd name="connsiteY9-1692" fmla="*/ 1179342 h 1424419"/>
                <a:gd name="connsiteX10-1693" fmla="*/ 792288 w 1305080"/>
                <a:gd name="connsiteY10-1694" fmla="*/ 1385653 h 1424419"/>
                <a:gd name="connsiteX11-1695" fmla="*/ 522686 w 1305080"/>
                <a:gd name="connsiteY11-1696" fmla="*/ 1384922 h 1424419"/>
                <a:gd name="connsiteX12-1697" fmla="*/ 94302 w 1305080"/>
                <a:gd name="connsiteY12-1698" fmla="*/ 1158755 h 1424419"/>
                <a:gd name="connsiteX13-1699" fmla="*/ 39429 w 1305080"/>
                <a:gd name="connsiteY13-1700" fmla="*/ 1117635 h 1424419"/>
                <a:gd name="connsiteX14-1701" fmla="*/ 667 w 1305080"/>
                <a:gd name="connsiteY14-1702" fmla="*/ 999105 h 1424419"/>
                <a:gd name="connsiteX15-1703" fmla="*/ 0 w 1305080"/>
                <a:gd name="connsiteY15-1704" fmla="*/ 972364 h 1424419"/>
                <a:gd name="connsiteX16-1705" fmla="*/ 2496 w 1305080"/>
                <a:gd name="connsiteY16-1706" fmla="*/ 463106 h 1424419"/>
                <a:gd name="connsiteX17-1707" fmla="*/ 2458 w 1305080"/>
                <a:gd name="connsiteY17-1708" fmla="*/ 429563 h 1424419"/>
                <a:gd name="connsiteX18-1709" fmla="*/ 75248 w 1305080"/>
                <a:gd name="connsiteY18-1710" fmla="*/ 303202 h 1424419"/>
                <a:gd name="connsiteX19-1711" fmla="*/ 106293 w 1305080"/>
                <a:gd name="connsiteY19-1712" fmla="*/ 282597 h 1424419"/>
                <a:gd name="connsiteX20-1713" fmla="*/ 541533 w 1305080"/>
                <a:gd name="connsiteY20-1714" fmla="*/ 38110 h 1424419"/>
                <a:gd name="connsiteX21-1715" fmla="*/ 653528 w 1305080"/>
                <a:gd name="connsiteY21-1716" fmla="*/ 0 h 1424419"/>
                <a:gd name="connsiteX0-1717" fmla="*/ 653528 w 1305299"/>
                <a:gd name="connsiteY0-1718" fmla="*/ 0 h 1424419"/>
                <a:gd name="connsiteX1-1719" fmla="*/ 757287 w 1305299"/>
                <a:gd name="connsiteY1-1720" fmla="*/ 32444 h 1424419"/>
                <a:gd name="connsiteX2-1721" fmla="*/ 1206876 w 1305299"/>
                <a:gd name="connsiteY2-1722" fmla="*/ 284945 h 1424419"/>
                <a:gd name="connsiteX3-1723" fmla="*/ 1237706 w 1305299"/>
                <a:gd name="connsiteY3-1724" fmla="*/ 306775 h 1424419"/>
                <a:gd name="connsiteX4-1725" fmla="*/ 1301712 w 1305299"/>
                <a:gd name="connsiteY4-1726" fmla="*/ 442384 h 1424419"/>
                <a:gd name="connsiteX5-1727" fmla="*/ 1303099 w 1305299"/>
                <a:gd name="connsiteY5-1728" fmla="*/ 495558 h 1424419"/>
                <a:gd name="connsiteX6-1729" fmla="*/ 1301746 w 1305299"/>
                <a:gd name="connsiteY6-1730" fmla="*/ 953747 h 1424419"/>
                <a:gd name="connsiteX7-1731" fmla="*/ 1302599 w 1305299"/>
                <a:gd name="connsiteY7-1732" fmla="*/ 1003650 h 1424419"/>
                <a:gd name="connsiteX8-1733" fmla="*/ 1227376 w 1305299"/>
                <a:gd name="connsiteY8-1734" fmla="*/ 1152027 h 1424419"/>
                <a:gd name="connsiteX9-1735" fmla="*/ 1172881 w 1305299"/>
                <a:gd name="connsiteY9-1736" fmla="*/ 1179342 h 1424419"/>
                <a:gd name="connsiteX10-1737" fmla="*/ 792288 w 1305299"/>
                <a:gd name="connsiteY10-1738" fmla="*/ 1385653 h 1424419"/>
                <a:gd name="connsiteX11-1739" fmla="*/ 522686 w 1305299"/>
                <a:gd name="connsiteY11-1740" fmla="*/ 1384922 h 1424419"/>
                <a:gd name="connsiteX12-1741" fmla="*/ 94302 w 1305299"/>
                <a:gd name="connsiteY12-1742" fmla="*/ 1158755 h 1424419"/>
                <a:gd name="connsiteX13-1743" fmla="*/ 39429 w 1305299"/>
                <a:gd name="connsiteY13-1744" fmla="*/ 1117635 h 1424419"/>
                <a:gd name="connsiteX14-1745" fmla="*/ 667 w 1305299"/>
                <a:gd name="connsiteY14-1746" fmla="*/ 999105 h 1424419"/>
                <a:gd name="connsiteX15-1747" fmla="*/ 0 w 1305299"/>
                <a:gd name="connsiteY15-1748" fmla="*/ 972364 h 1424419"/>
                <a:gd name="connsiteX16-1749" fmla="*/ 2496 w 1305299"/>
                <a:gd name="connsiteY16-1750" fmla="*/ 463106 h 1424419"/>
                <a:gd name="connsiteX17-1751" fmla="*/ 2458 w 1305299"/>
                <a:gd name="connsiteY17-1752" fmla="*/ 429563 h 1424419"/>
                <a:gd name="connsiteX18-1753" fmla="*/ 75248 w 1305299"/>
                <a:gd name="connsiteY18-1754" fmla="*/ 303202 h 1424419"/>
                <a:gd name="connsiteX19-1755" fmla="*/ 106293 w 1305299"/>
                <a:gd name="connsiteY19-1756" fmla="*/ 282597 h 1424419"/>
                <a:gd name="connsiteX20-1757" fmla="*/ 541533 w 1305299"/>
                <a:gd name="connsiteY20-1758" fmla="*/ 38110 h 1424419"/>
                <a:gd name="connsiteX21-1759" fmla="*/ 653528 w 1305299"/>
                <a:gd name="connsiteY21-1760" fmla="*/ 0 h 1424419"/>
                <a:gd name="connsiteX0-1761" fmla="*/ 653528 w 1306646"/>
                <a:gd name="connsiteY0-1762" fmla="*/ 0 h 1424419"/>
                <a:gd name="connsiteX1-1763" fmla="*/ 757287 w 1306646"/>
                <a:gd name="connsiteY1-1764" fmla="*/ 32444 h 1424419"/>
                <a:gd name="connsiteX2-1765" fmla="*/ 1206876 w 1306646"/>
                <a:gd name="connsiteY2-1766" fmla="*/ 284945 h 1424419"/>
                <a:gd name="connsiteX3-1767" fmla="*/ 1237706 w 1306646"/>
                <a:gd name="connsiteY3-1768" fmla="*/ 306775 h 1424419"/>
                <a:gd name="connsiteX4-1769" fmla="*/ 1301712 w 1306646"/>
                <a:gd name="connsiteY4-1770" fmla="*/ 442384 h 1424419"/>
                <a:gd name="connsiteX5-1771" fmla="*/ 1303099 w 1306646"/>
                <a:gd name="connsiteY5-1772" fmla="*/ 495558 h 1424419"/>
                <a:gd name="connsiteX6-1773" fmla="*/ 1301746 w 1306646"/>
                <a:gd name="connsiteY6-1774" fmla="*/ 953747 h 1424419"/>
                <a:gd name="connsiteX7-1775" fmla="*/ 1302599 w 1306646"/>
                <a:gd name="connsiteY7-1776" fmla="*/ 1003650 h 1424419"/>
                <a:gd name="connsiteX8-1777" fmla="*/ 1227376 w 1306646"/>
                <a:gd name="connsiteY8-1778" fmla="*/ 1152027 h 1424419"/>
                <a:gd name="connsiteX9-1779" fmla="*/ 1172881 w 1306646"/>
                <a:gd name="connsiteY9-1780" fmla="*/ 1179342 h 1424419"/>
                <a:gd name="connsiteX10-1781" fmla="*/ 792288 w 1306646"/>
                <a:gd name="connsiteY10-1782" fmla="*/ 1385653 h 1424419"/>
                <a:gd name="connsiteX11-1783" fmla="*/ 522686 w 1306646"/>
                <a:gd name="connsiteY11-1784" fmla="*/ 1384922 h 1424419"/>
                <a:gd name="connsiteX12-1785" fmla="*/ 94302 w 1306646"/>
                <a:gd name="connsiteY12-1786" fmla="*/ 1158755 h 1424419"/>
                <a:gd name="connsiteX13-1787" fmla="*/ 39429 w 1306646"/>
                <a:gd name="connsiteY13-1788" fmla="*/ 1117635 h 1424419"/>
                <a:gd name="connsiteX14-1789" fmla="*/ 667 w 1306646"/>
                <a:gd name="connsiteY14-1790" fmla="*/ 999105 h 1424419"/>
                <a:gd name="connsiteX15-1791" fmla="*/ 0 w 1306646"/>
                <a:gd name="connsiteY15-1792" fmla="*/ 972364 h 1424419"/>
                <a:gd name="connsiteX16-1793" fmla="*/ 2496 w 1306646"/>
                <a:gd name="connsiteY16-1794" fmla="*/ 463106 h 1424419"/>
                <a:gd name="connsiteX17-1795" fmla="*/ 2458 w 1306646"/>
                <a:gd name="connsiteY17-1796" fmla="*/ 429563 h 1424419"/>
                <a:gd name="connsiteX18-1797" fmla="*/ 75248 w 1306646"/>
                <a:gd name="connsiteY18-1798" fmla="*/ 303202 h 1424419"/>
                <a:gd name="connsiteX19-1799" fmla="*/ 106293 w 1306646"/>
                <a:gd name="connsiteY19-1800" fmla="*/ 282597 h 1424419"/>
                <a:gd name="connsiteX20-1801" fmla="*/ 541533 w 1306646"/>
                <a:gd name="connsiteY20-1802" fmla="*/ 38110 h 1424419"/>
                <a:gd name="connsiteX21-1803" fmla="*/ 653528 w 1306646"/>
                <a:gd name="connsiteY21-1804" fmla="*/ 0 h 1424419"/>
                <a:gd name="connsiteX0-1805" fmla="*/ 653528 w 1305299"/>
                <a:gd name="connsiteY0-1806" fmla="*/ 0 h 1424419"/>
                <a:gd name="connsiteX1-1807" fmla="*/ 757287 w 1305299"/>
                <a:gd name="connsiteY1-1808" fmla="*/ 32444 h 1424419"/>
                <a:gd name="connsiteX2-1809" fmla="*/ 1206876 w 1305299"/>
                <a:gd name="connsiteY2-1810" fmla="*/ 284945 h 1424419"/>
                <a:gd name="connsiteX3-1811" fmla="*/ 1237706 w 1305299"/>
                <a:gd name="connsiteY3-1812" fmla="*/ 306775 h 1424419"/>
                <a:gd name="connsiteX4-1813" fmla="*/ 1301712 w 1305299"/>
                <a:gd name="connsiteY4-1814" fmla="*/ 442384 h 1424419"/>
                <a:gd name="connsiteX5-1815" fmla="*/ 1303099 w 1305299"/>
                <a:gd name="connsiteY5-1816" fmla="*/ 495558 h 1424419"/>
                <a:gd name="connsiteX6-1817" fmla="*/ 1301746 w 1305299"/>
                <a:gd name="connsiteY6-1818" fmla="*/ 953747 h 1424419"/>
                <a:gd name="connsiteX7-1819" fmla="*/ 1302599 w 1305299"/>
                <a:gd name="connsiteY7-1820" fmla="*/ 1003650 h 1424419"/>
                <a:gd name="connsiteX8-1821" fmla="*/ 1227376 w 1305299"/>
                <a:gd name="connsiteY8-1822" fmla="*/ 1152027 h 1424419"/>
                <a:gd name="connsiteX9-1823" fmla="*/ 1172881 w 1305299"/>
                <a:gd name="connsiteY9-1824" fmla="*/ 1179342 h 1424419"/>
                <a:gd name="connsiteX10-1825" fmla="*/ 792288 w 1305299"/>
                <a:gd name="connsiteY10-1826" fmla="*/ 1385653 h 1424419"/>
                <a:gd name="connsiteX11-1827" fmla="*/ 522686 w 1305299"/>
                <a:gd name="connsiteY11-1828" fmla="*/ 1384922 h 1424419"/>
                <a:gd name="connsiteX12-1829" fmla="*/ 94302 w 1305299"/>
                <a:gd name="connsiteY12-1830" fmla="*/ 1158755 h 1424419"/>
                <a:gd name="connsiteX13-1831" fmla="*/ 39429 w 1305299"/>
                <a:gd name="connsiteY13-1832" fmla="*/ 1117635 h 1424419"/>
                <a:gd name="connsiteX14-1833" fmla="*/ 667 w 1305299"/>
                <a:gd name="connsiteY14-1834" fmla="*/ 999105 h 1424419"/>
                <a:gd name="connsiteX15-1835" fmla="*/ 0 w 1305299"/>
                <a:gd name="connsiteY15-1836" fmla="*/ 972364 h 1424419"/>
                <a:gd name="connsiteX16-1837" fmla="*/ 2496 w 1305299"/>
                <a:gd name="connsiteY16-1838" fmla="*/ 463106 h 1424419"/>
                <a:gd name="connsiteX17-1839" fmla="*/ 2458 w 1305299"/>
                <a:gd name="connsiteY17-1840" fmla="*/ 429563 h 1424419"/>
                <a:gd name="connsiteX18-1841" fmla="*/ 75248 w 1305299"/>
                <a:gd name="connsiteY18-1842" fmla="*/ 303202 h 1424419"/>
                <a:gd name="connsiteX19-1843" fmla="*/ 106293 w 1305299"/>
                <a:gd name="connsiteY19-1844" fmla="*/ 282597 h 1424419"/>
                <a:gd name="connsiteX20-1845" fmla="*/ 541533 w 1305299"/>
                <a:gd name="connsiteY20-1846" fmla="*/ 38110 h 1424419"/>
                <a:gd name="connsiteX21-1847" fmla="*/ 653528 w 1305299"/>
                <a:gd name="connsiteY21-1848" fmla="*/ 0 h 1424419"/>
                <a:gd name="connsiteX0-1849" fmla="*/ 653528 w 1304127"/>
                <a:gd name="connsiteY0-1850" fmla="*/ 0 h 1424419"/>
                <a:gd name="connsiteX1-1851" fmla="*/ 757287 w 1304127"/>
                <a:gd name="connsiteY1-1852" fmla="*/ 32444 h 1424419"/>
                <a:gd name="connsiteX2-1853" fmla="*/ 1206876 w 1304127"/>
                <a:gd name="connsiteY2-1854" fmla="*/ 284945 h 1424419"/>
                <a:gd name="connsiteX3-1855" fmla="*/ 1237706 w 1304127"/>
                <a:gd name="connsiteY3-1856" fmla="*/ 306775 h 1424419"/>
                <a:gd name="connsiteX4-1857" fmla="*/ 1301712 w 1304127"/>
                <a:gd name="connsiteY4-1858" fmla="*/ 442384 h 1424419"/>
                <a:gd name="connsiteX5-1859" fmla="*/ 1303099 w 1304127"/>
                <a:gd name="connsiteY5-1860" fmla="*/ 495558 h 1424419"/>
                <a:gd name="connsiteX6-1861" fmla="*/ 1301746 w 1304127"/>
                <a:gd name="connsiteY6-1862" fmla="*/ 953747 h 1424419"/>
                <a:gd name="connsiteX7-1863" fmla="*/ 1302599 w 1304127"/>
                <a:gd name="connsiteY7-1864" fmla="*/ 1003650 h 1424419"/>
                <a:gd name="connsiteX8-1865" fmla="*/ 1227376 w 1304127"/>
                <a:gd name="connsiteY8-1866" fmla="*/ 1152027 h 1424419"/>
                <a:gd name="connsiteX9-1867" fmla="*/ 1172881 w 1304127"/>
                <a:gd name="connsiteY9-1868" fmla="*/ 1179342 h 1424419"/>
                <a:gd name="connsiteX10-1869" fmla="*/ 792288 w 1304127"/>
                <a:gd name="connsiteY10-1870" fmla="*/ 1385653 h 1424419"/>
                <a:gd name="connsiteX11-1871" fmla="*/ 522686 w 1304127"/>
                <a:gd name="connsiteY11-1872" fmla="*/ 1384922 h 1424419"/>
                <a:gd name="connsiteX12-1873" fmla="*/ 94302 w 1304127"/>
                <a:gd name="connsiteY12-1874" fmla="*/ 1158755 h 1424419"/>
                <a:gd name="connsiteX13-1875" fmla="*/ 39429 w 1304127"/>
                <a:gd name="connsiteY13-1876" fmla="*/ 1117635 h 1424419"/>
                <a:gd name="connsiteX14-1877" fmla="*/ 667 w 1304127"/>
                <a:gd name="connsiteY14-1878" fmla="*/ 999105 h 1424419"/>
                <a:gd name="connsiteX15-1879" fmla="*/ 0 w 1304127"/>
                <a:gd name="connsiteY15-1880" fmla="*/ 972364 h 1424419"/>
                <a:gd name="connsiteX16-1881" fmla="*/ 2496 w 1304127"/>
                <a:gd name="connsiteY16-1882" fmla="*/ 463106 h 1424419"/>
                <a:gd name="connsiteX17-1883" fmla="*/ 2458 w 1304127"/>
                <a:gd name="connsiteY17-1884" fmla="*/ 429563 h 1424419"/>
                <a:gd name="connsiteX18-1885" fmla="*/ 75248 w 1304127"/>
                <a:gd name="connsiteY18-1886" fmla="*/ 303202 h 1424419"/>
                <a:gd name="connsiteX19-1887" fmla="*/ 106293 w 1304127"/>
                <a:gd name="connsiteY19-1888" fmla="*/ 282597 h 1424419"/>
                <a:gd name="connsiteX20-1889" fmla="*/ 541533 w 1304127"/>
                <a:gd name="connsiteY20-1890" fmla="*/ 38110 h 1424419"/>
                <a:gd name="connsiteX21-1891" fmla="*/ 653528 w 1304127"/>
                <a:gd name="connsiteY21-1892" fmla="*/ 0 h 1424419"/>
                <a:gd name="connsiteX0-1893" fmla="*/ 653528 w 1306101"/>
                <a:gd name="connsiteY0-1894" fmla="*/ 0 h 1424419"/>
                <a:gd name="connsiteX1-1895" fmla="*/ 757287 w 1306101"/>
                <a:gd name="connsiteY1-1896" fmla="*/ 32444 h 1424419"/>
                <a:gd name="connsiteX2-1897" fmla="*/ 1206876 w 1306101"/>
                <a:gd name="connsiteY2-1898" fmla="*/ 284945 h 1424419"/>
                <a:gd name="connsiteX3-1899" fmla="*/ 1237706 w 1306101"/>
                <a:gd name="connsiteY3-1900" fmla="*/ 306775 h 1424419"/>
                <a:gd name="connsiteX4-1901" fmla="*/ 1305773 w 1306101"/>
                <a:gd name="connsiteY4-1902" fmla="*/ 442384 h 1424419"/>
                <a:gd name="connsiteX5-1903" fmla="*/ 1303099 w 1306101"/>
                <a:gd name="connsiteY5-1904" fmla="*/ 495558 h 1424419"/>
                <a:gd name="connsiteX6-1905" fmla="*/ 1301746 w 1306101"/>
                <a:gd name="connsiteY6-1906" fmla="*/ 953747 h 1424419"/>
                <a:gd name="connsiteX7-1907" fmla="*/ 1302599 w 1306101"/>
                <a:gd name="connsiteY7-1908" fmla="*/ 1003650 h 1424419"/>
                <a:gd name="connsiteX8-1909" fmla="*/ 1227376 w 1306101"/>
                <a:gd name="connsiteY8-1910" fmla="*/ 1152027 h 1424419"/>
                <a:gd name="connsiteX9-1911" fmla="*/ 1172881 w 1306101"/>
                <a:gd name="connsiteY9-1912" fmla="*/ 1179342 h 1424419"/>
                <a:gd name="connsiteX10-1913" fmla="*/ 792288 w 1306101"/>
                <a:gd name="connsiteY10-1914" fmla="*/ 1385653 h 1424419"/>
                <a:gd name="connsiteX11-1915" fmla="*/ 522686 w 1306101"/>
                <a:gd name="connsiteY11-1916" fmla="*/ 1384922 h 1424419"/>
                <a:gd name="connsiteX12-1917" fmla="*/ 94302 w 1306101"/>
                <a:gd name="connsiteY12-1918" fmla="*/ 1158755 h 1424419"/>
                <a:gd name="connsiteX13-1919" fmla="*/ 39429 w 1306101"/>
                <a:gd name="connsiteY13-1920" fmla="*/ 1117635 h 1424419"/>
                <a:gd name="connsiteX14-1921" fmla="*/ 667 w 1306101"/>
                <a:gd name="connsiteY14-1922" fmla="*/ 999105 h 1424419"/>
                <a:gd name="connsiteX15-1923" fmla="*/ 0 w 1306101"/>
                <a:gd name="connsiteY15-1924" fmla="*/ 972364 h 1424419"/>
                <a:gd name="connsiteX16-1925" fmla="*/ 2496 w 1306101"/>
                <a:gd name="connsiteY16-1926" fmla="*/ 463106 h 1424419"/>
                <a:gd name="connsiteX17-1927" fmla="*/ 2458 w 1306101"/>
                <a:gd name="connsiteY17-1928" fmla="*/ 429563 h 1424419"/>
                <a:gd name="connsiteX18-1929" fmla="*/ 75248 w 1306101"/>
                <a:gd name="connsiteY18-1930" fmla="*/ 303202 h 1424419"/>
                <a:gd name="connsiteX19-1931" fmla="*/ 106293 w 1306101"/>
                <a:gd name="connsiteY19-1932" fmla="*/ 282597 h 1424419"/>
                <a:gd name="connsiteX20-1933" fmla="*/ 541533 w 1306101"/>
                <a:gd name="connsiteY20-1934" fmla="*/ 38110 h 1424419"/>
                <a:gd name="connsiteX21-1935" fmla="*/ 653528 w 1306101"/>
                <a:gd name="connsiteY21-1936" fmla="*/ 0 h 1424419"/>
                <a:gd name="connsiteX0-1937" fmla="*/ 653528 w 1304819"/>
                <a:gd name="connsiteY0-1938" fmla="*/ 0 h 1424419"/>
                <a:gd name="connsiteX1-1939" fmla="*/ 757287 w 1304819"/>
                <a:gd name="connsiteY1-1940" fmla="*/ 32444 h 1424419"/>
                <a:gd name="connsiteX2-1941" fmla="*/ 1206876 w 1304819"/>
                <a:gd name="connsiteY2-1942" fmla="*/ 284945 h 1424419"/>
                <a:gd name="connsiteX3-1943" fmla="*/ 1237706 w 1304819"/>
                <a:gd name="connsiteY3-1944" fmla="*/ 306775 h 1424419"/>
                <a:gd name="connsiteX4-1945" fmla="*/ 1304420 w 1304819"/>
                <a:gd name="connsiteY4-1946" fmla="*/ 434263 h 1424419"/>
                <a:gd name="connsiteX5-1947" fmla="*/ 1303099 w 1304819"/>
                <a:gd name="connsiteY5-1948" fmla="*/ 495558 h 1424419"/>
                <a:gd name="connsiteX6-1949" fmla="*/ 1301746 w 1304819"/>
                <a:gd name="connsiteY6-1950" fmla="*/ 953747 h 1424419"/>
                <a:gd name="connsiteX7-1951" fmla="*/ 1302599 w 1304819"/>
                <a:gd name="connsiteY7-1952" fmla="*/ 1003650 h 1424419"/>
                <a:gd name="connsiteX8-1953" fmla="*/ 1227376 w 1304819"/>
                <a:gd name="connsiteY8-1954" fmla="*/ 1152027 h 1424419"/>
                <a:gd name="connsiteX9-1955" fmla="*/ 1172881 w 1304819"/>
                <a:gd name="connsiteY9-1956" fmla="*/ 1179342 h 1424419"/>
                <a:gd name="connsiteX10-1957" fmla="*/ 792288 w 1304819"/>
                <a:gd name="connsiteY10-1958" fmla="*/ 1385653 h 1424419"/>
                <a:gd name="connsiteX11-1959" fmla="*/ 522686 w 1304819"/>
                <a:gd name="connsiteY11-1960" fmla="*/ 1384922 h 1424419"/>
                <a:gd name="connsiteX12-1961" fmla="*/ 94302 w 1304819"/>
                <a:gd name="connsiteY12-1962" fmla="*/ 1158755 h 1424419"/>
                <a:gd name="connsiteX13-1963" fmla="*/ 39429 w 1304819"/>
                <a:gd name="connsiteY13-1964" fmla="*/ 1117635 h 1424419"/>
                <a:gd name="connsiteX14-1965" fmla="*/ 667 w 1304819"/>
                <a:gd name="connsiteY14-1966" fmla="*/ 999105 h 1424419"/>
                <a:gd name="connsiteX15-1967" fmla="*/ 0 w 1304819"/>
                <a:gd name="connsiteY15-1968" fmla="*/ 972364 h 1424419"/>
                <a:gd name="connsiteX16-1969" fmla="*/ 2496 w 1304819"/>
                <a:gd name="connsiteY16-1970" fmla="*/ 463106 h 1424419"/>
                <a:gd name="connsiteX17-1971" fmla="*/ 2458 w 1304819"/>
                <a:gd name="connsiteY17-1972" fmla="*/ 429563 h 1424419"/>
                <a:gd name="connsiteX18-1973" fmla="*/ 75248 w 1304819"/>
                <a:gd name="connsiteY18-1974" fmla="*/ 303202 h 1424419"/>
                <a:gd name="connsiteX19-1975" fmla="*/ 106293 w 1304819"/>
                <a:gd name="connsiteY19-1976" fmla="*/ 282597 h 1424419"/>
                <a:gd name="connsiteX20-1977" fmla="*/ 541533 w 1304819"/>
                <a:gd name="connsiteY20-1978" fmla="*/ 38110 h 1424419"/>
                <a:gd name="connsiteX21-1979" fmla="*/ 653528 w 1304819"/>
                <a:gd name="connsiteY21-1980" fmla="*/ 0 h 1424419"/>
                <a:gd name="connsiteX0-1981" fmla="*/ 653528 w 1306525"/>
                <a:gd name="connsiteY0-1982" fmla="*/ 0 h 1424419"/>
                <a:gd name="connsiteX1-1983" fmla="*/ 757287 w 1306525"/>
                <a:gd name="connsiteY1-1984" fmla="*/ 32444 h 1424419"/>
                <a:gd name="connsiteX2-1985" fmla="*/ 1206876 w 1306525"/>
                <a:gd name="connsiteY2-1986" fmla="*/ 284945 h 1424419"/>
                <a:gd name="connsiteX3-1987" fmla="*/ 1237706 w 1306525"/>
                <a:gd name="connsiteY3-1988" fmla="*/ 306775 h 1424419"/>
                <a:gd name="connsiteX4-1989" fmla="*/ 1304420 w 1306525"/>
                <a:gd name="connsiteY4-1990" fmla="*/ 434263 h 1424419"/>
                <a:gd name="connsiteX5-1991" fmla="*/ 1305806 w 1306525"/>
                <a:gd name="connsiteY5-1992" fmla="*/ 519922 h 1424419"/>
                <a:gd name="connsiteX6-1993" fmla="*/ 1301746 w 1306525"/>
                <a:gd name="connsiteY6-1994" fmla="*/ 953747 h 1424419"/>
                <a:gd name="connsiteX7-1995" fmla="*/ 1302599 w 1306525"/>
                <a:gd name="connsiteY7-1996" fmla="*/ 1003650 h 1424419"/>
                <a:gd name="connsiteX8-1997" fmla="*/ 1227376 w 1306525"/>
                <a:gd name="connsiteY8-1998" fmla="*/ 1152027 h 1424419"/>
                <a:gd name="connsiteX9-1999" fmla="*/ 1172881 w 1306525"/>
                <a:gd name="connsiteY9-2000" fmla="*/ 1179342 h 1424419"/>
                <a:gd name="connsiteX10-2001" fmla="*/ 792288 w 1306525"/>
                <a:gd name="connsiteY10-2002" fmla="*/ 1385653 h 1424419"/>
                <a:gd name="connsiteX11-2003" fmla="*/ 522686 w 1306525"/>
                <a:gd name="connsiteY11-2004" fmla="*/ 1384922 h 1424419"/>
                <a:gd name="connsiteX12-2005" fmla="*/ 94302 w 1306525"/>
                <a:gd name="connsiteY12-2006" fmla="*/ 1158755 h 1424419"/>
                <a:gd name="connsiteX13-2007" fmla="*/ 39429 w 1306525"/>
                <a:gd name="connsiteY13-2008" fmla="*/ 1117635 h 1424419"/>
                <a:gd name="connsiteX14-2009" fmla="*/ 667 w 1306525"/>
                <a:gd name="connsiteY14-2010" fmla="*/ 999105 h 1424419"/>
                <a:gd name="connsiteX15-2011" fmla="*/ 0 w 1306525"/>
                <a:gd name="connsiteY15-2012" fmla="*/ 972364 h 1424419"/>
                <a:gd name="connsiteX16-2013" fmla="*/ 2496 w 1306525"/>
                <a:gd name="connsiteY16-2014" fmla="*/ 463106 h 1424419"/>
                <a:gd name="connsiteX17-2015" fmla="*/ 2458 w 1306525"/>
                <a:gd name="connsiteY17-2016" fmla="*/ 429563 h 1424419"/>
                <a:gd name="connsiteX18-2017" fmla="*/ 75248 w 1306525"/>
                <a:gd name="connsiteY18-2018" fmla="*/ 303202 h 1424419"/>
                <a:gd name="connsiteX19-2019" fmla="*/ 106293 w 1306525"/>
                <a:gd name="connsiteY19-2020" fmla="*/ 282597 h 1424419"/>
                <a:gd name="connsiteX20-2021" fmla="*/ 541533 w 1306525"/>
                <a:gd name="connsiteY20-2022" fmla="*/ 38110 h 1424419"/>
                <a:gd name="connsiteX21-2023" fmla="*/ 653528 w 1306525"/>
                <a:gd name="connsiteY21-2024" fmla="*/ 0 h 1424419"/>
                <a:gd name="connsiteX0-2025" fmla="*/ 653528 w 1305814"/>
                <a:gd name="connsiteY0-2026" fmla="*/ 0 h 1424419"/>
                <a:gd name="connsiteX1-2027" fmla="*/ 757287 w 1305814"/>
                <a:gd name="connsiteY1-2028" fmla="*/ 32444 h 1424419"/>
                <a:gd name="connsiteX2-2029" fmla="*/ 1206876 w 1305814"/>
                <a:gd name="connsiteY2-2030" fmla="*/ 284945 h 1424419"/>
                <a:gd name="connsiteX3-2031" fmla="*/ 1237706 w 1305814"/>
                <a:gd name="connsiteY3-2032" fmla="*/ 306775 h 1424419"/>
                <a:gd name="connsiteX4-2033" fmla="*/ 1304420 w 1305814"/>
                <a:gd name="connsiteY4-2034" fmla="*/ 434263 h 1424419"/>
                <a:gd name="connsiteX5-2035" fmla="*/ 1305806 w 1305814"/>
                <a:gd name="connsiteY5-2036" fmla="*/ 519922 h 1424419"/>
                <a:gd name="connsiteX6-2037" fmla="*/ 1301746 w 1305814"/>
                <a:gd name="connsiteY6-2038" fmla="*/ 953747 h 1424419"/>
                <a:gd name="connsiteX7-2039" fmla="*/ 1302599 w 1305814"/>
                <a:gd name="connsiteY7-2040" fmla="*/ 1003650 h 1424419"/>
                <a:gd name="connsiteX8-2041" fmla="*/ 1227376 w 1305814"/>
                <a:gd name="connsiteY8-2042" fmla="*/ 1152027 h 1424419"/>
                <a:gd name="connsiteX9-2043" fmla="*/ 1172881 w 1305814"/>
                <a:gd name="connsiteY9-2044" fmla="*/ 1179342 h 1424419"/>
                <a:gd name="connsiteX10-2045" fmla="*/ 792288 w 1305814"/>
                <a:gd name="connsiteY10-2046" fmla="*/ 1385653 h 1424419"/>
                <a:gd name="connsiteX11-2047" fmla="*/ 522686 w 1305814"/>
                <a:gd name="connsiteY11-2048" fmla="*/ 1384922 h 1424419"/>
                <a:gd name="connsiteX12-2049" fmla="*/ 94302 w 1305814"/>
                <a:gd name="connsiteY12-2050" fmla="*/ 1158755 h 1424419"/>
                <a:gd name="connsiteX13-2051" fmla="*/ 39429 w 1305814"/>
                <a:gd name="connsiteY13-2052" fmla="*/ 1117635 h 1424419"/>
                <a:gd name="connsiteX14-2053" fmla="*/ 667 w 1305814"/>
                <a:gd name="connsiteY14-2054" fmla="*/ 999105 h 1424419"/>
                <a:gd name="connsiteX15-2055" fmla="*/ 0 w 1305814"/>
                <a:gd name="connsiteY15-2056" fmla="*/ 972364 h 1424419"/>
                <a:gd name="connsiteX16-2057" fmla="*/ 2496 w 1305814"/>
                <a:gd name="connsiteY16-2058" fmla="*/ 463106 h 1424419"/>
                <a:gd name="connsiteX17-2059" fmla="*/ 2458 w 1305814"/>
                <a:gd name="connsiteY17-2060" fmla="*/ 429563 h 1424419"/>
                <a:gd name="connsiteX18-2061" fmla="*/ 75248 w 1305814"/>
                <a:gd name="connsiteY18-2062" fmla="*/ 303202 h 1424419"/>
                <a:gd name="connsiteX19-2063" fmla="*/ 106293 w 1305814"/>
                <a:gd name="connsiteY19-2064" fmla="*/ 282597 h 1424419"/>
                <a:gd name="connsiteX20-2065" fmla="*/ 541533 w 1305814"/>
                <a:gd name="connsiteY20-2066" fmla="*/ 38110 h 1424419"/>
                <a:gd name="connsiteX21-2067" fmla="*/ 653528 w 1305814"/>
                <a:gd name="connsiteY21-2068" fmla="*/ 0 h 1424419"/>
                <a:gd name="connsiteX0-2069" fmla="*/ 653528 w 1305814"/>
                <a:gd name="connsiteY0-2070" fmla="*/ 0 h 1424419"/>
                <a:gd name="connsiteX1-2071" fmla="*/ 757287 w 1305814"/>
                <a:gd name="connsiteY1-2072" fmla="*/ 32444 h 1424419"/>
                <a:gd name="connsiteX2-2073" fmla="*/ 1206876 w 1305814"/>
                <a:gd name="connsiteY2-2074" fmla="*/ 284945 h 1424419"/>
                <a:gd name="connsiteX3-2075" fmla="*/ 1237706 w 1305814"/>
                <a:gd name="connsiteY3-2076" fmla="*/ 306775 h 1424419"/>
                <a:gd name="connsiteX4-2077" fmla="*/ 1304420 w 1305814"/>
                <a:gd name="connsiteY4-2078" fmla="*/ 434263 h 1424419"/>
                <a:gd name="connsiteX5-2079" fmla="*/ 1305806 w 1305814"/>
                <a:gd name="connsiteY5-2080" fmla="*/ 519922 h 1424419"/>
                <a:gd name="connsiteX6-2081" fmla="*/ 1301746 w 1305814"/>
                <a:gd name="connsiteY6-2082" fmla="*/ 953747 h 1424419"/>
                <a:gd name="connsiteX7-2083" fmla="*/ 1302599 w 1305814"/>
                <a:gd name="connsiteY7-2084" fmla="*/ 1003650 h 1424419"/>
                <a:gd name="connsiteX8-2085" fmla="*/ 1227376 w 1305814"/>
                <a:gd name="connsiteY8-2086" fmla="*/ 1152027 h 1424419"/>
                <a:gd name="connsiteX9-2087" fmla="*/ 1172881 w 1305814"/>
                <a:gd name="connsiteY9-2088" fmla="*/ 1179342 h 1424419"/>
                <a:gd name="connsiteX10-2089" fmla="*/ 792288 w 1305814"/>
                <a:gd name="connsiteY10-2090" fmla="*/ 1385653 h 1424419"/>
                <a:gd name="connsiteX11-2091" fmla="*/ 522686 w 1305814"/>
                <a:gd name="connsiteY11-2092" fmla="*/ 1384922 h 1424419"/>
                <a:gd name="connsiteX12-2093" fmla="*/ 94302 w 1305814"/>
                <a:gd name="connsiteY12-2094" fmla="*/ 1158755 h 1424419"/>
                <a:gd name="connsiteX13-2095" fmla="*/ 39429 w 1305814"/>
                <a:gd name="connsiteY13-2096" fmla="*/ 1117635 h 1424419"/>
                <a:gd name="connsiteX14-2097" fmla="*/ 667 w 1305814"/>
                <a:gd name="connsiteY14-2098" fmla="*/ 999105 h 1424419"/>
                <a:gd name="connsiteX15-2099" fmla="*/ 0 w 1305814"/>
                <a:gd name="connsiteY15-2100" fmla="*/ 972364 h 1424419"/>
                <a:gd name="connsiteX16-2101" fmla="*/ 2496 w 1305814"/>
                <a:gd name="connsiteY16-2102" fmla="*/ 463106 h 1424419"/>
                <a:gd name="connsiteX17-2103" fmla="*/ 2458 w 1305814"/>
                <a:gd name="connsiteY17-2104" fmla="*/ 429563 h 1424419"/>
                <a:gd name="connsiteX18-2105" fmla="*/ 75248 w 1305814"/>
                <a:gd name="connsiteY18-2106" fmla="*/ 303202 h 1424419"/>
                <a:gd name="connsiteX19-2107" fmla="*/ 106293 w 1305814"/>
                <a:gd name="connsiteY19-2108" fmla="*/ 282597 h 1424419"/>
                <a:gd name="connsiteX20-2109" fmla="*/ 541533 w 1305814"/>
                <a:gd name="connsiteY20-2110" fmla="*/ 38110 h 1424419"/>
                <a:gd name="connsiteX21-2111" fmla="*/ 653528 w 1305814"/>
                <a:gd name="connsiteY21-2112" fmla="*/ 0 h 1424419"/>
                <a:gd name="connsiteX0-2113" fmla="*/ 653528 w 1305814"/>
                <a:gd name="connsiteY0-2114" fmla="*/ 0 h 1424419"/>
                <a:gd name="connsiteX1-2115" fmla="*/ 757287 w 1305814"/>
                <a:gd name="connsiteY1-2116" fmla="*/ 32444 h 1424419"/>
                <a:gd name="connsiteX2-2117" fmla="*/ 1206876 w 1305814"/>
                <a:gd name="connsiteY2-2118" fmla="*/ 284945 h 1424419"/>
                <a:gd name="connsiteX3-2119" fmla="*/ 1237706 w 1305814"/>
                <a:gd name="connsiteY3-2120" fmla="*/ 306775 h 1424419"/>
                <a:gd name="connsiteX4-2121" fmla="*/ 1304420 w 1305814"/>
                <a:gd name="connsiteY4-2122" fmla="*/ 434263 h 1424419"/>
                <a:gd name="connsiteX5-2123" fmla="*/ 1305806 w 1305814"/>
                <a:gd name="connsiteY5-2124" fmla="*/ 519922 h 1424419"/>
                <a:gd name="connsiteX6-2125" fmla="*/ 1301746 w 1305814"/>
                <a:gd name="connsiteY6-2126" fmla="*/ 953747 h 1424419"/>
                <a:gd name="connsiteX7-2127" fmla="*/ 1302599 w 1305814"/>
                <a:gd name="connsiteY7-2128" fmla="*/ 1003650 h 1424419"/>
                <a:gd name="connsiteX8-2129" fmla="*/ 1227376 w 1305814"/>
                <a:gd name="connsiteY8-2130" fmla="*/ 1152027 h 1424419"/>
                <a:gd name="connsiteX9-2131" fmla="*/ 1174235 w 1305814"/>
                <a:gd name="connsiteY9-2132" fmla="*/ 1184756 h 1424419"/>
                <a:gd name="connsiteX10-2133" fmla="*/ 792288 w 1305814"/>
                <a:gd name="connsiteY10-2134" fmla="*/ 1385653 h 1424419"/>
                <a:gd name="connsiteX11-2135" fmla="*/ 522686 w 1305814"/>
                <a:gd name="connsiteY11-2136" fmla="*/ 1384922 h 1424419"/>
                <a:gd name="connsiteX12-2137" fmla="*/ 94302 w 1305814"/>
                <a:gd name="connsiteY12-2138" fmla="*/ 1158755 h 1424419"/>
                <a:gd name="connsiteX13-2139" fmla="*/ 39429 w 1305814"/>
                <a:gd name="connsiteY13-2140" fmla="*/ 1117635 h 1424419"/>
                <a:gd name="connsiteX14-2141" fmla="*/ 667 w 1305814"/>
                <a:gd name="connsiteY14-2142" fmla="*/ 999105 h 1424419"/>
                <a:gd name="connsiteX15-2143" fmla="*/ 0 w 1305814"/>
                <a:gd name="connsiteY15-2144" fmla="*/ 972364 h 1424419"/>
                <a:gd name="connsiteX16-2145" fmla="*/ 2496 w 1305814"/>
                <a:gd name="connsiteY16-2146" fmla="*/ 463106 h 1424419"/>
                <a:gd name="connsiteX17-2147" fmla="*/ 2458 w 1305814"/>
                <a:gd name="connsiteY17-2148" fmla="*/ 429563 h 1424419"/>
                <a:gd name="connsiteX18-2149" fmla="*/ 75248 w 1305814"/>
                <a:gd name="connsiteY18-2150" fmla="*/ 303202 h 1424419"/>
                <a:gd name="connsiteX19-2151" fmla="*/ 106293 w 1305814"/>
                <a:gd name="connsiteY19-2152" fmla="*/ 282597 h 1424419"/>
                <a:gd name="connsiteX20-2153" fmla="*/ 541533 w 1305814"/>
                <a:gd name="connsiteY20-2154" fmla="*/ 38110 h 1424419"/>
                <a:gd name="connsiteX21-2155" fmla="*/ 653528 w 1305814"/>
                <a:gd name="connsiteY21-2156" fmla="*/ 0 h 1424419"/>
                <a:gd name="connsiteX0-2157" fmla="*/ 653528 w 1305814"/>
                <a:gd name="connsiteY0-2158" fmla="*/ 0 h 1424419"/>
                <a:gd name="connsiteX1-2159" fmla="*/ 757287 w 1305814"/>
                <a:gd name="connsiteY1-2160" fmla="*/ 32444 h 1424419"/>
                <a:gd name="connsiteX2-2161" fmla="*/ 1206876 w 1305814"/>
                <a:gd name="connsiteY2-2162" fmla="*/ 284945 h 1424419"/>
                <a:gd name="connsiteX3-2163" fmla="*/ 1237706 w 1305814"/>
                <a:gd name="connsiteY3-2164" fmla="*/ 306775 h 1424419"/>
                <a:gd name="connsiteX4-2165" fmla="*/ 1304420 w 1305814"/>
                <a:gd name="connsiteY4-2166" fmla="*/ 434263 h 1424419"/>
                <a:gd name="connsiteX5-2167" fmla="*/ 1305806 w 1305814"/>
                <a:gd name="connsiteY5-2168" fmla="*/ 519922 h 1424419"/>
                <a:gd name="connsiteX6-2169" fmla="*/ 1301746 w 1305814"/>
                <a:gd name="connsiteY6-2170" fmla="*/ 953747 h 1424419"/>
                <a:gd name="connsiteX7-2171" fmla="*/ 1302599 w 1305814"/>
                <a:gd name="connsiteY7-2172" fmla="*/ 1003650 h 1424419"/>
                <a:gd name="connsiteX8-2173" fmla="*/ 1227376 w 1305814"/>
                <a:gd name="connsiteY8-2174" fmla="*/ 1152027 h 1424419"/>
                <a:gd name="connsiteX9-2175" fmla="*/ 1174235 w 1305814"/>
                <a:gd name="connsiteY9-2176" fmla="*/ 1184756 h 1424419"/>
                <a:gd name="connsiteX10-2177" fmla="*/ 792288 w 1305814"/>
                <a:gd name="connsiteY10-2178" fmla="*/ 1385653 h 1424419"/>
                <a:gd name="connsiteX11-2179" fmla="*/ 522686 w 1305814"/>
                <a:gd name="connsiteY11-2180" fmla="*/ 1384922 h 1424419"/>
                <a:gd name="connsiteX12-2181" fmla="*/ 94302 w 1305814"/>
                <a:gd name="connsiteY12-2182" fmla="*/ 1158755 h 1424419"/>
                <a:gd name="connsiteX13-2183" fmla="*/ 39429 w 1305814"/>
                <a:gd name="connsiteY13-2184" fmla="*/ 1117635 h 1424419"/>
                <a:gd name="connsiteX14-2185" fmla="*/ 667 w 1305814"/>
                <a:gd name="connsiteY14-2186" fmla="*/ 999105 h 1424419"/>
                <a:gd name="connsiteX15-2187" fmla="*/ 0 w 1305814"/>
                <a:gd name="connsiteY15-2188" fmla="*/ 972364 h 1424419"/>
                <a:gd name="connsiteX16-2189" fmla="*/ 2496 w 1305814"/>
                <a:gd name="connsiteY16-2190" fmla="*/ 463106 h 1424419"/>
                <a:gd name="connsiteX17-2191" fmla="*/ 2458 w 1305814"/>
                <a:gd name="connsiteY17-2192" fmla="*/ 429563 h 1424419"/>
                <a:gd name="connsiteX18-2193" fmla="*/ 75248 w 1305814"/>
                <a:gd name="connsiteY18-2194" fmla="*/ 303202 h 1424419"/>
                <a:gd name="connsiteX19-2195" fmla="*/ 106293 w 1305814"/>
                <a:gd name="connsiteY19-2196" fmla="*/ 282597 h 1424419"/>
                <a:gd name="connsiteX20-2197" fmla="*/ 541533 w 1305814"/>
                <a:gd name="connsiteY20-2198" fmla="*/ 38110 h 1424419"/>
                <a:gd name="connsiteX21-2199" fmla="*/ 653528 w 1305814"/>
                <a:gd name="connsiteY21-2200" fmla="*/ 0 h 1424419"/>
                <a:gd name="connsiteX0-2201" fmla="*/ 653528 w 1305814"/>
                <a:gd name="connsiteY0-2202" fmla="*/ 0 h 1427408"/>
                <a:gd name="connsiteX1-2203" fmla="*/ 757287 w 1305814"/>
                <a:gd name="connsiteY1-2204" fmla="*/ 32444 h 1427408"/>
                <a:gd name="connsiteX2-2205" fmla="*/ 1206876 w 1305814"/>
                <a:gd name="connsiteY2-2206" fmla="*/ 284945 h 1427408"/>
                <a:gd name="connsiteX3-2207" fmla="*/ 1237706 w 1305814"/>
                <a:gd name="connsiteY3-2208" fmla="*/ 306775 h 1427408"/>
                <a:gd name="connsiteX4-2209" fmla="*/ 1304420 w 1305814"/>
                <a:gd name="connsiteY4-2210" fmla="*/ 434263 h 1427408"/>
                <a:gd name="connsiteX5-2211" fmla="*/ 1305806 w 1305814"/>
                <a:gd name="connsiteY5-2212" fmla="*/ 519922 h 1427408"/>
                <a:gd name="connsiteX6-2213" fmla="*/ 1301746 w 1305814"/>
                <a:gd name="connsiteY6-2214" fmla="*/ 953747 h 1427408"/>
                <a:gd name="connsiteX7-2215" fmla="*/ 1302599 w 1305814"/>
                <a:gd name="connsiteY7-2216" fmla="*/ 1003650 h 1427408"/>
                <a:gd name="connsiteX8-2217" fmla="*/ 1227376 w 1305814"/>
                <a:gd name="connsiteY8-2218" fmla="*/ 1152027 h 1427408"/>
                <a:gd name="connsiteX9-2219" fmla="*/ 1174235 w 1305814"/>
                <a:gd name="connsiteY9-2220" fmla="*/ 1184756 h 1427408"/>
                <a:gd name="connsiteX10-2221" fmla="*/ 792288 w 1305814"/>
                <a:gd name="connsiteY10-2222" fmla="*/ 1385653 h 1427408"/>
                <a:gd name="connsiteX11-2223" fmla="*/ 517719 w 1305814"/>
                <a:gd name="connsiteY11-2224" fmla="*/ 1389889 h 1427408"/>
                <a:gd name="connsiteX12-2225" fmla="*/ 94302 w 1305814"/>
                <a:gd name="connsiteY12-2226" fmla="*/ 1158755 h 1427408"/>
                <a:gd name="connsiteX13-2227" fmla="*/ 39429 w 1305814"/>
                <a:gd name="connsiteY13-2228" fmla="*/ 1117635 h 1427408"/>
                <a:gd name="connsiteX14-2229" fmla="*/ 667 w 1305814"/>
                <a:gd name="connsiteY14-2230" fmla="*/ 999105 h 1427408"/>
                <a:gd name="connsiteX15-2231" fmla="*/ 0 w 1305814"/>
                <a:gd name="connsiteY15-2232" fmla="*/ 972364 h 1427408"/>
                <a:gd name="connsiteX16-2233" fmla="*/ 2496 w 1305814"/>
                <a:gd name="connsiteY16-2234" fmla="*/ 463106 h 1427408"/>
                <a:gd name="connsiteX17-2235" fmla="*/ 2458 w 1305814"/>
                <a:gd name="connsiteY17-2236" fmla="*/ 429563 h 1427408"/>
                <a:gd name="connsiteX18-2237" fmla="*/ 75248 w 1305814"/>
                <a:gd name="connsiteY18-2238" fmla="*/ 303202 h 1427408"/>
                <a:gd name="connsiteX19-2239" fmla="*/ 106293 w 1305814"/>
                <a:gd name="connsiteY19-2240" fmla="*/ 282597 h 1427408"/>
                <a:gd name="connsiteX20-2241" fmla="*/ 541533 w 1305814"/>
                <a:gd name="connsiteY20-2242" fmla="*/ 38110 h 1427408"/>
                <a:gd name="connsiteX21-2243" fmla="*/ 653528 w 1305814"/>
                <a:gd name="connsiteY21-2244" fmla="*/ 0 h 1427408"/>
                <a:gd name="connsiteX0-2245" fmla="*/ 653528 w 1305814"/>
                <a:gd name="connsiteY0-2246" fmla="*/ 0 h 1427408"/>
                <a:gd name="connsiteX1-2247" fmla="*/ 757287 w 1305814"/>
                <a:gd name="connsiteY1-2248" fmla="*/ 32444 h 1427408"/>
                <a:gd name="connsiteX2-2249" fmla="*/ 1206876 w 1305814"/>
                <a:gd name="connsiteY2-2250" fmla="*/ 284945 h 1427408"/>
                <a:gd name="connsiteX3-2251" fmla="*/ 1237706 w 1305814"/>
                <a:gd name="connsiteY3-2252" fmla="*/ 306775 h 1427408"/>
                <a:gd name="connsiteX4-2253" fmla="*/ 1304420 w 1305814"/>
                <a:gd name="connsiteY4-2254" fmla="*/ 434263 h 1427408"/>
                <a:gd name="connsiteX5-2255" fmla="*/ 1305806 w 1305814"/>
                <a:gd name="connsiteY5-2256" fmla="*/ 519922 h 1427408"/>
                <a:gd name="connsiteX6-2257" fmla="*/ 1301746 w 1305814"/>
                <a:gd name="connsiteY6-2258" fmla="*/ 953747 h 1427408"/>
                <a:gd name="connsiteX7-2259" fmla="*/ 1302599 w 1305814"/>
                <a:gd name="connsiteY7-2260" fmla="*/ 1003650 h 1427408"/>
                <a:gd name="connsiteX8-2261" fmla="*/ 1227376 w 1305814"/>
                <a:gd name="connsiteY8-2262" fmla="*/ 1152027 h 1427408"/>
                <a:gd name="connsiteX9-2263" fmla="*/ 1174235 w 1305814"/>
                <a:gd name="connsiteY9-2264" fmla="*/ 1184756 h 1427408"/>
                <a:gd name="connsiteX10-2265" fmla="*/ 792288 w 1305814"/>
                <a:gd name="connsiteY10-2266" fmla="*/ 1385653 h 1427408"/>
                <a:gd name="connsiteX11-2267" fmla="*/ 517719 w 1305814"/>
                <a:gd name="connsiteY11-2268" fmla="*/ 1389889 h 1427408"/>
                <a:gd name="connsiteX12-2269" fmla="*/ 94302 w 1305814"/>
                <a:gd name="connsiteY12-2270" fmla="*/ 1158755 h 1427408"/>
                <a:gd name="connsiteX13-2271" fmla="*/ 39429 w 1305814"/>
                <a:gd name="connsiteY13-2272" fmla="*/ 1117635 h 1427408"/>
                <a:gd name="connsiteX14-2273" fmla="*/ 667 w 1305814"/>
                <a:gd name="connsiteY14-2274" fmla="*/ 999105 h 1427408"/>
                <a:gd name="connsiteX15-2275" fmla="*/ 0 w 1305814"/>
                <a:gd name="connsiteY15-2276" fmla="*/ 972364 h 1427408"/>
                <a:gd name="connsiteX16-2277" fmla="*/ 2496 w 1305814"/>
                <a:gd name="connsiteY16-2278" fmla="*/ 463106 h 1427408"/>
                <a:gd name="connsiteX17-2279" fmla="*/ 2458 w 1305814"/>
                <a:gd name="connsiteY17-2280" fmla="*/ 429563 h 1427408"/>
                <a:gd name="connsiteX18-2281" fmla="*/ 75248 w 1305814"/>
                <a:gd name="connsiteY18-2282" fmla="*/ 303202 h 1427408"/>
                <a:gd name="connsiteX19-2283" fmla="*/ 106293 w 1305814"/>
                <a:gd name="connsiteY19-2284" fmla="*/ 282597 h 1427408"/>
                <a:gd name="connsiteX20-2285" fmla="*/ 541533 w 1305814"/>
                <a:gd name="connsiteY20-2286" fmla="*/ 38110 h 1427408"/>
                <a:gd name="connsiteX21-2287" fmla="*/ 653528 w 1305814"/>
                <a:gd name="connsiteY21-2288" fmla="*/ 0 h 1427408"/>
                <a:gd name="connsiteX0-2289" fmla="*/ 653528 w 1305814"/>
                <a:gd name="connsiteY0-2290" fmla="*/ 0 h 1421591"/>
                <a:gd name="connsiteX1-2291" fmla="*/ 757287 w 1305814"/>
                <a:gd name="connsiteY1-2292" fmla="*/ 32444 h 1421591"/>
                <a:gd name="connsiteX2-2293" fmla="*/ 1206876 w 1305814"/>
                <a:gd name="connsiteY2-2294" fmla="*/ 284945 h 1421591"/>
                <a:gd name="connsiteX3-2295" fmla="*/ 1237706 w 1305814"/>
                <a:gd name="connsiteY3-2296" fmla="*/ 306775 h 1421591"/>
                <a:gd name="connsiteX4-2297" fmla="*/ 1304420 w 1305814"/>
                <a:gd name="connsiteY4-2298" fmla="*/ 434263 h 1421591"/>
                <a:gd name="connsiteX5-2299" fmla="*/ 1305806 w 1305814"/>
                <a:gd name="connsiteY5-2300" fmla="*/ 519922 h 1421591"/>
                <a:gd name="connsiteX6-2301" fmla="*/ 1301746 w 1305814"/>
                <a:gd name="connsiteY6-2302" fmla="*/ 953747 h 1421591"/>
                <a:gd name="connsiteX7-2303" fmla="*/ 1302599 w 1305814"/>
                <a:gd name="connsiteY7-2304" fmla="*/ 1003650 h 1421591"/>
                <a:gd name="connsiteX8-2305" fmla="*/ 1227376 w 1305814"/>
                <a:gd name="connsiteY8-2306" fmla="*/ 1152027 h 1421591"/>
                <a:gd name="connsiteX9-2307" fmla="*/ 1174235 w 1305814"/>
                <a:gd name="connsiteY9-2308" fmla="*/ 1184756 h 1421591"/>
                <a:gd name="connsiteX10-2309" fmla="*/ 792288 w 1305814"/>
                <a:gd name="connsiteY10-2310" fmla="*/ 1385653 h 1421591"/>
                <a:gd name="connsiteX11-2311" fmla="*/ 502818 w 1305814"/>
                <a:gd name="connsiteY11-2312" fmla="*/ 1379955 h 1421591"/>
                <a:gd name="connsiteX12-2313" fmla="*/ 94302 w 1305814"/>
                <a:gd name="connsiteY12-2314" fmla="*/ 1158755 h 1421591"/>
                <a:gd name="connsiteX13-2315" fmla="*/ 39429 w 1305814"/>
                <a:gd name="connsiteY13-2316" fmla="*/ 1117635 h 1421591"/>
                <a:gd name="connsiteX14-2317" fmla="*/ 667 w 1305814"/>
                <a:gd name="connsiteY14-2318" fmla="*/ 999105 h 1421591"/>
                <a:gd name="connsiteX15-2319" fmla="*/ 0 w 1305814"/>
                <a:gd name="connsiteY15-2320" fmla="*/ 972364 h 1421591"/>
                <a:gd name="connsiteX16-2321" fmla="*/ 2496 w 1305814"/>
                <a:gd name="connsiteY16-2322" fmla="*/ 463106 h 1421591"/>
                <a:gd name="connsiteX17-2323" fmla="*/ 2458 w 1305814"/>
                <a:gd name="connsiteY17-2324" fmla="*/ 429563 h 1421591"/>
                <a:gd name="connsiteX18-2325" fmla="*/ 75248 w 1305814"/>
                <a:gd name="connsiteY18-2326" fmla="*/ 303202 h 1421591"/>
                <a:gd name="connsiteX19-2327" fmla="*/ 106293 w 1305814"/>
                <a:gd name="connsiteY19-2328" fmla="*/ 282597 h 1421591"/>
                <a:gd name="connsiteX20-2329" fmla="*/ 541533 w 1305814"/>
                <a:gd name="connsiteY20-2330" fmla="*/ 38110 h 1421591"/>
                <a:gd name="connsiteX21-2331" fmla="*/ 653528 w 1305814"/>
                <a:gd name="connsiteY21-2332" fmla="*/ 0 h 1421591"/>
                <a:gd name="connsiteX0-2333" fmla="*/ 653528 w 1305814"/>
                <a:gd name="connsiteY0-2334" fmla="*/ 0 h 1423589"/>
                <a:gd name="connsiteX1-2335" fmla="*/ 757287 w 1305814"/>
                <a:gd name="connsiteY1-2336" fmla="*/ 32444 h 1423589"/>
                <a:gd name="connsiteX2-2337" fmla="*/ 1206876 w 1305814"/>
                <a:gd name="connsiteY2-2338" fmla="*/ 284945 h 1423589"/>
                <a:gd name="connsiteX3-2339" fmla="*/ 1237706 w 1305814"/>
                <a:gd name="connsiteY3-2340" fmla="*/ 306775 h 1423589"/>
                <a:gd name="connsiteX4-2341" fmla="*/ 1304420 w 1305814"/>
                <a:gd name="connsiteY4-2342" fmla="*/ 434263 h 1423589"/>
                <a:gd name="connsiteX5-2343" fmla="*/ 1305806 w 1305814"/>
                <a:gd name="connsiteY5-2344" fmla="*/ 519922 h 1423589"/>
                <a:gd name="connsiteX6-2345" fmla="*/ 1301746 w 1305814"/>
                <a:gd name="connsiteY6-2346" fmla="*/ 953747 h 1423589"/>
                <a:gd name="connsiteX7-2347" fmla="*/ 1302599 w 1305814"/>
                <a:gd name="connsiteY7-2348" fmla="*/ 1003650 h 1423589"/>
                <a:gd name="connsiteX8-2349" fmla="*/ 1227376 w 1305814"/>
                <a:gd name="connsiteY8-2350" fmla="*/ 1152027 h 1423589"/>
                <a:gd name="connsiteX9-2351" fmla="*/ 1174235 w 1305814"/>
                <a:gd name="connsiteY9-2352" fmla="*/ 1184756 h 1423589"/>
                <a:gd name="connsiteX10-2353" fmla="*/ 792288 w 1305814"/>
                <a:gd name="connsiteY10-2354" fmla="*/ 1385653 h 1423589"/>
                <a:gd name="connsiteX11-2355" fmla="*/ 502818 w 1305814"/>
                <a:gd name="connsiteY11-2356" fmla="*/ 1379955 h 1423589"/>
                <a:gd name="connsiteX12-2357" fmla="*/ 94302 w 1305814"/>
                <a:gd name="connsiteY12-2358" fmla="*/ 1158755 h 1423589"/>
                <a:gd name="connsiteX13-2359" fmla="*/ 39429 w 1305814"/>
                <a:gd name="connsiteY13-2360" fmla="*/ 1117635 h 1423589"/>
                <a:gd name="connsiteX14-2361" fmla="*/ 667 w 1305814"/>
                <a:gd name="connsiteY14-2362" fmla="*/ 999105 h 1423589"/>
                <a:gd name="connsiteX15-2363" fmla="*/ 0 w 1305814"/>
                <a:gd name="connsiteY15-2364" fmla="*/ 972364 h 1423589"/>
                <a:gd name="connsiteX16-2365" fmla="*/ 2496 w 1305814"/>
                <a:gd name="connsiteY16-2366" fmla="*/ 463106 h 1423589"/>
                <a:gd name="connsiteX17-2367" fmla="*/ 2458 w 1305814"/>
                <a:gd name="connsiteY17-2368" fmla="*/ 429563 h 1423589"/>
                <a:gd name="connsiteX18-2369" fmla="*/ 75248 w 1305814"/>
                <a:gd name="connsiteY18-2370" fmla="*/ 303202 h 1423589"/>
                <a:gd name="connsiteX19-2371" fmla="*/ 106293 w 1305814"/>
                <a:gd name="connsiteY19-2372" fmla="*/ 282597 h 1423589"/>
                <a:gd name="connsiteX20-2373" fmla="*/ 541533 w 1305814"/>
                <a:gd name="connsiteY20-2374" fmla="*/ 38110 h 1423589"/>
                <a:gd name="connsiteX21-2375" fmla="*/ 653528 w 1305814"/>
                <a:gd name="connsiteY21-2376" fmla="*/ 0 h 14235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4" name="文本框 33"/>
            <p:cNvSpPr txBox="1"/>
            <p:nvPr/>
          </p:nvSpPr>
          <p:spPr>
            <a:xfrm>
              <a:off x="1199710" y="5314295"/>
              <a:ext cx="1030514" cy="707886"/>
            </a:xfrm>
            <a:prstGeom prst="rect">
              <a:avLst/>
            </a:prstGeom>
            <a:noFill/>
          </p:spPr>
          <p:txBody>
            <a:bodyPr wrap="square" rtlCol="0">
              <a:spAutoFit/>
            </a:bodyPr>
            <a:lstStyle/>
            <a:p>
              <a:pPr algn="ctr"/>
              <a:r>
                <a:rPr lang="en-US" altLang="zh-CN" sz="4000" dirty="0" smtClean="0">
                  <a:gradFill>
                    <a:gsLst>
                      <a:gs pos="0">
                        <a:srgbClr val="E30613"/>
                      </a:gs>
                      <a:gs pos="100000">
                        <a:srgbClr val="81040B"/>
                      </a:gs>
                    </a:gsLst>
                    <a:lin ang="3600000" scaled="0"/>
                  </a:gradFill>
                  <a:latin typeface="Impact" panose="020B0806030902050204" pitchFamily="2" charset="0"/>
                </a:rPr>
                <a:t>03</a:t>
              </a:r>
              <a:endParaRPr lang="zh-CN" altLang="en-US" sz="4000" dirty="0">
                <a:gradFill>
                  <a:gsLst>
                    <a:gs pos="0">
                      <a:srgbClr val="E30613"/>
                    </a:gs>
                    <a:gs pos="100000">
                      <a:srgbClr val="81040B"/>
                    </a:gs>
                  </a:gsLst>
                  <a:lin ang="3600000" scaled="0"/>
                </a:gradFill>
                <a:latin typeface="Impact" panose="020B0806030902050204" pitchFamily="2" charset="0"/>
              </a:endParaRPr>
            </a:p>
          </p:txBody>
        </p:sp>
      </p:grpSp>
      <p:sp>
        <p:nvSpPr>
          <p:cNvPr id="35" name="TextBox 26"/>
          <p:cNvSpPr txBox="1"/>
          <p:nvPr/>
        </p:nvSpPr>
        <p:spPr bwMode="auto">
          <a:xfrm>
            <a:off x="7436372" y="2290466"/>
            <a:ext cx="4225744" cy="738664"/>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36" name="TextBox 26"/>
          <p:cNvSpPr txBox="1"/>
          <p:nvPr/>
        </p:nvSpPr>
        <p:spPr bwMode="auto">
          <a:xfrm>
            <a:off x="7436372" y="3808378"/>
            <a:ext cx="4225744" cy="738664"/>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37" name="TextBox 26"/>
          <p:cNvSpPr txBox="1"/>
          <p:nvPr/>
        </p:nvSpPr>
        <p:spPr bwMode="auto">
          <a:xfrm>
            <a:off x="7486282" y="5301662"/>
            <a:ext cx="4225744" cy="738664"/>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2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0-#ppt_w/2"/>
                                          </p:val>
                                        </p:tav>
                                        <p:tav tm="100000">
                                          <p:val>
                                            <p:strVal val="#ppt_x"/>
                                          </p:val>
                                        </p:tav>
                                      </p:tavLst>
                                    </p:anim>
                                    <p:anim calcmode="lin" valueType="num">
                                      <p:cBhvr additive="base">
                                        <p:cTn id="8" dur="75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9" presetClass="entr" presetSubtype="0"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dissolve">
                                      <p:cBhvr>
                                        <p:cTn id="12" dur="500"/>
                                        <p:tgtEl>
                                          <p:spTgt spid="25"/>
                                        </p:tgtEl>
                                      </p:cBhvr>
                                    </p:animEffect>
                                  </p:childTnLst>
                                </p:cTn>
                              </p:par>
                            </p:childTnLst>
                          </p:cTn>
                        </p:par>
                        <p:par>
                          <p:cTn id="13" fill="hold">
                            <p:stCondLst>
                              <p:cond delay="1500"/>
                            </p:stCondLst>
                            <p:childTnLst>
                              <p:par>
                                <p:cTn id="14" presetID="14" presetClass="entr" presetSubtype="1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2500"/>
                            </p:stCondLst>
                            <p:childTnLst>
                              <p:par>
                                <p:cTn id="22" presetID="2" presetClass="entr" presetSubtype="8" decel="4200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750" fill="hold"/>
                                        <p:tgtEl>
                                          <p:spTgt spid="14"/>
                                        </p:tgtEl>
                                        <p:attrNameLst>
                                          <p:attrName>ppt_x</p:attrName>
                                        </p:attrNameLst>
                                      </p:cBhvr>
                                      <p:tavLst>
                                        <p:tav tm="0">
                                          <p:val>
                                            <p:strVal val="0-#ppt_w/2"/>
                                          </p:val>
                                        </p:tav>
                                        <p:tav tm="100000">
                                          <p:val>
                                            <p:strVal val="#ppt_x"/>
                                          </p:val>
                                        </p:tav>
                                      </p:tavLst>
                                    </p:anim>
                                    <p:anim calcmode="lin" valueType="num">
                                      <p:cBhvr additive="base">
                                        <p:cTn id="25" dur="750" fill="hold"/>
                                        <p:tgtEl>
                                          <p:spTgt spid="14"/>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9" presetClass="entr" presetSubtype="0"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dissolve">
                                      <p:cBhvr>
                                        <p:cTn id="29" dur="500"/>
                                        <p:tgtEl>
                                          <p:spTgt spid="29"/>
                                        </p:tgtEl>
                                      </p:cBhvr>
                                    </p:animEffect>
                                  </p:childTnLst>
                                </p:cTn>
                              </p:par>
                            </p:childTnLst>
                          </p:cTn>
                        </p:par>
                        <p:par>
                          <p:cTn id="30" fill="hold">
                            <p:stCondLst>
                              <p:cond delay="4000"/>
                            </p:stCondLst>
                            <p:childTnLst>
                              <p:par>
                                <p:cTn id="31" presetID="14" presetClass="entr" presetSubtype="1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5000"/>
                            </p:stCondLst>
                            <p:childTnLst>
                              <p:par>
                                <p:cTn id="39" presetID="2" presetClass="entr" presetSubtype="8" decel="4200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750" fill="hold"/>
                                        <p:tgtEl>
                                          <p:spTgt spid="15"/>
                                        </p:tgtEl>
                                        <p:attrNameLst>
                                          <p:attrName>ppt_x</p:attrName>
                                        </p:attrNameLst>
                                      </p:cBhvr>
                                      <p:tavLst>
                                        <p:tav tm="0">
                                          <p:val>
                                            <p:strVal val="0-#ppt_w/2"/>
                                          </p:val>
                                        </p:tav>
                                        <p:tav tm="100000">
                                          <p:val>
                                            <p:strVal val="#ppt_x"/>
                                          </p:val>
                                        </p:tav>
                                      </p:tavLst>
                                    </p:anim>
                                    <p:anim calcmode="lin" valueType="num">
                                      <p:cBhvr additive="base">
                                        <p:cTn id="42" dur="750" fill="hold"/>
                                        <p:tgtEl>
                                          <p:spTgt spid="15"/>
                                        </p:tgtEl>
                                        <p:attrNameLst>
                                          <p:attrName>ppt_y</p:attrName>
                                        </p:attrNameLst>
                                      </p:cBhvr>
                                      <p:tavLst>
                                        <p:tav tm="0">
                                          <p:val>
                                            <p:strVal val="#ppt_y"/>
                                          </p:val>
                                        </p:tav>
                                        <p:tav tm="100000">
                                          <p:val>
                                            <p:strVal val="#ppt_y"/>
                                          </p:val>
                                        </p:tav>
                                      </p:tavLst>
                                    </p:anim>
                                  </p:childTnLst>
                                </p:cTn>
                              </p:par>
                            </p:childTnLst>
                          </p:cTn>
                        </p:par>
                        <p:par>
                          <p:cTn id="43" fill="hold">
                            <p:stCondLst>
                              <p:cond delay="6000"/>
                            </p:stCondLst>
                            <p:childTnLst>
                              <p:par>
                                <p:cTn id="44" presetID="9" presetClass="entr" presetSubtype="0"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dissolve">
                                      <p:cBhvr>
                                        <p:cTn id="46" dur="500"/>
                                        <p:tgtEl>
                                          <p:spTgt spid="32"/>
                                        </p:tgtEl>
                                      </p:cBhvr>
                                    </p:animEffect>
                                  </p:childTnLst>
                                </p:cTn>
                              </p:par>
                            </p:childTnLst>
                          </p:cTn>
                        </p:par>
                        <p:par>
                          <p:cTn id="47" fill="hold">
                            <p:stCondLst>
                              <p:cond delay="6500"/>
                            </p:stCondLst>
                            <p:childTnLst>
                              <p:par>
                                <p:cTn id="48" presetID="14" presetClass="entr" presetSubtype="10"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randombar(horizontal)">
                                      <p:cBhvr>
                                        <p:cTn id="50" dur="500"/>
                                        <p:tgtEl>
                                          <p:spTgt spid="22"/>
                                        </p:tgtEl>
                                      </p:cBhvr>
                                    </p:animEffect>
                                  </p:childTnLst>
                                </p:cTn>
                              </p:par>
                            </p:childTnLst>
                          </p:cTn>
                        </p:par>
                        <p:par>
                          <p:cTn id="51" fill="hold">
                            <p:stCondLst>
                              <p:cond delay="7000"/>
                            </p:stCondLst>
                            <p:childTnLst>
                              <p:par>
                                <p:cTn id="52" presetID="22" presetClass="entr" presetSubtype="8"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left)">
                                      <p:cBhvr>
                                        <p:cTn id="5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35" grpId="0"/>
      <p:bldP spid="36"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569204" y="474182"/>
            <a:ext cx="3786614" cy="707886"/>
          </a:xfrm>
          <a:prstGeom prst="rect">
            <a:avLst/>
          </a:prstGeom>
          <a:noFill/>
        </p:spPr>
        <p:txBody>
          <a:bodyPr wrap="none" rtlCol="0">
            <a:spAutoFit/>
          </a:bodyPr>
          <a:lstStyle/>
          <a:p>
            <a:r>
              <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我对责任的理解</a:t>
            </a:r>
            <a:endPar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409438" y="1989673"/>
            <a:ext cx="2163755" cy="2163755"/>
            <a:chOff x="1409438" y="1989673"/>
            <a:chExt cx="2163755" cy="2163755"/>
          </a:xfrm>
        </p:grpSpPr>
        <p:grpSp>
          <p:nvGrpSpPr>
            <p:cNvPr id="14" name="组合 13"/>
            <p:cNvGrpSpPr/>
            <p:nvPr/>
          </p:nvGrpSpPr>
          <p:grpSpPr>
            <a:xfrm>
              <a:off x="1409438" y="1989673"/>
              <a:ext cx="2163755" cy="2163755"/>
              <a:chOff x="5443217" y="1567820"/>
              <a:chExt cx="1664341" cy="1664341"/>
            </a:xfrm>
            <a:effectLst>
              <a:outerShdw blurRad="228600" dist="114300" dir="2700000" algn="tl" rotWithShape="0">
                <a:prstClr val="black">
                  <a:alpha val="30000"/>
                </a:prstClr>
              </a:outerShdw>
            </a:effectLst>
          </p:grpSpPr>
          <p:sp>
            <p:nvSpPr>
              <p:cNvPr id="16" name="任意多边形 15"/>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椭圆 16"/>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821473" y="2401707"/>
              <a:ext cx="1339684" cy="1339684"/>
            </a:xfrm>
            <a:prstGeom prst="ellipse">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1919814" y="2719897"/>
            <a:ext cx="1143000" cy="830997"/>
          </a:xfrm>
          <a:prstGeom prst="rect">
            <a:avLst/>
          </a:prstGeom>
          <a:noFill/>
        </p:spPr>
        <p:txBody>
          <a:bodyPr wrap="square" rtlCol="0">
            <a:spAutoFit/>
          </a:bodyPr>
          <a:lstStyle/>
          <a:p>
            <a:pPr algn="ctr"/>
            <a:r>
              <a:rPr lang="en-US" altLang="zh-CN" sz="4800" b="1" dirty="0" smtClean="0">
                <a:solidFill>
                  <a:schemeClr val="bg1"/>
                </a:solidFill>
                <a:latin typeface="Kartika" panose="02020503030404060203" pitchFamily="18" charset="0"/>
                <a:ea typeface="LiHei Pro" panose="020B0500000000000000" pitchFamily="34" charset="-122"/>
                <a:cs typeface="Kartika" panose="02020503030404060203" pitchFamily="18" charset="0"/>
              </a:rPr>
              <a:t>01</a:t>
            </a:r>
            <a:endParaRPr lang="zh-CN" altLang="en-US" sz="4800" b="1" dirty="0">
              <a:solidFill>
                <a:schemeClr val="bg1"/>
              </a:solidFill>
              <a:latin typeface="Kartika" panose="02020503030404060203" pitchFamily="18" charset="0"/>
              <a:ea typeface="LiHei Pro" panose="020B0500000000000000" pitchFamily="34" charset="-122"/>
              <a:cs typeface="Kartika" panose="02020503030404060203" pitchFamily="18" charset="0"/>
            </a:endParaRPr>
          </a:p>
        </p:txBody>
      </p:sp>
      <p:grpSp>
        <p:nvGrpSpPr>
          <p:cNvPr id="20" name="组合 19"/>
          <p:cNvGrpSpPr/>
          <p:nvPr/>
        </p:nvGrpSpPr>
        <p:grpSpPr>
          <a:xfrm>
            <a:off x="5036558" y="1989673"/>
            <a:ext cx="2163755" cy="2163755"/>
            <a:chOff x="5036558" y="1989673"/>
            <a:chExt cx="2163755" cy="2163755"/>
          </a:xfrm>
        </p:grpSpPr>
        <p:grpSp>
          <p:nvGrpSpPr>
            <p:cNvPr id="21" name="组合 20"/>
            <p:cNvGrpSpPr/>
            <p:nvPr/>
          </p:nvGrpSpPr>
          <p:grpSpPr>
            <a:xfrm>
              <a:off x="5036558" y="1989673"/>
              <a:ext cx="2163755" cy="2163755"/>
              <a:chOff x="5443217" y="1567820"/>
              <a:chExt cx="1664341" cy="1664341"/>
            </a:xfrm>
            <a:effectLst>
              <a:outerShdw blurRad="228600" dist="114300" dir="2700000" algn="tl" rotWithShape="0">
                <a:prstClr val="black">
                  <a:alpha val="30000"/>
                </a:prstClr>
              </a:outerShdw>
            </a:effectLst>
          </p:grpSpPr>
          <p:sp>
            <p:nvSpPr>
              <p:cNvPr id="23" name="任意多边形 22"/>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椭圆 23"/>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椭圆 21"/>
            <p:cNvSpPr/>
            <p:nvPr/>
          </p:nvSpPr>
          <p:spPr>
            <a:xfrm>
              <a:off x="5448593" y="2401707"/>
              <a:ext cx="1339684" cy="1339684"/>
            </a:xfrm>
            <a:prstGeom prst="ellipse">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5546934" y="2706498"/>
            <a:ext cx="1143000" cy="830997"/>
          </a:xfrm>
          <a:prstGeom prst="rect">
            <a:avLst/>
          </a:prstGeom>
          <a:noFill/>
        </p:spPr>
        <p:txBody>
          <a:bodyPr wrap="square" rtlCol="0">
            <a:spAutoFit/>
          </a:bodyPr>
          <a:lstStyle/>
          <a:p>
            <a:pPr algn="ctr"/>
            <a:r>
              <a:rPr lang="en-US" altLang="zh-CN" sz="4800" b="1" dirty="0" smtClean="0">
                <a:solidFill>
                  <a:schemeClr val="bg1"/>
                </a:solidFill>
                <a:latin typeface="Kartika" panose="02020503030404060203" pitchFamily="18" charset="0"/>
                <a:ea typeface="LiHei Pro" panose="020B0500000000000000" pitchFamily="34" charset="-122"/>
                <a:cs typeface="Kartika" panose="02020503030404060203" pitchFamily="18" charset="0"/>
              </a:rPr>
              <a:t>02</a:t>
            </a:r>
            <a:endParaRPr lang="zh-CN" altLang="en-US" sz="4800" b="1" dirty="0">
              <a:solidFill>
                <a:schemeClr val="bg1"/>
              </a:solidFill>
              <a:latin typeface="Kartika" panose="02020503030404060203" pitchFamily="18" charset="0"/>
              <a:ea typeface="LiHei Pro" panose="020B0500000000000000" pitchFamily="34" charset="-122"/>
              <a:cs typeface="Kartika" panose="02020503030404060203" pitchFamily="18" charset="0"/>
            </a:endParaRPr>
          </a:p>
        </p:txBody>
      </p:sp>
      <p:grpSp>
        <p:nvGrpSpPr>
          <p:cNvPr id="28" name="组合 27"/>
          <p:cNvGrpSpPr/>
          <p:nvPr/>
        </p:nvGrpSpPr>
        <p:grpSpPr>
          <a:xfrm>
            <a:off x="8662064" y="1989673"/>
            <a:ext cx="2163755" cy="2163755"/>
            <a:chOff x="8662064" y="1989673"/>
            <a:chExt cx="2163755" cy="2163755"/>
          </a:xfrm>
        </p:grpSpPr>
        <p:grpSp>
          <p:nvGrpSpPr>
            <p:cNvPr id="29" name="组合 28"/>
            <p:cNvGrpSpPr/>
            <p:nvPr/>
          </p:nvGrpSpPr>
          <p:grpSpPr>
            <a:xfrm>
              <a:off x="8662064" y="1989673"/>
              <a:ext cx="2163755" cy="2163755"/>
              <a:chOff x="5443217" y="1567820"/>
              <a:chExt cx="1664341" cy="1664341"/>
            </a:xfrm>
            <a:effectLst>
              <a:outerShdw blurRad="228600" dist="114300" dir="2700000" algn="tl" rotWithShape="0">
                <a:prstClr val="black">
                  <a:alpha val="30000"/>
                </a:prstClr>
              </a:outerShdw>
            </a:effectLst>
          </p:grpSpPr>
          <p:sp>
            <p:nvSpPr>
              <p:cNvPr id="31" name="任意多边形 30"/>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椭圆 31"/>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a:off x="9074099" y="2401707"/>
              <a:ext cx="1339684" cy="1339684"/>
            </a:xfrm>
            <a:prstGeom prst="ellipse">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9172440" y="2719897"/>
            <a:ext cx="1143000" cy="830997"/>
          </a:xfrm>
          <a:prstGeom prst="rect">
            <a:avLst/>
          </a:prstGeom>
          <a:noFill/>
        </p:spPr>
        <p:txBody>
          <a:bodyPr wrap="square" rtlCol="0">
            <a:spAutoFit/>
          </a:bodyPr>
          <a:lstStyle/>
          <a:p>
            <a:pPr algn="ctr"/>
            <a:r>
              <a:rPr lang="en-US" altLang="zh-CN" sz="4800" b="1" dirty="0" smtClean="0">
                <a:solidFill>
                  <a:schemeClr val="bg1"/>
                </a:solidFill>
                <a:latin typeface="Kartika" panose="02020503030404060203" pitchFamily="18" charset="0"/>
                <a:ea typeface="LiHei Pro" panose="020B0500000000000000" pitchFamily="34" charset="-122"/>
                <a:cs typeface="Kartika" panose="02020503030404060203" pitchFamily="18" charset="0"/>
              </a:rPr>
              <a:t>03</a:t>
            </a:r>
            <a:endParaRPr lang="zh-CN" altLang="en-US" sz="4800" b="1" dirty="0">
              <a:solidFill>
                <a:schemeClr val="bg1"/>
              </a:solidFill>
              <a:latin typeface="Kartika" panose="02020503030404060203" pitchFamily="18" charset="0"/>
              <a:ea typeface="LiHei Pro" panose="020B0500000000000000" pitchFamily="34" charset="-122"/>
              <a:cs typeface="Kartika" panose="02020503030404060203" pitchFamily="18" charset="0"/>
            </a:endParaRPr>
          </a:p>
        </p:txBody>
      </p:sp>
      <p:grpSp>
        <p:nvGrpSpPr>
          <p:cNvPr id="35" name="组合 34"/>
          <p:cNvGrpSpPr/>
          <p:nvPr/>
        </p:nvGrpSpPr>
        <p:grpSpPr>
          <a:xfrm>
            <a:off x="1310401" y="4315490"/>
            <a:ext cx="2261178" cy="830821"/>
            <a:chOff x="1310401" y="4315490"/>
            <a:chExt cx="2261178" cy="830821"/>
          </a:xfrm>
        </p:grpSpPr>
        <p:sp>
          <p:nvSpPr>
            <p:cNvPr id="36" name="圆角矩形 35"/>
            <p:cNvSpPr/>
            <p:nvPr/>
          </p:nvSpPr>
          <p:spPr>
            <a:xfrm>
              <a:off x="1411052" y="4454265"/>
              <a:ext cx="2160527" cy="692046"/>
            </a:xfrm>
            <a:prstGeom prst="roundRect">
              <a:avLst/>
            </a:prstGeom>
            <a:gradFill>
              <a:gsLst>
                <a:gs pos="0">
                  <a:srgbClr val="E30613"/>
                </a:gs>
                <a:gs pos="100000">
                  <a:srgbClr val="81040B"/>
                </a:gs>
              </a:gsLst>
              <a:lin ang="3600000" scaled="0"/>
            </a:gradFill>
            <a:ln w="19050">
              <a:no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1310401" y="4315490"/>
              <a:ext cx="2116285" cy="769441"/>
            </a:xfrm>
            <a:prstGeom prst="rect">
              <a:avLst/>
            </a:prstGeom>
            <a:noFill/>
          </p:spPr>
          <p:txBody>
            <a:bodyPr wrap="none" rtlCol="0">
              <a:spAutoFit/>
            </a:bodyPr>
            <a:lstStyle/>
            <a:p>
              <a:r>
                <a:rPr lang="zh-CN" altLang="en-US" sz="4400" b="1" dirty="0">
                  <a:solidFill>
                    <a:srgbClr val="FEFEFE"/>
                  </a:solidFill>
                  <a:latin typeface="幼圆" panose="02010509060101010101" pitchFamily="49" charset="-122"/>
                  <a:ea typeface="幼圆" panose="02010509060101010101" pitchFamily="49" charset="-122"/>
                </a:rPr>
                <a:t> </a:t>
              </a:r>
              <a:r>
                <a:rPr lang="zh-CN" altLang="en-US" sz="3200" b="1" dirty="0" smtClean="0">
                  <a:solidFill>
                    <a:srgbClr val="FEFEFE"/>
                  </a:solidFill>
                  <a:latin typeface="幼圆" panose="02010509060101010101" pitchFamily="49" charset="-122"/>
                  <a:ea typeface="幼圆" panose="02010509060101010101" pitchFamily="49" charset="-122"/>
                </a:rPr>
                <a:t>添加标题</a:t>
              </a:r>
              <a:endParaRPr lang="zh-CN" altLang="en-US" sz="1400" b="1" dirty="0">
                <a:solidFill>
                  <a:srgbClr val="FEFEFE"/>
                </a:solidFill>
                <a:latin typeface="幼圆" panose="02010509060101010101" pitchFamily="49" charset="-122"/>
                <a:ea typeface="幼圆" panose="02010509060101010101" pitchFamily="49" charset="-122"/>
              </a:endParaRPr>
            </a:p>
          </p:txBody>
        </p:sp>
      </p:grpSp>
      <p:grpSp>
        <p:nvGrpSpPr>
          <p:cNvPr id="38" name="组合 37"/>
          <p:cNvGrpSpPr/>
          <p:nvPr/>
        </p:nvGrpSpPr>
        <p:grpSpPr>
          <a:xfrm>
            <a:off x="5038172" y="4454265"/>
            <a:ext cx="2160527" cy="692046"/>
            <a:chOff x="5038172" y="4454265"/>
            <a:chExt cx="2160527" cy="692046"/>
          </a:xfrm>
        </p:grpSpPr>
        <p:sp>
          <p:nvSpPr>
            <p:cNvPr id="39" name="圆角矩形 38"/>
            <p:cNvSpPr/>
            <p:nvPr/>
          </p:nvSpPr>
          <p:spPr>
            <a:xfrm>
              <a:off x="5038172" y="4454265"/>
              <a:ext cx="2160527" cy="692046"/>
            </a:xfrm>
            <a:prstGeom prst="roundRect">
              <a:avLst/>
            </a:prstGeom>
            <a:gradFill>
              <a:gsLst>
                <a:gs pos="0">
                  <a:srgbClr val="E30613"/>
                </a:gs>
                <a:gs pos="100000">
                  <a:srgbClr val="81040B"/>
                </a:gs>
              </a:gsLst>
              <a:lin ang="3600000" scaled="0"/>
            </a:gradFill>
            <a:ln w="19050">
              <a:no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5237801" y="4460437"/>
              <a:ext cx="1946830" cy="584775"/>
            </a:xfrm>
            <a:prstGeom prst="rect">
              <a:avLst/>
            </a:prstGeom>
            <a:noFill/>
          </p:spPr>
          <p:txBody>
            <a:bodyPr wrap="square" rtlCol="0">
              <a:spAutoFit/>
            </a:bodyPr>
            <a:lstStyle/>
            <a:p>
              <a:r>
                <a:rPr lang="zh-CN" altLang="en-US" sz="3200" b="1" dirty="0" smtClean="0">
                  <a:solidFill>
                    <a:srgbClr val="FEFEFE"/>
                  </a:solidFill>
                  <a:latin typeface="幼圆" panose="02010509060101010101" pitchFamily="49" charset="-122"/>
                  <a:ea typeface="幼圆" panose="02010509060101010101" pitchFamily="49" charset="-122"/>
                </a:rPr>
                <a:t>添加标题</a:t>
              </a:r>
              <a:endParaRPr lang="zh-CN" altLang="en-US" sz="1400" b="1" dirty="0">
                <a:solidFill>
                  <a:srgbClr val="FEFEFE"/>
                </a:solidFill>
                <a:latin typeface="幼圆" panose="02010509060101010101" pitchFamily="49" charset="-122"/>
                <a:ea typeface="幼圆" panose="02010509060101010101" pitchFamily="49" charset="-122"/>
              </a:endParaRPr>
            </a:p>
          </p:txBody>
        </p:sp>
      </p:grpSp>
      <p:grpSp>
        <p:nvGrpSpPr>
          <p:cNvPr id="41" name="组合 40"/>
          <p:cNvGrpSpPr/>
          <p:nvPr/>
        </p:nvGrpSpPr>
        <p:grpSpPr>
          <a:xfrm>
            <a:off x="8663678" y="4454265"/>
            <a:ext cx="2160527" cy="692046"/>
            <a:chOff x="8663678" y="4454265"/>
            <a:chExt cx="2160527" cy="692046"/>
          </a:xfrm>
        </p:grpSpPr>
        <p:sp>
          <p:nvSpPr>
            <p:cNvPr id="42" name="圆角矩形 41"/>
            <p:cNvSpPr/>
            <p:nvPr/>
          </p:nvSpPr>
          <p:spPr>
            <a:xfrm>
              <a:off x="8663678" y="4454265"/>
              <a:ext cx="2160527" cy="692046"/>
            </a:xfrm>
            <a:prstGeom prst="roundRect">
              <a:avLst/>
            </a:prstGeom>
            <a:gradFill>
              <a:gsLst>
                <a:gs pos="0">
                  <a:srgbClr val="E30613"/>
                </a:gs>
                <a:gs pos="100000">
                  <a:srgbClr val="81040B"/>
                </a:gs>
              </a:gsLst>
              <a:lin ang="3600000" scaled="0"/>
            </a:gradFill>
            <a:ln w="19050">
              <a:no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8867613" y="4460437"/>
              <a:ext cx="1832553" cy="584775"/>
            </a:xfrm>
            <a:prstGeom prst="rect">
              <a:avLst/>
            </a:prstGeom>
            <a:noFill/>
          </p:spPr>
          <p:txBody>
            <a:bodyPr wrap="none" rtlCol="0">
              <a:spAutoFit/>
            </a:bodyPr>
            <a:lstStyle/>
            <a:p>
              <a:r>
                <a:rPr lang="zh-CN" altLang="en-US" sz="3200" b="1" dirty="0" smtClean="0">
                  <a:solidFill>
                    <a:srgbClr val="FEFEFE"/>
                  </a:solidFill>
                  <a:latin typeface="幼圆" panose="02010509060101010101" pitchFamily="49" charset="-122"/>
                  <a:ea typeface="幼圆" panose="02010509060101010101" pitchFamily="49" charset="-122"/>
                </a:rPr>
                <a:t>添加标题</a:t>
              </a:r>
              <a:endParaRPr lang="zh-CN" altLang="en-US" sz="1400" b="1" dirty="0">
                <a:solidFill>
                  <a:srgbClr val="FEFEFE"/>
                </a:solidFill>
                <a:latin typeface="幼圆" panose="02010509060101010101" pitchFamily="49" charset="-122"/>
                <a:ea typeface="幼圆" panose="02010509060101010101" pitchFamily="49" charset="-122"/>
              </a:endParaRPr>
            </a:p>
          </p:txBody>
        </p:sp>
      </p:grpSp>
      <p:sp>
        <p:nvSpPr>
          <p:cNvPr id="44" name="TextBox 12"/>
          <p:cNvSpPr txBox="1"/>
          <p:nvPr/>
        </p:nvSpPr>
        <p:spPr>
          <a:xfrm>
            <a:off x="1409438" y="5425572"/>
            <a:ext cx="2356196" cy="1200329"/>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5" name="TextBox 12"/>
          <p:cNvSpPr txBox="1"/>
          <p:nvPr/>
        </p:nvSpPr>
        <p:spPr>
          <a:xfrm>
            <a:off x="4932628" y="5422622"/>
            <a:ext cx="2356196" cy="1200329"/>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6" name="TextBox 12"/>
          <p:cNvSpPr txBox="1"/>
          <p:nvPr/>
        </p:nvSpPr>
        <p:spPr>
          <a:xfrm>
            <a:off x="8662064" y="5422621"/>
            <a:ext cx="2356196" cy="1200329"/>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1500"/>
                            </p:stCondLst>
                            <p:childTnLst>
                              <p:par>
                                <p:cTn id="16" presetID="16" presetClass="entr" presetSubtype="37"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barn(outVertical)">
                                      <p:cBhvr>
                                        <p:cTn id="18" dur="500"/>
                                        <p:tgtEl>
                                          <p:spTgt spid="35"/>
                                        </p:tgtEl>
                                      </p:cBhvr>
                                    </p:animEffect>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fltVal val="0"/>
                                          </p:val>
                                        </p:tav>
                                        <p:tav tm="100000">
                                          <p:val>
                                            <p:strVal val="#ppt_w"/>
                                          </p:val>
                                        </p:tav>
                                      </p:tavLst>
                                    </p:anim>
                                    <p:anim calcmode="lin" valueType="num">
                                      <p:cBhvr>
                                        <p:cTn id="28" dur="1000" fill="hold"/>
                                        <p:tgtEl>
                                          <p:spTgt spid="20"/>
                                        </p:tgtEl>
                                        <p:attrNameLst>
                                          <p:attrName>ppt_h</p:attrName>
                                        </p:attrNameLst>
                                      </p:cBhvr>
                                      <p:tavLst>
                                        <p:tav tm="0">
                                          <p:val>
                                            <p:fltVal val="0"/>
                                          </p:val>
                                        </p:tav>
                                        <p:tav tm="100000">
                                          <p:val>
                                            <p:strVal val="#ppt_h"/>
                                          </p:val>
                                        </p:tav>
                                      </p:tavLst>
                                    </p:anim>
                                    <p:anim calcmode="lin" valueType="num">
                                      <p:cBhvr>
                                        <p:cTn id="29" dur="1000" fill="hold"/>
                                        <p:tgtEl>
                                          <p:spTgt spid="20"/>
                                        </p:tgtEl>
                                        <p:attrNameLst>
                                          <p:attrName>style.rotation</p:attrName>
                                        </p:attrNameLst>
                                      </p:cBhvr>
                                      <p:tavLst>
                                        <p:tav tm="0">
                                          <p:val>
                                            <p:fltVal val="90"/>
                                          </p:val>
                                        </p:tav>
                                        <p:tav tm="100000">
                                          <p:val>
                                            <p:fltVal val="0"/>
                                          </p:val>
                                        </p:tav>
                                      </p:tavLst>
                                    </p:anim>
                                    <p:animEffect transition="in" filter="fade">
                                      <p:cBhvr>
                                        <p:cTn id="30" dur="1000"/>
                                        <p:tgtEl>
                                          <p:spTgt spid="20"/>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par>
                          <p:cTn id="35" fill="hold">
                            <p:stCondLst>
                              <p:cond delay="4000"/>
                            </p:stCondLst>
                            <p:childTnLst>
                              <p:par>
                                <p:cTn id="36" presetID="16" presetClass="entr" presetSubtype="37"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barn(outVertical)">
                                      <p:cBhvr>
                                        <p:cTn id="38" dur="500"/>
                                        <p:tgtEl>
                                          <p:spTgt spid="38"/>
                                        </p:tgtEl>
                                      </p:cBhvr>
                                    </p:animEffect>
                                  </p:childTnLst>
                                </p:cTn>
                              </p:par>
                            </p:childTnLst>
                          </p:cTn>
                        </p:par>
                        <p:par>
                          <p:cTn id="39" fill="hold">
                            <p:stCondLst>
                              <p:cond delay="4500"/>
                            </p:stCondLst>
                            <p:childTnLst>
                              <p:par>
                                <p:cTn id="40" presetID="2" presetClass="entr" presetSubtype="4"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fill="hold"/>
                                        <p:tgtEl>
                                          <p:spTgt spid="45"/>
                                        </p:tgtEl>
                                        <p:attrNameLst>
                                          <p:attrName>ppt_x</p:attrName>
                                        </p:attrNameLst>
                                      </p:cBhvr>
                                      <p:tavLst>
                                        <p:tav tm="0">
                                          <p:val>
                                            <p:strVal val="#ppt_x"/>
                                          </p:val>
                                        </p:tav>
                                        <p:tav tm="100000">
                                          <p:val>
                                            <p:strVal val="#ppt_x"/>
                                          </p:val>
                                        </p:tav>
                                      </p:tavLst>
                                    </p:anim>
                                    <p:anim calcmode="lin" valueType="num">
                                      <p:cBhvr additive="base">
                                        <p:cTn id="43" dur="500" fill="hold"/>
                                        <p:tgtEl>
                                          <p:spTgt spid="45"/>
                                        </p:tgtEl>
                                        <p:attrNameLst>
                                          <p:attrName>ppt_y</p:attrName>
                                        </p:attrNameLst>
                                      </p:cBhvr>
                                      <p:tavLst>
                                        <p:tav tm="0">
                                          <p:val>
                                            <p:strVal val="1+#ppt_h/2"/>
                                          </p:val>
                                        </p:tav>
                                        <p:tav tm="100000">
                                          <p:val>
                                            <p:strVal val="#ppt_y"/>
                                          </p:val>
                                        </p:tav>
                                      </p:tavLst>
                                    </p:anim>
                                  </p:childTnLst>
                                </p:cTn>
                              </p:par>
                            </p:childTnLst>
                          </p:cTn>
                        </p:par>
                        <p:par>
                          <p:cTn id="44" fill="hold">
                            <p:stCondLst>
                              <p:cond delay="5000"/>
                            </p:stCondLst>
                            <p:childTnLst>
                              <p:par>
                                <p:cTn id="45" presetID="31"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1000" fill="hold"/>
                                        <p:tgtEl>
                                          <p:spTgt spid="28"/>
                                        </p:tgtEl>
                                        <p:attrNameLst>
                                          <p:attrName>ppt_w</p:attrName>
                                        </p:attrNameLst>
                                      </p:cBhvr>
                                      <p:tavLst>
                                        <p:tav tm="0">
                                          <p:val>
                                            <p:fltVal val="0"/>
                                          </p:val>
                                        </p:tav>
                                        <p:tav tm="100000">
                                          <p:val>
                                            <p:strVal val="#ppt_w"/>
                                          </p:val>
                                        </p:tav>
                                      </p:tavLst>
                                    </p:anim>
                                    <p:anim calcmode="lin" valueType="num">
                                      <p:cBhvr>
                                        <p:cTn id="48" dur="1000" fill="hold"/>
                                        <p:tgtEl>
                                          <p:spTgt spid="28"/>
                                        </p:tgtEl>
                                        <p:attrNameLst>
                                          <p:attrName>ppt_h</p:attrName>
                                        </p:attrNameLst>
                                      </p:cBhvr>
                                      <p:tavLst>
                                        <p:tav tm="0">
                                          <p:val>
                                            <p:fltVal val="0"/>
                                          </p:val>
                                        </p:tav>
                                        <p:tav tm="100000">
                                          <p:val>
                                            <p:strVal val="#ppt_h"/>
                                          </p:val>
                                        </p:tav>
                                      </p:tavLst>
                                    </p:anim>
                                    <p:anim calcmode="lin" valueType="num">
                                      <p:cBhvr>
                                        <p:cTn id="49" dur="1000" fill="hold"/>
                                        <p:tgtEl>
                                          <p:spTgt spid="28"/>
                                        </p:tgtEl>
                                        <p:attrNameLst>
                                          <p:attrName>style.rotation</p:attrName>
                                        </p:attrNameLst>
                                      </p:cBhvr>
                                      <p:tavLst>
                                        <p:tav tm="0">
                                          <p:val>
                                            <p:fltVal val="90"/>
                                          </p:val>
                                        </p:tav>
                                        <p:tav tm="100000">
                                          <p:val>
                                            <p:fltVal val="0"/>
                                          </p:val>
                                        </p:tav>
                                      </p:tavLst>
                                    </p:anim>
                                    <p:animEffect transition="in" filter="fade">
                                      <p:cBhvr>
                                        <p:cTn id="50" dur="1000"/>
                                        <p:tgtEl>
                                          <p:spTgt spid="28"/>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childTnLst>
                          </p:cTn>
                        </p:par>
                        <p:par>
                          <p:cTn id="55" fill="hold">
                            <p:stCondLst>
                              <p:cond delay="6500"/>
                            </p:stCondLst>
                            <p:childTnLst>
                              <p:par>
                                <p:cTn id="56" presetID="16" presetClass="entr" presetSubtype="37" fill="hold"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barn(outVertical)">
                                      <p:cBhvr>
                                        <p:cTn id="58" dur="500"/>
                                        <p:tgtEl>
                                          <p:spTgt spid="41"/>
                                        </p:tgtEl>
                                      </p:cBhvr>
                                    </p:animEffect>
                                  </p:childTnLst>
                                </p:cTn>
                              </p:par>
                            </p:childTnLst>
                          </p:cTn>
                        </p:par>
                        <p:par>
                          <p:cTn id="59" fill="hold">
                            <p:stCondLst>
                              <p:cond delay="7000"/>
                            </p:stCondLst>
                            <p:childTnLst>
                              <p:par>
                                <p:cTn id="60" presetID="2" presetClass="entr" presetSubtype="4"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fill="hold"/>
                                        <p:tgtEl>
                                          <p:spTgt spid="46"/>
                                        </p:tgtEl>
                                        <p:attrNameLst>
                                          <p:attrName>ppt_x</p:attrName>
                                        </p:attrNameLst>
                                      </p:cBhvr>
                                      <p:tavLst>
                                        <p:tav tm="0">
                                          <p:val>
                                            <p:strVal val="#ppt_x"/>
                                          </p:val>
                                        </p:tav>
                                        <p:tav tm="100000">
                                          <p:val>
                                            <p:strVal val="#ppt_x"/>
                                          </p:val>
                                        </p:tav>
                                      </p:tavLst>
                                    </p:anim>
                                    <p:anim calcmode="lin" valueType="num">
                                      <p:cBhvr additive="base">
                                        <p:cTn id="63"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P spid="34" grpId="0"/>
      <p:bldP spid="44" grpId="0"/>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flipH="1">
            <a:off x="0" y="2097872"/>
            <a:ext cx="3300154" cy="2615956"/>
            <a:chOff x="9658590" y="2383972"/>
            <a:chExt cx="2533411" cy="2008176"/>
          </a:xfrm>
          <a:gradFill>
            <a:gsLst>
              <a:gs pos="0">
                <a:srgbClr val="E30613"/>
              </a:gs>
              <a:gs pos="100000">
                <a:srgbClr val="81040B"/>
              </a:gs>
            </a:gsLst>
            <a:lin ang="5400000" scaled="1"/>
          </a:gradFill>
        </p:grpSpPr>
        <p:sp>
          <p:nvSpPr>
            <p:cNvPr id="46" name="任意多边形 45"/>
            <p:cNvSpPr/>
            <p:nvPr/>
          </p:nvSpPr>
          <p:spPr>
            <a:xfrm>
              <a:off x="11691258" y="2383972"/>
              <a:ext cx="500743" cy="751114"/>
            </a:xfrm>
            <a:custGeom>
              <a:avLst/>
              <a:gdLst>
                <a:gd name="connsiteX0" fmla="*/ 375557 w 500743"/>
                <a:gd name="connsiteY0" fmla="*/ 0 h 751114"/>
                <a:gd name="connsiteX1" fmla="*/ 500743 w 500743"/>
                <a:gd name="connsiteY1" fmla="*/ 25274 h 751114"/>
                <a:gd name="connsiteX2" fmla="*/ 500743 w 500743"/>
                <a:gd name="connsiteY2" fmla="*/ 725840 h 751114"/>
                <a:gd name="connsiteX3" fmla="*/ 375557 w 500743"/>
                <a:gd name="connsiteY3" fmla="*/ 751114 h 751114"/>
                <a:gd name="connsiteX4" fmla="*/ 0 w 500743"/>
                <a:gd name="connsiteY4" fmla="*/ 375557 h 751114"/>
                <a:gd name="connsiteX5" fmla="*/ 375557 w 500743"/>
                <a:gd name="connsiteY5" fmla="*/ 0 h 75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43" h="751114">
                  <a:moveTo>
                    <a:pt x="375557" y="0"/>
                  </a:moveTo>
                  <a:lnTo>
                    <a:pt x="500743" y="25274"/>
                  </a:lnTo>
                  <a:lnTo>
                    <a:pt x="500743" y="725840"/>
                  </a:lnTo>
                  <a:lnTo>
                    <a:pt x="375557" y="751114"/>
                  </a:lnTo>
                  <a:cubicBezTo>
                    <a:pt x="168143" y="751114"/>
                    <a:pt x="0" y="582971"/>
                    <a:pt x="0" y="375557"/>
                  </a:cubicBezTo>
                  <a:cubicBezTo>
                    <a:pt x="0" y="168143"/>
                    <a:pt x="168143" y="0"/>
                    <a:pt x="3755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1173936" y="2438151"/>
              <a:ext cx="647949" cy="6479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0683336" y="2514351"/>
              <a:ext cx="495548" cy="4955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0187292" y="2628654"/>
              <a:ext cx="314700" cy="314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a:off x="9658590" y="2666252"/>
              <a:ext cx="252000" cy="25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11691258" y="3015592"/>
              <a:ext cx="500743" cy="751114"/>
            </a:xfrm>
            <a:custGeom>
              <a:avLst/>
              <a:gdLst>
                <a:gd name="connsiteX0" fmla="*/ 375557 w 500743"/>
                <a:gd name="connsiteY0" fmla="*/ 0 h 751114"/>
                <a:gd name="connsiteX1" fmla="*/ 500743 w 500743"/>
                <a:gd name="connsiteY1" fmla="*/ 25274 h 751114"/>
                <a:gd name="connsiteX2" fmla="*/ 500743 w 500743"/>
                <a:gd name="connsiteY2" fmla="*/ 725840 h 751114"/>
                <a:gd name="connsiteX3" fmla="*/ 375557 w 500743"/>
                <a:gd name="connsiteY3" fmla="*/ 751114 h 751114"/>
                <a:gd name="connsiteX4" fmla="*/ 0 w 500743"/>
                <a:gd name="connsiteY4" fmla="*/ 375557 h 751114"/>
                <a:gd name="connsiteX5" fmla="*/ 375557 w 500743"/>
                <a:gd name="connsiteY5" fmla="*/ 0 h 75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43" h="751114">
                  <a:moveTo>
                    <a:pt x="375557" y="0"/>
                  </a:moveTo>
                  <a:lnTo>
                    <a:pt x="500743" y="25274"/>
                  </a:lnTo>
                  <a:lnTo>
                    <a:pt x="500743" y="725840"/>
                  </a:lnTo>
                  <a:lnTo>
                    <a:pt x="375557" y="751114"/>
                  </a:lnTo>
                  <a:cubicBezTo>
                    <a:pt x="168143" y="751114"/>
                    <a:pt x="0" y="582971"/>
                    <a:pt x="0" y="375557"/>
                  </a:cubicBezTo>
                  <a:cubicBezTo>
                    <a:pt x="0" y="168143"/>
                    <a:pt x="168143" y="0"/>
                    <a:pt x="3755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1173936" y="3069771"/>
              <a:ext cx="647949" cy="6479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0683336" y="3145971"/>
              <a:ext cx="495548" cy="4955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0187292" y="3260274"/>
              <a:ext cx="314700" cy="314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9658590" y="3297872"/>
              <a:ext cx="252000" cy="25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11691258" y="3641034"/>
              <a:ext cx="500743" cy="751114"/>
            </a:xfrm>
            <a:custGeom>
              <a:avLst/>
              <a:gdLst>
                <a:gd name="connsiteX0" fmla="*/ 375557 w 500743"/>
                <a:gd name="connsiteY0" fmla="*/ 0 h 751114"/>
                <a:gd name="connsiteX1" fmla="*/ 500743 w 500743"/>
                <a:gd name="connsiteY1" fmla="*/ 25274 h 751114"/>
                <a:gd name="connsiteX2" fmla="*/ 500743 w 500743"/>
                <a:gd name="connsiteY2" fmla="*/ 725840 h 751114"/>
                <a:gd name="connsiteX3" fmla="*/ 375557 w 500743"/>
                <a:gd name="connsiteY3" fmla="*/ 751114 h 751114"/>
                <a:gd name="connsiteX4" fmla="*/ 0 w 500743"/>
                <a:gd name="connsiteY4" fmla="*/ 375557 h 751114"/>
                <a:gd name="connsiteX5" fmla="*/ 375557 w 500743"/>
                <a:gd name="connsiteY5" fmla="*/ 0 h 75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43" h="751114">
                  <a:moveTo>
                    <a:pt x="375557" y="0"/>
                  </a:moveTo>
                  <a:lnTo>
                    <a:pt x="500743" y="25274"/>
                  </a:lnTo>
                  <a:lnTo>
                    <a:pt x="500743" y="725840"/>
                  </a:lnTo>
                  <a:lnTo>
                    <a:pt x="375557" y="751114"/>
                  </a:lnTo>
                  <a:cubicBezTo>
                    <a:pt x="168143" y="751114"/>
                    <a:pt x="0" y="582971"/>
                    <a:pt x="0" y="375557"/>
                  </a:cubicBezTo>
                  <a:cubicBezTo>
                    <a:pt x="0" y="168143"/>
                    <a:pt x="168143" y="0"/>
                    <a:pt x="3755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1173936" y="3695213"/>
              <a:ext cx="647949" cy="6479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683336" y="3771413"/>
              <a:ext cx="495548" cy="4955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187292" y="3885716"/>
              <a:ext cx="314700" cy="314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9658590" y="3923314"/>
              <a:ext cx="252000" cy="252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70"/>
          <p:cNvSpPr txBox="1"/>
          <p:nvPr/>
        </p:nvSpPr>
        <p:spPr>
          <a:xfrm>
            <a:off x="8857285" y="955088"/>
            <a:ext cx="2448106" cy="769441"/>
          </a:xfrm>
          <a:prstGeom prst="rect">
            <a:avLst/>
          </a:prstGeom>
          <a:noFill/>
        </p:spPr>
        <p:txBody>
          <a:bodyPr wrap="none" rtlCol="0">
            <a:spAutoFit/>
          </a:bodyPr>
          <a:lstStyle/>
          <a:p>
            <a:r>
              <a:rPr lang="zh-CN" altLang="en-US" sz="4400" b="1" dirty="0">
                <a:solidFill>
                  <a:schemeClr val="tx1">
                    <a:lumMod val="75000"/>
                    <a:lumOff val="25000"/>
                  </a:schemeClr>
                </a:solidFill>
                <a:latin typeface="幼圆" panose="02010509060101010101" pitchFamily="49" charset="-122"/>
                <a:ea typeface="幼圆" panose="02010509060101010101" pitchFamily="49" charset="-122"/>
              </a:rPr>
              <a:t>工作回顾</a:t>
            </a:r>
            <a:endParaRPr lang="zh-CN" altLang="en-US" sz="44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2" name="文本框 71"/>
          <p:cNvSpPr txBox="1"/>
          <p:nvPr/>
        </p:nvSpPr>
        <p:spPr>
          <a:xfrm>
            <a:off x="8857285" y="2317792"/>
            <a:ext cx="2448106" cy="769441"/>
          </a:xfrm>
          <a:prstGeom prst="rect">
            <a:avLst/>
          </a:prstGeom>
          <a:noFill/>
        </p:spPr>
        <p:txBody>
          <a:bodyPr wrap="none" rtlCol="0">
            <a:spAutoFit/>
          </a:bodyPr>
          <a:lstStyle/>
          <a:p>
            <a:r>
              <a:rPr lang="zh-CN" altLang="en-US" sz="4400" b="1" dirty="0">
                <a:solidFill>
                  <a:schemeClr val="tx1">
                    <a:lumMod val="75000"/>
                    <a:lumOff val="25000"/>
                  </a:schemeClr>
                </a:solidFill>
                <a:latin typeface="幼圆" panose="02010509060101010101" pitchFamily="49" charset="-122"/>
                <a:ea typeface="幼圆" panose="02010509060101010101" pitchFamily="49" charset="-122"/>
              </a:rPr>
              <a:t>自我评价</a:t>
            </a:r>
            <a:endParaRPr lang="zh-CN" altLang="en-US" sz="44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3" name="文本框 72"/>
          <p:cNvSpPr txBox="1"/>
          <p:nvPr/>
        </p:nvSpPr>
        <p:spPr>
          <a:xfrm>
            <a:off x="8857285" y="3714246"/>
            <a:ext cx="2448106" cy="769441"/>
          </a:xfrm>
          <a:prstGeom prst="rect">
            <a:avLst/>
          </a:prstGeom>
          <a:noFill/>
        </p:spPr>
        <p:txBody>
          <a:bodyPr wrap="none" rtlCol="0">
            <a:spAutoFit/>
          </a:bodyPr>
          <a:lstStyle/>
          <a:p>
            <a:r>
              <a:rPr lang="zh-CN" altLang="en-US" sz="4400" b="1" dirty="0" smtClean="0">
                <a:solidFill>
                  <a:schemeClr val="tx1">
                    <a:lumMod val="75000"/>
                    <a:lumOff val="25000"/>
                  </a:schemeClr>
                </a:solidFill>
                <a:latin typeface="幼圆" panose="02010509060101010101" pitchFamily="49" charset="-122"/>
                <a:ea typeface="幼圆" panose="02010509060101010101" pitchFamily="49" charset="-122"/>
              </a:rPr>
              <a:t>工作体会</a:t>
            </a:r>
            <a:endParaRPr lang="zh-CN" altLang="en-US" sz="44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4" name="文本框 73"/>
          <p:cNvSpPr txBox="1"/>
          <p:nvPr/>
        </p:nvSpPr>
        <p:spPr>
          <a:xfrm>
            <a:off x="8857285" y="5076950"/>
            <a:ext cx="2448106" cy="769441"/>
          </a:xfrm>
          <a:prstGeom prst="rect">
            <a:avLst/>
          </a:prstGeom>
          <a:noFill/>
        </p:spPr>
        <p:txBody>
          <a:bodyPr wrap="none" rtlCol="0">
            <a:spAutoFit/>
          </a:bodyPr>
          <a:lstStyle/>
          <a:p>
            <a:r>
              <a:rPr lang="zh-CN" altLang="en-US" sz="4400" b="1" dirty="0" smtClean="0">
                <a:solidFill>
                  <a:schemeClr val="tx1">
                    <a:lumMod val="75000"/>
                    <a:lumOff val="25000"/>
                  </a:schemeClr>
                </a:solidFill>
                <a:latin typeface="幼圆" panose="02010509060101010101" pitchFamily="49" charset="-122"/>
                <a:ea typeface="幼圆" panose="02010509060101010101" pitchFamily="49" charset="-122"/>
              </a:rPr>
              <a:t>工作</a:t>
            </a:r>
            <a:r>
              <a:rPr lang="zh-CN" altLang="en-US" sz="4400" b="1" dirty="0">
                <a:solidFill>
                  <a:schemeClr val="tx1">
                    <a:lumMod val="75000"/>
                    <a:lumOff val="25000"/>
                  </a:schemeClr>
                </a:solidFill>
                <a:latin typeface="幼圆" panose="02010509060101010101" pitchFamily="49" charset="-122"/>
                <a:ea typeface="幼圆" panose="02010509060101010101" pitchFamily="49" charset="-122"/>
              </a:rPr>
              <a:t>规划</a:t>
            </a:r>
            <a:endParaRPr lang="zh-CN" altLang="en-US" sz="4400" b="1"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75" name="组合 74"/>
          <p:cNvGrpSpPr/>
          <p:nvPr/>
        </p:nvGrpSpPr>
        <p:grpSpPr>
          <a:xfrm>
            <a:off x="7512564" y="955088"/>
            <a:ext cx="928740" cy="928740"/>
            <a:chOff x="6782426" y="1278645"/>
            <a:chExt cx="928740" cy="928740"/>
          </a:xfrm>
        </p:grpSpPr>
        <p:grpSp>
          <p:nvGrpSpPr>
            <p:cNvPr id="76" name="组合 75"/>
            <p:cNvGrpSpPr/>
            <p:nvPr/>
          </p:nvGrpSpPr>
          <p:grpSpPr>
            <a:xfrm>
              <a:off x="6782426" y="1278645"/>
              <a:ext cx="928740" cy="928740"/>
              <a:chOff x="6585478" y="1661232"/>
              <a:chExt cx="928740" cy="928740"/>
            </a:xfrm>
          </p:grpSpPr>
          <p:sp>
            <p:nvSpPr>
              <p:cNvPr id="78" name="椭圆 77"/>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9" name="圆角矩形 78"/>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0" name="椭圆 79"/>
              <p:cNvSpPr/>
              <p:nvPr/>
            </p:nvSpPr>
            <p:spPr>
              <a:xfrm>
                <a:off x="6779848" y="1855602"/>
                <a:ext cx="540000" cy="540000"/>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Freeform 16"/>
            <p:cNvSpPr>
              <a:spLocks noEditPoints="1"/>
            </p:cNvSpPr>
            <p:nvPr/>
          </p:nvSpPr>
          <p:spPr bwMode="auto">
            <a:xfrm>
              <a:off x="7136358" y="1594323"/>
              <a:ext cx="259102" cy="294809"/>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7512564" y="2316228"/>
            <a:ext cx="928740" cy="928740"/>
            <a:chOff x="6782426" y="2639785"/>
            <a:chExt cx="928740" cy="928740"/>
          </a:xfrm>
        </p:grpSpPr>
        <p:grpSp>
          <p:nvGrpSpPr>
            <p:cNvPr id="82" name="组合 81"/>
            <p:cNvGrpSpPr/>
            <p:nvPr/>
          </p:nvGrpSpPr>
          <p:grpSpPr>
            <a:xfrm>
              <a:off x="6782426" y="2639785"/>
              <a:ext cx="928740" cy="928740"/>
              <a:chOff x="6585478" y="1661232"/>
              <a:chExt cx="928740" cy="928740"/>
            </a:xfrm>
          </p:grpSpPr>
          <p:sp>
            <p:nvSpPr>
              <p:cNvPr id="84" name="椭圆 83"/>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5" name="圆角矩形 84"/>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6" name="椭圆 85"/>
              <p:cNvSpPr/>
              <p:nvPr/>
            </p:nvSpPr>
            <p:spPr>
              <a:xfrm>
                <a:off x="6779848" y="1855602"/>
                <a:ext cx="540000" cy="540000"/>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Freeform 22"/>
            <p:cNvSpPr>
              <a:spLocks noEditPoints="1"/>
            </p:cNvSpPr>
            <p:nvPr/>
          </p:nvSpPr>
          <p:spPr bwMode="auto">
            <a:xfrm>
              <a:off x="7123528" y="2930190"/>
              <a:ext cx="258414" cy="303467"/>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grpSp>
        <p:nvGrpSpPr>
          <p:cNvPr id="87" name="组合 86"/>
          <p:cNvGrpSpPr/>
          <p:nvPr/>
        </p:nvGrpSpPr>
        <p:grpSpPr>
          <a:xfrm>
            <a:off x="7512564" y="3677368"/>
            <a:ext cx="928740" cy="928740"/>
            <a:chOff x="6782426" y="4000925"/>
            <a:chExt cx="928740" cy="928740"/>
          </a:xfrm>
        </p:grpSpPr>
        <p:grpSp>
          <p:nvGrpSpPr>
            <p:cNvPr id="88" name="组合 87"/>
            <p:cNvGrpSpPr/>
            <p:nvPr/>
          </p:nvGrpSpPr>
          <p:grpSpPr>
            <a:xfrm>
              <a:off x="6782426" y="4000925"/>
              <a:ext cx="928740" cy="928740"/>
              <a:chOff x="6585478" y="1661232"/>
              <a:chExt cx="928740" cy="928740"/>
            </a:xfrm>
          </p:grpSpPr>
          <p:sp>
            <p:nvSpPr>
              <p:cNvPr id="90" name="椭圆 89"/>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1" name="圆角矩形 90"/>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2" name="椭圆 91"/>
              <p:cNvSpPr/>
              <p:nvPr/>
            </p:nvSpPr>
            <p:spPr>
              <a:xfrm>
                <a:off x="6779848" y="1855602"/>
                <a:ext cx="540000" cy="540000"/>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Freeform 31"/>
            <p:cNvSpPr>
              <a:spLocks noEditPoints="1"/>
            </p:cNvSpPr>
            <p:nvPr/>
          </p:nvSpPr>
          <p:spPr bwMode="auto">
            <a:xfrm>
              <a:off x="7118936" y="4312540"/>
              <a:ext cx="260967" cy="328186"/>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93" name="组合 92"/>
          <p:cNvGrpSpPr/>
          <p:nvPr/>
        </p:nvGrpSpPr>
        <p:grpSpPr>
          <a:xfrm>
            <a:off x="7512564" y="5038508"/>
            <a:ext cx="928740" cy="928740"/>
            <a:chOff x="6782426" y="5362065"/>
            <a:chExt cx="928740" cy="928740"/>
          </a:xfrm>
        </p:grpSpPr>
        <p:grpSp>
          <p:nvGrpSpPr>
            <p:cNvPr id="94" name="组合 93"/>
            <p:cNvGrpSpPr/>
            <p:nvPr/>
          </p:nvGrpSpPr>
          <p:grpSpPr>
            <a:xfrm>
              <a:off x="6782426" y="5362065"/>
              <a:ext cx="928740" cy="928740"/>
              <a:chOff x="6585478" y="1661232"/>
              <a:chExt cx="928740" cy="928740"/>
            </a:xfrm>
          </p:grpSpPr>
          <p:sp>
            <p:nvSpPr>
              <p:cNvPr id="96" name="椭圆 95"/>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7" name="圆角矩形 96"/>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8" name="椭圆 97"/>
              <p:cNvSpPr/>
              <p:nvPr/>
            </p:nvSpPr>
            <p:spPr>
              <a:xfrm>
                <a:off x="6779848" y="1855602"/>
                <a:ext cx="540000" cy="540000"/>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Freeform 12"/>
            <p:cNvSpPr>
              <a:spLocks noEditPoints="1"/>
            </p:cNvSpPr>
            <p:nvPr/>
          </p:nvSpPr>
          <p:spPr bwMode="auto">
            <a:xfrm>
              <a:off x="7094092" y="5712988"/>
              <a:ext cx="305515" cy="227718"/>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3" name="组合 2"/>
          <p:cNvGrpSpPr/>
          <p:nvPr/>
        </p:nvGrpSpPr>
        <p:grpSpPr>
          <a:xfrm>
            <a:off x="3418268" y="2079703"/>
            <a:ext cx="2673043" cy="2673043"/>
            <a:chOff x="3418268" y="2079703"/>
            <a:chExt cx="2673043" cy="2673043"/>
          </a:xfrm>
        </p:grpSpPr>
        <p:sp>
          <p:nvSpPr>
            <p:cNvPr id="67" name="椭圆 66"/>
            <p:cNvSpPr/>
            <p:nvPr/>
          </p:nvSpPr>
          <p:spPr>
            <a:xfrm>
              <a:off x="3418268" y="2079703"/>
              <a:ext cx="2673043" cy="2673043"/>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68" name="组合 67"/>
            <p:cNvGrpSpPr/>
            <p:nvPr/>
          </p:nvGrpSpPr>
          <p:grpSpPr>
            <a:xfrm>
              <a:off x="3681451" y="2319196"/>
              <a:ext cx="2174905" cy="2174905"/>
              <a:chOff x="3739822" y="2440887"/>
              <a:chExt cx="1970936" cy="1970936"/>
            </a:xfrm>
          </p:grpSpPr>
          <p:sp>
            <p:nvSpPr>
              <p:cNvPr id="69" name="圆角矩形 68"/>
              <p:cNvSpPr/>
              <p:nvPr/>
            </p:nvSpPr>
            <p:spPr>
              <a:xfrm>
                <a:off x="3739822" y="2440887"/>
                <a:ext cx="1970936" cy="1970936"/>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0" name="椭圆 69"/>
              <p:cNvSpPr>
                <a:spLocks noChangeAspect="1"/>
              </p:cNvSpPr>
              <p:nvPr/>
            </p:nvSpPr>
            <p:spPr>
              <a:xfrm>
                <a:off x="3837054" y="2549460"/>
                <a:ext cx="1776466" cy="1776466"/>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文本框 20"/>
            <p:cNvSpPr>
              <a:spLocks noChangeArrowheads="1"/>
            </p:cNvSpPr>
            <p:nvPr/>
          </p:nvSpPr>
          <p:spPr bwMode="auto">
            <a:xfrm>
              <a:off x="3910914" y="2903574"/>
              <a:ext cx="173316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dirty="0">
                  <a:solidFill>
                    <a:srgbClr val="F8F8F8"/>
                  </a:solidFill>
                  <a:latin typeface="幼圆" panose="02010509060101010101" pitchFamily="49" charset="-122"/>
                  <a:ea typeface="幼圆" panose="02010509060101010101" pitchFamily="49" charset="-122"/>
                  <a:sym typeface="微软雅黑" panose="020B0503020204020204" pitchFamily="34" charset="-122"/>
                </a:rPr>
                <a:t>目 </a:t>
              </a:r>
              <a:r>
                <a:rPr lang="zh-CN" altLang="en-US" sz="4800" b="1" dirty="0" smtClean="0">
                  <a:solidFill>
                    <a:srgbClr val="F8F8F8"/>
                  </a:solidFill>
                  <a:latin typeface="幼圆" panose="02010509060101010101" pitchFamily="49" charset="-122"/>
                  <a:ea typeface="幼圆" panose="02010509060101010101" pitchFamily="49" charset="-122"/>
                  <a:sym typeface="微软雅黑" panose="020B0503020204020204" pitchFamily="34" charset="-122"/>
                </a:rPr>
                <a:t>录</a:t>
              </a:r>
              <a:endParaRPr lang="en-US" altLang="en-US" sz="4800" b="1" dirty="0">
                <a:solidFill>
                  <a:srgbClr val="F8F8F8"/>
                </a:solidFill>
                <a:latin typeface="幼圆" panose="02010509060101010101" pitchFamily="49" charset="-122"/>
                <a:ea typeface="幼圆" panose="02010509060101010101" pitchFamily="49" charset="-122"/>
                <a:sym typeface="微软雅黑" panose="020B0503020204020204" pitchFamily="34" charset="-122"/>
              </a:endParaRPr>
            </a:p>
          </p:txBody>
        </p:sp>
      </p:grpSp>
      <p:sp>
        <p:nvSpPr>
          <p:cNvPr id="2" name="矩形 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airplan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1000"/>
                                        <p:tgtEl>
                                          <p:spTgt spid="45"/>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childTnLst>
                                </p:cTn>
                              </p:par>
                            </p:childTnLst>
                          </p:cTn>
                        </p:par>
                        <p:par>
                          <p:cTn id="13" fill="hold">
                            <p:stCondLst>
                              <p:cond delay="2000"/>
                            </p:stCondLst>
                            <p:childTnLst>
                              <p:par>
                                <p:cTn id="14" presetID="23" presetClass="entr" presetSubtype="32" fill="hold"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750" fill="hold"/>
                                        <p:tgtEl>
                                          <p:spTgt spid="75"/>
                                        </p:tgtEl>
                                        <p:attrNameLst>
                                          <p:attrName>ppt_w</p:attrName>
                                        </p:attrNameLst>
                                      </p:cBhvr>
                                      <p:tavLst>
                                        <p:tav tm="0">
                                          <p:val>
                                            <p:strVal val="4*#ppt_w"/>
                                          </p:val>
                                        </p:tav>
                                        <p:tav tm="100000">
                                          <p:val>
                                            <p:strVal val="#ppt_w"/>
                                          </p:val>
                                        </p:tav>
                                      </p:tavLst>
                                    </p:anim>
                                    <p:anim calcmode="lin" valueType="num">
                                      <p:cBhvr>
                                        <p:cTn id="17" dur="750" fill="hold"/>
                                        <p:tgtEl>
                                          <p:spTgt spid="75"/>
                                        </p:tgtEl>
                                        <p:attrNameLst>
                                          <p:attrName>ppt_h</p:attrName>
                                        </p:attrNameLst>
                                      </p:cBhvr>
                                      <p:tavLst>
                                        <p:tav tm="0">
                                          <p:val>
                                            <p:strVal val="4*#ppt_h"/>
                                          </p:val>
                                        </p:tav>
                                        <p:tav tm="100000">
                                          <p:val>
                                            <p:strVal val="#ppt_h"/>
                                          </p:val>
                                        </p:tav>
                                      </p:tavLst>
                                    </p:anim>
                                  </p:childTnLst>
                                </p:cTn>
                              </p:par>
                              <p:par>
                                <p:cTn id="18" presetID="23" presetClass="entr" presetSubtype="32" fill="hold" nodeType="withEffect">
                                  <p:stCondLst>
                                    <p:cond delay="250"/>
                                  </p:stCondLst>
                                  <p:childTnLst>
                                    <p:set>
                                      <p:cBhvr>
                                        <p:cTn id="19" dur="1" fill="hold">
                                          <p:stCondLst>
                                            <p:cond delay="0"/>
                                          </p:stCondLst>
                                        </p:cTn>
                                        <p:tgtEl>
                                          <p:spTgt spid="81"/>
                                        </p:tgtEl>
                                        <p:attrNameLst>
                                          <p:attrName>style.visibility</p:attrName>
                                        </p:attrNameLst>
                                      </p:cBhvr>
                                      <p:to>
                                        <p:strVal val="visible"/>
                                      </p:to>
                                    </p:set>
                                    <p:anim calcmode="lin" valueType="num">
                                      <p:cBhvr>
                                        <p:cTn id="20" dur="750" fill="hold"/>
                                        <p:tgtEl>
                                          <p:spTgt spid="81"/>
                                        </p:tgtEl>
                                        <p:attrNameLst>
                                          <p:attrName>ppt_w</p:attrName>
                                        </p:attrNameLst>
                                      </p:cBhvr>
                                      <p:tavLst>
                                        <p:tav tm="0">
                                          <p:val>
                                            <p:strVal val="4*#ppt_w"/>
                                          </p:val>
                                        </p:tav>
                                        <p:tav tm="100000">
                                          <p:val>
                                            <p:strVal val="#ppt_w"/>
                                          </p:val>
                                        </p:tav>
                                      </p:tavLst>
                                    </p:anim>
                                    <p:anim calcmode="lin" valueType="num">
                                      <p:cBhvr>
                                        <p:cTn id="21" dur="750" fill="hold"/>
                                        <p:tgtEl>
                                          <p:spTgt spid="81"/>
                                        </p:tgtEl>
                                        <p:attrNameLst>
                                          <p:attrName>ppt_h</p:attrName>
                                        </p:attrNameLst>
                                      </p:cBhvr>
                                      <p:tavLst>
                                        <p:tav tm="0">
                                          <p:val>
                                            <p:strVal val="4*#ppt_h"/>
                                          </p:val>
                                        </p:tav>
                                        <p:tav tm="100000">
                                          <p:val>
                                            <p:strVal val="#ppt_h"/>
                                          </p:val>
                                        </p:tav>
                                      </p:tavLst>
                                    </p:anim>
                                  </p:childTnLst>
                                </p:cTn>
                              </p:par>
                              <p:par>
                                <p:cTn id="22" presetID="23" presetClass="entr" presetSubtype="32" fill="hold" nodeType="withEffect">
                                  <p:stCondLst>
                                    <p:cond delay="500"/>
                                  </p:stCondLst>
                                  <p:childTnLst>
                                    <p:set>
                                      <p:cBhvr>
                                        <p:cTn id="23" dur="1" fill="hold">
                                          <p:stCondLst>
                                            <p:cond delay="0"/>
                                          </p:stCondLst>
                                        </p:cTn>
                                        <p:tgtEl>
                                          <p:spTgt spid="87"/>
                                        </p:tgtEl>
                                        <p:attrNameLst>
                                          <p:attrName>style.visibility</p:attrName>
                                        </p:attrNameLst>
                                      </p:cBhvr>
                                      <p:to>
                                        <p:strVal val="visible"/>
                                      </p:to>
                                    </p:set>
                                    <p:anim calcmode="lin" valueType="num">
                                      <p:cBhvr>
                                        <p:cTn id="24" dur="750" fill="hold"/>
                                        <p:tgtEl>
                                          <p:spTgt spid="87"/>
                                        </p:tgtEl>
                                        <p:attrNameLst>
                                          <p:attrName>ppt_w</p:attrName>
                                        </p:attrNameLst>
                                      </p:cBhvr>
                                      <p:tavLst>
                                        <p:tav tm="0">
                                          <p:val>
                                            <p:strVal val="4*#ppt_w"/>
                                          </p:val>
                                        </p:tav>
                                        <p:tav tm="100000">
                                          <p:val>
                                            <p:strVal val="#ppt_w"/>
                                          </p:val>
                                        </p:tav>
                                      </p:tavLst>
                                    </p:anim>
                                    <p:anim calcmode="lin" valueType="num">
                                      <p:cBhvr>
                                        <p:cTn id="25" dur="750" fill="hold"/>
                                        <p:tgtEl>
                                          <p:spTgt spid="87"/>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750"/>
                                  </p:stCondLst>
                                  <p:childTnLst>
                                    <p:set>
                                      <p:cBhvr>
                                        <p:cTn id="27" dur="1" fill="hold">
                                          <p:stCondLst>
                                            <p:cond delay="0"/>
                                          </p:stCondLst>
                                        </p:cTn>
                                        <p:tgtEl>
                                          <p:spTgt spid="93"/>
                                        </p:tgtEl>
                                        <p:attrNameLst>
                                          <p:attrName>style.visibility</p:attrName>
                                        </p:attrNameLst>
                                      </p:cBhvr>
                                      <p:to>
                                        <p:strVal val="visible"/>
                                      </p:to>
                                    </p:set>
                                    <p:anim calcmode="lin" valueType="num">
                                      <p:cBhvr>
                                        <p:cTn id="28" dur="750" fill="hold"/>
                                        <p:tgtEl>
                                          <p:spTgt spid="93"/>
                                        </p:tgtEl>
                                        <p:attrNameLst>
                                          <p:attrName>ppt_w</p:attrName>
                                        </p:attrNameLst>
                                      </p:cBhvr>
                                      <p:tavLst>
                                        <p:tav tm="0">
                                          <p:val>
                                            <p:strVal val="4*#ppt_w"/>
                                          </p:val>
                                        </p:tav>
                                        <p:tav tm="100000">
                                          <p:val>
                                            <p:strVal val="#ppt_w"/>
                                          </p:val>
                                        </p:tav>
                                      </p:tavLst>
                                    </p:anim>
                                    <p:anim calcmode="lin" valueType="num">
                                      <p:cBhvr>
                                        <p:cTn id="29" dur="750" fill="hold"/>
                                        <p:tgtEl>
                                          <p:spTgt spid="93"/>
                                        </p:tgtEl>
                                        <p:attrNameLst>
                                          <p:attrName>ppt_h</p:attrName>
                                        </p:attrNameLst>
                                      </p:cBhvr>
                                      <p:tavLst>
                                        <p:tav tm="0">
                                          <p:val>
                                            <p:strVal val="4*#ppt_h"/>
                                          </p:val>
                                        </p:tav>
                                        <p:tav tm="100000">
                                          <p:val>
                                            <p:strVal val="#ppt_h"/>
                                          </p:val>
                                        </p:tav>
                                      </p:tavLst>
                                    </p:anim>
                                  </p:childTnLst>
                                </p:cTn>
                              </p:par>
                            </p:childTnLst>
                          </p:cTn>
                        </p:par>
                        <p:par>
                          <p:cTn id="30" fill="hold">
                            <p:stCondLst>
                              <p:cond delay="3000"/>
                            </p:stCondLst>
                            <p:childTnLst>
                              <p:par>
                                <p:cTn id="31" presetID="26" presetClass="emph" presetSubtype="0" fill="hold" nodeType="afterEffect">
                                  <p:stCondLst>
                                    <p:cond delay="0"/>
                                  </p:stCondLst>
                                  <p:childTnLst>
                                    <p:animEffect transition="out" filter="fade">
                                      <p:cBhvr>
                                        <p:cTn id="32" dur="500" tmFilter="0, 0; .2, .5; .8, .5; 1, 0"/>
                                        <p:tgtEl>
                                          <p:spTgt spid="75"/>
                                        </p:tgtEl>
                                      </p:cBhvr>
                                    </p:animEffect>
                                    <p:animScale>
                                      <p:cBhvr>
                                        <p:cTn id="33" dur="250" autoRev="1" fill="hold"/>
                                        <p:tgtEl>
                                          <p:spTgt spid="75"/>
                                        </p:tgtEl>
                                      </p:cBhvr>
                                      <p:by x="105000" y="105000"/>
                                    </p:animScale>
                                  </p:childTnLst>
                                </p:cTn>
                              </p:par>
                              <p:par>
                                <p:cTn id="34" presetID="26" presetClass="emph" presetSubtype="0" fill="hold" nodeType="withEffect">
                                  <p:stCondLst>
                                    <p:cond delay="250"/>
                                  </p:stCondLst>
                                  <p:childTnLst>
                                    <p:animEffect transition="out" filter="fade">
                                      <p:cBhvr>
                                        <p:cTn id="35" dur="500" tmFilter="0, 0; .2, .5; .8, .5; 1, 0"/>
                                        <p:tgtEl>
                                          <p:spTgt spid="81"/>
                                        </p:tgtEl>
                                      </p:cBhvr>
                                    </p:animEffect>
                                    <p:animScale>
                                      <p:cBhvr>
                                        <p:cTn id="36" dur="250" autoRev="1" fill="hold"/>
                                        <p:tgtEl>
                                          <p:spTgt spid="81"/>
                                        </p:tgtEl>
                                      </p:cBhvr>
                                      <p:by x="105000" y="105000"/>
                                    </p:animScale>
                                  </p:childTnLst>
                                </p:cTn>
                              </p:par>
                              <p:par>
                                <p:cTn id="37" presetID="26" presetClass="emph" presetSubtype="0" fill="hold" nodeType="withEffect">
                                  <p:stCondLst>
                                    <p:cond delay="500"/>
                                  </p:stCondLst>
                                  <p:childTnLst>
                                    <p:animEffect transition="out" filter="fade">
                                      <p:cBhvr>
                                        <p:cTn id="38" dur="500" tmFilter="0, 0; .2, .5; .8, .5; 1, 0"/>
                                        <p:tgtEl>
                                          <p:spTgt spid="87"/>
                                        </p:tgtEl>
                                      </p:cBhvr>
                                    </p:animEffect>
                                    <p:animScale>
                                      <p:cBhvr>
                                        <p:cTn id="39" dur="250" autoRev="1" fill="hold"/>
                                        <p:tgtEl>
                                          <p:spTgt spid="87"/>
                                        </p:tgtEl>
                                      </p:cBhvr>
                                      <p:by x="105000" y="105000"/>
                                    </p:animScale>
                                  </p:childTnLst>
                                </p:cTn>
                              </p:par>
                              <p:par>
                                <p:cTn id="40" presetID="26" presetClass="emph" presetSubtype="0" fill="hold" nodeType="withEffect">
                                  <p:stCondLst>
                                    <p:cond delay="750"/>
                                  </p:stCondLst>
                                  <p:childTnLst>
                                    <p:animEffect transition="out" filter="fade">
                                      <p:cBhvr>
                                        <p:cTn id="41" dur="500" tmFilter="0, 0; .2, .5; .8, .5; 1, 0"/>
                                        <p:tgtEl>
                                          <p:spTgt spid="93"/>
                                        </p:tgtEl>
                                      </p:cBhvr>
                                    </p:animEffect>
                                    <p:animScale>
                                      <p:cBhvr>
                                        <p:cTn id="42" dur="250" autoRev="1" fill="hold"/>
                                        <p:tgtEl>
                                          <p:spTgt spid="93"/>
                                        </p:tgtEl>
                                      </p:cBhvr>
                                      <p:by x="105000" y="105000"/>
                                    </p:animScale>
                                  </p:childTnLst>
                                </p:cTn>
                              </p:par>
                            </p:childTnLst>
                          </p:cTn>
                        </p:par>
                        <p:par>
                          <p:cTn id="43" fill="hold">
                            <p:stCondLst>
                              <p:cond delay="3500"/>
                            </p:stCondLst>
                            <p:childTnLst>
                              <p:par>
                                <p:cTn id="44" presetID="50" presetClass="entr" presetSubtype="0" decel="100000" fill="hold" grpId="0" nodeType="afterEffect">
                                  <p:stCondLst>
                                    <p:cond delay="0"/>
                                  </p:stCondLst>
                                  <p:childTnLst>
                                    <p:set>
                                      <p:cBhvr>
                                        <p:cTn id="45" dur="1" fill="hold">
                                          <p:stCondLst>
                                            <p:cond delay="0"/>
                                          </p:stCondLst>
                                        </p:cTn>
                                        <p:tgtEl>
                                          <p:spTgt spid="71"/>
                                        </p:tgtEl>
                                        <p:attrNameLst>
                                          <p:attrName>style.visibility</p:attrName>
                                        </p:attrNameLst>
                                      </p:cBhvr>
                                      <p:to>
                                        <p:strVal val="visible"/>
                                      </p:to>
                                    </p:set>
                                    <p:anim calcmode="lin" valueType="num">
                                      <p:cBhvr>
                                        <p:cTn id="46" dur="1000" fill="hold"/>
                                        <p:tgtEl>
                                          <p:spTgt spid="71"/>
                                        </p:tgtEl>
                                        <p:attrNameLst>
                                          <p:attrName>ppt_w</p:attrName>
                                        </p:attrNameLst>
                                      </p:cBhvr>
                                      <p:tavLst>
                                        <p:tav tm="0">
                                          <p:val>
                                            <p:strVal val="#ppt_w+.3"/>
                                          </p:val>
                                        </p:tav>
                                        <p:tav tm="100000">
                                          <p:val>
                                            <p:strVal val="#ppt_w"/>
                                          </p:val>
                                        </p:tav>
                                      </p:tavLst>
                                    </p:anim>
                                    <p:anim calcmode="lin" valueType="num">
                                      <p:cBhvr>
                                        <p:cTn id="47" dur="1000" fill="hold"/>
                                        <p:tgtEl>
                                          <p:spTgt spid="71"/>
                                        </p:tgtEl>
                                        <p:attrNameLst>
                                          <p:attrName>ppt_h</p:attrName>
                                        </p:attrNameLst>
                                      </p:cBhvr>
                                      <p:tavLst>
                                        <p:tav tm="0">
                                          <p:val>
                                            <p:strVal val="#ppt_h"/>
                                          </p:val>
                                        </p:tav>
                                        <p:tav tm="100000">
                                          <p:val>
                                            <p:strVal val="#ppt_h"/>
                                          </p:val>
                                        </p:tav>
                                      </p:tavLst>
                                    </p:anim>
                                    <p:animEffect transition="in" filter="fade">
                                      <p:cBhvr>
                                        <p:cTn id="48" dur="1000"/>
                                        <p:tgtEl>
                                          <p:spTgt spid="71"/>
                                        </p:tgtEl>
                                      </p:cBhvr>
                                    </p:animEffect>
                                  </p:childTnLst>
                                </p:cTn>
                              </p:par>
                              <p:par>
                                <p:cTn id="49" presetID="50" presetClass="entr" presetSubtype="0" decel="100000" fill="hold" grpId="0" nodeType="withEffect">
                                  <p:stCondLst>
                                    <p:cond delay="250"/>
                                  </p:stCondLst>
                                  <p:childTnLst>
                                    <p:set>
                                      <p:cBhvr>
                                        <p:cTn id="50" dur="1" fill="hold">
                                          <p:stCondLst>
                                            <p:cond delay="0"/>
                                          </p:stCondLst>
                                        </p:cTn>
                                        <p:tgtEl>
                                          <p:spTgt spid="72"/>
                                        </p:tgtEl>
                                        <p:attrNameLst>
                                          <p:attrName>style.visibility</p:attrName>
                                        </p:attrNameLst>
                                      </p:cBhvr>
                                      <p:to>
                                        <p:strVal val="visible"/>
                                      </p:to>
                                    </p:set>
                                    <p:anim calcmode="lin" valueType="num">
                                      <p:cBhvr>
                                        <p:cTn id="51" dur="1000" fill="hold"/>
                                        <p:tgtEl>
                                          <p:spTgt spid="72"/>
                                        </p:tgtEl>
                                        <p:attrNameLst>
                                          <p:attrName>ppt_w</p:attrName>
                                        </p:attrNameLst>
                                      </p:cBhvr>
                                      <p:tavLst>
                                        <p:tav tm="0">
                                          <p:val>
                                            <p:strVal val="#ppt_w+.3"/>
                                          </p:val>
                                        </p:tav>
                                        <p:tav tm="100000">
                                          <p:val>
                                            <p:strVal val="#ppt_w"/>
                                          </p:val>
                                        </p:tav>
                                      </p:tavLst>
                                    </p:anim>
                                    <p:anim calcmode="lin" valueType="num">
                                      <p:cBhvr>
                                        <p:cTn id="52" dur="1000" fill="hold"/>
                                        <p:tgtEl>
                                          <p:spTgt spid="72"/>
                                        </p:tgtEl>
                                        <p:attrNameLst>
                                          <p:attrName>ppt_h</p:attrName>
                                        </p:attrNameLst>
                                      </p:cBhvr>
                                      <p:tavLst>
                                        <p:tav tm="0">
                                          <p:val>
                                            <p:strVal val="#ppt_h"/>
                                          </p:val>
                                        </p:tav>
                                        <p:tav tm="100000">
                                          <p:val>
                                            <p:strVal val="#ppt_h"/>
                                          </p:val>
                                        </p:tav>
                                      </p:tavLst>
                                    </p:anim>
                                    <p:animEffect transition="in" filter="fade">
                                      <p:cBhvr>
                                        <p:cTn id="53" dur="1000"/>
                                        <p:tgtEl>
                                          <p:spTgt spid="72"/>
                                        </p:tgtEl>
                                      </p:cBhvr>
                                    </p:animEffect>
                                  </p:childTnLst>
                                </p:cTn>
                              </p:par>
                              <p:par>
                                <p:cTn id="54" presetID="50" presetClass="entr" presetSubtype="0" decel="100000" fill="hold" grpId="0" nodeType="withEffect">
                                  <p:stCondLst>
                                    <p:cond delay="500"/>
                                  </p:stCondLst>
                                  <p:childTnLst>
                                    <p:set>
                                      <p:cBhvr>
                                        <p:cTn id="55" dur="1" fill="hold">
                                          <p:stCondLst>
                                            <p:cond delay="0"/>
                                          </p:stCondLst>
                                        </p:cTn>
                                        <p:tgtEl>
                                          <p:spTgt spid="73"/>
                                        </p:tgtEl>
                                        <p:attrNameLst>
                                          <p:attrName>style.visibility</p:attrName>
                                        </p:attrNameLst>
                                      </p:cBhvr>
                                      <p:to>
                                        <p:strVal val="visible"/>
                                      </p:to>
                                    </p:set>
                                    <p:anim calcmode="lin" valueType="num">
                                      <p:cBhvr>
                                        <p:cTn id="56" dur="1000" fill="hold"/>
                                        <p:tgtEl>
                                          <p:spTgt spid="73"/>
                                        </p:tgtEl>
                                        <p:attrNameLst>
                                          <p:attrName>ppt_w</p:attrName>
                                        </p:attrNameLst>
                                      </p:cBhvr>
                                      <p:tavLst>
                                        <p:tav tm="0">
                                          <p:val>
                                            <p:strVal val="#ppt_w+.3"/>
                                          </p:val>
                                        </p:tav>
                                        <p:tav tm="100000">
                                          <p:val>
                                            <p:strVal val="#ppt_w"/>
                                          </p:val>
                                        </p:tav>
                                      </p:tavLst>
                                    </p:anim>
                                    <p:anim calcmode="lin" valueType="num">
                                      <p:cBhvr>
                                        <p:cTn id="57" dur="1000" fill="hold"/>
                                        <p:tgtEl>
                                          <p:spTgt spid="73"/>
                                        </p:tgtEl>
                                        <p:attrNameLst>
                                          <p:attrName>ppt_h</p:attrName>
                                        </p:attrNameLst>
                                      </p:cBhvr>
                                      <p:tavLst>
                                        <p:tav tm="0">
                                          <p:val>
                                            <p:strVal val="#ppt_h"/>
                                          </p:val>
                                        </p:tav>
                                        <p:tav tm="100000">
                                          <p:val>
                                            <p:strVal val="#ppt_h"/>
                                          </p:val>
                                        </p:tav>
                                      </p:tavLst>
                                    </p:anim>
                                    <p:animEffect transition="in" filter="fade">
                                      <p:cBhvr>
                                        <p:cTn id="58" dur="1000"/>
                                        <p:tgtEl>
                                          <p:spTgt spid="73"/>
                                        </p:tgtEl>
                                      </p:cBhvr>
                                    </p:animEffect>
                                  </p:childTnLst>
                                </p:cTn>
                              </p:par>
                              <p:par>
                                <p:cTn id="59" presetID="50" presetClass="entr" presetSubtype="0" decel="100000" fill="hold" grpId="0" nodeType="withEffect">
                                  <p:stCondLst>
                                    <p:cond delay="750"/>
                                  </p:stCondLst>
                                  <p:childTnLst>
                                    <p:set>
                                      <p:cBhvr>
                                        <p:cTn id="60" dur="1" fill="hold">
                                          <p:stCondLst>
                                            <p:cond delay="0"/>
                                          </p:stCondLst>
                                        </p:cTn>
                                        <p:tgtEl>
                                          <p:spTgt spid="74"/>
                                        </p:tgtEl>
                                        <p:attrNameLst>
                                          <p:attrName>style.visibility</p:attrName>
                                        </p:attrNameLst>
                                      </p:cBhvr>
                                      <p:to>
                                        <p:strVal val="visible"/>
                                      </p:to>
                                    </p:set>
                                    <p:anim calcmode="lin" valueType="num">
                                      <p:cBhvr>
                                        <p:cTn id="61" dur="1000" fill="hold"/>
                                        <p:tgtEl>
                                          <p:spTgt spid="74"/>
                                        </p:tgtEl>
                                        <p:attrNameLst>
                                          <p:attrName>ppt_w</p:attrName>
                                        </p:attrNameLst>
                                      </p:cBhvr>
                                      <p:tavLst>
                                        <p:tav tm="0">
                                          <p:val>
                                            <p:strVal val="#ppt_w+.3"/>
                                          </p:val>
                                        </p:tav>
                                        <p:tav tm="100000">
                                          <p:val>
                                            <p:strVal val="#ppt_w"/>
                                          </p:val>
                                        </p:tav>
                                      </p:tavLst>
                                    </p:anim>
                                    <p:anim calcmode="lin" valueType="num">
                                      <p:cBhvr>
                                        <p:cTn id="62" dur="1000" fill="hold"/>
                                        <p:tgtEl>
                                          <p:spTgt spid="74"/>
                                        </p:tgtEl>
                                        <p:attrNameLst>
                                          <p:attrName>ppt_h</p:attrName>
                                        </p:attrNameLst>
                                      </p:cBhvr>
                                      <p:tavLst>
                                        <p:tav tm="0">
                                          <p:val>
                                            <p:strVal val="#ppt_h"/>
                                          </p:val>
                                        </p:tav>
                                        <p:tav tm="100000">
                                          <p:val>
                                            <p:strVal val="#ppt_h"/>
                                          </p:val>
                                        </p:tav>
                                      </p:tavLst>
                                    </p:anim>
                                    <p:animEffect transition="in" filter="fade">
                                      <p:cBhvr>
                                        <p:cTn id="63"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569204" y="474182"/>
            <a:ext cx="3786614" cy="707886"/>
          </a:xfrm>
          <a:prstGeom prst="rect">
            <a:avLst/>
          </a:prstGeom>
          <a:noFill/>
        </p:spPr>
        <p:txBody>
          <a:bodyPr wrap="none" rtlCol="0">
            <a:spAutoFit/>
          </a:bodyPr>
          <a:lstStyle/>
          <a:p>
            <a:r>
              <a:rPr lang="zh-CN" altLang="en-US" sz="4000" b="1" dirty="0" smtClean="0">
                <a:gradFill>
                  <a:gsLst>
                    <a:gs pos="0">
                      <a:srgbClr val="E30613"/>
                    </a:gs>
                    <a:gs pos="100000">
                      <a:srgbClr val="81040B"/>
                    </a:gs>
                  </a:gsLst>
                  <a:lin ang="5400000" scaled="1"/>
                </a:gradFill>
                <a:latin typeface="幼圆" panose="02010509060101010101" pitchFamily="49" charset="-122"/>
                <a:ea typeface="幼圆" panose="02010509060101010101" pitchFamily="49" charset="-122"/>
              </a:rPr>
              <a:t>工作岗位及职责</a:t>
            </a:r>
            <a:endParaRPr lang="zh-CN" altLang="en-US" sz="4000" b="1" dirty="0">
              <a:gradFill>
                <a:gsLst>
                  <a:gs pos="0">
                    <a:srgbClr val="E30613"/>
                  </a:gs>
                  <a:gs pos="100000">
                    <a:srgbClr val="81040B"/>
                  </a:gs>
                </a:gsLst>
                <a:lin ang="5400000" scaled="1"/>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109685" y="1797351"/>
            <a:ext cx="1095074" cy="955091"/>
            <a:chOff x="3109685" y="1797351"/>
            <a:chExt cx="1095074" cy="955091"/>
          </a:xfrm>
        </p:grpSpPr>
        <p:grpSp>
          <p:nvGrpSpPr>
            <p:cNvPr id="14" name="组合 13"/>
            <p:cNvGrpSpPr/>
            <p:nvPr/>
          </p:nvGrpSpPr>
          <p:grpSpPr>
            <a:xfrm>
              <a:off x="3109685" y="1797351"/>
              <a:ext cx="1095074" cy="955091"/>
              <a:chOff x="2857499" y="1149477"/>
              <a:chExt cx="1098550" cy="958123"/>
            </a:xfrm>
          </p:grpSpPr>
          <p:sp>
            <p:nvSpPr>
              <p:cNvPr id="16" name="圆角矩形 15"/>
              <p:cNvSpPr/>
              <p:nvPr/>
            </p:nvSpPr>
            <p:spPr>
              <a:xfrm>
                <a:off x="2857499" y="1149477"/>
                <a:ext cx="1076325" cy="958123"/>
              </a:xfrm>
              <a:prstGeom prst="roundRect">
                <a:avLst>
                  <a:gd name="adj" fmla="val 138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2892834" y="1178024"/>
                <a:ext cx="1063215" cy="901028"/>
              </a:xfrm>
              <a:prstGeom prst="roundRect">
                <a:avLst>
                  <a:gd name="adj" fmla="val 13889"/>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3180145" y="1980024"/>
              <a:ext cx="772887"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2" charset="0"/>
                </a:rPr>
                <a:t>01</a:t>
              </a:r>
              <a:endParaRPr lang="zh-CN" altLang="en-US" sz="3600" dirty="0">
                <a:solidFill>
                  <a:schemeClr val="bg1"/>
                </a:solidFill>
                <a:latin typeface="Impact" panose="020B0806030902050204" pitchFamily="2" charset="0"/>
              </a:endParaRPr>
            </a:p>
          </p:txBody>
        </p:sp>
      </p:grpSp>
      <p:grpSp>
        <p:nvGrpSpPr>
          <p:cNvPr id="18" name="组合 17"/>
          <p:cNvGrpSpPr/>
          <p:nvPr/>
        </p:nvGrpSpPr>
        <p:grpSpPr>
          <a:xfrm>
            <a:off x="3109685" y="3044716"/>
            <a:ext cx="1095074" cy="955091"/>
            <a:chOff x="3109685" y="3044716"/>
            <a:chExt cx="1095074" cy="955091"/>
          </a:xfrm>
        </p:grpSpPr>
        <p:grpSp>
          <p:nvGrpSpPr>
            <p:cNvPr id="19" name="组合 18"/>
            <p:cNvGrpSpPr/>
            <p:nvPr/>
          </p:nvGrpSpPr>
          <p:grpSpPr>
            <a:xfrm>
              <a:off x="3109685" y="3044716"/>
              <a:ext cx="1095074" cy="955091"/>
              <a:chOff x="2857499" y="1149477"/>
              <a:chExt cx="1098550" cy="958123"/>
            </a:xfrm>
          </p:grpSpPr>
          <p:sp>
            <p:nvSpPr>
              <p:cNvPr id="21" name="圆角矩形 20"/>
              <p:cNvSpPr/>
              <p:nvPr/>
            </p:nvSpPr>
            <p:spPr>
              <a:xfrm>
                <a:off x="2857499" y="1149477"/>
                <a:ext cx="1076325" cy="958123"/>
              </a:xfrm>
              <a:prstGeom prst="roundRect">
                <a:avLst>
                  <a:gd name="adj" fmla="val 138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2892834" y="1178024"/>
                <a:ext cx="1063215" cy="901028"/>
              </a:xfrm>
              <a:prstGeom prst="roundRect">
                <a:avLst>
                  <a:gd name="adj" fmla="val 13889"/>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3192826" y="3196106"/>
              <a:ext cx="772887"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2" charset="0"/>
                </a:rPr>
                <a:t>02</a:t>
              </a:r>
              <a:endParaRPr lang="zh-CN" altLang="en-US" sz="3600" dirty="0">
                <a:solidFill>
                  <a:schemeClr val="bg1"/>
                </a:solidFill>
                <a:latin typeface="Impact" panose="020B0806030902050204" pitchFamily="2" charset="0"/>
              </a:endParaRPr>
            </a:p>
          </p:txBody>
        </p:sp>
      </p:grpSp>
      <p:grpSp>
        <p:nvGrpSpPr>
          <p:cNvPr id="23" name="组合 22"/>
          <p:cNvGrpSpPr/>
          <p:nvPr/>
        </p:nvGrpSpPr>
        <p:grpSpPr>
          <a:xfrm>
            <a:off x="3109685" y="4288500"/>
            <a:ext cx="1095074" cy="955091"/>
            <a:chOff x="3109685" y="4288500"/>
            <a:chExt cx="1095074" cy="955091"/>
          </a:xfrm>
        </p:grpSpPr>
        <p:grpSp>
          <p:nvGrpSpPr>
            <p:cNvPr id="24" name="组合 23"/>
            <p:cNvGrpSpPr/>
            <p:nvPr/>
          </p:nvGrpSpPr>
          <p:grpSpPr>
            <a:xfrm>
              <a:off x="3109685" y="4288500"/>
              <a:ext cx="1095074" cy="955091"/>
              <a:chOff x="2857499" y="1149477"/>
              <a:chExt cx="1098550" cy="958123"/>
            </a:xfrm>
          </p:grpSpPr>
          <p:sp>
            <p:nvSpPr>
              <p:cNvPr id="27" name="圆角矩形 26"/>
              <p:cNvSpPr/>
              <p:nvPr/>
            </p:nvSpPr>
            <p:spPr>
              <a:xfrm>
                <a:off x="2857499" y="1149477"/>
                <a:ext cx="1076325" cy="958123"/>
              </a:xfrm>
              <a:prstGeom prst="roundRect">
                <a:avLst>
                  <a:gd name="adj" fmla="val 138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892834" y="1178024"/>
                <a:ext cx="1063215" cy="901028"/>
              </a:xfrm>
              <a:prstGeom prst="roundRect">
                <a:avLst>
                  <a:gd name="adj" fmla="val 13889"/>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3192826" y="4457929"/>
              <a:ext cx="772887"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2" charset="0"/>
                </a:rPr>
                <a:t>03</a:t>
              </a:r>
              <a:endParaRPr lang="zh-CN" altLang="en-US" sz="3600" dirty="0">
                <a:solidFill>
                  <a:schemeClr val="bg1"/>
                </a:solidFill>
                <a:latin typeface="Impact" panose="020B0806030902050204" pitchFamily="2" charset="0"/>
              </a:endParaRPr>
            </a:p>
          </p:txBody>
        </p:sp>
      </p:grpSp>
      <p:grpSp>
        <p:nvGrpSpPr>
          <p:cNvPr id="29" name="组合 28"/>
          <p:cNvGrpSpPr/>
          <p:nvPr/>
        </p:nvGrpSpPr>
        <p:grpSpPr>
          <a:xfrm>
            <a:off x="3109685" y="5500815"/>
            <a:ext cx="1095074" cy="955091"/>
            <a:chOff x="3109685" y="5500815"/>
            <a:chExt cx="1095074" cy="955091"/>
          </a:xfrm>
        </p:grpSpPr>
        <p:grpSp>
          <p:nvGrpSpPr>
            <p:cNvPr id="30" name="组合 29"/>
            <p:cNvGrpSpPr/>
            <p:nvPr/>
          </p:nvGrpSpPr>
          <p:grpSpPr>
            <a:xfrm>
              <a:off x="3109685" y="5500815"/>
              <a:ext cx="1095074" cy="955091"/>
              <a:chOff x="2857499" y="1149477"/>
              <a:chExt cx="1098550" cy="958123"/>
            </a:xfrm>
          </p:grpSpPr>
          <p:sp>
            <p:nvSpPr>
              <p:cNvPr id="32" name="圆角矩形 31"/>
              <p:cNvSpPr/>
              <p:nvPr/>
            </p:nvSpPr>
            <p:spPr>
              <a:xfrm>
                <a:off x="2857499" y="1149477"/>
                <a:ext cx="1076325" cy="958123"/>
              </a:xfrm>
              <a:prstGeom prst="roundRect">
                <a:avLst>
                  <a:gd name="adj" fmla="val 138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2892834" y="1178024"/>
                <a:ext cx="1063215" cy="901028"/>
              </a:xfrm>
              <a:prstGeom prst="roundRect">
                <a:avLst>
                  <a:gd name="adj" fmla="val 13889"/>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3192826" y="5655194"/>
              <a:ext cx="772887"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2" charset="0"/>
                </a:rPr>
                <a:t>04</a:t>
              </a:r>
              <a:endParaRPr lang="zh-CN" altLang="en-US" sz="3600" dirty="0">
                <a:solidFill>
                  <a:schemeClr val="bg1"/>
                </a:solidFill>
                <a:latin typeface="Impact" panose="020B0806030902050204" pitchFamily="2" charset="0"/>
              </a:endParaRPr>
            </a:p>
          </p:txBody>
        </p:sp>
      </p:grpSp>
      <p:grpSp>
        <p:nvGrpSpPr>
          <p:cNvPr id="34" name="组合 33"/>
          <p:cNvGrpSpPr/>
          <p:nvPr/>
        </p:nvGrpSpPr>
        <p:grpSpPr>
          <a:xfrm>
            <a:off x="4433405" y="1797351"/>
            <a:ext cx="4682460" cy="1147168"/>
            <a:chOff x="4433405" y="1797351"/>
            <a:chExt cx="4682460" cy="1147168"/>
          </a:xfrm>
        </p:grpSpPr>
        <p:pic>
          <p:nvPicPr>
            <p:cNvPr id="35" name="图片 34"/>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rot="16200000">
              <a:off x="8465670" y="2118525"/>
              <a:ext cx="955091" cy="345298"/>
            </a:xfrm>
            <a:prstGeom prst="rect">
              <a:avLst/>
            </a:prstGeom>
          </p:spPr>
        </p:pic>
        <p:pic>
          <p:nvPicPr>
            <p:cNvPr id="36" name="图片 35"/>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a:off x="4803606" y="2743849"/>
              <a:ext cx="3634732" cy="200670"/>
            </a:xfrm>
            <a:prstGeom prst="rect">
              <a:avLst/>
            </a:prstGeom>
          </p:spPr>
        </p:pic>
        <p:sp>
          <p:nvSpPr>
            <p:cNvPr id="37" name="圆角矩形 36"/>
            <p:cNvSpPr/>
            <p:nvPr/>
          </p:nvSpPr>
          <p:spPr>
            <a:xfrm>
              <a:off x="4433405" y="1797351"/>
              <a:ext cx="4375135" cy="955091"/>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grpSp>
      <p:grpSp>
        <p:nvGrpSpPr>
          <p:cNvPr id="38" name="组合 37"/>
          <p:cNvGrpSpPr/>
          <p:nvPr/>
        </p:nvGrpSpPr>
        <p:grpSpPr>
          <a:xfrm>
            <a:off x="4433405" y="3044716"/>
            <a:ext cx="4682460" cy="1141792"/>
            <a:chOff x="4433405" y="3044716"/>
            <a:chExt cx="4682460" cy="1141792"/>
          </a:xfrm>
        </p:grpSpPr>
        <p:pic>
          <p:nvPicPr>
            <p:cNvPr id="39" name="图片 38"/>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rot="16200000">
              <a:off x="8465670" y="3365890"/>
              <a:ext cx="955091" cy="345298"/>
            </a:xfrm>
            <a:prstGeom prst="rect">
              <a:avLst/>
            </a:prstGeom>
          </p:spPr>
        </p:pic>
        <p:pic>
          <p:nvPicPr>
            <p:cNvPr id="40" name="图片 39"/>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a:off x="4803606" y="3985838"/>
              <a:ext cx="3634732" cy="200670"/>
            </a:xfrm>
            <a:prstGeom prst="rect">
              <a:avLst/>
            </a:prstGeom>
          </p:spPr>
        </p:pic>
        <p:sp>
          <p:nvSpPr>
            <p:cNvPr id="41" name="圆角矩形 40"/>
            <p:cNvSpPr/>
            <p:nvPr/>
          </p:nvSpPr>
          <p:spPr>
            <a:xfrm>
              <a:off x="4433405" y="3044716"/>
              <a:ext cx="4375135" cy="955091"/>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grpSp>
      <p:grpSp>
        <p:nvGrpSpPr>
          <p:cNvPr id="42" name="组合 41"/>
          <p:cNvGrpSpPr/>
          <p:nvPr/>
        </p:nvGrpSpPr>
        <p:grpSpPr>
          <a:xfrm>
            <a:off x="4433405" y="4292083"/>
            <a:ext cx="4682461" cy="1147063"/>
            <a:chOff x="4433405" y="4292083"/>
            <a:chExt cx="4682461" cy="1147063"/>
          </a:xfrm>
        </p:grpSpPr>
        <p:pic>
          <p:nvPicPr>
            <p:cNvPr id="43" name="图片 42"/>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rot="16200000">
              <a:off x="8465671" y="4613255"/>
              <a:ext cx="955091" cy="345298"/>
            </a:xfrm>
            <a:prstGeom prst="rect">
              <a:avLst/>
            </a:prstGeom>
          </p:spPr>
        </p:pic>
        <p:pic>
          <p:nvPicPr>
            <p:cNvPr id="44" name="图片 43"/>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a:off x="4803606" y="5238476"/>
              <a:ext cx="3634732" cy="200670"/>
            </a:xfrm>
            <a:prstGeom prst="rect">
              <a:avLst/>
            </a:prstGeom>
          </p:spPr>
        </p:pic>
        <p:sp>
          <p:nvSpPr>
            <p:cNvPr id="45" name="圆角矩形 44"/>
            <p:cNvSpPr/>
            <p:nvPr/>
          </p:nvSpPr>
          <p:spPr>
            <a:xfrm>
              <a:off x="4433405" y="4292083"/>
              <a:ext cx="4375135" cy="955091"/>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grpSp>
      <p:grpSp>
        <p:nvGrpSpPr>
          <p:cNvPr id="46" name="组合 45"/>
          <p:cNvGrpSpPr/>
          <p:nvPr/>
        </p:nvGrpSpPr>
        <p:grpSpPr>
          <a:xfrm>
            <a:off x="4433405" y="5500816"/>
            <a:ext cx="4682459" cy="1139191"/>
            <a:chOff x="4433405" y="5500816"/>
            <a:chExt cx="4682459" cy="1139191"/>
          </a:xfrm>
        </p:grpSpPr>
        <p:pic>
          <p:nvPicPr>
            <p:cNvPr id="47" name="图片 46"/>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rot="16200000">
              <a:off x="8465670" y="5821990"/>
              <a:ext cx="955091" cy="345297"/>
            </a:xfrm>
            <a:prstGeom prst="rect">
              <a:avLst/>
            </a:prstGeom>
          </p:spPr>
        </p:pic>
        <p:pic>
          <p:nvPicPr>
            <p:cNvPr id="48" name="图片 47"/>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a:off x="4803606" y="6439337"/>
              <a:ext cx="3634732" cy="200670"/>
            </a:xfrm>
            <a:prstGeom prst="rect">
              <a:avLst/>
            </a:prstGeom>
          </p:spPr>
        </p:pic>
        <p:sp>
          <p:nvSpPr>
            <p:cNvPr id="49" name="圆角矩形 48"/>
            <p:cNvSpPr/>
            <p:nvPr/>
          </p:nvSpPr>
          <p:spPr>
            <a:xfrm>
              <a:off x="4433405" y="5500816"/>
              <a:ext cx="4375135" cy="955091"/>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grpSp>
      <p:grpSp>
        <p:nvGrpSpPr>
          <p:cNvPr id="50" name="组合 49"/>
          <p:cNvGrpSpPr/>
          <p:nvPr/>
        </p:nvGrpSpPr>
        <p:grpSpPr>
          <a:xfrm>
            <a:off x="3851189" y="1501962"/>
            <a:ext cx="986273" cy="5321612"/>
            <a:chOff x="3851189" y="1501962"/>
            <a:chExt cx="986273" cy="5321612"/>
          </a:xfrm>
        </p:grpSpPr>
        <p:sp>
          <p:nvSpPr>
            <p:cNvPr id="51" name="矩形 50"/>
            <p:cNvSpPr/>
            <p:nvPr/>
          </p:nvSpPr>
          <p:spPr>
            <a:xfrm>
              <a:off x="4492166" y="1501962"/>
              <a:ext cx="345296" cy="5270681"/>
            </a:xfrm>
            <a:prstGeom prst="rect">
              <a:avLst/>
            </a:prstGeom>
            <a:gradFill>
              <a:gsLst>
                <a:gs pos="0">
                  <a:schemeClr val="tx1">
                    <a:alpha val="8000"/>
                  </a:schemeClr>
                </a:gs>
                <a:gs pos="100000">
                  <a:srgbClr val="F2F2F2">
                    <a:alpha val="0"/>
                  </a:srgb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矩形 51"/>
            <p:cNvSpPr/>
            <p:nvPr/>
          </p:nvSpPr>
          <p:spPr>
            <a:xfrm>
              <a:off x="4058127" y="1501962"/>
              <a:ext cx="451229" cy="5270681"/>
            </a:xfrm>
            <a:prstGeom prst="rect">
              <a:avLst/>
            </a:prstGeom>
            <a:gradFill flip="none" rotWithShape="1">
              <a:gsLst>
                <a:gs pos="0">
                  <a:srgbClr val="ECECED"/>
                </a:gs>
                <a:gs pos="100000">
                  <a:srgbClr val="EFEFF1"/>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53" name="图片 52"/>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Lst>
            </a:blip>
            <a:srcRect t="76775"/>
            <a:stretch>
              <a:fillRect/>
            </a:stretch>
          </p:blipFill>
          <p:spPr>
            <a:xfrm rot="5400000">
              <a:off x="1292744" y="4060408"/>
              <a:ext cx="5321611" cy="204721"/>
            </a:xfrm>
            <a:prstGeom prst="rect">
              <a:avLst/>
            </a:prstGeom>
          </p:spPr>
        </p:pic>
        <p:sp>
          <p:nvSpPr>
            <p:cNvPr id="54" name="流程图: 手动输入 32"/>
            <p:cNvSpPr/>
            <p:nvPr/>
          </p:nvSpPr>
          <p:spPr>
            <a:xfrm flipH="1" flipV="1">
              <a:off x="4492337" y="1501962"/>
              <a:ext cx="344501" cy="91788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77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77 h 10000"/>
                <a:gd name="connsiteX0-11" fmla="*/ 0 w 10000"/>
                <a:gd name="connsiteY0-12" fmla="*/ 6875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6875 h 10000"/>
                <a:gd name="connsiteX0-21" fmla="*/ 0 w 10185"/>
                <a:gd name="connsiteY0-22" fmla="*/ 6624 h 10000"/>
                <a:gd name="connsiteX1-23" fmla="*/ 10185 w 10185"/>
                <a:gd name="connsiteY1-24" fmla="*/ 0 h 10000"/>
                <a:gd name="connsiteX2-25" fmla="*/ 10185 w 10185"/>
                <a:gd name="connsiteY2-26" fmla="*/ 10000 h 10000"/>
                <a:gd name="connsiteX3-27" fmla="*/ 185 w 10185"/>
                <a:gd name="connsiteY3-28" fmla="*/ 10000 h 10000"/>
                <a:gd name="connsiteX4-29" fmla="*/ 0 w 10185"/>
                <a:gd name="connsiteY4-30" fmla="*/ 6624 h 10000"/>
                <a:gd name="connsiteX0-31" fmla="*/ 0 w 10092"/>
                <a:gd name="connsiteY0-32" fmla="*/ 8092 h 10000"/>
                <a:gd name="connsiteX1-33" fmla="*/ 10092 w 10092"/>
                <a:gd name="connsiteY1-34" fmla="*/ 0 h 10000"/>
                <a:gd name="connsiteX2-35" fmla="*/ 10092 w 10092"/>
                <a:gd name="connsiteY2-36" fmla="*/ 10000 h 10000"/>
                <a:gd name="connsiteX3-37" fmla="*/ 92 w 10092"/>
                <a:gd name="connsiteY3-38" fmla="*/ 10000 h 10000"/>
                <a:gd name="connsiteX4-39" fmla="*/ 0 w 10092"/>
                <a:gd name="connsiteY4-40" fmla="*/ 8092 h 10000"/>
                <a:gd name="connsiteX0-41" fmla="*/ 0 w 10092"/>
                <a:gd name="connsiteY0-42" fmla="*/ 8736 h 10000"/>
                <a:gd name="connsiteX1-43" fmla="*/ 10092 w 10092"/>
                <a:gd name="connsiteY1-44" fmla="*/ 0 h 10000"/>
                <a:gd name="connsiteX2-45" fmla="*/ 10092 w 10092"/>
                <a:gd name="connsiteY2-46" fmla="*/ 10000 h 10000"/>
                <a:gd name="connsiteX3-47" fmla="*/ 92 w 10092"/>
                <a:gd name="connsiteY3-48" fmla="*/ 10000 h 10000"/>
                <a:gd name="connsiteX4-49" fmla="*/ 0 w 10092"/>
                <a:gd name="connsiteY4-50" fmla="*/ 873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chemeClr val="tx1">
                    <a:alpha val="21000"/>
                  </a:schemeClr>
                </a:gs>
                <a:gs pos="100000">
                  <a:srgbClr val="F2F2F2">
                    <a:alpha val="0"/>
                  </a:srgbClr>
                </a:gs>
              </a:gsLst>
              <a:lin ang="108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5" name="梯形 54"/>
            <p:cNvSpPr/>
            <p:nvPr/>
          </p:nvSpPr>
          <p:spPr>
            <a:xfrm rot="5400000">
              <a:off x="3965169" y="2728976"/>
              <a:ext cx="1391844" cy="344773"/>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 name="梯形 55"/>
            <p:cNvSpPr/>
            <p:nvPr/>
          </p:nvSpPr>
          <p:spPr>
            <a:xfrm rot="5400000">
              <a:off x="3965169" y="3974019"/>
              <a:ext cx="1391844" cy="344773"/>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7" name="梯形 56"/>
            <p:cNvSpPr/>
            <p:nvPr/>
          </p:nvSpPr>
          <p:spPr>
            <a:xfrm rot="5400000">
              <a:off x="3965169" y="5197111"/>
              <a:ext cx="1391844" cy="344773"/>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8" name="流程图: 手动输入 32"/>
            <p:cNvSpPr/>
            <p:nvPr/>
          </p:nvSpPr>
          <p:spPr>
            <a:xfrm flipH="1">
              <a:off x="4492337" y="5880011"/>
              <a:ext cx="344501" cy="89263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77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77 h 10000"/>
                <a:gd name="connsiteX0-11" fmla="*/ 0 w 10000"/>
                <a:gd name="connsiteY0-12" fmla="*/ 6875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6875 h 10000"/>
                <a:gd name="connsiteX0-21" fmla="*/ 0 w 10185"/>
                <a:gd name="connsiteY0-22" fmla="*/ 6624 h 10000"/>
                <a:gd name="connsiteX1-23" fmla="*/ 10185 w 10185"/>
                <a:gd name="connsiteY1-24" fmla="*/ 0 h 10000"/>
                <a:gd name="connsiteX2-25" fmla="*/ 10185 w 10185"/>
                <a:gd name="connsiteY2-26" fmla="*/ 10000 h 10000"/>
                <a:gd name="connsiteX3-27" fmla="*/ 185 w 10185"/>
                <a:gd name="connsiteY3-28" fmla="*/ 10000 h 10000"/>
                <a:gd name="connsiteX4-29" fmla="*/ 0 w 10185"/>
                <a:gd name="connsiteY4-30" fmla="*/ 6624 h 10000"/>
                <a:gd name="connsiteX0-31" fmla="*/ 0 w 10092"/>
                <a:gd name="connsiteY0-32" fmla="*/ 8092 h 10000"/>
                <a:gd name="connsiteX1-33" fmla="*/ 10092 w 10092"/>
                <a:gd name="connsiteY1-34" fmla="*/ 0 h 10000"/>
                <a:gd name="connsiteX2-35" fmla="*/ 10092 w 10092"/>
                <a:gd name="connsiteY2-36" fmla="*/ 10000 h 10000"/>
                <a:gd name="connsiteX3-37" fmla="*/ 92 w 10092"/>
                <a:gd name="connsiteY3-38" fmla="*/ 10000 h 10000"/>
                <a:gd name="connsiteX4-39" fmla="*/ 0 w 10092"/>
                <a:gd name="connsiteY4-40" fmla="*/ 8092 h 10000"/>
                <a:gd name="connsiteX0-41" fmla="*/ 0 w 10092"/>
                <a:gd name="connsiteY0-42" fmla="*/ 8736 h 10000"/>
                <a:gd name="connsiteX1-43" fmla="*/ 10092 w 10092"/>
                <a:gd name="connsiteY1-44" fmla="*/ 0 h 10000"/>
                <a:gd name="connsiteX2-45" fmla="*/ 10092 w 10092"/>
                <a:gd name="connsiteY2-46" fmla="*/ 10000 h 10000"/>
                <a:gd name="connsiteX3-47" fmla="*/ 92 w 10092"/>
                <a:gd name="connsiteY3-48" fmla="*/ 10000 h 10000"/>
                <a:gd name="connsiteX4-49" fmla="*/ 0 w 10092"/>
                <a:gd name="connsiteY4-50" fmla="*/ 873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chemeClr val="tx1">
                    <a:alpha val="21000"/>
                  </a:schemeClr>
                </a:gs>
                <a:gs pos="100000">
                  <a:srgbClr val="F2F2F2">
                    <a:alpha val="0"/>
                  </a:srgbClr>
                </a:gs>
              </a:gsLst>
              <a:lin ang="108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59" name="TextBox 110"/>
          <p:cNvSpPr txBox="1"/>
          <p:nvPr/>
        </p:nvSpPr>
        <p:spPr>
          <a:xfrm>
            <a:off x="5462803" y="1871375"/>
            <a:ext cx="2646218" cy="1354217"/>
          </a:xfrm>
          <a:prstGeom prst="rect">
            <a:avLst/>
          </a:prstGeom>
          <a:noFill/>
        </p:spPr>
        <p:txBody>
          <a:bodyPr wrap="square" lIns="0" tIns="0" rIns="0" bIns="0" rtlCol="0">
            <a:spAutoFit/>
          </a:bodyPr>
          <a:lstStyle/>
          <a:p>
            <a:r>
              <a:rPr lang="zh-CN" altLang="en-US" sz="24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单击</a:t>
            </a:r>
            <a:r>
              <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TextBox 110"/>
          <p:cNvSpPr txBox="1"/>
          <p:nvPr/>
        </p:nvSpPr>
        <p:spPr>
          <a:xfrm>
            <a:off x="5458819" y="3107809"/>
            <a:ext cx="2646218" cy="1354217"/>
          </a:xfrm>
          <a:prstGeom prst="rect">
            <a:avLst/>
          </a:prstGeom>
          <a:noFill/>
        </p:spPr>
        <p:txBody>
          <a:bodyPr wrap="square" lIns="0" tIns="0" rIns="0" bIns="0" rtlCol="0">
            <a:spAutoFit/>
          </a:bodyPr>
          <a:lstStyle/>
          <a:p>
            <a:r>
              <a:rPr lang="zh-CN" altLang="en-US" sz="24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单击</a:t>
            </a:r>
            <a:r>
              <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TextBox 110"/>
          <p:cNvSpPr txBox="1"/>
          <p:nvPr/>
        </p:nvSpPr>
        <p:spPr>
          <a:xfrm>
            <a:off x="5458819" y="4316957"/>
            <a:ext cx="2646218" cy="1354217"/>
          </a:xfrm>
          <a:prstGeom prst="rect">
            <a:avLst/>
          </a:prstGeom>
          <a:noFill/>
        </p:spPr>
        <p:txBody>
          <a:bodyPr wrap="square" lIns="0" tIns="0" rIns="0" bIns="0" rtlCol="0">
            <a:spAutoFit/>
          </a:bodyPr>
          <a:lstStyle/>
          <a:p>
            <a:r>
              <a:rPr lang="zh-CN" altLang="en-US" sz="24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单击</a:t>
            </a:r>
            <a:r>
              <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extBox 110"/>
          <p:cNvSpPr txBox="1"/>
          <p:nvPr/>
        </p:nvSpPr>
        <p:spPr>
          <a:xfrm>
            <a:off x="5454835" y="5553391"/>
            <a:ext cx="2646218" cy="1354217"/>
          </a:xfrm>
          <a:prstGeom prst="rect">
            <a:avLst/>
          </a:prstGeom>
          <a:noFill/>
        </p:spPr>
        <p:txBody>
          <a:bodyPr wrap="square" lIns="0" tIns="0" rIns="0" bIns="0" rtlCol="0">
            <a:spAutoFit/>
          </a:bodyPr>
          <a:lstStyle/>
          <a:p>
            <a:r>
              <a:rPr lang="zh-CN" altLang="en-US" sz="2400"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单击</a:t>
            </a:r>
            <a:r>
              <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Horizontal)">
                                      <p:cBhvr>
                                        <p:cTn id="7" dur="500"/>
                                        <p:tgtEl>
                                          <p:spTgt spid="50"/>
                                        </p:tgtEl>
                                      </p:cBhvr>
                                    </p:animEffect>
                                  </p:childTnLst>
                                </p:cTn>
                              </p:par>
                            </p:childTnLst>
                          </p:cTn>
                        </p:par>
                        <p:par>
                          <p:cTn id="8" fill="hold">
                            <p:stCondLst>
                              <p:cond delay="500"/>
                            </p:stCondLst>
                            <p:childTnLst>
                              <p:par>
                                <p:cTn id="9" presetID="2" presetClass="entr" presetSubtype="8" decel="42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0-#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decel="42000" fill="hold"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0-#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decel="42000" fill="hold" nodeType="withEffect">
                                  <p:stCondLst>
                                    <p:cond delay="5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0-#ppt_w/2"/>
                                          </p:val>
                                        </p:tav>
                                        <p:tav tm="100000">
                                          <p:val>
                                            <p:strVal val="#ppt_x"/>
                                          </p:val>
                                        </p:tav>
                                      </p:tavLst>
                                    </p:anim>
                                    <p:anim calcmode="lin" valueType="num">
                                      <p:cBhvr additive="base">
                                        <p:cTn id="20" dur="75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8" decel="42000" fill="hold" nodeType="withEffect">
                                  <p:stCondLst>
                                    <p:cond delay="75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0-#ppt_w/2"/>
                                          </p:val>
                                        </p:tav>
                                        <p:tav tm="100000">
                                          <p:val>
                                            <p:strVal val="#ppt_x"/>
                                          </p:val>
                                        </p:tav>
                                      </p:tavLst>
                                    </p:anim>
                                    <p:anim calcmode="lin" valueType="num">
                                      <p:cBhvr additive="base">
                                        <p:cTn id="24" dur="750" fill="hold"/>
                                        <p:tgtEl>
                                          <p:spTgt spid="2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par>
                                <p:cTn id="29" presetID="22" presetClass="entr" presetSubtype="8" fill="hold" nodeType="withEffect">
                                  <p:stCondLst>
                                    <p:cond delay="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par>
                                <p:cTn id="32" presetID="22" presetClass="entr" presetSubtype="8" fill="hold" nodeType="withEffect">
                                  <p:stCondLst>
                                    <p:cond delay="50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500"/>
                                        <p:tgtEl>
                                          <p:spTgt spid="42"/>
                                        </p:tgtEl>
                                      </p:cBhvr>
                                    </p:animEffect>
                                  </p:childTnLst>
                                </p:cTn>
                              </p:par>
                              <p:par>
                                <p:cTn id="35" presetID="22" presetClass="entr" presetSubtype="8" fill="hold" nodeType="withEffect">
                                  <p:stCondLst>
                                    <p:cond delay="750"/>
                                  </p:stCondLst>
                                  <p:childTnLst>
                                    <p:set>
                                      <p:cBhvr>
                                        <p:cTn id="36" dur="1" fill="hold">
                                          <p:stCondLst>
                                            <p:cond delay="0"/>
                                          </p:stCondLst>
                                        </p:cTn>
                                        <p:tgtEl>
                                          <p:spTgt spid="46"/>
                                        </p:tgtEl>
                                        <p:attrNameLst>
                                          <p:attrName>style.visibility</p:attrName>
                                        </p:attrNameLst>
                                      </p:cBhvr>
                                      <p:to>
                                        <p:strVal val="visible"/>
                                      </p:to>
                                    </p:set>
                                    <p:animEffect transition="in" filter="wipe(left)">
                                      <p:cBhvr>
                                        <p:cTn id="37" dur="500"/>
                                        <p:tgtEl>
                                          <p:spTgt spid="46"/>
                                        </p:tgtEl>
                                      </p:cBhvr>
                                    </p:animEffect>
                                  </p:childTnLst>
                                </p:cTn>
                              </p:par>
                            </p:childTnLst>
                          </p:cTn>
                        </p:par>
                        <p:par>
                          <p:cTn id="38" fill="hold">
                            <p:stCondLst>
                              <p:cond delay="2000"/>
                            </p:stCondLst>
                            <p:childTnLst>
                              <p:par>
                                <p:cTn id="39" presetID="50" presetClass="entr" presetSubtype="0" decel="10000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p:cTn id="41" dur="1000" fill="hold"/>
                                        <p:tgtEl>
                                          <p:spTgt spid="59"/>
                                        </p:tgtEl>
                                        <p:attrNameLst>
                                          <p:attrName>ppt_w</p:attrName>
                                        </p:attrNameLst>
                                      </p:cBhvr>
                                      <p:tavLst>
                                        <p:tav tm="0">
                                          <p:val>
                                            <p:strVal val="#ppt_w+.3"/>
                                          </p:val>
                                        </p:tav>
                                        <p:tav tm="100000">
                                          <p:val>
                                            <p:strVal val="#ppt_w"/>
                                          </p:val>
                                        </p:tav>
                                      </p:tavLst>
                                    </p:anim>
                                    <p:anim calcmode="lin" valueType="num">
                                      <p:cBhvr>
                                        <p:cTn id="42" dur="1000" fill="hold"/>
                                        <p:tgtEl>
                                          <p:spTgt spid="59"/>
                                        </p:tgtEl>
                                        <p:attrNameLst>
                                          <p:attrName>ppt_h</p:attrName>
                                        </p:attrNameLst>
                                      </p:cBhvr>
                                      <p:tavLst>
                                        <p:tav tm="0">
                                          <p:val>
                                            <p:strVal val="#ppt_h"/>
                                          </p:val>
                                        </p:tav>
                                        <p:tav tm="100000">
                                          <p:val>
                                            <p:strVal val="#ppt_h"/>
                                          </p:val>
                                        </p:tav>
                                      </p:tavLst>
                                    </p:anim>
                                    <p:animEffect transition="in" filter="fade">
                                      <p:cBhvr>
                                        <p:cTn id="43" dur="1000"/>
                                        <p:tgtEl>
                                          <p:spTgt spid="59"/>
                                        </p:tgtEl>
                                      </p:cBhvr>
                                    </p:animEffect>
                                  </p:childTnLst>
                                </p:cTn>
                              </p:par>
                              <p:par>
                                <p:cTn id="44" presetID="50" presetClass="entr" presetSubtype="0" decel="100000" fill="hold" grpId="0" nodeType="withEffect">
                                  <p:stCondLst>
                                    <p:cond delay="250"/>
                                  </p:stCondLst>
                                  <p:childTnLst>
                                    <p:set>
                                      <p:cBhvr>
                                        <p:cTn id="45" dur="1" fill="hold">
                                          <p:stCondLst>
                                            <p:cond delay="0"/>
                                          </p:stCondLst>
                                        </p:cTn>
                                        <p:tgtEl>
                                          <p:spTgt spid="60"/>
                                        </p:tgtEl>
                                        <p:attrNameLst>
                                          <p:attrName>style.visibility</p:attrName>
                                        </p:attrNameLst>
                                      </p:cBhvr>
                                      <p:to>
                                        <p:strVal val="visible"/>
                                      </p:to>
                                    </p:set>
                                    <p:anim calcmode="lin" valueType="num">
                                      <p:cBhvr>
                                        <p:cTn id="46" dur="1000" fill="hold"/>
                                        <p:tgtEl>
                                          <p:spTgt spid="60"/>
                                        </p:tgtEl>
                                        <p:attrNameLst>
                                          <p:attrName>ppt_w</p:attrName>
                                        </p:attrNameLst>
                                      </p:cBhvr>
                                      <p:tavLst>
                                        <p:tav tm="0">
                                          <p:val>
                                            <p:strVal val="#ppt_w+.3"/>
                                          </p:val>
                                        </p:tav>
                                        <p:tav tm="100000">
                                          <p:val>
                                            <p:strVal val="#ppt_w"/>
                                          </p:val>
                                        </p:tav>
                                      </p:tavLst>
                                    </p:anim>
                                    <p:anim calcmode="lin" valueType="num">
                                      <p:cBhvr>
                                        <p:cTn id="47" dur="1000" fill="hold"/>
                                        <p:tgtEl>
                                          <p:spTgt spid="60"/>
                                        </p:tgtEl>
                                        <p:attrNameLst>
                                          <p:attrName>ppt_h</p:attrName>
                                        </p:attrNameLst>
                                      </p:cBhvr>
                                      <p:tavLst>
                                        <p:tav tm="0">
                                          <p:val>
                                            <p:strVal val="#ppt_h"/>
                                          </p:val>
                                        </p:tav>
                                        <p:tav tm="100000">
                                          <p:val>
                                            <p:strVal val="#ppt_h"/>
                                          </p:val>
                                        </p:tav>
                                      </p:tavLst>
                                    </p:anim>
                                    <p:animEffect transition="in" filter="fade">
                                      <p:cBhvr>
                                        <p:cTn id="48" dur="1000"/>
                                        <p:tgtEl>
                                          <p:spTgt spid="60"/>
                                        </p:tgtEl>
                                      </p:cBhvr>
                                    </p:animEffect>
                                  </p:childTnLst>
                                </p:cTn>
                              </p:par>
                              <p:par>
                                <p:cTn id="49" presetID="50" presetClass="entr" presetSubtype="0" decel="100000" fill="hold" grpId="0" nodeType="withEffect">
                                  <p:stCondLst>
                                    <p:cond delay="500"/>
                                  </p:stCondLst>
                                  <p:childTnLst>
                                    <p:set>
                                      <p:cBhvr>
                                        <p:cTn id="50" dur="1" fill="hold">
                                          <p:stCondLst>
                                            <p:cond delay="0"/>
                                          </p:stCondLst>
                                        </p:cTn>
                                        <p:tgtEl>
                                          <p:spTgt spid="61"/>
                                        </p:tgtEl>
                                        <p:attrNameLst>
                                          <p:attrName>style.visibility</p:attrName>
                                        </p:attrNameLst>
                                      </p:cBhvr>
                                      <p:to>
                                        <p:strVal val="visible"/>
                                      </p:to>
                                    </p:set>
                                    <p:anim calcmode="lin" valueType="num">
                                      <p:cBhvr>
                                        <p:cTn id="51" dur="1000" fill="hold"/>
                                        <p:tgtEl>
                                          <p:spTgt spid="61"/>
                                        </p:tgtEl>
                                        <p:attrNameLst>
                                          <p:attrName>ppt_w</p:attrName>
                                        </p:attrNameLst>
                                      </p:cBhvr>
                                      <p:tavLst>
                                        <p:tav tm="0">
                                          <p:val>
                                            <p:strVal val="#ppt_w+.3"/>
                                          </p:val>
                                        </p:tav>
                                        <p:tav tm="100000">
                                          <p:val>
                                            <p:strVal val="#ppt_w"/>
                                          </p:val>
                                        </p:tav>
                                      </p:tavLst>
                                    </p:anim>
                                    <p:anim calcmode="lin" valueType="num">
                                      <p:cBhvr>
                                        <p:cTn id="52" dur="1000" fill="hold"/>
                                        <p:tgtEl>
                                          <p:spTgt spid="61"/>
                                        </p:tgtEl>
                                        <p:attrNameLst>
                                          <p:attrName>ppt_h</p:attrName>
                                        </p:attrNameLst>
                                      </p:cBhvr>
                                      <p:tavLst>
                                        <p:tav tm="0">
                                          <p:val>
                                            <p:strVal val="#ppt_h"/>
                                          </p:val>
                                        </p:tav>
                                        <p:tav tm="100000">
                                          <p:val>
                                            <p:strVal val="#ppt_h"/>
                                          </p:val>
                                        </p:tav>
                                      </p:tavLst>
                                    </p:anim>
                                    <p:animEffect transition="in" filter="fade">
                                      <p:cBhvr>
                                        <p:cTn id="53" dur="1000"/>
                                        <p:tgtEl>
                                          <p:spTgt spid="61"/>
                                        </p:tgtEl>
                                      </p:cBhvr>
                                    </p:animEffect>
                                  </p:childTnLst>
                                </p:cTn>
                              </p:par>
                              <p:par>
                                <p:cTn id="54" presetID="50" presetClass="entr" presetSubtype="0" decel="100000" fill="hold" grpId="0" nodeType="withEffect">
                                  <p:stCondLst>
                                    <p:cond delay="750"/>
                                  </p:stCondLst>
                                  <p:childTnLst>
                                    <p:set>
                                      <p:cBhvr>
                                        <p:cTn id="55" dur="1" fill="hold">
                                          <p:stCondLst>
                                            <p:cond delay="0"/>
                                          </p:stCondLst>
                                        </p:cTn>
                                        <p:tgtEl>
                                          <p:spTgt spid="62"/>
                                        </p:tgtEl>
                                        <p:attrNameLst>
                                          <p:attrName>style.visibility</p:attrName>
                                        </p:attrNameLst>
                                      </p:cBhvr>
                                      <p:to>
                                        <p:strVal val="visible"/>
                                      </p:to>
                                    </p:set>
                                    <p:anim calcmode="lin" valueType="num">
                                      <p:cBhvr>
                                        <p:cTn id="56" dur="1000" fill="hold"/>
                                        <p:tgtEl>
                                          <p:spTgt spid="62"/>
                                        </p:tgtEl>
                                        <p:attrNameLst>
                                          <p:attrName>ppt_w</p:attrName>
                                        </p:attrNameLst>
                                      </p:cBhvr>
                                      <p:tavLst>
                                        <p:tav tm="0">
                                          <p:val>
                                            <p:strVal val="#ppt_w+.3"/>
                                          </p:val>
                                        </p:tav>
                                        <p:tav tm="100000">
                                          <p:val>
                                            <p:strVal val="#ppt_w"/>
                                          </p:val>
                                        </p:tav>
                                      </p:tavLst>
                                    </p:anim>
                                    <p:anim calcmode="lin" valueType="num">
                                      <p:cBhvr>
                                        <p:cTn id="57" dur="1000" fill="hold"/>
                                        <p:tgtEl>
                                          <p:spTgt spid="62"/>
                                        </p:tgtEl>
                                        <p:attrNameLst>
                                          <p:attrName>ppt_h</p:attrName>
                                        </p:attrNameLst>
                                      </p:cBhvr>
                                      <p:tavLst>
                                        <p:tav tm="0">
                                          <p:val>
                                            <p:strVal val="#ppt_h"/>
                                          </p:val>
                                        </p:tav>
                                        <p:tav tm="100000">
                                          <p:val>
                                            <p:strVal val="#ppt_h"/>
                                          </p:val>
                                        </p:tav>
                                      </p:tavLst>
                                    </p:anim>
                                    <p:animEffect transition="in" filter="fade">
                                      <p:cBhvr>
                                        <p:cTn id="58"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145602"/>
            <a:ext cx="12192000" cy="102841"/>
          </a:xfrm>
          <a:prstGeom prst="rect">
            <a:avLst/>
          </a:prstGeom>
          <a:gradFill>
            <a:gsLst>
              <a:gs pos="0">
                <a:srgbClr val="E30613"/>
              </a:gs>
              <a:gs pos="100000">
                <a:srgbClr val="81040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0" y="-1"/>
            <a:ext cx="12192000" cy="4159671"/>
          </a:xfrm>
          <a:custGeom>
            <a:avLst/>
            <a:gdLst>
              <a:gd name="connsiteX0" fmla="*/ 0 w 12192000"/>
              <a:gd name="connsiteY0" fmla="*/ 0 h 3904146"/>
              <a:gd name="connsiteX1" fmla="*/ 12192000 w 12192000"/>
              <a:gd name="connsiteY1" fmla="*/ 0 h 3904146"/>
              <a:gd name="connsiteX2" fmla="*/ 12192000 w 12192000"/>
              <a:gd name="connsiteY2" fmla="*/ 3904146 h 3904146"/>
              <a:gd name="connsiteX3" fmla="*/ 0 w 12192000"/>
              <a:gd name="connsiteY3" fmla="*/ 3904146 h 3904146"/>
            </a:gdLst>
            <a:ahLst/>
            <a:cxnLst>
              <a:cxn ang="0">
                <a:pos x="connsiteX0" y="connsiteY0"/>
              </a:cxn>
              <a:cxn ang="0">
                <a:pos x="connsiteX1" y="connsiteY1"/>
              </a:cxn>
              <a:cxn ang="0">
                <a:pos x="connsiteX2" y="connsiteY2"/>
              </a:cxn>
              <a:cxn ang="0">
                <a:pos x="connsiteX3" y="connsiteY3"/>
              </a:cxn>
            </a:cxnLst>
            <a:rect l="l" t="t" r="r" b="b"/>
            <a:pathLst>
              <a:path w="12192000" h="3904146">
                <a:moveTo>
                  <a:pt x="0" y="0"/>
                </a:moveTo>
                <a:lnTo>
                  <a:pt x="12192000" y="0"/>
                </a:lnTo>
                <a:lnTo>
                  <a:pt x="12192000" y="3904146"/>
                </a:lnTo>
                <a:lnTo>
                  <a:pt x="0" y="3904146"/>
                </a:lnTo>
                <a:close/>
              </a:path>
            </a:pathLst>
          </a:custGeom>
        </p:spPr>
      </p:pic>
      <p:sp>
        <p:nvSpPr>
          <p:cNvPr id="61" name="MH_Other_4"/>
          <p:cNvSpPr/>
          <p:nvPr>
            <p:custDataLst>
              <p:tags r:id="rId2"/>
            </p:custDataLst>
          </p:nvPr>
        </p:nvSpPr>
        <p:spPr>
          <a:xfrm>
            <a:off x="3129585" y="6232632"/>
            <a:ext cx="203806" cy="203806"/>
          </a:xfrm>
          <a:prstGeom prst="ellipse">
            <a:avLst/>
          </a:prstGeom>
          <a:gradFill flip="none" rotWithShape="1">
            <a:gsLst>
              <a:gs pos="100000">
                <a:schemeClr val="bg1"/>
              </a:gs>
              <a:gs pos="0">
                <a:srgbClr val="E0E0E0"/>
              </a:gs>
            </a:gsLst>
            <a:lin ang="8100000" scaled="0"/>
            <a:tileRect/>
          </a:gradFill>
          <a:ln w="6350">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2" name="MH_Other_4"/>
          <p:cNvSpPr/>
          <p:nvPr>
            <p:custDataLst>
              <p:tags r:id="rId3"/>
            </p:custDataLst>
          </p:nvPr>
        </p:nvSpPr>
        <p:spPr>
          <a:xfrm>
            <a:off x="2540981" y="6117045"/>
            <a:ext cx="335032" cy="335032"/>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3" name="MH_Other_4"/>
          <p:cNvSpPr/>
          <p:nvPr>
            <p:custDataLst>
              <p:tags r:id="rId4"/>
            </p:custDataLst>
          </p:nvPr>
        </p:nvSpPr>
        <p:spPr>
          <a:xfrm>
            <a:off x="772447" y="6009356"/>
            <a:ext cx="335032" cy="335032"/>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4" name="MH_Other_4"/>
          <p:cNvSpPr/>
          <p:nvPr>
            <p:custDataLst>
              <p:tags r:id="rId5"/>
            </p:custDataLst>
          </p:nvPr>
        </p:nvSpPr>
        <p:spPr>
          <a:xfrm>
            <a:off x="3480096" y="5985426"/>
            <a:ext cx="382894" cy="382894"/>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5" name="MH_Other_4"/>
          <p:cNvSpPr/>
          <p:nvPr>
            <p:custDataLst>
              <p:tags r:id="rId6"/>
            </p:custDataLst>
          </p:nvPr>
        </p:nvSpPr>
        <p:spPr>
          <a:xfrm>
            <a:off x="4072772" y="6182660"/>
            <a:ext cx="203806" cy="203806"/>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6" name="MH_Other_4"/>
          <p:cNvSpPr/>
          <p:nvPr>
            <p:custDataLst>
              <p:tags r:id="rId7"/>
            </p:custDataLst>
          </p:nvPr>
        </p:nvSpPr>
        <p:spPr>
          <a:xfrm>
            <a:off x="2276360" y="6257751"/>
            <a:ext cx="203806" cy="203806"/>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0" name="MH_Other_4"/>
          <p:cNvSpPr/>
          <p:nvPr>
            <p:custDataLst>
              <p:tags r:id="rId8"/>
            </p:custDataLst>
          </p:nvPr>
        </p:nvSpPr>
        <p:spPr>
          <a:xfrm>
            <a:off x="1957932" y="6313885"/>
            <a:ext cx="203806" cy="203806"/>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1" name="MH_Other_4"/>
          <p:cNvSpPr/>
          <p:nvPr>
            <p:custDataLst>
              <p:tags r:id="rId9"/>
            </p:custDataLst>
          </p:nvPr>
        </p:nvSpPr>
        <p:spPr>
          <a:xfrm>
            <a:off x="1229153" y="5883524"/>
            <a:ext cx="335032" cy="335032"/>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2" name="MH_Other_4"/>
          <p:cNvSpPr/>
          <p:nvPr>
            <p:custDataLst>
              <p:tags r:id="rId10"/>
            </p:custDataLst>
          </p:nvPr>
        </p:nvSpPr>
        <p:spPr>
          <a:xfrm>
            <a:off x="1754225" y="5883524"/>
            <a:ext cx="335032" cy="335032"/>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3" name="MH_Other_4"/>
          <p:cNvSpPr/>
          <p:nvPr>
            <p:custDataLst>
              <p:tags r:id="rId11"/>
            </p:custDataLst>
          </p:nvPr>
        </p:nvSpPr>
        <p:spPr>
          <a:xfrm>
            <a:off x="2938139" y="5793979"/>
            <a:ext cx="382894" cy="382894"/>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4" name="MH_Other_4"/>
          <p:cNvSpPr/>
          <p:nvPr>
            <p:custDataLst>
              <p:tags r:id="rId12"/>
            </p:custDataLst>
          </p:nvPr>
        </p:nvSpPr>
        <p:spPr>
          <a:xfrm>
            <a:off x="1490176" y="6211660"/>
            <a:ext cx="203806" cy="203806"/>
          </a:xfrm>
          <a:prstGeom prst="ellipse">
            <a:avLst/>
          </a:prstGeom>
          <a:gradFill flip="none" rotWithShape="1">
            <a:gsLst>
              <a:gs pos="100000">
                <a:schemeClr val="bg1"/>
              </a:gs>
              <a:gs pos="0">
                <a:srgbClr val="E0E0E0"/>
              </a:gs>
            </a:gsLst>
            <a:lin ang="8100000" scaled="0"/>
            <a:tileRect/>
          </a:gradFill>
          <a:ln w="6350">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105" name="组合 104"/>
          <p:cNvGrpSpPr/>
          <p:nvPr/>
        </p:nvGrpSpPr>
        <p:grpSpPr>
          <a:xfrm>
            <a:off x="5984873" y="4951580"/>
            <a:ext cx="5142000" cy="1208703"/>
            <a:chOff x="3938954" y="5209062"/>
            <a:chExt cx="4346917" cy="1021807"/>
          </a:xfrm>
        </p:grpSpPr>
        <p:grpSp>
          <p:nvGrpSpPr>
            <p:cNvPr id="106" name="组合 105"/>
            <p:cNvGrpSpPr/>
            <p:nvPr/>
          </p:nvGrpSpPr>
          <p:grpSpPr>
            <a:xfrm>
              <a:off x="3938954" y="5209062"/>
              <a:ext cx="4346917" cy="1021807"/>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文本框 106"/>
            <p:cNvSpPr txBox="1"/>
            <p:nvPr/>
          </p:nvSpPr>
          <p:spPr>
            <a:xfrm>
              <a:off x="4858096" y="5273674"/>
              <a:ext cx="2508632" cy="780560"/>
            </a:xfrm>
            <a:prstGeom prst="rect">
              <a:avLst/>
            </a:prstGeom>
            <a:noFill/>
          </p:spPr>
          <p:txBody>
            <a:bodyPr wrap="none" rtlCol="0">
              <a:spAutoFit/>
            </a:bodyPr>
            <a:lstStyle/>
            <a:p>
              <a:r>
                <a:rPr lang="zh-CN" altLang="en-US" sz="5400" b="1" dirty="0" smtClean="0">
                  <a:gradFill>
                    <a:gsLst>
                      <a:gs pos="0">
                        <a:srgbClr val="E30613"/>
                      </a:gs>
                      <a:gs pos="100000">
                        <a:srgbClr val="81040B"/>
                      </a:gs>
                    </a:gsLst>
                    <a:lin ang="5400000" scaled="1"/>
                  </a:gradFill>
                  <a:latin typeface="幼圆" panose="02010509060101010101" pitchFamily="49" charset="-122"/>
                  <a:ea typeface="幼圆" panose="02010509060101010101" pitchFamily="49" charset="-122"/>
                </a:rPr>
                <a:t>工作规划</a:t>
              </a:r>
              <a:endParaRPr lang="zh-CN" altLang="en-US" sz="5400" b="1" dirty="0">
                <a:gradFill>
                  <a:gsLst>
                    <a:gs pos="0">
                      <a:srgbClr val="E30613"/>
                    </a:gs>
                    <a:gs pos="100000">
                      <a:srgbClr val="81040B"/>
                    </a:gs>
                  </a:gsLst>
                  <a:lin ang="5400000" scaled="1"/>
                </a:gradFill>
                <a:latin typeface="幼圆" panose="02010509060101010101" pitchFamily="49" charset="-122"/>
                <a:ea typeface="幼圆" panose="02010509060101010101" pitchFamily="49" charset="-122"/>
              </a:endParaRPr>
            </a:p>
          </p:txBody>
        </p:sp>
      </p:grpSp>
      <p:grpSp>
        <p:nvGrpSpPr>
          <p:cNvPr id="110" name="组合 109"/>
          <p:cNvGrpSpPr/>
          <p:nvPr/>
        </p:nvGrpSpPr>
        <p:grpSpPr>
          <a:xfrm>
            <a:off x="1071224" y="2665220"/>
            <a:ext cx="2894787" cy="2894787"/>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90959" y="1894931"/>
              <a:ext cx="1210493" cy="126254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8800" dirty="0" smtClean="0">
                  <a:solidFill>
                    <a:schemeClr val="bg1"/>
                  </a:solidFill>
                  <a:latin typeface="Impact" panose="020B0806030902050204" pitchFamily="2" charset="0"/>
                  <a:ea typeface="宋体" panose="02010600030101010101" pitchFamily="2" charset="-122"/>
                  <a:sym typeface="Impact" panose="020B0806030902050204" pitchFamily="2" charset="0"/>
                </a:rPr>
                <a:t>04</a:t>
              </a:r>
              <a:endParaRPr lang="zh-CN" altLang="en-US" sz="88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500" advTm="2000">
        <p:checker/>
      </p:transition>
    </mc:Choice>
    <mc:Fallback>
      <p:transition spd="slow" advTm="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1000"/>
                                        <p:tgtEl>
                                          <p:spTgt spid="27"/>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500"/>
                            </p:stCondLst>
                            <p:childTnLst>
                              <p:par>
                                <p:cTn id="13" presetID="23" presetClass="entr" presetSubtype="32" fill="hold" nodeType="afterEffect">
                                  <p:stCondLst>
                                    <p:cond delay="0"/>
                                  </p:stCondLst>
                                  <p:childTnLst>
                                    <p:set>
                                      <p:cBhvr>
                                        <p:cTn id="14" dur="1" fill="hold">
                                          <p:stCondLst>
                                            <p:cond delay="0"/>
                                          </p:stCondLst>
                                        </p:cTn>
                                        <p:tgtEl>
                                          <p:spTgt spid="110"/>
                                        </p:tgtEl>
                                        <p:attrNameLst>
                                          <p:attrName>style.visibility</p:attrName>
                                        </p:attrNameLst>
                                      </p:cBhvr>
                                      <p:to>
                                        <p:strVal val="visible"/>
                                      </p:to>
                                    </p:set>
                                    <p:anim calcmode="lin" valueType="num">
                                      <p:cBhvr>
                                        <p:cTn id="15" dur="750" fill="hold"/>
                                        <p:tgtEl>
                                          <p:spTgt spid="110"/>
                                        </p:tgtEl>
                                        <p:attrNameLst>
                                          <p:attrName>ppt_w</p:attrName>
                                        </p:attrNameLst>
                                      </p:cBhvr>
                                      <p:tavLst>
                                        <p:tav tm="0">
                                          <p:val>
                                            <p:strVal val="4*#ppt_w"/>
                                          </p:val>
                                        </p:tav>
                                        <p:tav tm="100000">
                                          <p:val>
                                            <p:strVal val="#ppt_w"/>
                                          </p:val>
                                        </p:tav>
                                      </p:tavLst>
                                    </p:anim>
                                    <p:anim calcmode="lin" valueType="num">
                                      <p:cBhvr>
                                        <p:cTn id="16" dur="750" fill="hold"/>
                                        <p:tgtEl>
                                          <p:spTgt spid="110"/>
                                        </p:tgtEl>
                                        <p:attrNameLst>
                                          <p:attrName>ppt_h</p:attrName>
                                        </p:attrNameLst>
                                      </p:cBhvr>
                                      <p:tavLst>
                                        <p:tav tm="0">
                                          <p:val>
                                            <p:strVal val="4*#ppt_h"/>
                                          </p:val>
                                        </p:tav>
                                        <p:tav tm="100000">
                                          <p:val>
                                            <p:strVal val="#ppt_h"/>
                                          </p:val>
                                        </p:tav>
                                      </p:tavLst>
                                    </p:anim>
                                  </p:childTnLst>
                                </p:cTn>
                              </p:par>
                            </p:childTnLst>
                          </p:cTn>
                        </p:par>
                        <p:par>
                          <p:cTn id="17" fill="hold">
                            <p:stCondLst>
                              <p:cond delay="2500"/>
                            </p:stCondLst>
                            <p:childTnLst>
                              <p:par>
                                <p:cTn id="18" presetID="26" presetClass="emph" presetSubtype="0" fill="hold" nodeType="afterEffect">
                                  <p:stCondLst>
                                    <p:cond delay="0"/>
                                  </p:stCondLst>
                                  <p:childTnLst>
                                    <p:animEffect transition="out" filter="fade">
                                      <p:cBhvr>
                                        <p:cTn id="19" dur="500" tmFilter="0, 0; .2, .5; .8, .5; 1, 0"/>
                                        <p:tgtEl>
                                          <p:spTgt spid="110"/>
                                        </p:tgtEl>
                                      </p:cBhvr>
                                    </p:animEffect>
                                    <p:animScale>
                                      <p:cBhvr>
                                        <p:cTn id="20" dur="250" autoRev="1" fill="hold"/>
                                        <p:tgtEl>
                                          <p:spTgt spid="110"/>
                                        </p:tgtEl>
                                      </p:cBhvr>
                                      <p:by x="105000" y="105000"/>
                                    </p:animScale>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50"/>
                                  </p:stCondLst>
                                  <p:childTnLst>
                                    <p:set>
                                      <p:cBhvr>
                                        <p:cTn id="28" dur="1" fill="hold">
                                          <p:stCondLst>
                                            <p:cond delay="0"/>
                                          </p:stCondLst>
                                        </p:cTn>
                                        <p:tgtEl>
                                          <p:spTgt spid="104"/>
                                        </p:tgtEl>
                                        <p:attrNameLst>
                                          <p:attrName>style.visibility</p:attrName>
                                        </p:attrNameLst>
                                      </p:cBhvr>
                                      <p:to>
                                        <p:strVal val="visible"/>
                                      </p:to>
                                    </p:set>
                                    <p:animEffect transition="in" filter="fade">
                                      <p:cBhvr>
                                        <p:cTn id="29" dur="1000"/>
                                        <p:tgtEl>
                                          <p:spTgt spid="104"/>
                                        </p:tgtEl>
                                      </p:cBhvr>
                                    </p:animEffect>
                                    <p:anim calcmode="lin" valueType="num">
                                      <p:cBhvr>
                                        <p:cTn id="30" dur="1000" fill="hold"/>
                                        <p:tgtEl>
                                          <p:spTgt spid="104"/>
                                        </p:tgtEl>
                                        <p:attrNameLst>
                                          <p:attrName>ppt_x</p:attrName>
                                        </p:attrNameLst>
                                      </p:cBhvr>
                                      <p:tavLst>
                                        <p:tav tm="0">
                                          <p:val>
                                            <p:strVal val="#ppt_x"/>
                                          </p:val>
                                        </p:tav>
                                        <p:tav tm="100000">
                                          <p:val>
                                            <p:strVal val="#ppt_x"/>
                                          </p:val>
                                        </p:tav>
                                      </p:tavLst>
                                    </p:anim>
                                    <p:anim calcmode="lin" valueType="num">
                                      <p:cBhvr>
                                        <p:cTn id="31" dur="1000" fill="hold"/>
                                        <p:tgtEl>
                                          <p:spTgt spid="10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102"/>
                                        </p:tgtEl>
                                        <p:attrNameLst>
                                          <p:attrName>style.visibility</p:attrName>
                                        </p:attrNameLst>
                                      </p:cBhvr>
                                      <p:to>
                                        <p:strVal val="visible"/>
                                      </p:to>
                                    </p:set>
                                    <p:animEffect transition="in" filter="fade">
                                      <p:cBhvr>
                                        <p:cTn id="34" dur="1000"/>
                                        <p:tgtEl>
                                          <p:spTgt spid="102"/>
                                        </p:tgtEl>
                                      </p:cBhvr>
                                    </p:animEffect>
                                    <p:anim calcmode="lin" valueType="num">
                                      <p:cBhvr>
                                        <p:cTn id="35" dur="1000" fill="hold"/>
                                        <p:tgtEl>
                                          <p:spTgt spid="102"/>
                                        </p:tgtEl>
                                        <p:attrNameLst>
                                          <p:attrName>ppt_x</p:attrName>
                                        </p:attrNameLst>
                                      </p:cBhvr>
                                      <p:tavLst>
                                        <p:tav tm="0">
                                          <p:val>
                                            <p:strVal val="#ppt_x"/>
                                          </p:val>
                                        </p:tav>
                                        <p:tav tm="100000">
                                          <p:val>
                                            <p:strVal val="#ppt_x"/>
                                          </p:val>
                                        </p:tav>
                                      </p:tavLst>
                                    </p:anim>
                                    <p:anim calcmode="lin" valueType="num">
                                      <p:cBhvr>
                                        <p:cTn id="36" dur="1000" fill="hold"/>
                                        <p:tgtEl>
                                          <p:spTgt spid="10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75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1000"/>
                                        <p:tgtEl>
                                          <p:spTgt spid="62"/>
                                        </p:tgtEl>
                                      </p:cBhvr>
                                    </p:animEffect>
                                    <p:anim calcmode="lin" valueType="num">
                                      <p:cBhvr>
                                        <p:cTn id="40" dur="1000" fill="hold"/>
                                        <p:tgtEl>
                                          <p:spTgt spid="62"/>
                                        </p:tgtEl>
                                        <p:attrNameLst>
                                          <p:attrName>ppt_x</p:attrName>
                                        </p:attrNameLst>
                                      </p:cBhvr>
                                      <p:tavLst>
                                        <p:tav tm="0">
                                          <p:val>
                                            <p:strVal val="#ppt_x"/>
                                          </p:val>
                                        </p:tav>
                                        <p:tav tm="100000">
                                          <p:val>
                                            <p:strVal val="#ppt_x"/>
                                          </p:val>
                                        </p:tav>
                                      </p:tavLst>
                                    </p:anim>
                                    <p:anim calcmode="lin" valueType="num">
                                      <p:cBhvr>
                                        <p:cTn id="41" dur="1000" fill="hold"/>
                                        <p:tgtEl>
                                          <p:spTgt spid="6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1000"/>
                                        <p:tgtEl>
                                          <p:spTgt spid="61"/>
                                        </p:tgtEl>
                                      </p:cBhvr>
                                    </p:animEffect>
                                    <p:anim calcmode="lin" valueType="num">
                                      <p:cBhvr>
                                        <p:cTn id="45" dur="1000" fill="hold"/>
                                        <p:tgtEl>
                                          <p:spTgt spid="61"/>
                                        </p:tgtEl>
                                        <p:attrNameLst>
                                          <p:attrName>ppt_x</p:attrName>
                                        </p:attrNameLst>
                                      </p:cBhvr>
                                      <p:tavLst>
                                        <p:tav tm="0">
                                          <p:val>
                                            <p:strVal val="#ppt_x"/>
                                          </p:val>
                                        </p:tav>
                                        <p:tav tm="100000">
                                          <p:val>
                                            <p:strVal val="#ppt_x"/>
                                          </p:val>
                                        </p:tav>
                                      </p:tavLst>
                                    </p:anim>
                                    <p:anim calcmode="lin" valueType="num">
                                      <p:cBhvr>
                                        <p:cTn id="46" dur="1000" fill="hold"/>
                                        <p:tgtEl>
                                          <p:spTgt spid="6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25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fade">
                                      <p:cBhvr>
                                        <p:cTn id="55" dur="500"/>
                                        <p:tgtEl>
                                          <p:spTgt spid="101"/>
                                        </p:tgtEl>
                                      </p:cBhvr>
                                    </p:animEffect>
                                  </p:childTnLst>
                                </p:cTn>
                              </p:par>
                              <p:par>
                                <p:cTn id="56" presetID="10" presetClass="entr" presetSubtype="0" fill="hold" grpId="0" nodeType="withEffect">
                                  <p:stCondLst>
                                    <p:cond delay="250"/>
                                  </p:stCondLst>
                                  <p:childTnLst>
                                    <p:set>
                                      <p:cBhvr>
                                        <p:cTn id="57" dur="1" fill="hold">
                                          <p:stCondLst>
                                            <p:cond delay="0"/>
                                          </p:stCondLst>
                                        </p:cTn>
                                        <p:tgtEl>
                                          <p:spTgt spid="100"/>
                                        </p:tgtEl>
                                        <p:attrNameLst>
                                          <p:attrName>style.visibility</p:attrName>
                                        </p:attrNameLst>
                                      </p:cBhvr>
                                      <p:to>
                                        <p:strVal val="visible"/>
                                      </p:to>
                                    </p:set>
                                    <p:animEffect transition="in" filter="fade">
                                      <p:cBhvr>
                                        <p:cTn id="58" dur="500"/>
                                        <p:tgtEl>
                                          <p:spTgt spid="100"/>
                                        </p:tgtEl>
                                      </p:cBhvr>
                                    </p:animEffect>
                                  </p:childTnLst>
                                </p:cTn>
                              </p:par>
                              <p:par>
                                <p:cTn id="59" presetID="10" presetClass="entr" presetSubtype="0" fill="hold" grpId="0" nodeType="withEffect">
                                  <p:stCondLst>
                                    <p:cond delay="50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500"/>
                                        <p:tgtEl>
                                          <p:spTgt spid="66"/>
                                        </p:tgtEl>
                                      </p:cBhvr>
                                    </p:animEffect>
                                  </p:childTnLst>
                                </p:cTn>
                              </p:par>
                              <p:par>
                                <p:cTn id="62" presetID="10" presetClass="entr" presetSubtype="0" fill="hold" grpId="0" nodeType="withEffect">
                                  <p:stCondLst>
                                    <p:cond delay="750"/>
                                  </p:stCondLst>
                                  <p:childTnLst>
                                    <p:set>
                                      <p:cBhvr>
                                        <p:cTn id="63" dur="1" fill="hold">
                                          <p:stCondLst>
                                            <p:cond delay="0"/>
                                          </p:stCondLst>
                                        </p:cTn>
                                        <p:tgtEl>
                                          <p:spTgt spid="103"/>
                                        </p:tgtEl>
                                        <p:attrNameLst>
                                          <p:attrName>style.visibility</p:attrName>
                                        </p:attrNameLst>
                                      </p:cBhvr>
                                      <p:to>
                                        <p:strVal val="visible"/>
                                      </p:to>
                                    </p:set>
                                    <p:animEffect transition="in" filter="fade">
                                      <p:cBhvr>
                                        <p:cTn id="64" dur="500"/>
                                        <p:tgtEl>
                                          <p:spTgt spid="103"/>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childTnLst>
                          </p:cTn>
                        </p:par>
                        <p:par>
                          <p:cTn id="68" fill="hold">
                            <p:stCondLst>
                              <p:cond delay="4500"/>
                            </p:stCondLst>
                            <p:childTnLst>
                              <p:par>
                                <p:cTn id="69" presetID="25" presetClass="entr" presetSubtype="0" fill="hold"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decel="50000" fill="hold">
                                          <p:stCondLst>
                                            <p:cond delay="0"/>
                                          </p:stCondLst>
                                        </p:cTn>
                                        <p:tgtEl>
                                          <p:spTgt spid="105"/>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105"/>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105"/>
                                        </p:tgtEl>
                                        <p:attrNameLst>
                                          <p:attrName>ppt_w</p:attrName>
                                        </p:attrNameLst>
                                      </p:cBhvr>
                                      <p:tavLst>
                                        <p:tav tm="0">
                                          <p:val>
                                            <p:strVal val="#ppt_w*.05"/>
                                          </p:val>
                                        </p:tav>
                                        <p:tav tm="100000">
                                          <p:val>
                                            <p:strVal val="#ppt_w"/>
                                          </p:val>
                                        </p:tav>
                                      </p:tavLst>
                                    </p:anim>
                                    <p:anim calcmode="lin" valueType="num">
                                      <p:cBhvr>
                                        <p:cTn id="74" dur="1000" fill="hold"/>
                                        <p:tgtEl>
                                          <p:spTgt spid="105"/>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105"/>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105"/>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105"/>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1" grpId="0" animBg="1"/>
      <p:bldP spid="62" grpId="0" animBg="1"/>
      <p:bldP spid="63" grpId="0" animBg="1"/>
      <p:bldP spid="64" grpId="0" animBg="1"/>
      <p:bldP spid="65" grpId="0" animBg="1"/>
      <p:bldP spid="66" grpId="0" animBg="1"/>
      <p:bldP spid="100" grpId="0" animBg="1"/>
      <p:bldP spid="101" grpId="0" animBg="1"/>
      <p:bldP spid="102" grpId="0" animBg="1"/>
      <p:bldP spid="103" grpId="0" animBg="1"/>
      <p:bldP spid="10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833873" y="450276"/>
            <a:ext cx="3272050" cy="707886"/>
          </a:xfrm>
          <a:prstGeom prst="rect">
            <a:avLst/>
          </a:prstGeom>
          <a:noFill/>
        </p:spPr>
        <p:txBody>
          <a:bodyPr wrap="none" rtlCol="0">
            <a:spAutoFit/>
          </a:bodyPr>
          <a:lstStyle/>
          <a:p>
            <a:r>
              <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我的职业规划</a:t>
            </a:r>
            <a:endPar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5"/>
          <p:cNvSpPr/>
          <p:nvPr/>
        </p:nvSpPr>
        <p:spPr>
          <a:xfrm>
            <a:off x="2239410" y="5077146"/>
            <a:ext cx="8151155" cy="1495080"/>
          </a:xfrm>
          <a:custGeom>
            <a:avLst/>
            <a:gdLst>
              <a:gd name="connsiteX0" fmla="*/ 0 w 8374743"/>
              <a:gd name="connsiteY0" fmla="*/ 150300 h 901780"/>
              <a:gd name="connsiteX1" fmla="*/ 150300 w 8374743"/>
              <a:gd name="connsiteY1" fmla="*/ 0 h 901780"/>
              <a:gd name="connsiteX2" fmla="*/ 8224443 w 8374743"/>
              <a:gd name="connsiteY2" fmla="*/ 0 h 901780"/>
              <a:gd name="connsiteX3" fmla="*/ 8374743 w 8374743"/>
              <a:gd name="connsiteY3" fmla="*/ 150300 h 901780"/>
              <a:gd name="connsiteX4" fmla="*/ 8374743 w 8374743"/>
              <a:gd name="connsiteY4" fmla="*/ 751480 h 901780"/>
              <a:gd name="connsiteX5" fmla="*/ 8224443 w 8374743"/>
              <a:gd name="connsiteY5" fmla="*/ 901780 h 901780"/>
              <a:gd name="connsiteX6" fmla="*/ 150300 w 8374743"/>
              <a:gd name="connsiteY6" fmla="*/ 901780 h 901780"/>
              <a:gd name="connsiteX7" fmla="*/ 0 w 8374743"/>
              <a:gd name="connsiteY7" fmla="*/ 751480 h 901780"/>
              <a:gd name="connsiteX8" fmla="*/ 0 w 8374743"/>
              <a:gd name="connsiteY8" fmla="*/ 150300 h 901780"/>
              <a:gd name="connsiteX0-1" fmla="*/ 0 w 8374743"/>
              <a:gd name="connsiteY0-2" fmla="*/ 353500 h 1104980"/>
              <a:gd name="connsiteX1-3" fmla="*/ 150300 w 8374743"/>
              <a:gd name="connsiteY1-4" fmla="*/ 203200 h 1104980"/>
              <a:gd name="connsiteX2-5" fmla="*/ 7745472 w 8374743"/>
              <a:gd name="connsiteY2-6" fmla="*/ 0 h 1104980"/>
              <a:gd name="connsiteX3-7" fmla="*/ 8374743 w 8374743"/>
              <a:gd name="connsiteY3-8" fmla="*/ 353500 h 1104980"/>
              <a:gd name="connsiteX4-9" fmla="*/ 8374743 w 8374743"/>
              <a:gd name="connsiteY4-10" fmla="*/ 954680 h 1104980"/>
              <a:gd name="connsiteX5-11" fmla="*/ 8224443 w 8374743"/>
              <a:gd name="connsiteY5-12" fmla="*/ 1104980 h 1104980"/>
              <a:gd name="connsiteX6-13" fmla="*/ 150300 w 8374743"/>
              <a:gd name="connsiteY6-14" fmla="*/ 1104980 h 1104980"/>
              <a:gd name="connsiteX7-15" fmla="*/ 0 w 8374743"/>
              <a:gd name="connsiteY7-16" fmla="*/ 954680 h 1104980"/>
              <a:gd name="connsiteX8-17" fmla="*/ 0 w 8374743"/>
              <a:gd name="connsiteY8-18" fmla="*/ 353500 h 1104980"/>
              <a:gd name="connsiteX0-19" fmla="*/ 0 w 8374743"/>
              <a:gd name="connsiteY0-20" fmla="*/ 353500 h 1293666"/>
              <a:gd name="connsiteX1-21" fmla="*/ 150300 w 8374743"/>
              <a:gd name="connsiteY1-22" fmla="*/ 203200 h 1293666"/>
              <a:gd name="connsiteX2-23" fmla="*/ 7745472 w 8374743"/>
              <a:gd name="connsiteY2-24" fmla="*/ 0 h 1293666"/>
              <a:gd name="connsiteX3-25" fmla="*/ 8374743 w 8374743"/>
              <a:gd name="connsiteY3-26" fmla="*/ 353500 h 1293666"/>
              <a:gd name="connsiteX4-27" fmla="*/ 8374743 w 8374743"/>
              <a:gd name="connsiteY4-28" fmla="*/ 954680 h 1293666"/>
              <a:gd name="connsiteX5-29" fmla="*/ 7847072 w 8374743"/>
              <a:gd name="connsiteY5-30" fmla="*/ 1293666 h 1293666"/>
              <a:gd name="connsiteX6-31" fmla="*/ 150300 w 8374743"/>
              <a:gd name="connsiteY6-32" fmla="*/ 1104980 h 1293666"/>
              <a:gd name="connsiteX7-33" fmla="*/ 0 w 8374743"/>
              <a:gd name="connsiteY7-34" fmla="*/ 954680 h 1293666"/>
              <a:gd name="connsiteX8-35" fmla="*/ 0 w 8374743"/>
              <a:gd name="connsiteY8-36" fmla="*/ 353500 h 12936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374743" h="1293666">
                <a:moveTo>
                  <a:pt x="0" y="353500"/>
                </a:moveTo>
                <a:cubicBezTo>
                  <a:pt x="0" y="270492"/>
                  <a:pt x="67292" y="203200"/>
                  <a:pt x="150300" y="203200"/>
                </a:cubicBezTo>
                <a:cubicBezTo>
                  <a:pt x="2841681" y="203200"/>
                  <a:pt x="5054091" y="0"/>
                  <a:pt x="7745472" y="0"/>
                </a:cubicBezTo>
                <a:cubicBezTo>
                  <a:pt x="7828480" y="0"/>
                  <a:pt x="8374743" y="270492"/>
                  <a:pt x="8374743" y="353500"/>
                </a:cubicBezTo>
                <a:lnTo>
                  <a:pt x="8374743" y="954680"/>
                </a:lnTo>
                <a:cubicBezTo>
                  <a:pt x="8374743" y="1037688"/>
                  <a:pt x="7930080" y="1293666"/>
                  <a:pt x="7847072" y="1293666"/>
                </a:cubicBezTo>
                <a:lnTo>
                  <a:pt x="150300" y="1104980"/>
                </a:lnTo>
                <a:cubicBezTo>
                  <a:pt x="67292" y="1104980"/>
                  <a:pt x="0" y="1037688"/>
                  <a:pt x="0" y="954680"/>
                </a:cubicBezTo>
                <a:lnTo>
                  <a:pt x="0" y="353500"/>
                </a:lnTo>
                <a:close/>
              </a:path>
            </a:pathLst>
          </a:custGeom>
          <a:gradFill>
            <a:gsLst>
              <a:gs pos="0">
                <a:schemeClr val="tx1">
                  <a:alpha val="51000"/>
                </a:schemeClr>
              </a:gs>
              <a:gs pos="100000">
                <a:srgbClr val="F4F3F2">
                  <a:alpha val="0"/>
                </a:srgb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任意多边形 13"/>
          <p:cNvSpPr/>
          <p:nvPr/>
        </p:nvSpPr>
        <p:spPr>
          <a:xfrm>
            <a:off x="1343298" y="3193366"/>
            <a:ext cx="9066704" cy="3188744"/>
          </a:xfrm>
          <a:custGeom>
            <a:avLst/>
            <a:gdLst>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453667 w 9401538"/>
              <a:gd name="connsiteY12" fmla="*/ 2479253 h 3616413"/>
              <a:gd name="connsiteX13" fmla="*/ 4409944 w 9401538"/>
              <a:gd name="connsiteY13" fmla="*/ 2468687 h 3616413"/>
              <a:gd name="connsiteX14" fmla="*/ 4391145 w 9401538"/>
              <a:gd name="connsiteY14" fmla="*/ 2472482 h 3616413"/>
              <a:gd name="connsiteX15" fmla="*/ 2593708 w 9401538"/>
              <a:gd name="connsiteY15" fmla="*/ 2472481 h 3616413"/>
              <a:gd name="connsiteX16" fmla="*/ 2099861 w 9401538"/>
              <a:gd name="connsiteY16" fmla="*/ 3531540 h 3616413"/>
              <a:gd name="connsiteX17" fmla="*/ 2071936 w 9401538"/>
              <a:gd name="connsiteY17" fmla="*/ 3569396 h 3616413"/>
              <a:gd name="connsiteX18" fmla="*/ 2071924 w 9401538"/>
              <a:gd name="connsiteY18" fmla="*/ 3569403 h 3616413"/>
              <a:gd name="connsiteX19" fmla="*/ 2062487 w 9401538"/>
              <a:gd name="connsiteY19" fmla="*/ 3583400 h 3616413"/>
              <a:gd name="connsiteX20" fmla="*/ 1982787 w 9401538"/>
              <a:gd name="connsiteY20" fmla="*/ 3616413 h 3616413"/>
              <a:gd name="connsiteX21" fmla="*/ 112713 w 9401538"/>
              <a:gd name="connsiteY21" fmla="*/ 3616412 h 3616413"/>
              <a:gd name="connsiteX22" fmla="*/ 8857 w 9401538"/>
              <a:gd name="connsiteY22" fmla="*/ 3547572 h 3616413"/>
              <a:gd name="connsiteX23" fmla="*/ 0 w 9401538"/>
              <a:gd name="connsiteY23" fmla="*/ 3503700 h 3616413"/>
              <a:gd name="connsiteX24" fmla="*/ 8857 w 9401538"/>
              <a:gd name="connsiteY24" fmla="*/ 3459827 h 3616413"/>
              <a:gd name="connsiteX25" fmla="*/ 112713 w 9401538"/>
              <a:gd name="connsiteY25" fmla="*/ 3390987 h 3616413"/>
              <a:gd name="connsiteX26" fmla="*/ 1903983 w 9401538"/>
              <a:gd name="connsiteY26" fmla="*/ 3390987 h 3616413"/>
              <a:gd name="connsiteX27" fmla="*/ 2403999 w 9401538"/>
              <a:gd name="connsiteY27" fmla="*/ 2318701 h 3616413"/>
              <a:gd name="connsiteX28" fmla="*/ 2450326 w 9401538"/>
              <a:gd name="connsiteY28" fmla="*/ 2267223 h 3616413"/>
              <a:gd name="connsiteX29" fmla="*/ 2477016 w 9401538"/>
              <a:gd name="connsiteY29" fmla="*/ 2256036 h 3616413"/>
              <a:gd name="connsiteX30" fmla="*/ 2477198 w 9401538"/>
              <a:gd name="connsiteY30" fmla="*/ 2255914 h 3616413"/>
              <a:gd name="connsiteX31" fmla="*/ 2477410 w 9401538"/>
              <a:gd name="connsiteY31" fmla="*/ 2255871 h 3616413"/>
              <a:gd name="connsiteX32" fmla="*/ 2481701 w 9401538"/>
              <a:gd name="connsiteY32" fmla="*/ 2254073 h 3616413"/>
              <a:gd name="connsiteX33" fmla="*/ 2491784 w 9401538"/>
              <a:gd name="connsiteY33" fmla="*/ 2252969 h 3616413"/>
              <a:gd name="connsiteX34" fmla="*/ 2521071 w 9401538"/>
              <a:gd name="connsiteY34" fmla="*/ 2247056 h 3616413"/>
              <a:gd name="connsiteX35" fmla="*/ 4380356 w 9401538"/>
              <a:gd name="connsiteY35" fmla="*/ 2247056 h 3616413"/>
              <a:gd name="connsiteX36" fmla="*/ 4869509 w 9401538"/>
              <a:gd name="connsiteY36" fmla="*/ 1198065 h 3616413"/>
              <a:gd name="connsiteX37" fmla="*/ 4915836 w 9401538"/>
              <a:gd name="connsiteY37" fmla="*/ 1146587 h 3616413"/>
              <a:gd name="connsiteX38" fmla="*/ 4942528 w 9401538"/>
              <a:gd name="connsiteY38" fmla="*/ 1135399 h 3616413"/>
              <a:gd name="connsiteX39" fmla="*/ 4942709 w 9401538"/>
              <a:gd name="connsiteY39" fmla="*/ 1135278 h 3616413"/>
              <a:gd name="connsiteX40" fmla="*/ 4942921 w 9401538"/>
              <a:gd name="connsiteY40" fmla="*/ 1135235 h 3616413"/>
              <a:gd name="connsiteX41" fmla="*/ 4947211 w 9401538"/>
              <a:gd name="connsiteY41" fmla="*/ 1133436 h 3616413"/>
              <a:gd name="connsiteX42" fmla="*/ 4957295 w 9401538"/>
              <a:gd name="connsiteY42" fmla="*/ 1132333 h 3616413"/>
              <a:gd name="connsiteX43" fmla="*/ 4986582 w 9401538"/>
              <a:gd name="connsiteY43" fmla="*/ 1126420 h 3616413"/>
              <a:gd name="connsiteX44" fmla="*/ 6809827 w 9401538"/>
              <a:gd name="connsiteY44" fmla="*/ 1126420 h 3616413"/>
              <a:gd name="connsiteX45" fmla="*/ 7301677 w 9401538"/>
              <a:gd name="connsiteY45" fmla="*/ 71645 h 3616413"/>
              <a:gd name="connsiteX46" fmla="*/ 7368524 w 9401538"/>
              <a:gd name="connsiteY46" fmla="*/ 10391 h 3616413"/>
              <a:gd name="connsiteX47" fmla="*/ 7376924 w 9401538"/>
              <a:gd name="connsiteY47" fmla="*/ 9062 h 3616413"/>
              <a:gd name="connsiteX48" fmla="*/ 7385233 w 9401538"/>
              <a:gd name="connsiteY48" fmla="*/ 5067 h 3616413"/>
              <a:gd name="connsiteX49" fmla="*/ 7418750 w 9401538"/>
              <a:gd name="connsiteY49" fmla="*/ 0 h 3616413"/>
              <a:gd name="connsiteX0-1" fmla="*/ 7418750 w 9401538"/>
              <a:gd name="connsiteY0-2" fmla="*/ 0 h 3616413"/>
              <a:gd name="connsiteX1-3" fmla="*/ 9288825 w 9401538"/>
              <a:gd name="connsiteY1-4" fmla="*/ 0 h 3616413"/>
              <a:gd name="connsiteX2-5" fmla="*/ 9401538 w 9401538"/>
              <a:gd name="connsiteY2-6" fmla="*/ 112713 h 3616413"/>
              <a:gd name="connsiteX3-7" fmla="*/ 9401537 w 9401538"/>
              <a:gd name="connsiteY3-8" fmla="*/ 112713 h 3616413"/>
              <a:gd name="connsiteX4-9" fmla="*/ 9288824 w 9401538"/>
              <a:gd name="connsiteY4-10" fmla="*/ 225426 h 3616413"/>
              <a:gd name="connsiteX5-11" fmla="*/ 7491386 w 9401538"/>
              <a:gd name="connsiteY5-12" fmla="*/ 225425 h 3616413"/>
              <a:gd name="connsiteX6-13" fmla="*/ 6997539 w 9401538"/>
              <a:gd name="connsiteY6-14" fmla="*/ 1284484 h 3616413"/>
              <a:gd name="connsiteX7-15" fmla="*/ 6885835 w 9401538"/>
              <a:gd name="connsiteY7-16" fmla="*/ 1352833 h 3616413"/>
              <a:gd name="connsiteX8-17" fmla="*/ 6870328 w 9401538"/>
              <a:gd name="connsiteY8-18" fmla="*/ 1349086 h 3616413"/>
              <a:gd name="connsiteX9-19" fmla="*/ 6856656 w 9401538"/>
              <a:gd name="connsiteY9-20" fmla="*/ 1351846 h 3616413"/>
              <a:gd name="connsiteX10-21" fmla="*/ 5059219 w 9401538"/>
              <a:gd name="connsiteY10-22" fmla="*/ 1351845 h 3616413"/>
              <a:gd name="connsiteX11-23" fmla="*/ 4565370 w 9401538"/>
              <a:gd name="connsiteY11-24" fmla="*/ 2410904 h 3616413"/>
              <a:gd name="connsiteX12-25" fmla="*/ 4409944 w 9401538"/>
              <a:gd name="connsiteY12-26" fmla="*/ 2468687 h 3616413"/>
              <a:gd name="connsiteX13-27" fmla="*/ 4391145 w 9401538"/>
              <a:gd name="connsiteY13-28" fmla="*/ 2472482 h 3616413"/>
              <a:gd name="connsiteX14-29" fmla="*/ 2593708 w 9401538"/>
              <a:gd name="connsiteY14-30" fmla="*/ 2472481 h 3616413"/>
              <a:gd name="connsiteX15-31" fmla="*/ 2099861 w 9401538"/>
              <a:gd name="connsiteY15-32" fmla="*/ 3531540 h 3616413"/>
              <a:gd name="connsiteX16-33" fmla="*/ 2071936 w 9401538"/>
              <a:gd name="connsiteY16-34" fmla="*/ 3569396 h 3616413"/>
              <a:gd name="connsiteX17-35" fmla="*/ 2071924 w 9401538"/>
              <a:gd name="connsiteY17-36" fmla="*/ 3569403 h 3616413"/>
              <a:gd name="connsiteX18-37" fmla="*/ 2062487 w 9401538"/>
              <a:gd name="connsiteY18-38" fmla="*/ 3583400 h 3616413"/>
              <a:gd name="connsiteX19-39" fmla="*/ 1982787 w 9401538"/>
              <a:gd name="connsiteY19-40" fmla="*/ 3616413 h 3616413"/>
              <a:gd name="connsiteX20-41" fmla="*/ 112713 w 9401538"/>
              <a:gd name="connsiteY20-42" fmla="*/ 3616412 h 3616413"/>
              <a:gd name="connsiteX21-43" fmla="*/ 8857 w 9401538"/>
              <a:gd name="connsiteY21-44" fmla="*/ 3547572 h 3616413"/>
              <a:gd name="connsiteX22-45" fmla="*/ 0 w 9401538"/>
              <a:gd name="connsiteY22-46" fmla="*/ 3503700 h 3616413"/>
              <a:gd name="connsiteX23-47" fmla="*/ 8857 w 9401538"/>
              <a:gd name="connsiteY23-48" fmla="*/ 3459827 h 3616413"/>
              <a:gd name="connsiteX24-49" fmla="*/ 112713 w 9401538"/>
              <a:gd name="connsiteY24-50" fmla="*/ 3390987 h 3616413"/>
              <a:gd name="connsiteX25-51" fmla="*/ 1903983 w 9401538"/>
              <a:gd name="connsiteY25-52" fmla="*/ 3390987 h 3616413"/>
              <a:gd name="connsiteX26-53" fmla="*/ 2403999 w 9401538"/>
              <a:gd name="connsiteY26-54" fmla="*/ 2318701 h 3616413"/>
              <a:gd name="connsiteX27-55" fmla="*/ 2450326 w 9401538"/>
              <a:gd name="connsiteY27-56" fmla="*/ 2267223 h 3616413"/>
              <a:gd name="connsiteX28-57" fmla="*/ 2477016 w 9401538"/>
              <a:gd name="connsiteY28-58" fmla="*/ 2256036 h 3616413"/>
              <a:gd name="connsiteX29-59" fmla="*/ 2477198 w 9401538"/>
              <a:gd name="connsiteY29-60" fmla="*/ 2255914 h 3616413"/>
              <a:gd name="connsiteX30-61" fmla="*/ 2477410 w 9401538"/>
              <a:gd name="connsiteY30-62" fmla="*/ 2255871 h 3616413"/>
              <a:gd name="connsiteX31-63" fmla="*/ 2481701 w 9401538"/>
              <a:gd name="connsiteY31-64" fmla="*/ 2254073 h 3616413"/>
              <a:gd name="connsiteX32-65" fmla="*/ 2491784 w 9401538"/>
              <a:gd name="connsiteY32-66" fmla="*/ 2252969 h 3616413"/>
              <a:gd name="connsiteX33-67" fmla="*/ 2521071 w 9401538"/>
              <a:gd name="connsiteY33-68" fmla="*/ 2247056 h 3616413"/>
              <a:gd name="connsiteX34-69" fmla="*/ 4380356 w 9401538"/>
              <a:gd name="connsiteY34-70" fmla="*/ 2247056 h 3616413"/>
              <a:gd name="connsiteX35-71" fmla="*/ 4869509 w 9401538"/>
              <a:gd name="connsiteY35-72" fmla="*/ 1198065 h 3616413"/>
              <a:gd name="connsiteX36-73" fmla="*/ 4915836 w 9401538"/>
              <a:gd name="connsiteY36-74" fmla="*/ 1146587 h 3616413"/>
              <a:gd name="connsiteX37-75" fmla="*/ 4942528 w 9401538"/>
              <a:gd name="connsiteY37-76" fmla="*/ 1135399 h 3616413"/>
              <a:gd name="connsiteX38-77" fmla="*/ 4942709 w 9401538"/>
              <a:gd name="connsiteY38-78" fmla="*/ 1135278 h 3616413"/>
              <a:gd name="connsiteX39-79" fmla="*/ 4942921 w 9401538"/>
              <a:gd name="connsiteY39-80" fmla="*/ 1135235 h 3616413"/>
              <a:gd name="connsiteX40-81" fmla="*/ 4947211 w 9401538"/>
              <a:gd name="connsiteY40-82" fmla="*/ 1133436 h 3616413"/>
              <a:gd name="connsiteX41-83" fmla="*/ 4957295 w 9401538"/>
              <a:gd name="connsiteY41-84" fmla="*/ 1132333 h 3616413"/>
              <a:gd name="connsiteX42-85" fmla="*/ 4986582 w 9401538"/>
              <a:gd name="connsiteY42-86" fmla="*/ 1126420 h 3616413"/>
              <a:gd name="connsiteX43-87" fmla="*/ 6809827 w 9401538"/>
              <a:gd name="connsiteY43-88" fmla="*/ 1126420 h 3616413"/>
              <a:gd name="connsiteX44-89" fmla="*/ 7301677 w 9401538"/>
              <a:gd name="connsiteY44-90" fmla="*/ 71645 h 3616413"/>
              <a:gd name="connsiteX45-91" fmla="*/ 7368524 w 9401538"/>
              <a:gd name="connsiteY45-92" fmla="*/ 10391 h 3616413"/>
              <a:gd name="connsiteX46-93" fmla="*/ 7376924 w 9401538"/>
              <a:gd name="connsiteY46-94" fmla="*/ 9062 h 3616413"/>
              <a:gd name="connsiteX47-95" fmla="*/ 7385233 w 9401538"/>
              <a:gd name="connsiteY47-96" fmla="*/ 5067 h 3616413"/>
              <a:gd name="connsiteX48-97" fmla="*/ 7418750 w 9401538"/>
              <a:gd name="connsiteY48-98" fmla="*/ 0 h 3616413"/>
              <a:gd name="connsiteX0-99" fmla="*/ 7418750 w 9401538"/>
              <a:gd name="connsiteY0-100" fmla="*/ 0 h 3616413"/>
              <a:gd name="connsiteX1-101" fmla="*/ 9288825 w 9401538"/>
              <a:gd name="connsiteY1-102" fmla="*/ 0 h 3616413"/>
              <a:gd name="connsiteX2-103" fmla="*/ 9401538 w 9401538"/>
              <a:gd name="connsiteY2-104" fmla="*/ 112713 h 3616413"/>
              <a:gd name="connsiteX3-105" fmla="*/ 9401537 w 9401538"/>
              <a:gd name="connsiteY3-106" fmla="*/ 112713 h 3616413"/>
              <a:gd name="connsiteX4-107" fmla="*/ 9288824 w 9401538"/>
              <a:gd name="connsiteY4-108" fmla="*/ 225426 h 3616413"/>
              <a:gd name="connsiteX5-109" fmla="*/ 7491386 w 9401538"/>
              <a:gd name="connsiteY5-110" fmla="*/ 225425 h 3616413"/>
              <a:gd name="connsiteX6-111" fmla="*/ 6997539 w 9401538"/>
              <a:gd name="connsiteY6-112" fmla="*/ 1284484 h 3616413"/>
              <a:gd name="connsiteX7-113" fmla="*/ 6885835 w 9401538"/>
              <a:gd name="connsiteY7-114" fmla="*/ 1352833 h 3616413"/>
              <a:gd name="connsiteX8-115" fmla="*/ 6870328 w 9401538"/>
              <a:gd name="connsiteY8-116" fmla="*/ 1349086 h 3616413"/>
              <a:gd name="connsiteX9-117" fmla="*/ 6856656 w 9401538"/>
              <a:gd name="connsiteY9-118" fmla="*/ 1351846 h 3616413"/>
              <a:gd name="connsiteX10-119" fmla="*/ 5059219 w 9401538"/>
              <a:gd name="connsiteY10-120" fmla="*/ 1351845 h 3616413"/>
              <a:gd name="connsiteX11-121" fmla="*/ 4565370 w 9401538"/>
              <a:gd name="connsiteY11-122" fmla="*/ 2410904 h 3616413"/>
              <a:gd name="connsiteX12-123" fmla="*/ 4524244 w 9401538"/>
              <a:gd name="connsiteY12-124" fmla="*/ 2475037 h 3616413"/>
              <a:gd name="connsiteX13-125" fmla="*/ 4391145 w 9401538"/>
              <a:gd name="connsiteY13-126" fmla="*/ 2472482 h 3616413"/>
              <a:gd name="connsiteX14-127" fmla="*/ 2593708 w 9401538"/>
              <a:gd name="connsiteY14-128" fmla="*/ 2472481 h 3616413"/>
              <a:gd name="connsiteX15-129" fmla="*/ 2099861 w 9401538"/>
              <a:gd name="connsiteY15-130" fmla="*/ 3531540 h 3616413"/>
              <a:gd name="connsiteX16-131" fmla="*/ 2071936 w 9401538"/>
              <a:gd name="connsiteY16-132" fmla="*/ 3569396 h 3616413"/>
              <a:gd name="connsiteX17-133" fmla="*/ 2071924 w 9401538"/>
              <a:gd name="connsiteY17-134" fmla="*/ 3569403 h 3616413"/>
              <a:gd name="connsiteX18-135" fmla="*/ 2062487 w 9401538"/>
              <a:gd name="connsiteY18-136" fmla="*/ 3583400 h 3616413"/>
              <a:gd name="connsiteX19-137" fmla="*/ 1982787 w 9401538"/>
              <a:gd name="connsiteY19-138" fmla="*/ 3616413 h 3616413"/>
              <a:gd name="connsiteX20-139" fmla="*/ 112713 w 9401538"/>
              <a:gd name="connsiteY20-140" fmla="*/ 3616412 h 3616413"/>
              <a:gd name="connsiteX21-141" fmla="*/ 8857 w 9401538"/>
              <a:gd name="connsiteY21-142" fmla="*/ 3547572 h 3616413"/>
              <a:gd name="connsiteX22-143" fmla="*/ 0 w 9401538"/>
              <a:gd name="connsiteY22-144" fmla="*/ 3503700 h 3616413"/>
              <a:gd name="connsiteX23-145" fmla="*/ 8857 w 9401538"/>
              <a:gd name="connsiteY23-146" fmla="*/ 3459827 h 3616413"/>
              <a:gd name="connsiteX24-147" fmla="*/ 112713 w 9401538"/>
              <a:gd name="connsiteY24-148" fmla="*/ 3390987 h 3616413"/>
              <a:gd name="connsiteX25-149" fmla="*/ 1903983 w 9401538"/>
              <a:gd name="connsiteY25-150" fmla="*/ 3390987 h 3616413"/>
              <a:gd name="connsiteX26-151" fmla="*/ 2403999 w 9401538"/>
              <a:gd name="connsiteY26-152" fmla="*/ 2318701 h 3616413"/>
              <a:gd name="connsiteX27-153" fmla="*/ 2450326 w 9401538"/>
              <a:gd name="connsiteY27-154" fmla="*/ 2267223 h 3616413"/>
              <a:gd name="connsiteX28-155" fmla="*/ 2477016 w 9401538"/>
              <a:gd name="connsiteY28-156" fmla="*/ 2256036 h 3616413"/>
              <a:gd name="connsiteX29-157" fmla="*/ 2477198 w 9401538"/>
              <a:gd name="connsiteY29-158" fmla="*/ 2255914 h 3616413"/>
              <a:gd name="connsiteX30-159" fmla="*/ 2477410 w 9401538"/>
              <a:gd name="connsiteY30-160" fmla="*/ 2255871 h 3616413"/>
              <a:gd name="connsiteX31-161" fmla="*/ 2481701 w 9401538"/>
              <a:gd name="connsiteY31-162" fmla="*/ 2254073 h 3616413"/>
              <a:gd name="connsiteX32-163" fmla="*/ 2491784 w 9401538"/>
              <a:gd name="connsiteY32-164" fmla="*/ 2252969 h 3616413"/>
              <a:gd name="connsiteX33-165" fmla="*/ 2521071 w 9401538"/>
              <a:gd name="connsiteY33-166" fmla="*/ 2247056 h 3616413"/>
              <a:gd name="connsiteX34-167" fmla="*/ 4380356 w 9401538"/>
              <a:gd name="connsiteY34-168" fmla="*/ 2247056 h 3616413"/>
              <a:gd name="connsiteX35-169" fmla="*/ 4869509 w 9401538"/>
              <a:gd name="connsiteY35-170" fmla="*/ 1198065 h 3616413"/>
              <a:gd name="connsiteX36-171" fmla="*/ 4915836 w 9401538"/>
              <a:gd name="connsiteY36-172" fmla="*/ 1146587 h 3616413"/>
              <a:gd name="connsiteX37-173" fmla="*/ 4942528 w 9401538"/>
              <a:gd name="connsiteY37-174" fmla="*/ 1135399 h 3616413"/>
              <a:gd name="connsiteX38-175" fmla="*/ 4942709 w 9401538"/>
              <a:gd name="connsiteY38-176" fmla="*/ 1135278 h 3616413"/>
              <a:gd name="connsiteX39-177" fmla="*/ 4942921 w 9401538"/>
              <a:gd name="connsiteY39-178" fmla="*/ 1135235 h 3616413"/>
              <a:gd name="connsiteX40-179" fmla="*/ 4947211 w 9401538"/>
              <a:gd name="connsiteY40-180" fmla="*/ 1133436 h 3616413"/>
              <a:gd name="connsiteX41-181" fmla="*/ 4957295 w 9401538"/>
              <a:gd name="connsiteY41-182" fmla="*/ 1132333 h 3616413"/>
              <a:gd name="connsiteX42-183" fmla="*/ 4986582 w 9401538"/>
              <a:gd name="connsiteY42-184" fmla="*/ 1126420 h 3616413"/>
              <a:gd name="connsiteX43-185" fmla="*/ 6809827 w 9401538"/>
              <a:gd name="connsiteY43-186" fmla="*/ 1126420 h 3616413"/>
              <a:gd name="connsiteX44-187" fmla="*/ 7301677 w 9401538"/>
              <a:gd name="connsiteY44-188" fmla="*/ 71645 h 3616413"/>
              <a:gd name="connsiteX45-189" fmla="*/ 7368524 w 9401538"/>
              <a:gd name="connsiteY45-190" fmla="*/ 10391 h 3616413"/>
              <a:gd name="connsiteX46-191" fmla="*/ 7376924 w 9401538"/>
              <a:gd name="connsiteY46-192" fmla="*/ 9062 h 3616413"/>
              <a:gd name="connsiteX47-193" fmla="*/ 7385233 w 9401538"/>
              <a:gd name="connsiteY47-194" fmla="*/ 5067 h 3616413"/>
              <a:gd name="connsiteX48-195" fmla="*/ 7418750 w 9401538"/>
              <a:gd name="connsiteY48-196" fmla="*/ 0 h 3616413"/>
              <a:gd name="connsiteX0-197" fmla="*/ 7418750 w 9401538"/>
              <a:gd name="connsiteY0-198" fmla="*/ 0 h 3616413"/>
              <a:gd name="connsiteX1-199" fmla="*/ 9288825 w 9401538"/>
              <a:gd name="connsiteY1-200" fmla="*/ 0 h 3616413"/>
              <a:gd name="connsiteX2-201" fmla="*/ 9401538 w 9401538"/>
              <a:gd name="connsiteY2-202" fmla="*/ 112713 h 3616413"/>
              <a:gd name="connsiteX3-203" fmla="*/ 9401537 w 9401538"/>
              <a:gd name="connsiteY3-204" fmla="*/ 112713 h 3616413"/>
              <a:gd name="connsiteX4-205" fmla="*/ 9288824 w 9401538"/>
              <a:gd name="connsiteY4-206" fmla="*/ 225426 h 3616413"/>
              <a:gd name="connsiteX5-207" fmla="*/ 7491386 w 9401538"/>
              <a:gd name="connsiteY5-208" fmla="*/ 225425 h 3616413"/>
              <a:gd name="connsiteX6-209" fmla="*/ 6997539 w 9401538"/>
              <a:gd name="connsiteY6-210" fmla="*/ 1284484 h 3616413"/>
              <a:gd name="connsiteX7-211" fmla="*/ 6885835 w 9401538"/>
              <a:gd name="connsiteY7-212" fmla="*/ 1352833 h 3616413"/>
              <a:gd name="connsiteX8-213" fmla="*/ 6870328 w 9401538"/>
              <a:gd name="connsiteY8-214" fmla="*/ 1349086 h 3616413"/>
              <a:gd name="connsiteX9-215" fmla="*/ 6856656 w 9401538"/>
              <a:gd name="connsiteY9-216" fmla="*/ 1351846 h 3616413"/>
              <a:gd name="connsiteX10-217" fmla="*/ 5059219 w 9401538"/>
              <a:gd name="connsiteY10-218" fmla="*/ 1351845 h 3616413"/>
              <a:gd name="connsiteX11-219" fmla="*/ 4565370 w 9401538"/>
              <a:gd name="connsiteY11-220" fmla="*/ 2410904 h 3616413"/>
              <a:gd name="connsiteX12-221" fmla="*/ 4509957 w 9401538"/>
              <a:gd name="connsiteY12-222" fmla="*/ 2475037 h 3616413"/>
              <a:gd name="connsiteX13-223" fmla="*/ 4391145 w 9401538"/>
              <a:gd name="connsiteY13-224" fmla="*/ 2472482 h 3616413"/>
              <a:gd name="connsiteX14-225" fmla="*/ 2593708 w 9401538"/>
              <a:gd name="connsiteY14-226" fmla="*/ 2472481 h 3616413"/>
              <a:gd name="connsiteX15-227" fmla="*/ 2099861 w 9401538"/>
              <a:gd name="connsiteY15-228" fmla="*/ 3531540 h 3616413"/>
              <a:gd name="connsiteX16-229" fmla="*/ 2071936 w 9401538"/>
              <a:gd name="connsiteY16-230" fmla="*/ 3569396 h 3616413"/>
              <a:gd name="connsiteX17-231" fmla="*/ 2071924 w 9401538"/>
              <a:gd name="connsiteY17-232" fmla="*/ 3569403 h 3616413"/>
              <a:gd name="connsiteX18-233" fmla="*/ 2062487 w 9401538"/>
              <a:gd name="connsiteY18-234" fmla="*/ 3583400 h 3616413"/>
              <a:gd name="connsiteX19-235" fmla="*/ 1982787 w 9401538"/>
              <a:gd name="connsiteY19-236" fmla="*/ 3616413 h 3616413"/>
              <a:gd name="connsiteX20-237" fmla="*/ 112713 w 9401538"/>
              <a:gd name="connsiteY20-238" fmla="*/ 3616412 h 3616413"/>
              <a:gd name="connsiteX21-239" fmla="*/ 8857 w 9401538"/>
              <a:gd name="connsiteY21-240" fmla="*/ 3547572 h 3616413"/>
              <a:gd name="connsiteX22-241" fmla="*/ 0 w 9401538"/>
              <a:gd name="connsiteY22-242" fmla="*/ 3503700 h 3616413"/>
              <a:gd name="connsiteX23-243" fmla="*/ 8857 w 9401538"/>
              <a:gd name="connsiteY23-244" fmla="*/ 3459827 h 3616413"/>
              <a:gd name="connsiteX24-245" fmla="*/ 112713 w 9401538"/>
              <a:gd name="connsiteY24-246" fmla="*/ 3390987 h 3616413"/>
              <a:gd name="connsiteX25-247" fmla="*/ 1903983 w 9401538"/>
              <a:gd name="connsiteY25-248" fmla="*/ 3390987 h 3616413"/>
              <a:gd name="connsiteX26-249" fmla="*/ 2403999 w 9401538"/>
              <a:gd name="connsiteY26-250" fmla="*/ 2318701 h 3616413"/>
              <a:gd name="connsiteX27-251" fmla="*/ 2450326 w 9401538"/>
              <a:gd name="connsiteY27-252" fmla="*/ 2267223 h 3616413"/>
              <a:gd name="connsiteX28-253" fmla="*/ 2477016 w 9401538"/>
              <a:gd name="connsiteY28-254" fmla="*/ 2256036 h 3616413"/>
              <a:gd name="connsiteX29-255" fmla="*/ 2477198 w 9401538"/>
              <a:gd name="connsiteY29-256" fmla="*/ 2255914 h 3616413"/>
              <a:gd name="connsiteX30-257" fmla="*/ 2477410 w 9401538"/>
              <a:gd name="connsiteY30-258" fmla="*/ 2255871 h 3616413"/>
              <a:gd name="connsiteX31-259" fmla="*/ 2481701 w 9401538"/>
              <a:gd name="connsiteY31-260" fmla="*/ 2254073 h 3616413"/>
              <a:gd name="connsiteX32-261" fmla="*/ 2491784 w 9401538"/>
              <a:gd name="connsiteY32-262" fmla="*/ 2252969 h 3616413"/>
              <a:gd name="connsiteX33-263" fmla="*/ 2521071 w 9401538"/>
              <a:gd name="connsiteY33-264" fmla="*/ 2247056 h 3616413"/>
              <a:gd name="connsiteX34-265" fmla="*/ 4380356 w 9401538"/>
              <a:gd name="connsiteY34-266" fmla="*/ 2247056 h 3616413"/>
              <a:gd name="connsiteX35-267" fmla="*/ 4869509 w 9401538"/>
              <a:gd name="connsiteY35-268" fmla="*/ 1198065 h 3616413"/>
              <a:gd name="connsiteX36-269" fmla="*/ 4915836 w 9401538"/>
              <a:gd name="connsiteY36-270" fmla="*/ 1146587 h 3616413"/>
              <a:gd name="connsiteX37-271" fmla="*/ 4942528 w 9401538"/>
              <a:gd name="connsiteY37-272" fmla="*/ 1135399 h 3616413"/>
              <a:gd name="connsiteX38-273" fmla="*/ 4942709 w 9401538"/>
              <a:gd name="connsiteY38-274" fmla="*/ 1135278 h 3616413"/>
              <a:gd name="connsiteX39-275" fmla="*/ 4942921 w 9401538"/>
              <a:gd name="connsiteY39-276" fmla="*/ 1135235 h 3616413"/>
              <a:gd name="connsiteX40-277" fmla="*/ 4947211 w 9401538"/>
              <a:gd name="connsiteY40-278" fmla="*/ 1133436 h 3616413"/>
              <a:gd name="connsiteX41-279" fmla="*/ 4957295 w 9401538"/>
              <a:gd name="connsiteY41-280" fmla="*/ 1132333 h 3616413"/>
              <a:gd name="connsiteX42-281" fmla="*/ 4986582 w 9401538"/>
              <a:gd name="connsiteY42-282" fmla="*/ 1126420 h 3616413"/>
              <a:gd name="connsiteX43-283" fmla="*/ 6809827 w 9401538"/>
              <a:gd name="connsiteY43-284" fmla="*/ 1126420 h 3616413"/>
              <a:gd name="connsiteX44-285" fmla="*/ 7301677 w 9401538"/>
              <a:gd name="connsiteY44-286" fmla="*/ 71645 h 3616413"/>
              <a:gd name="connsiteX45-287" fmla="*/ 7368524 w 9401538"/>
              <a:gd name="connsiteY45-288" fmla="*/ 10391 h 3616413"/>
              <a:gd name="connsiteX46-289" fmla="*/ 7376924 w 9401538"/>
              <a:gd name="connsiteY46-290" fmla="*/ 9062 h 3616413"/>
              <a:gd name="connsiteX47-291" fmla="*/ 7385233 w 9401538"/>
              <a:gd name="connsiteY47-292" fmla="*/ 5067 h 3616413"/>
              <a:gd name="connsiteX48-293" fmla="*/ 7418750 w 9401538"/>
              <a:gd name="connsiteY48-294" fmla="*/ 0 h 3616413"/>
              <a:gd name="connsiteX0-295" fmla="*/ 7418750 w 9401538"/>
              <a:gd name="connsiteY0-296" fmla="*/ 0 h 3616413"/>
              <a:gd name="connsiteX1-297" fmla="*/ 9288825 w 9401538"/>
              <a:gd name="connsiteY1-298" fmla="*/ 0 h 3616413"/>
              <a:gd name="connsiteX2-299" fmla="*/ 9401538 w 9401538"/>
              <a:gd name="connsiteY2-300" fmla="*/ 112713 h 3616413"/>
              <a:gd name="connsiteX3-301" fmla="*/ 9401537 w 9401538"/>
              <a:gd name="connsiteY3-302" fmla="*/ 112713 h 3616413"/>
              <a:gd name="connsiteX4-303" fmla="*/ 9288824 w 9401538"/>
              <a:gd name="connsiteY4-304" fmla="*/ 225426 h 3616413"/>
              <a:gd name="connsiteX5-305" fmla="*/ 7491386 w 9401538"/>
              <a:gd name="connsiteY5-306" fmla="*/ 225425 h 3616413"/>
              <a:gd name="connsiteX6-307" fmla="*/ 6997539 w 9401538"/>
              <a:gd name="connsiteY6-308" fmla="*/ 1284484 h 3616413"/>
              <a:gd name="connsiteX7-309" fmla="*/ 6885835 w 9401538"/>
              <a:gd name="connsiteY7-310" fmla="*/ 1352833 h 3616413"/>
              <a:gd name="connsiteX8-311" fmla="*/ 6870328 w 9401538"/>
              <a:gd name="connsiteY8-312" fmla="*/ 1349086 h 3616413"/>
              <a:gd name="connsiteX9-313" fmla="*/ 6856656 w 9401538"/>
              <a:gd name="connsiteY9-314" fmla="*/ 1351846 h 3616413"/>
              <a:gd name="connsiteX10-315" fmla="*/ 5059219 w 9401538"/>
              <a:gd name="connsiteY10-316" fmla="*/ 1351845 h 3616413"/>
              <a:gd name="connsiteX11-317" fmla="*/ 4565370 w 9401538"/>
              <a:gd name="connsiteY11-318" fmla="*/ 2410904 h 3616413"/>
              <a:gd name="connsiteX12-319" fmla="*/ 4509957 w 9401538"/>
              <a:gd name="connsiteY12-320" fmla="*/ 2475037 h 3616413"/>
              <a:gd name="connsiteX13-321" fmla="*/ 4391145 w 9401538"/>
              <a:gd name="connsiteY13-322" fmla="*/ 2472482 h 3616413"/>
              <a:gd name="connsiteX14-323" fmla="*/ 2593708 w 9401538"/>
              <a:gd name="connsiteY14-324" fmla="*/ 2472481 h 3616413"/>
              <a:gd name="connsiteX15-325" fmla="*/ 2099861 w 9401538"/>
              <a:gd name="connsiteY15-326" fmla="*/ 3531540 h 3616413"/>
              <a:gd name="connsiteX16-327" fmla="*/ 2071936 w 9401538"/>
              <a:gd name="connsiteY16-328" fmla="*/ 3569396 h 3616413"/>
              <a:gd name="connsiteX17-329" fmla="*/ 2071924 w 9401538"/>
              <a:gd name="connsiteY17-330" fmla="*/ 3569403 h 3616413"/>
              <a:gd name="connsiteX18-331" fmla="*/ 2062487 w 9401538"/>
              <a:gd name="connsiteY18-332" fmla="*/ 3583400 h 3616413"/>
              <a:gd name="connsiteX19-333" fmla="*/ 1982787 w 9401538"/>
              <a:gd name="connsiteY19-334" fmla="*/ 3616413 h 3616413"/>
              <a:gd name="connsiteX20-335" fmla="*/ 112713 w 9401538"/>
              <a:gd name="connsiteY20-336" fmla="*/ 3616412 h 3616413"/>
              <a:gd name="connsiteX21-337" fmla="*/ 8857 w 9401538"/>
              <a:gd name="connsiteY21-338" fmla="*/ 3547572 h 3616413"/>
              <a:gd name="connsiteX22-339" fmla="*/ 0 w 9401538"/>
              <a:gd name="connsiteY22-340" fmla="*/ 3503700 h 3616413"/>
              <a:gd name="connsiteX23-341" fmla="*/ 8857 w 9401538"/>
              <a:gd name="connsiteY23-342" fmla="*/ 3459827 h 3616413"/>
              <a:gd name="connsiteX24-343" fmla="*/ 112713 w 9401538"/>
              <a:gd name="connsiteY24-344" fmla="*/ 3390987 h 3616413"/>
              <a:gd name="connsiteX25-345" fmla="*/ 1903983 w 9401538"/>
              <a:gd name="connsiteY25-346" fmla="*/ 3390987 h 3616413"/>
              <a:gd name="connsiteX26-347" fmla="*/ 2403999 w 9401538"/>
              <a:gd name="connsiteY26-348" fmla="*/ 2318701 h 3616413"/>
              <a:gd name="connsiteX27-349" fmla="*/ 2450326 w 9401538"/>
              <a:gd name="connsiteY27-350" fmla="*/ 2267223 h 3616413"/>
              <a:gd name="connsiteX28-351" fmla="*/ 2477016 w 9401538"/>
              <a:gd name="connsiteY28-352" fmla="*/ 2256036 h 3616413"/>
              <a:gd name="connsiteX29-353" fmla="*/ 2477198 w 9401538"/>
              <a:gd name="connsiteY29-354" fmla="*/ 2255914 h 3616413"/>
              <a:gd name="connsiteX30-355" fmla="*/ 2477410 w 9401538"/>
              <a:gd name="connsiteY30-356" fmla="*/ 2255871 h 3616413"/>
              <a:gd name="connsiteX31-357" fmla="*/ 2481701 w 9401538"/>
              <a:gd name="connsiteY31-358" fmla="*/ 2254073 h 3616413"/>
              <a:gd name="connsiteX32-359" fmla="*/ 2491784 w 9401538"/>
              <a:gd name="connsiteY32-360" fmla="*/ 2252969 h 3616413"/>
              <a:gd name="connsiteX33-361" fmla="*/ 2521071 w 9401538"/>
              <a:gd name="connsiteY33-362" fmla="*/ 2247056 h 3616413"/>
              <a:gd name="connsiteX34-363" fmla="*/ 4380356 w 9401538"/>
              <a:gd name="connsiteY34-364" fmla="*/ 2247056 h 3616413"/>
              <a:gd name="connsiteX35-365" fmla="*/ 4869509 w 9401538"/>
              <a:gd name="connsiteY35-366" fmla="*/ 1198065 h 3616413"/>
              <a:gd name="connsiteX36-367" fmla="*/ 4915836 w 9401538"/>
              <a:gd name="connsiteY36-368" fmla="*/ 1146587 h 3616413"/>
              <a:gd name="connsiteX37-369" fmla="*/ 4942528 w 9401538"/>
              <a:gd name="connsiteY37-370" fmla="*/ 1135399 h 3616413"/>
              <a:gd name="connsiteX38-371" fmla="*/ 4942709 w 9401538"/>
              <a:gd name="connsiteY38-372" fmla="*/ 1135278 h 3616413"/>
              <a:gd name="connsiteX39-373" fmla="*/ 4942921 w 9401538"/>
              <a:gd name="connsiteY39-374" fmla="*/ 1135235 h 3616413"/>
              <a:gd name="connsiteX40-375" fmla="*/ 4947211 w 9401538"/>
              <a:gd name="connsiteY40-376" fmla="*/ 1133436 h 3616413"/>
              <a:gd name="connsiteX41-377" fmla="*/ 4957295 w 9401538"/>
              <a:gd name="connsiteY41-378" fmla="*/ 1132333 h 3616413"/>
              <a:gd name="connsiteX42-379" fmla="*/ 4986582 w 9401538"/>
              <a:gd name="connsiteY42-380" fmla="*/ 1126420 h 3616413"/>
              <a:gd name="connsiteX43-381" fmla="*/ 6809827 w 9401538"/>
              <a:gd name="connsiteY43-382" fmla="*/ 1126420 h 3616413"/>
              <a:gd name="connsiteX44-383" fmla="*/ 7301677 w 9401538"/>
              <a:gd name="connsiteY44-384" fmla="*/ 71645 h 3616413"/>
              <a:gd name="connsiteX45-385" fmla="*/ 7368524 w 9401538"/>
              <a:gd name="connsiteY45-386" fmla="*/ 10391 h 3616413"/>
              <a:gd name="connsiteX46-387" fmla="*/ 7376924 w 9401538"/>
              <a:gd name="connsiteY46-388" fmla="*/ 9062 h 3616413"/>
              <a:gd name="connsiteX47-389" fmla="*/ 7385233 w 9401538"/>
              <a:gd name="connsiteY47-390" fmla="*/ 5067 h 3616413"/>
              <a:gd name="connsiteX48-391" fmla="*/ 7418750 w 9401538"/>
              <a:gd name="connsiteY48-392" fmla="*/ 0 h 3616413"/>
              <a:gd name="connsiteX0-393" fmla="*/ 7418750 w 9401538"/>
              <a:gd name="connsiteY0-394" fmla="*/ 0 h 3616413"/>
              <a:gd name="connsiteX1-395" fmla="*/ 9288825 w 9401538"/>
              <a:gd name="connsiteY1-396" fmla="*/ 0 h 3616413"/>
              <a:gd name="connsiteX2-397" fmla="*/ 9401538 w 9401538"/>
              <a:gd name="connsiteY2-398" fmla="*/ 112713 h 3616413"/>
              <a:gd name="connsiteX3-399" fmla="*/ 9401537 w 9401538"/>
              <a:gd name="connsiteY3-400" fmla="*/ 112713 h 3616413"/>
              <a:gd name="connsiteX4-401" fmla="*/ 9288824 w 9401538"/>
              <a:gd name="connsiteY4-402" fmla="*/ 225426 h 3616413"/>
              <a:gd name="connsiteX5-403" fmla="*/ 7491386 w 9401538"/>
              <a:gd name="connsiteY5-404" fmla="*/ 225425 h 3616413"/>
              <a:gd name="connsiteX6-405" fmla="*/ 6997539 w 9401538"/>
              <a:gd name="connsiteY6-406" fmla="*/ 1284484 h 3616413"/>
              <a:gd name="connsiteX7-407" fmla="*/ 6885835 w 9401538"/>
              <a:gd name="connsiteY7-408" fmla="*/ 1352833 h 3616413"/>
              <a:gd name="connsiteX8-409" fmla="*/ 6870328 w 9401538"/>
              <a:gd name="connsiteY8-410" fmla="*/ 1349086 h 3616413"/>
              <a:gd name="connsiteX9-411" fmla="*/ 6856656 w 9401538"/>
              <a:gd name="connsiteY9-412" fmla="*/ 1351846 h 3616413"/>
              <a:gd name="connsiteX10-413" fmla="*/ 5059219 w 9401538"/>
              <a:gd name="connsiteY10-414" fmla="*/ 1351845 h 3616413"/>
              <a:gd name="connsiteX11-415" fmla="*/ 4565370 w 9401538"/>
              <a:gd name="connsiteY11-416" fmla="*/ 2410904 h 3616413"/>
              <a:gd name="connsiteX12-417" fmla="*/ 4509957 w 9401538"/>
              <a:gd name="connsiteY12-418" fmla="*/ 2475037 h 3616413"/>
              <a:gd name="connsiteX13-419" fmla="*/ 4391145 w 9401538"/>
              <a:gd name="connsiteY13-420" fmla="*/ 2472482 h 3616413"/>
              <a:gd name="connsiteX14-421" fmla="*/ 2593708 w 9401538"/>
              <a:gd name="connsiteY14-422" fmla="*/ 2472481 h 3616413"/>
              <a:gd name="connsiteX15-423" fmla="*/ 2099861 w 9401538"/>
              <a:gd name="connsiteY15-424" fmla="*/ 3531540 h 3616413"/>
              <a:gd name="connsiteX16-425" fmla="*/ 2071936 w 9401538"/>
              <a:gd name="connsiteY16-426" fmla="*/ 3569396 h 3616413"/>
              <a:gd name="connsiteX17-427" fmla="*/ 2071924 w 9401538"/>
              <a:gd name="connsiteY17-428" fmla="*/ 3569403 h 3616413"/>
              <a:gd name="connsiteX18-429" fmla="*/ 2062487 w 9401538"/>
              <a:gd name="connsiteY18-430" fmla="*/ 3583400 h 3616413"/>
              <a:gd name="connsiteX19-431" fmla="*/ 1982787 w 9401538"/>
              <a:gd name="connsiteY19-432" fmla="*/ 3616413 h 3616413"/>
              <a:gd name="connsiteX20-433" fmla="*/ 112713 w 9401538"/>
              <a:gd name="connsiteY20-434" fmla="*/ 3616412 h 3616413"/>
              <a:gd name="connsiteX21-435" fmla="*/ 8857 w 9401538"/>
              <a:gd name="connsiteY21-436" fmla="*/ 3547572 h 3616413"/>
              <a:gd name="connsiteX22-437" fmla="*/ 0 w 9401538"/>
              <a:gd name="connsiteY22-438" fmla="*/ 3503700 h 3616413"/>
              <a:gd name="connsiteX23-439" fmla="*/ 8857 w 9401538"/>
              <a:gd name="connsiteY23-440" fmla="*/ 3459827 h 3616413"/>
              <a:gd name="connsiteX24-441" fmla="*/ 112713 w 9401538"/>
              <a:gd name="connsiteY24-442" fmla="*/ 3390987 h 3616413"/>
              <a:gd name="connsiteX25-443" fmla="*/ 1903983 w 9401538"/>
              <a:gd name="connsiteY25-444" fmla="*/ 3390987 h 3616413"/>
              <a:gd name="connsiteX26-445" fmla="*/ 2403999 w 9401538"/>
              <a:gd name="connsiteY26-446" fmla="*/ 2318701 h 3616413"/>
              <a:gd name="connsiteX27-447" fmla="*/ 2450326 w 9401538"/>
              <a:gd name="connsiteY27-448" fmla="*/ 2267223 h 3616413"/>
              <a:gd name="connsiteX28-449" fmla="*/ 2477016 w 9401538"/>
              <a:gd name="connsiteY28-450" fmla="*/ 2256036 h 3616413"/>
              <a:gd name="connsiteX29-451" fmla="*/ 2477198 w 9401538"/>
              <a:gd name="connsiteY29-452" fmla="*/ 2255914 h 3616413"/>
              <a:gd name="connsiteX30-453" fmla="*/ 2477410 w 9401538"/>
              <a:gd name="connsiteY30-454" fmla="*/ 2255871 h 3616413"/>
              <a:gd name="connsiteX31-455" fmla="*/ 2481701 w 9401538"/>
              <a:gd name="connsiteY31-456" fmla="*/ 2254073 h 3616413"/>
              <a:gd name="connsiteX32-457" fmla="*/ 2491784 w 9401538"/>
              <a:gd name="connsiteY32-458" fmla="*/ 2252969 h 3616413"/>
              <a:gd name="connsiteX33-459" fmla="*/ 2521071 w 9401538"/>
              <a:gd name="connsiteY33-460" fmla="*/ 2247056 h 3616413"/>
              <a:gd name="connsiteX34-461" fmla="*/ 4380356 w 9401538"/>
              <a:gd name="connsiteY34-462" fmla="*/ 2247056 h 3616413"/>
              <a:gd name="connsiteX35-463" fmla="*/ 4869509 w 9401538"/>
              <a:gd name="connsiteY35-464" fmla="*/ 1198065 h 3616413"/>
              <a:gd name="connsiteX36-465" fmla="*/ 4915836 w 9401538"/>
              <a:gd name="connsiteY36-466" fmla="*/ 1146587 h 3616413"/>
              <a:gd name="connsiteX37-467" fmla="*/ 4942528 w 9401538"/>
              <a:gd name="connsiteY37-468" fmla="*/ 1135399 h 3616413"/>
              <a:gd name="connsiteX38-469" fmla="*/ 4942709 w 9401538"/>
              <a:gd name="connsiteY38-470" fmla="*/ 1135278 h 3616413"/>
              <a:gd name="connsiteX39-471" fmla="*/ 4942921 w 9401538"/>
              <a:gd name="connsiteY39-472" fmla="*/ 1135235 h 3616413"/>
              <a:gd name="connsiteX40-473" fmla="*/ 4947211 w 9401538"/>
              <a:gd name="connsiteY40-474" fmla="*/ 1133436 h 3616413"/>
              <a:gd name="connsiteX41-475" fmla="*/ 4957295 w 9401538"/>
              <a:gd name="connsiteY41-476" fmla="*/ 1132333 h 3616413"/>
              <a:gd name="connsiteX42-477" fmla="*/ 4986582 w 9401538"/>
              <a:gd name="connsiteY42-478" fmla="*/ 1126420 h 3616413"/>
              <a:gd name="connsiteX43-479" fmla="*/ 6809827 w 9401538"/>
              <a:gd name="connsiteY43-480" fmla="*/ 1126420 h 3616413"/>
              <a:gd name="connsiteX44-481" fmla="*/ 7301677 w 9401538"/>
              <a:gd name="connsiteY44-482" fmla="*/ 71645 h 3616413"/>
              <a:gd name="connsiteX45-483" fmla="*/ 7368524 w 9401538"/>
              <a:gd name="connsiteY45-484" fmla="*/ 10391 h 3616413"/>
              <a:gd name="connsiteX46-485" fmla="*/ 7376924 w 9401538"/>
              <a:gd name="connsiteY46-486" fmla="*/ 9062 h 3616413"/>
              <a:gd name="connsiteX47-487" fmla="*/ 7385233 w 9401538"/>
              <a:gd name="connsiteY47-488" fmla="*/ 5067 h 3616413"/>
              <a:gd name="connsiteX48-489" fmla="*/ 7418750 w 9401538"/>
              <a:gd name="connsiteY48-490" fmla="*/ 0 h 3616413"/>
              <a:gd name="connsiteX0-491" fmla="*/ 7418750 w 9401538"/>
              <a:gd name="connsiteY0-492" fmla="*/ 0 h 3616413"/>
              <a:gd name="connsiteX1-493" fmla="*/ 9288825 w 9401538"/>
              <a:gd name="connsiteY1-494" fmla="*/ 0 h 3616413"/>
              <a:gd name="connsiteX2-495" fmla="*/ 9401538 w 9401538"/>
              <a:gd name="connsiteY2-496" fmla="*/ 112713 h 3616413"/>
              <a:gd name="connsiteX3-497" fmla="*/ 9401537 w 9401538"/>
              <a:gd name="connsiteY3-498" fmla="*/ 112713 h 3616413"/>
              <a:gd name="connsiteX4-499" fmla="*/ 9288824 w 9401538"/>
              <a:gd name="connsiteY4-500" fmla="*/ 225426 h 3616413"/>
              <a:gd name="connsiteX5-501" fmla="*/ 7491386 w 9401538"/>
              <a:gd name="connsiteY5-502" fmla="*/ 225425 h 3616413"/>
              <a:gd name="connsiteX6-503" fmla="*/ 6997539 w 9401538"/>
              <a:gd name="connsiteY6-504" fmla="*/ 1284484 h 3616413"/>
              <a:gd name="connsiteX7-505" fmla="*/ 6885835 w 9401538"/>
              <a:gd name="connsiteY7-506" fmla="*/ 1352833 h 3616413"/>
              <a:gd name="connsiteX8-507" fmla="*/ 6870328 w 9401538"/>
              <a:gd name="connsiteY8-508" fmla="*/ 1349086 h 3616413"/>
              <a:gd name="connsiteX9-509" fmla="*/ 6856656 w 9401538"/>
              <a:gd name="connsiteY9-510" fmla="*/ 1351846 h 3616413"/>
              <a:gd name="connsiteX10-511" fmla="*/ 5059219 w 9401538"/>
              <a:gd name="connsiteY10-512" fmla="*/ 1351845 h 3616413"/>
              <a:gd name="connsiteX11-513" fmla="*/ 4565370 w 9401538"/>
              <a:gd name="connsiteY11-514" fmla="*/ 2410904 h 3616413"/>
              <a:gd name="connsiteX12-515" fmla="*/ 4509957 w 9401538"/>
              <a:gd name="connsiteY12-516" fmla="*/ 2475037 h 3616413"/>
              <a:gd name="connsiteX13-517" fmla="*/ 4391145 w 9401538"/>
              <a:gd name="connsiteY13-518" fmla="*/ 2472482 h 3616413"/>
              <a:gd name="connsiteX14-519" fmla="*/ 2593708 w 9401538"/>
              <a:gd name="connsiteY14-520" fmla="*/ 2472481 h 3616413"/>
              <a:gd name="connsiteX15-521" fmla="*/ 2099861 w 9401538"/>
              <a:gd name="connsiteY15-522" fmla="*/ 3531540 h 3616413"/>
              <a:gd name="connsiteX16-523" fmla="*/ 2071936 w 9401538"/>
              <a:gd name="connsiteY16-524" fmla="*/ 3569396 h 3616413"/>
              <a:gd name="connsiteX17-525" fmla="*/ 2071924 w 9401538"/>
              <a:gd name="connsiteY17-526" fmla="*/ 3569403 h 3616413"/>
              <a:gd name="connsiteX18-527" fmla="*/ 2062487 w 9401538"/>
              <a:gd name="connsiteY18-528" fmla="*/ 3583400 h 3616413"/>
              <a:gd name="connsiteX19-529" fmla="*/ 1982787 w 9401538"/>
              <a:gd name="connsiteY19-530" fmla="*/ 3616413 h 3616413"/>
              <a:gd name="connsiteX20-531" fmla="*/ 112713 w 9401538"/>
              <a:gd name="connsiteY20-532" fmla="*/ 3616412 h 3616413"/>
              <a:gd name="connsiteX21-533" fmla="*/ 8857 w 9401538"/>
              <a:gd name="connsiteY21-534" fmla="*/ 3547572 h 3616413"/>
              <a:gd name="connsiteX22-535" fmla="*/ 0 w 9401538"/>
              <a:gd name="connsiteY22-536" fmla="*/ 3503700 h 3616413"/>
              <a:gd name="connsiteX23-537" fmla="*/ 8857 w 9401538"/>
              <a:gd name="connsiteY23-538" fmla="*/ 3459827 h 3616413"/>
              <a:gd name="connsiteX24-539" fmla="*/ 112713 w 9401538"/>
              <a:gd name="connsiteY24-540" fmla="*/ 3390987 h 3616413"/>
              <a:gd name="connsiteX25-541" fmla="*/ 1903983 w 9401538"/>
              <a:gd name="connsiteY25-542" fmla="*/ 3390987 h 3616413"/>
              <a:gd name="connsiteX26-543" fmla="*/ 2403999 w 9401538"/>
              <a:gd name="connsiteY26-544" fmla="*/ 2318701 h 3616413"/>
              <a:gd name="connsiteX27-545" fmla="*/ 2450326 w 9401538"/>
              <a:gd name="connsiteY27-546" fmla="*/ 2267223 h 3616413"/>
              <a:gd name="connsiteX28-547" fmla="*/ 2477016 w 9401538"/>
              <a:gd name="connsiteY28-548" fmla="*/ 2256036 h 3616413"/>
              <a:gd name="connsiteX29-549" fmla="*/ 2477198 w 9401538"/>
              <a:gd name="connsiteY29-550" fmla="*/ 2255914 h 3616413"/>
              <a:gd name="connsiteX30-551" fmla="*/ 2477410 w 9401538"/>
              <a:gd name="connsiteY30-552" fmla="*/ 2255871 h 3616413"/>
              <a:gd name="connsiteX31-553" fmla="*/ 2481701 w 9401538"/>
              <a:gd name="connsiteY31-554" fmla="*/ 2254073 h 3616413"/>
              <a:gd name="connsiteX32-555" fmla="*/ 2491784 w 9401538"/>
              <a:gd name="connsiteY32-556" fmla="*/ 2252969 h 3616413"/>
              <a:gd name="connsiteX33-557" fmla="*/ 2521071 w 9401538"/>
              <a:gd name="connsiteY33-558" fmla="*/ 2247056 h 3616413"/>
              <a:gd name="connsiteX34-559" fmla="*/ 4380356 w 9401538"/>
              <a:gd name="connsiteY34-560" fmla="*/ 2247056 h 3616413"/>
              <a:gd name="connsiteX35-561" fmla="*/ 4869509 w 9401538"/>
              <a:gd name="connsiteY35-562" fmla="*/ 1198065 h 3616413"/>
              <a:gd name="connsiteX36-563" fmla="*/ 4915836 w 9401538"/>
              <a:gd name="connsiteY36-564" fmla="*/ 1146587 h 3616413"/>
              <a:gd name="connsiteX37-565" fmla="*/ 4942528 w 9401538"/>
              <a:gd name="connsiteY37-566" fmla="*/ 1135399 h 3616413"/>
              <a:gd name="connsiteX38-567" fmla="*/ 4942709 w 9401538"/>
              <a:gd name="connsiteY38-568" fmla="*/ 1135278 h 3616413"/>
              <a:gd name="connsiteX39-569" fmla="*/ 4942921 w 9401538"/>
              <a:gd name="connsiteY39-570" fmla="*/ 1135235 h 3616413"/>
              <a:gd name="connsiteX40-571" fmla="*/ 4947211 w 9401538"/>
              <a:gd name="connsiteY40-572" fmla="*/ 1133436 h 3616413"/>
              <a:gd name="connsiteX41-573" fmla="*/ 4957295 w 9401538"/>
              <a:gd name="connsiteY41-574" fmla="*/ 1132333 h 3616413"/>
              <a:gd name="connsiteX42-575" fmla="*/ 4986582 w 9401538"/>
              <a:gd name="connsiteY42-576" fmla="*/ 1126420 h 3616413"/>
              <a:gd name="connsiteX43-577" fmla="*/ 6809827 w 9401538"/>
              <a:gd name="connsiteY43-578" fmla="*/ 1126420 h 3616413"/>
              <a:gd name="connsiteX44-579" fmla="*/ 7301677 w 9401538"/>
              <a:gd name="connsiteY44-580" fmla="*/ 71645 h 3616413"/>
              <a:gd name="connsiteX45-581" fmla="*/ 7368524 w 9401538"/>
              <a:gd name="connsiteY45-582" fmla="*/ 10391 h 3616413"/>
              <a:gd name="connsiteX46-583" fmla="*/ 7376924 w 9401538"/>
              <a:gd name="connsiteY46-584" fmla="*/ 9062 h 3616413"/>
              <a:gd name="connsiteX47-585" fmla="*/ 7385233 w 9401538"/>
              <a:gd name="connsiteY47-586" fmla="*/ 5067 h 3616413"/>
              <a:gd name="connsiteX48-587" fmla="*/ 7418750 w 9401538"/>
              <a:gd name="connsiteY48-588" fmla="*/ 0 h 3616413"/>
              <a:gd name="connsiteX0-589" fmla="*/ 7418750 w 9401538"/>
              <a:gd name="connsiteY0-590" fmla="*/ 0 h 3616413"/>
              <a:gd name="connsiteX1-591" fmla="*/ 9288825 w 9401538"/>
              <a:gd name="connsiteY1-592" fmla="*/ 0 h 3616413"/>
              <a:gd name="connsiteX2-593" fmla="*/ 9401538 w 9401538"/>
              <a:gd name="connsiteY2-594" fmla="*/ 112713 h 3616413"/>
              <a:gd name="connsiteX3-595" fmla="*/ 9401537 w 9401538"/>
              <a:gd name="connsiteY3-596" fmla="*/ 112713 h 3616413"/>
              <a:gd name="connsiteX4-597" fmla="*/ 9288824 w 9401538"/>
              <a:gd name="connsiteY4-598" fmla="*/ 225426 h 3616413"/>
              <a:gd name="connsiteX5-599" fmla="*/ 7491386 w 9401538"/>
              <a:gd name="connsiteY5-600" fmla="*/ 225425 h 3616413"/>
              <a:gd name="connsiteX6-601" fmla="*/ 6997539 w 9401538"/>
              <a:gd name="connsiteY6-602" fmla="*/ 1284484 h 3616413"/>
              <a:gd name="connsiteX7-603" fmla="*/ 6885835 w 9401538"/>
              <a:gd name="connsiteY7-604" fmla="*/ 1352833 h 3616413"/>
              <a:gd name="connsiteX8-605" fmla="*/ 6870328 w 9401538"/>
              <a:gd name="connsiteY8-606" fmla="*/ 1349086 h 3616413"/>
              <a:gd name="connsiteX9-607" fmla="*/ 6856656 w 9401538"/>
              <a:gd name="connsiteY9-608" fmla="*/ 1351846 h 3616413"/>
              <a:gd name="connsiteX10-609" fmla="*/ 5059219 w 9401538"/>
              <a:gd name="connsiteY10-610" fmla="*/ 1351845 h 3616413"/>
              <a:gd name="connsiteX11-611" fmla="*/ 4565370 w 9401538"/>
              <a:gd name="connsiteY11-612" fmla="*/ 2410904 h 3616413"/>
              <a:gd name="connsiteX12-613" fmla="*/ 4509957 w 9401538"/>
              <a:gd name="connsiteY12-614" fmla="*/ 2475037 h 3616413"/>
              <a:gd name="connsiteX13-615" fmla="*/ 4391145 w 9401538"/>
              <a:gd name="connsiteY13-616" fmla="*/ 2472482 h 3616413"/>
              <a:gd name="connsiteX14-617" fmla="*/ 2593708 w 9401538"/>
              <a:gd name="connsiteY14-618" fmla="*/ 2472481 h 3616413"/>
              <a:gd name="connsiteX15-619" fmla="*/ 2099861 w 9401538"/>
              <a:gd name="connsiteY15-620" fmla="*/ 3531540 h 3616413"/>
              <a:gd name="connsiteX16-621" fmla="*/ 2071936 w 9401538"/>
              <a:gd name="connsiteY16-622" fmla="*/ 3569396 h 3616413"/>
              <a:gd name="connsiteX17-623" fmla="*/ 2071924 w 9401538"/>
              <a:gd name="connsiteY17-624" fmla="*/ 3569403 h 3616413"/>
              <a:gd name="connsiteX18-625" fmla="*/ 2062487 w 9401538"/>
              <a:gd name="connsiteY18-626" fmla="*/ 3583400 h 3616413"/>
              <a:gd name="connsiteX19-627" fmla="*/ 1982787 w 9401538"/>
              <a:gd name="connsiteY19-628" fmla="*/ 3616413 h 3616413"/>
              <a:gd name="connsiteX20-629" fmla="*/ 112713 w 9401538"/>
              <a:gd name="connsiteY20-630" fmla="*/ 3616412 h 3616413"/>
              <a:gd name="connsiteX21-631" fmla="*/ 8857 w 9401538"/>
              <a:gd name="connsiteY21-632" fmla="*/ 3547572 h 3616413"/>
              <a:gd name="connsiteX22-633" fmla="*/ 0 w 9401538"/>
              <a:gd name="connsiteY22-634" fmla="*/ 3503700 h 3616413"/>
              <a:gd name="connsiteX23-635" fmla="*/ 8857 w 9401538"/>
              <a:gd name="connsiteY23-636" fmla="*/ 3459827 h 3616413"/>
              <a:gd name="connsiteX24-637" fmla="*/ 112713 w 9401538"/>
              <a:gd name="connsiteY24-638" fmla="*/ 3390987 h 3616413"/>
              <a:gd name="connsiteX25-639" fmla="*/ 1903983 w 9401538"/>
              <a:gd name="connsiteY25-640" fmla="*/ 3390987 h 3616413"/>
              <a:gd name="connsiteX26-641" fmla="*/ 2403999 w 9401538"/>
              <a:gd name="connsiteY26-642" fmla="*/ 2318701 h 3616413"/>
              <a:gd name="connsiteX27-643" fmla="*/ 2450326 w 9401538"/>
              <a:gd name="connsiteY27-644" fmla="*/ 2267223 h 3616413"/>
              <a:gd name="connsiteX28-645" fmla="*/ 2477016 w 9401538"/>
              <a:gd name="connsiteY28-646" fmla="*/ 2256036 h 3616413"/>
              <a:gd name="connsiteX29-647" fmla="*/ 2477198 w 9401538"/>
              <a:gd name="connsiteY29-648" fmla="*/ 2255914 h 3616413"/>
              <a:gd name="connsiteX30-649" fmla="*/ 2477410 w 9401538"/>
              <a:gd name="connsiteY30-650" fmla="*/ 2255871 h 3616413"/>
              <a:gd name="connsiteX31-651" fmla="*/ 2481701 w 9401538"/>
              <a:gd name="connsiteY31-652" fmla="*/ 2254073 h 3616413"/>
              <a:gd name="connsiteX32-653" fmla="*/ 2491784 w 9401538"/>
              <a:gd name="connsiteY32-654" fmla="*/ 2252969 h 3616413"/>
              <a:gd name="connsiteX33-655" fmla="*/ 2521071 w 9401538"/>
              <a:gd name="connsiteY33-656" fmla="*/ 2247056 h 3616413"/>
              <a:gd name="connsiteX34-657" fmla="*/ 4380356 w 9401538"/>
              <a:gd name="connsiteY34-658" fmla="*/ 2247056 h 3616413"/>
              <a:gd name="connsiteX35-659" fmla="*/ 4869509 w 9401538"/>
              <a:gd name="connsiteY35-660" fmla="*/ 1198065 h 3616413"/>
              <a:gd name="connsiteX36-661" fmla="*/ 4915836 w 9401538"/>
              <a:gd name="connsiteY36-662" fmla="*/ 1146587 h 3616413"/>
              <a:gd name="connsiteX37-663" fmla="*/ 4942528 w 9401538"/>
              <a:gd name="connsiteY37-664" fmla="*/ 1135399 h 3616413"/>
              <a:gd name="connsiteX38-665" fmla="*/ 4942709 w 9401538"/>
              <a:gd name="connsiteY38-666" fmla="*/ 1135278 h 3616413"/>
              <a:gd name="connsiteX39-667" fmla="*/ 4942921 w 9401538"/>
              <a:gd name="connsiteY39-668" fmla="*/ 1135235 h 3616413"/>
              <a:gd name="connsiteX40-669" fmla="*/ 4947211 w 9401538"/>
              <a:gd name="connsiteY40-670" fmla="*/ 1133436 h 3616413"/>
              <a:gd name="connsiteX41-671" fmla="*/ 4957295 w 9401538"/>
              <a:gd name="connsiteY41-672" fmla="*/ 1132333 h 3616413"/>
              <a:gd name="connsiteX42-673" fmla="*/ 4986582 w 9401538"/>
              <a:gd name="connsiteY42-674" fmla="*/ 1126420 h 3616413"/>
              <a:gd name="connsiteX43-675" fmla="*/ 6809827 w 9401538"/>
              <a:gd name="connsiteY43-676" fmla="*/ 1126420 h 3616413"/>
              <a:gd name="connsiteX44-677" fmla="*/ 7301677 w 9401538"/>
              <a:gd name="connsiteY44-678" fmla="*/ 71645 h 3616413"/>
              <a:gd name="connsiteX45-679" fmla="*/ 7368524 w 9401538"/>
              <a:gd name="connsiteY45-680" fmla="*/ 10391 h 3616413"/>
              <a:gd name="connsiteX46-681" fmla="*/ 7376924 w 9401538"/>
              <a:gd name="connsiteY46-682" fmla="*/ 9062 h 3616413"/>
              <a:gd name="connsiteX47-683" fmla="*/ 7385233 w 9401538"/>
              <a:gd name="connsiteY47-684" fmla="*/ 5067 h 3616413"/>
              <a:gd name="connsiteX48-685" fmla="*/ 7418750 w 9401538"/>
              <a:gd name="connsiteY48-686" fmla="*/ 0 h 3616413"/>
              <a:gd name="connsiteX0-687" fmla="*/ 7418750 w 9401538"/>
              <a:gd name="connsiteY0-688" fmla="*/ 0 h 3616413"/>
              <a:gd name="connsiteX1-689" fmla="*/ 9288825 w 9401538"/>
              <a:gd name="connsiteY1-690" fmla="*/ 0 h 3616413"/>
              <a:gd name="connsiteX2-691" fmla="*/ 9401538 w 9401538"/>
              <a:gd name="connsiteY2-692" fmla="*/ 112713 h 3616413"/>
              <a:gd name="connsiteX3-693" fmla="*/ 9401537 w 9401538"/>
              <a:gd name="connsiteY3-694" fmla="*/ 112713 h 3616413"/>
              <a:gd name="connsiteX4-695" fmla="*/ 9288824 w 9401538"/>
              <a:gd name="connsiteY4-696" fmla="*/ 225426 h 3616413"/>
              <a:gd name="connsiteX5-697" fmla="*/ 7491386 w 9401538"/>
              <a:gd name="connsiteY5-698" fmla="*/ 225425 h 3616413"/>
              <a:gd name="connsiteX6-699" fmla="*/ 6997539 w 9401538"/>
              <a:gd name="connsiteY6-700" fmla="*/ 1284484 h 3616413"/>
              <a:gd name="connsiteX7-701" fmla="*/ 6885835 w 9401538"/>
              <a:gd name="connsiteY7-702" fmla="*/ 1352833 h 3616413"/>
              <a:gd name="connsiteX8-703" fmla="*/ 6870328 w 9401538"/>
              <a:gd name="connsiteY8-704" fmla="*/ 1349086 h 3616413"/>
              <a:gd name="connsiteX9-705" fmla="*/ 6856656 w 9401538"/>
              <a:gd name="connsiteY9-706" fmla="*/ 1351846 h 3616413"/>
              <a:gd name="connsiteX10-707" fmla="*/ 5059219 w 9401538"/>
              <a:gd name="connsiteY10-708" fmla="*/ 1351845 h 3616413"/>
              <a:gd name="connsiteX11-709" fmla="*/ 4572514 w 9401538"/>
              <a:gd name="connsiteY11-710" fmla="*/ 2398998 h 3616413"/>
              <a:gd name="connsiteX12-711" fmla="*/ 4509957 w 9401538"/>
              <a:gd name="connsiteY12-712" fmla="*/ 2475037 h 3616413"/>
              <a:gd name="connsiteX13-713" fmla="*/ 4391145 w 9401538"/>
              <a:gd name="connsiteY13-714" fmla="*/ 2472482 h 3616413"/>
              <a:gd name="connsiteX14-715" fmla="*/ 2593708 w 9401538"/>
              <a:gd name="connsiteY14-716" fmla="*/ 2472481 h 3616413"/>
              <a:gd name="connsiteX15-717" fmla="*/ 2099861 w 9401538"/>
              <a:gd name="connsiteY15-718" fmla="*/ 3531540 h 3616413"/>
              <a:gd name="connsiteX16-719" fmla="*/ 2071936 w 9401538"/>
              <a:gd name="connsiteY16-720" fmla="*/ 3569396 h 3616413"/>
              <a:gd name="connsiteX17-721" fmla="*/ 2071924 w 9401538"/>
              <a:gd name="connsiteY17-722" fmla="*/ 3569403 h 3616413"/>
              <a:gd name="connsiteX18-723" fmla="*/ 2062487 w 9401538"/>
              <a:gd name="connsiteY18-724" fmla="*/ 3583400 h 3616413"/>
              <a:gd name="connsiteX19-725" fmla="*/ 1982787 w 9401538"/>
              <a:gd name="connsiteY19-726" fmla="*/ 3616413 h 3616413"/>
              <a:gd name="connsiteX20-727" fmla="*/ 112713 w 9401538"/>
              <a:gd name="connsiteY20-728" fmla="*/ 3616412 h 3616413"/>
              <a:gd name="connsiteX21-729" fmla="*/ 8857 w 9401538"/>
              <a:gd name="connsiteY21-730" fmla="*/ 3547572 h 3616413"/>
              <a:gd name="connsiteX22-731" fmla="*/ 0 w 9401538"/>
              <a:gd name="connsiteY22-732" fmla="*/ 3503700 h 3616413"/>
              <a:gd name="connsiteX23-733" fmla="*/ 8857 w 9401538"/>
              <a:gd name="connsiteY23-734" fmla="*/ 3459827 h 3616413"/>
              <a:gd name="connsiteX24-735" fmla="*/ 112713 w 9401538"/>
              <a:gd name="connsiteY24-736" fmla="*/ 3390987 h 3616413"/>
              <a:gd name="connsiteX25-737" fmla="*/ 1903983 w 9401538"/>
              <a:gd name="connsiteY25-738" fmla="*/ 3390987 h 3616413"/>
              <a:gd name="connsiteX26-739" fmla="*/ 2403999 w 9401538"/>
              <a:gd name="connsiteY26-740" fmla="*/ 2318701 h 3616413"/>
              <a:gd name="connsiteX27-741" fmla="*/ 2450326 w 9401538"/>
              <a:gd name="connsiteY27-742" fmla="*/ 2267223 h 3616413"/>
              <a:gd name="connsiteX28-743" fmla="*/ 2477016 w 9401538"/>
              <a:gd name="connsiteY28-744" fmla="*/ 2256036 h 3616413"/>
              <a:gd name="connsiteX29-745" fmla="*/ 2477198 w 9401538"/>
              <a:gd name="connsiteY29-746" fmla="*/ 2255914 h 3616413"/>
              <a:gd name="connsiteX30-747" fmla="*/ 2477410 w 9401538"/>
              <a:gd name="connsiteY30-748" fmla="*/ 2255871 h 3616413"/>
              <a:gd name="connsiteX31-749" fmla="*/ 2481701 w 9401538"/>
              <a:gd name="connsiteY31-750" fmla="*/ 2254073 h 3616413"/>
              <a:gd name="connsiteX32-751" fmla="*/ 2491784 w 9401538"/>
              <a:gd name="connsiteY32-752" fmla="*/ 2252969 h 3616413"/>
              <a:gd name="connsiteX33-753" fmla="*/ 2521071 w 9401538"/>
              <a:gd name="connsiteY33-754" fmla="*/ 2247056 h 3616413"/>
              <a:gd name="connsiteX34-755" fmla="*/ 4380356 w 9401538"/>
              <a:gd name="connsiteY34-756" fmla="*/ 2247056 h 3616413"/>
              <a:gd name="connsiteX35-757" fmla="*/ 4869509 w 9401538"/>
              <a:gd name="connsiteY35-758" fmla="*/ 1198065 h 3616413"/>
              <a:gd name="connsiteX36-759" fmla="*/ 4915836 w 9401538"/>
              <a:gd name="connsiteY36-760" fmla="*/ 1146587 h 3616413"/>
              <a:gd name="connsiteX37-761" fmla="*/ 4942528 w 9401538"/>
              <a:gd name="connsiteY37-762" fmla="*/ 1135399 h 3616413"/>
              <a:gd name="connsiteX38-763" fmla="*/ 4942709 w 9401538"/>
              <a:gd name="connsiteY38-764" fmla="*/ 1135278 h 3616413"/>
              <a:gd name="connsiteX39-765" fmla="*/ 4942921 w 9401538"/>
              <a:gd name="connsiteY39-766" fmla="*/ 1135235 h 3616413"/>
              <a:gd name="connsiteX40-767" fmla="*/ 4947211 w 9401538"/>
              <a:gd name="connsiteY40-768" fmla="*/ 1133436 h 3616413"/>
              <a:gd name="connsiteX41-769" fmla="*/ 4957295 w 9401538"/>
              <a:gd name="connsiteY41-770" fmla="*/ 1132333 h 3616413"/>
              <a:gd name="connsiteX42-771" fmla="*/ 4986582 w 9401538"/>
              <a:gd name="connsiteY42-772" fmla="*/ 1126420 h 3616413"/>
              <a:gd name="connsiteX43-773" fmla="*/ 6809827 w 9401538"/>
              <a:gd name="connsiteY43-774" fmla="*/ 1126420 h 3616413"/>
              <a:gd name="connsiteX44-775" fmla="*/ 7301677 w 9401538"/>
              <a:gd name="connsiteY44-776" fmla="*/ 71645 h 3616413"/>
              <a:gd name="connsiteX45-777" fmla="*/ 7368524 w 9401538"/>
              <a:gd name="connsiteY45-778" fmla="*/ 10391 h 3616413"/>
              <a:gd name="connsiteX46-779" fmla="*/ 7376924 w 9401538"/>
              <a:gd name="connsiteY46-780" fmla="*/ 9062 h 3616413"/>
              <a:gd name="connsiteX47-781" fmla="*/ 7385233 w 9401538"/>
              <a:gd name="connsiteY47-782" fmla="*/ 5067 h 3616413"/>
              <a:gd name="connsiteX48-783" fmla="*/ 7418750 w 9401538"/>
              <a:gd name="connsiteY48-784" fmla="*/ 0 h 3616413"/>
              <a:gd name="connsiteX0-785" fmla="*/ 7418750 w 9401538"/>
              <a:gd name="connsiteY0-786" fmla="*/ 0 h 3616413"/>
              <a:gd name="connsiteX1-787" fmla="*/ 9288825 w 9401538"/>
              <a:gd name="connsiteY1-788" fmla="*/ 0 h 3616413"/>
              <a:gd name="connsiteX2-789" fmla="*/ 9401538 w 9401538"/>
              <a:gd name="connsiteY2-790" fmla="*/ 112713 h 3616413"/>
              <a:gd name="connsiteX3-791" fmla="*/ 9401537 w 9401538"/>
              <a:gd name="connsiteY3-792" fmla="*/ 112713 h 3616413"/>
              <a:gd name="connsiteX4-793" fmla="*/ 9288824 w 9401538"/>
              <a:gd name="connsiteY4-794" fmla="*/ 225426 h 3616413"/>
              <a:gd name="connsiteX5-795" fmla="*/ 7491386 w 9401538"/>
              <a:gd name="connsiteY5-796" fmla="*/ 225425 h 3616413"/>
              <a:gd name="connsiteX6-797" fmla="*/ 6997539 w 9401538"/>
              <a:gd name="connsiteY6-798" fmla="*/ 1284484 h 3616413"/>
              <a:gd name="connsiteX7-799" fmla="*/ 6885835 w 9401538"/>
              <a:gd name="connsiteY7-800" fmla="*/ 1352833 h 3616413"/>
              <a:gd name="connsiteX8-801" fmla="*/ 6870328 w 9401538"/>
              <a:gd name="connsiteY8-802" fmla="*/ 1349086 h 3616413"/>
              <a:gd name="connsiteX9-803" fmla="*/ 6856656 w 9401538"/>
              <a:gd name="connsiteY9-804" fmla="*/ 1351846 h 3616413"/>
              <a:gd name="connsiteX10-805" fmla="*/ 5059219 w 9401538"/>
              <a:gd name="connsiteY10-806" fmla="*/ 1351845 h 3616413"/>
              <a:gd name="connsiteX11-807" fmla="*/ 4572514 w 9401538"/>
              <a:gd name="connsiteY11-808" fmla="*/ 2398998 h 3616413"/>
              <a:gd name="connsiteX12-809" fmla="*/ 4509957 w 9401538"/>
              <a:gd name="connsiteY12-810" fmla="*/ 2475037 h 3616413"/>
              <a:gd name="connsiteX13-811" fmla="*/ 4391145 w 9401538"/>
              <a:gd name="connsiteY13-812" fmla="*/ 2472482 h 3616413"/>
              <a:gd name="connsiteX14-813" fmla="*/ 2593708 w 9401538"/>
              <a:gd name="connsiteY14-814" fmla="*/ 2472481 h 3616413"/>
              <a:gd name="connsiteX15-815" fmla="*/ 2099861 w 9401538"/>
              <a:gd name="connsiteY15-816" fmla="*/ 3531540 h 3616413"/>
              <a:gd name="connsiteX16-817" fmla="*/ 2071936 w 9401538"/>
              <a:gd name="connsiteY16-818" fmla="*/ 3569396 h 3616413"/>
              <a:gd name="connsiteX17-819" fmla="*/ 2071924 w 9401538"/>
              <a:gd name="connsiteY17-820" fmla="*/ 3569403 h 3616413"/>
              <a:gd name="connsiteX18-821" fmla="*/ 2062487 w 9401538"/>
              <a:gd name="connsiteY18-822" fmla="*/ 3583400 h 3616413"/>
              <a:gd name="connsiteX19-823" fmla="*/ 1982787 w 9401538"/>
              <a:gd name="connsiteY19-824" fmla="*/ 3616413 h 3616413"/>
              <a:gd name="connsiteX20-825" fmla="*/ 112713 w 9401538"/>
              <a:gd name="connsiteY20-826" fmla="*/ 3616412 h 3616413"/>
              <a:gd name="connsiteX21-827" fmla="*/ 8857 w 9401538"/>
              <a:gd name="connsiteY21-828" fmla="*/ 3547572 h 3616413"/>
              <a:gd name="connsiteX22-829" fmla="*/ 0 w 9401538"/>
              <a:gd name="connsiteY22-830" fmla="*/ 3503700 h 3616413"/>
              <a:gd name="connsiteX23-831" fmla="*/ 8857 w 9401538"/>
              <a:gd name="connsiteY23-832" fmla="*/ 3459827 h 3616413"/>
              <a:gd name="connsiteX24-833" fmla="*/ 112713 w 9401538"/>
              <a:gd name="connsiteY24-834" fmla="*/ 3390987 h 3616413"/>
              <a:gd name="connsiteX25-835" fmla="*/ 1903983 w 9401538"/>
              <a:gd name="connsiteY25-836" fmla="*/ 3390987 h 3616413"/>
              <a:gd name="connsiteX26-837" fmla="*/ 2403999 w 9401538"/>
              <a:gd name="connsiteY26-838" fmla="*/ 2318701 h 3616413"/>
              <a:gd name="connsiteX27-839" fmla="*/ 2450326 w 9401538"/>
              <a:gd name="connsiteY27-840" fmla="*/ 2267223 h 3616413"/>
              <a:gd name="connsiteX28-841" fmla="*/ 2477016 w 9401538"/>
              <a:gd name="connsiteY28-842" fmla="*/ 2256036 h 3616413"/>
              <a:gd name="connsiteX29-843" fmla="*/ 2477198 w 9401538"/>
              <a:gd name="connsiteY29-844" fmla="*/ 2255914 h 3616413"/>
              <a:gd name="connsiteX30-845" fmla="*/ 2477410 w 9401538"/>
              <a:gd name="connsiteY30-846" fmla="*/ 2255871 h 3616413"/>
              <a:gd name="connsiteX31-847" fmla="*/ 2481701 w 9401538"/>
              <a:gd name="connsiteY31-848" fmla="*/ 2254073 h 3616413"/>
              <a:gd name="connsiteX32-849" fmla="*/ 2491784 w 9401538"/>
              <a:gd name="connsiteY32-850" fmla="*/ 2252969 h 3616413"/>
              <a:gd name="connsiteX33-851" fmla="*/ 2521071 w 9401538"/>
              <a:gd name="connsiteY33-852" fmla="*/ 2247056 h 3616413"/>
              <a:gd name="connsiteX34-853" fmla="*/ 4380356 w 9401538"/>
              <a:gd name="connsiteY34-854" fmla="*/ 2247056 h 3616413"/>
              <a:gd name="connsiteX35-855" fmla="*/ 4869509 w 9401538"/>
              <a:gd name="connsiteY35-856" fmla="*/ 1198065 h 3616413"/>
              <a:gd name="connsiteX36-857" fmla="*/ 4915836 w 9401538"/>
              <a:gd name="connsiteY36-858" fmla="*/ 1146587 h 3616413"/>
              <a:gd name="connsiteX37-859" fmla="*/ 4942528 w 9401538"/>
              <a:gd name="connsiteY37-860" fmla="*/ 1135399 h 3616413"/>
              <a:gd name="connsiteX38-861" fmla="*/ 4942709 w 9401538"/>
              <a:gd name="connsiteY38-862" fmla="*/ 1135278 h 3616413"/>
              <a:gd name="connsiteX39-863" fmla="*/ 4942921 w 9401538"/>
              <a:gd name="connsiteY39-864" fmla="*/ 1135235 h 3616413"/>
              <a:gd name="connsiteX40-865" fmla="*/ 4947211 w 9401538"/>
              <a:gd name="connsiteY40-866" fmla="*/ 1133436 h 3616413"/>
              <a:gd name="connsiteX41-867" fmla="*/ 4957295 w 9401538"/>
              <a:gd name="connsiteY41-868" fmla="*/ 1132333 h 3616413"/>
              <a:gd name="connsiteX42-869" fmla="*/ 4986582 w 9401538"/>
              <a:gd name="connsiteY42-870" fmla="*/ 1126420 h 3616413"/>
              <a:gd name="connsiteX43-871" fmla="*/ 6809827 w 9401538"/>
              <a:gd name="connsiteY43-872" fmla="*/ 1126420 h 3616413"/>
              <a:gd name="connsiteX44-873" fmla="*/ 7301677 w 9401538"/>
              <a:gd name="connsiteY44-874" fmla="*/ 71645 h 3616413"/>
              <a:gd name="connsiteX45-875" fmla="*/ 7368524 w 9401538"/>
              <a:gd name="connsiteY45-876" fmla="*/ 10391 h 3616413"/>
              <a:gd name="connsiteX46-877" fmla="*/ 7376924 w 9401538"/>
              <a:gd name="connsiteY46-878" fmla="*/ 9062 h 3616413"/>
              <a:gd name="connsiteX47-879" fmla="*/ 7385233 w 9401538"/>
              <a:gd name="connsiteY47-880" fmla="*/ 5067 h 3616413"/>
              <a:gd name="connsiteX48-881" fmla="*/ 7418750 w 9401538"/>
              <a:gd name="connsiteY48-882" fmla="*/ 0 h 3616413"/>
              <a:gd name="connsiteX0-883" fmla="*/ 7418750 w 9401538"/>
              <a:gd name="connsiteY0-884" fmla="*/ 0 h 3616413"/>
              <a:gd name="connsiteX1-885" fmla="*/ 9288825 w 9401538"/>
              <a:gd name="connsiteY1-886" fmla="*/ 0 h 3616413"/>
              <a:gd name="connsiteX2-887" fmla="*/ 9401538 w 9401538"/>
              <a:gd name="connsiteY2-888" fmla="*/ 112713 h 3616413"/>
              <a:gd name="connsiteX3-889" fmla="*/ 9401537 w 9401538"/>
              <a:gd name="connsiteY3-890" fmla="*/ 112713 h 3616413"/>
              <a:gd name="connsiteX4-891" fmla="*/ 9288824 w 9401538"/>
              <a:gd name="connsiteY4-892" fmla="*/ 225426 h 3616413"/>
              <a:gd name="connsiteX5-893" fmla="*/ 7491386 w 9401538"/>
              <a:gd name="connsiteY5-894" fmla="*/ 225425 h 3616413"/>
              <a:gd name="connsiteX6-895" fmla="*/ 6997539 w 9401538"/>
              <a:gd name="connsiteY6-896" fmla="*/ 1284484 h 3616413"/>
              <a:gd name="connsiteX7-897" fmla="*/ 6885835 w 9401538"/>
              <a:gd name="connsiteY7-898" fmla="*/ 1352833 h 3616413"/>
              <a:gd name="connsiteX8-899" fmla="*/ 6870328 w 9401538"/>
              <a:gd name="connsiteY8-900" fmla="*/ 1349086 h 3616413"/>
              <a:gd name="connsiteX9-901" fmla="*/ 6856656 w 9401538"/>
              <a:gd name="connsiteY9-902" fmla="*/ 1351846 h 3616413"/>
              <a:gd name="connsiteX10-903" fmla="*/ 5059219 w 9401538"/>
              <a:gd name="connsiteY10-904" fmla="*/ 1351845 h 3616413"/>
              <a:gd name="connsiteX11-905" fmla="*/ 4572514 w 9401538"/>
              <a:gd name="connsiteY11-906" fmla="*/ 2398998 h 3616413"/>
              <a:gd name="connsiteX12-907" fmla="*/ 4507576 w 9401538"/>
              <a:gd name="connsiteY12-908" fmla="*/ 2467894 h 3616413"/>
              <a:gd name="connsiteX13-909" fmla="*/ 4391145 w 9401538"/>
              <a:gd name="connsiteY13-910" fmla="*/ 2472482 h 3616413"/>
              <a:gd name="connsiteX14-911" fmla="*/ 2593708 w 9401538"/>
              <a:gd name="connsiteY14-912" fmla="*/ 2472481 h 3616413"/>
              <a:gd name="connsiteX15-913" fmla="*/ 2099861 w 9401538"/>
              <a:gd name="connsiteY15-914" fmla="*/ 3531540 h 3616413"/>
              <a:gd name="connsiteX16-915" fmla="*/ 2071936 w 9401538"/>
              <a:gd name="connsiteY16-916" fmla="*/ 3569396 h 3616413"/>
              <a:gd name="connsiteX17-917" fmla="*/ 2071924 w 9401538"/>
              <a:gd name="connsiteY17-918" fmla="*/ 3569403 h 3616413"/>
              <a:gd name="connsiteX18-919" fmla="*/ 2062487 w 9401538"/>
              <a:gd name="connsiteY18-920" fmla="*/ 3583400 h 3616413"/>
              <a:gd name="connsiteX19-921" fmla="*/ 1982787 w 9401538"/>
              <a:gd name="connsiteY19-922" fmla="*/ 3616413 h 3616413"/>
              <a:gd name="connsiteX20-923" fmla="*/ 112713 w 9401538"/>
              <a:gd name="connsiteY20-924" fmla="*/ 3616412 h 3616413"/>
              <a:gd name="connsiteX21-925" fmla="*/ 8857 w 9401538"/>
              <a:gd name="connsiteY21-926" fmla="*/ 3547572 h 3616413"/>
              <a:gd name="connsiteX22-927" fmla="*/ 0 w 9401538"/>
              <a:gd name="connsiteY22-928" fmla="*/ 3503700 h 3616413"/>
              <a:gd name="connsiteX23-929" fmla="*/ 8857 w 9401538"/>
              <a:gd name="connsiteY23-930" fmla="*/ 3459827 h 3616413"/>
              <a:gd name="connsiteX24-931" fmla="*/ 112713 w 9401538"/>
              <a:gd name="connsiteY24-932" fmla="*/ 3390987 h 3616413"/>
              <a:gd name="connsiteX25-933" fmla="*/ 1903983 w 9401538"/>
              <a:gd name="connsiteY25-934" fmla="*/ 3390987 h 3616413"/>
              <a:gd name="connsiteX26-935" fmla="*/ 2403999 w 9401538"/>
              <a:gd name="connsiteY26-936" fmla="*/ 2318701 h 3616413"/>
              <a:gd name="connsiteX27-937" fmla="*/ 2450326 w 9401538"/>
              <a:gd name="connsiteY27-938" fmla="*/ 2267223 h 3616413"/>
              <a:gd name="connsiteX28-939" fmla="*/ 2477016 w 9401538"/>
              <a:gd name="connsiteY28-940" fmla="*/ 2256036 h 3616413"/>
              <a:gd name="connsiteX29-941" fmla="*/ 2477198 w 9401538"/>
              <a:gd name="connsiteY29-942" fmla="*/ 2255914 h 3616413"/>
              <a:gd name="connsiteX30-943" fmla="*/ 2477410 w 9401538"/>
              <a:gd name="connsiteY30-944" fmla="*/ 2255871 h 3616413"/>
              <a:gd name="connsiteX31-945" fmla="*/ 2481701 w 9401538"/>
              <a:gd name="connsiteY31-946" fmla="*/ 2254073 h 3616413"/>
              <a:gd name="connsiteX32-947" fmla="*/ 2491784 w 9401538"/>
              <a:gd name="connsiteY32-948" fmla="*/ 2252969 h 3616413"/>
              <a:gd name="connsiteX33-949" fmla="*/ 2521071 w 9401538"/>
              <a:gd name="connsiteY33-950" fmla="*/ 2247056 h 3616413"/>
              <a:gd name="connsiteX34-951" fmla="*/ 4380356 w 9401538"/>
              <a:gd name="connsiteY34-952" fmla="*/ 2247056 h 3616413"/>
              <a:gd name="connsiteX35-953" fmla="*/ 4869509 w 9401538"/>
              <a:gd name="connsiteY35-954" fmla="*/ 1198065 h 3616413"/>
              <a:gd name="connsiteX36-955" fmla="*/ 4915836 w 9401538"/>
              <a:gd name="connsiteY36-956" fmla="*/ 1146587 h 3616413"/>
              <a:gd name="connsiteX37-957" fmla="*/ 4942528 w 9401538"/>
              <a:gd name="connsiteY37-958" fmla="*/ 1135399 h 3616413"/>
              <a:gd name="connsiteX38-959" fmla="*/ 4942709 w 9401538"/>
              <a:gd name="connsiteY38-960" fmla="*/ 1135278 h 3616413"/>
              <a:gd name="connsiteX39-961" fmla="*/ 4942921 w 9401538"/>
              <a:gd name="connsiteY39-962" fmla="*/ 1135235 h 3616413"/>
              <a:gd name="connsiteX40-963" fmla="*/ 4947211 w 9401538"/>
              <a:gd name="connsiteY40-964" fmla="*/ 1133436 h 3616413"/>
              <a:gd name="connsiteX41-965" fmla="*/ 4957295 w 9401538"/>
              <a:gd name="connsiteY41-966" fmla="*/ 1132333 h 3616413"/>
              <a:gd name="connsiteX42-967" fmla="*/ 4986582 w 9401538"/>
              <a:gd name="connsiteY42-968" fmla="*/ 1126420 h 3616413"/>
              <a:gd name="connsiteX43-969" fmla="*/ 6809827 w 9401538"/>
              <a:gd name="connsiteY43-970" fmla="*/ 1126420 h 3616413"/>
              <a:gd name="connsiteX44-971" fmla="*/ 7301677 w 9401538"/>
              <a:gd name="connsiteY44-972" fmla="*/ 71645 h 3616413"/>
              <a:gd name="connsiteX45-973" fmla="*/ 7368524 w 9401538"/>
              <a:gd name="connsiteY45-974" fmla="*/ 10391 h 3616413"/>
              <a:gd name="connsiteX46-975" fmla="*/ 7376924 w 9401538"/>
              <a:gd name="connsiteY46-976" fmla="*/ 9062 h 3616413"/>
              <a:gd name="connsiteX47-977" fmla="*/ 7385233 w 9401538"/>
              <a:gd name="connsiteY47-978" fmla="*/ 5067 h 3616413"/>
              <a:gd name="connsiteX48-979" fmla="*/ 7418750 w 9401538"/>
              <a:gd name="connsiteY48-980" fmla="*/ 0 h 3616413"/>
              <a:gd name="connsiteX0-981" fmla="*/ 7418750 w 9401538"/>
              <a:gd name="connsiteY0-982" fmla="*/ 0 h 3616413"/>
              <a:gd name="connsiteX1-983" fmla="*/ 9288825 w 9401538"/>
              <a:gd name="connsiteY1-984" fmla="*/ 0 h 3616413"/>
              <a:gd name="connsiteX2-985" fmla="*/ 9401538 w 9401538"/>
              <a:gd name="connsiteY2-986" fmla="*/ 112713 h 3616413"/>
              <a:gd name="connsiteX3-987" fmla="*/ 9401537 w 9401538"/>
              <a:gd name="connsiteY3-988" fmla="*/ 112713 h 3616413"/>
              <a:gd name="connsiteX4-989" fmla="*/ 9288824 w 9401538"/>
              <a:gd name="connsiteY4-990" fmla="*/ 225426 h 3616413"/>
              <a:gd name="connsiteX5-991" fmla="*/ 7491386 w 9401538"/>
              <a:gd name="connsiteY5-992" fmla="*/ 225425 h 3616413"/>
              <a:gd name="connsiteX6-993" fmla="*/ 6997539 w 9401538"/>
              <a:gd name="connsiteY6-994" fmla="*/ 1284484 h 3616413"/>
              <a:gd name="connsiteX7-995" fmla="*/ 6885835 w 9401538"/>
              <a:gd name="connsiteY7-996" fmla="*/ 1352833 h 3616413"/>
              <a:gd name="connsiteX8-997" fmla="*/ 6870328 w 9401538"/>
              <a:gd name="connsiteY8-998" fmla="*/ 1349086 h 3616413"/>
              <a:gd name="connsiteX9-999" fmla="*/ 6856656 w 9401538"/>
              <a:gd name="connsiteY9-1000" fmla="*/ 1351846 h 3616413"/>
              <a:gd name="connsiteX10-1001" fmla="*/ 5059219 w 9401538"/>
              <a:gd name="connsiteY10-1002" fmla="*/ 1351845 h 3616413"/>
              <a:gd name="connsiteX11-1003" fmla="*/ 4582039 w 9401538"/>
              <a:gd name="connsiteY11-1004" fmla="*/ 2398998 h 3616413"/>
              <a:gd name="connsiteX12-1005" fmla="*/ 4507576 w 9401538"/>
              <a:gd name="connsiteY12-1006" fmla="*/ 2467894 h 3616413"/>
              <a:gd name="connsiteX13-1007" fmla="*/ 4391145 w 9401538"/>
              <a:gd name="connsiteY13-1008" fmla="*/ 2472482 h 3616413"/>
              <a:gd name="connsiteX14-1009" fmla="*/ 2593708 w 9401538"/>
              <a:gd name="connsiteY14-1010" fmla="*/ 2472481 h 3616413"/>
              <a:gd name="connsiteX15-1011" fmla="*/ 2099861 w 9401538"/>
              <a:gd name="connsiteY15-1012" fmla="*/ 3531540 h 3616413"/>
              <a:gd name="connsiteX16-1013" fmla="*/ 2071936 w 9401538"/>
              <a:gd name="connsiteY16-1014" fmla="*/ 3569396 h 3616413"/>
              <a:gd name="connsiteX17-1015" fmla="*/ 2071924 w 9401538"/>
              <a:gd name="connsiteY17-1016" fmla="*/ 3569403 h 3616413"/>
              <a:gd name="connsiteX18-1017" fmla="*/ 2062487 w 9401538"/>
              <a:gd name="connsiteY18-1018" fmla="*/ 3583400 h 3616413"/>
              <a:gd name="connsiteX19-1019" fmla="*/ 1982787 w 9401538"/>
              <a:gd name="connsiteY19-1020" fmla="*/ 3616413 h 3616413"/>
              <a:gd name="connsiteX20-1021" fmla="*/ 112713 w 9401538"/>
              <a:gd name="connsiteY20-1022" fmla="*/ 3616412 h 3616413"/>
              <a:gd name="connsiteX21-1023" fmla="*/ 8857 w 9401538"/>
              <a:gd name="connsiteY21-1024" fmla="*/ 3547572 h 3616413"/>
              <a:gd name="connsiteX22-1025" fmla="*/ 0 w 9401538"/>
              <a:gd name="connsiteY22-1026" fmla="*/ 3503700 h 3616413"/>
              <a:gd name="connsiteX23-1027" fmla="*/ 8857 w 9401538"/>
              <a:gd name="connsiteY23-1028" fmla="*/ 3459827 h 3616413"/>
              <a:gd name="connsiteX24-1029" fmla="*/ 112713 w 9401538"/>
              <a:gd name="connsiteY24-1030" fmla="*/ 3390987 h 3616413"/>
              <a:gd name="connsiteX25-1031" fmla="*/ 1903983 w 9401538"/>
              <a:gd name="connsiteY25-1032" fmla="*/ 3390987 h 3616413"/>
              <a:gd name="connsiteX26-1033" fmla="*/ 2403999 w 9401538"/>
              <a:gd name="connsiteY26-1034" fmla="*/ 2318701 h 3616413"/>
              <a:gd name="connsiteX27-1035" fmla="*/ 2450326 w 9401538"/>
              <a:gd name="connsiteY27-1036" fmla="*/ 2267223 h 3616413"/>
              <a:gd name="connsiteX28-1037" fmla="*/ 2477016 w 9401538"/>
              <a:gd name="connsiteY28-1038" fmla="*/ 2256036 h 3616413"/>
              <a:gd name="connsiteX29-1039" fmla="*/ 2477198 w 9401538"/>
              <a:gd name="connsiteY29-1040" fmla="*/ 2255914 h 3616413"/>
              <a:gd name="connsiteX30-1041" fmla="*/ 2477410 w 9401538"/>
              <a:gd name="connsiteY30-1042" fmla="*/ 2255871 h 3616413"/>
              <a:gd name="connsiteX31-1043" fmla="*/ 2481701 w 9401538"/>
              <a:gd name="connsiteY31-1044" fmla="*/ 2254073 h 3616413"/>
              <a:gd name="connsiteX32-1045" fmla="*/ 2491784 w 9401538"/>
              <a:gd name="connsiteY32-1046" fmla="*/ 2252969 h 3616413"/>
              <a:gd name="connsiteX33-1047" fmla="*/ 2521071 w 9401538"/>
              <a:gd name="connsiteY33-1048" fmla="*/ 2247056 h 3616413"/>
              <a:gd name="connsiteX34-1049" fmla="*/ 4380356 w 9401538"/>
              <a:gd name="connsiteY34-1050" fmla="*/ 2247056 h 3616413"/>
              <a:gd name="connsiteX35-1051" fmla="*/ 4869509 w 9401538"/>
              <a:gd name="connsiteY35-1052" fmla="*/ 1198065 h 3616413"/>
              <a:gd name="connsiteX36-1053" fmla="*/ 4915836 w 9401538"/>
              <a:gd name="connsiteY36-1054" fmla="*/ 1146587 h 3616413"/>
              <a:gd name="connsiteX37-1055" fmla="*/ 4942528 w 9401538"/>
              <a:gd name="connsiteY37-1056" fmla="*/ 1135399 h 3616413"/>
              <a:gd name="connsiteX38-1057" fmla="*/ 4942709 w 9401538"/>
              <a:gd name="connsiteY38-1058" fmla="*/ 1135278 h 3616413"/>
              <a:gd name="connsiteX39-1059" fmla="*/ 4942921 w 9401538"/>
              <a:gd name="connsiteY39-1060" fmla="*/ 1135235 h 3616413"/>
              <a:gd name="connsiteX40-1061" fmla="*/ 4947211 w 9401538"/>
              <a:gd name="connsiteY40-1062" fmla="*/ 1133436 h 3616413"/>
              <a:gd name="connsiteX41-1063" fmla="*/ 4957295 w 9401538"/>
              <a:gd name="connsiteY41-1064" fmla="*/ 1132333 h 3616413"/>
              <a:gd name="connsiteX42-1065" fmla="*/ 4986582 w 9401538"/>
              <a:gd name="connsiteY42-1066" fmla="*/ 1126420 h 3616413"/>
              <a:gd name="connsiteX43-1067" fmla="*/ 6809827 w 9401538"/>
              <a:gd name="connsiteY43-1068" fmla="*/ 1126420 h 3616413"/>
              <a:gd name="connsiteX44-1069" fmla="*/ 7301677 w 9401538"/>
              <a:gd name="connsiteY44-1070" fmla="*/ 71645 h 3616413"/>
              <a:gd name="connsiteX45-1071" fmla="*/ 7368524 w 9401538"/>
              <a:gd name="connsiteY45-1072" fmla="*/ 10391 h 3616413"/>
              <a:gd name="connsiteX46-1073" fmla="*/ 7376924 w 9401538"/>
              <a:gd name="connsiteY46-1074" fmla="*/ 9062 h 3616413"/>
              <a:gd name="connsiteX47-1075" fmla="*/ 7385233 w 9401538"/>
              <a:gd name="connsiteY47-1076" fmla="*/ 5067 h 3616413"/>
              <a:gd name="connsiteX48-1077" fmla="*/ 7418750 w 9401538"/>
              <a:gd name="connsiteY48-1078" fmla="*/ 0 h 36164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Lst>
            <a:rect l="l" t="t" r="r" b="b"/>
            <a:pathLst>
              <a:path w="9401538" h="3616413">
                <a:moveTo>
                  <a:pt x="7418750" y="0"/>
                </a:moveTo>
                <a:lnTo>
                  <a:pt x="9288825" y="0"/>
                </a:lnTo>
                <a:cubicBezTo>
                  <a:pt x="9351075" y="0"/>
                  <a:pt x="9401538" y="50463"/>
                  <a:pt x="9401538" y="112713"/>
                </a:cubicBezTo>
                <a:lnTo>
                  <a:pt x="9401537" y="112713"/>
                </a:lnTo>
                <a:cubicBezTo>
                  <a:pt x="9401537" y="174963"/>
                  <a:pt x="9351074" y="225426"/>
                  <a:pt x="9288824" y="225426"/>
                </a:cubicBezTo>
                <a:lnTo>
                  <a:pt x="7491386" y="225425"/>
                </a:lnTo>
                <a:lnTo>
                  <a:pt x="6997539" y="1284484"/>
                </a:lnTo>
                <a:cubicBezTo>
                  <a:pt x="6976801" y="1328955"/>
                  <a:pt x="6931970" y="1354503"/>
                  <a:pt x="6885835" y="1352833"/>
                </a:cubicBezTo>
                <a:lnTo>
                  <a:pt x="6870328" y="1349086"/>
                </a:lnTo>
                <a:lnTo>
                  <a:pt x="6856656" y="1351846"/>
                </a:lnTo>
                <a:lnTo>
                  <a:pt x="5059219" y="1351845"/>
                </a:lnTo>
                <a:lnTo>
                  <a:pt x="4582039" y="2398998"/>
                </a:lnTo>
                <a:cubicBezTo>
                  <a:pt x="4569076" y="2439882"/>
                  <a:pt x="4555665" y="2445725"/>
                  <a:pt x="4507576" y="2467894"/>
                </a:cubicBezTo>
                <a:lnTo>
                  <a:pt x="4391145" y="2472482"/>
                </a:lnTo>
                <a:lnTo>
                  <a:pt x="2593708" y="2472481"/>
                </a:lnTo>
                <a:lnTo>
                  <a:pt x="2099861" y="3531540"/>
                </a:lnTo>
                <a:cubicBezTo>
                  <a:pt x="2092948" y="3546364"/>
                  <a:pt x="2083358" y="3559085"/>
                  <a:pt x="2071936" y="3569396"/>
                </a:cubicBezTo>
                <a:cubicBezTo>
                  <a:pt x="2071932" y="3569398"/>
                  <a:pt x="2071928" y="3569401"/>
                  <a:pt x="2071924" y="3569403"/>
                </a:cubicBezTo>
                <a:lnTo>
                  <a:pt x="2062487" y="3583400"/>
                </a:lnTo>
                <a:cubicBezTo>
                  <a:pt x="2042090" y="3603797"/>
                  <a:pt x="2013912" y="3616413"/>
                  <a:pt x="1982787" y="3616413"/>
                </a:cubicBezTo>
                <a:lnTo>
                  <a:pt x="112713" y="3616412"/>
                </a:lnTo>
                <a:cubicBezTo>
                  <a:pt x="66026" y="3616412"/>
                  <a:pt x="25968" y="3588027"/>
                  <a:pt x="8857" y="3547572"/>
                </a:cubicBezTo>
                <a:lnTo>
                  <a:pt x="0" y="3503700"/>
                </a:lnTo>
                <a:lnTo>
                  <a:pt x="8857" y="3459827"/>
                </a:lnTo>
                <a:cubicBezTo>
                  <a:pt x="25968" y="3419373"/>
                  <a:pt x="66026" y="3390987"/>
                  <a:pt x="112713" y="3390987"/>
                </a:cubicBezTo>
                <a:lnTo>
                  <a:pt x="1903983" y="3390987"/>
                </a:lnTo>
                <a:lnTo>
                  <a:pt x="2403999" y="2318701"/>
                </a:lnTo>
                <a:cubicBezTo>
                  <a:pt x="2414368" y="2296465"/>
                  <a:pt x="2430760" y="2278960"/>
                  <a:pt x="2450326" y="2267223"/>
                </a:cubicBezTo>
                <a:lnTo>
                  <a:pt x="2477016" y="2256036"/>
                </a:lnTo>
                <a:lnTo>
                  <a:pt x="2477198" y="2255914"/>
                </a:lnTo>
                <a:lnTo>
                  <a:pt x="2477410" y="2255871"/>
                </a:lnTo>
                <a:lnTo>
                  <a:pt x="2481701" y="2254073"/>
                </a:lnTo>
                <a:lnTo>
                  <a:pt x="2491784" y="2252969"/>
                </a:lnTo>
                <a:lnTo>
                  <a:pt x="2521071" y="2247056"/>
                </a:lnTo>
                <a:lnTo>
                  <a:pt x="4380356" y="2247056"/>
                </a:lnTo>
                <a:lnTo>
                  <a:pt x="4869509" y="1198065"/>
                </a:lnTo>
                <a:cubicBezTo>
                  <a:pt x="4879877" y="1175829"/>
                  <a:pt x="4896269" y="1158324"/>
                  <a:pt x="4915836" y="1146587"/>
                </a:cubicBezTo>
                <a:lnTo>
                  <a:pt x="4942528" y="1135399"/>
                </a:lnTo>
                <a:lnTo>
                  <a:pt x="4942709" y="1135278"/>
                </a:lnTo>
                <a:lnTo>
                  <a:pt x="4942921" y="1135235"/>
                </a:lnTo>
                <a:lnTo>
                  <a:pt x="4947211" y="1133436"/>
                </a:lnTo>
                <a:lnTo>
                  <a:pt x="4957295" y="1132333"/>
                </a:lnTo>
                <a:lnTo>
                  <a:pt x="4986582" y="1126420"/>
                </a:lnTo>
                <a:lnTo>
                  <a:pt x="6809827" y="1126420"/>
                </a:lnTo>
                <a:lnTo>
                  <a:pt x="7301677" y="71645"/>
                </a:lnTo>
                <a:cubicBezTo>
                  <a:pt x="7315502" y="41997"/>
                  <a:pt x="7340035" y="20760"/>
                  <a:pt x="7368524" y="10391"/>
                </a:cubicBezTo>
                <a:lnTo>
                  <a:pt x="7376924" y="9062"/>
                </a:lnTo>
                <a:lnTo>
                  <a:pt x="7385233" y="5067"/>
                </a:lnTo>
                <a:cubicBezTo>
                  <a:pt x="7395821" y="1774"/>
                  <a:pt x="7407078" y="0"/>
                  <a:pt x="7418750" y="0"/>
                </a:cubicBezTo>
                <a:close/>
              </a:path>
            </a:pathLst>
          </a:custGeom>
          <a:gradFill>
            <a:gsLst>
              <a:gs pos="0">
                <a:srgbClr val="E30613"/>
              </a:gs>
              <a:gs pos="100000">
                <a:srgbClr val="81040B"/>
              </a:gs>
            </a:gsLst>
            <a:lin ang="3600000" scaled="0"/>
          </a:gradFill>
          <a:ln>
            <a:noFill/>
          </a:ln>
          <a:effectLst/>
          <a:scene3d>
            <a:camera prst="perspectiveFront">
              <a:rot lat="899993" lon="0" rev="0"/>
            </a:camera>
            <a:lightRig rig="threePt" dir="t">
              <a:rot lat="0" lon="0" rev="7800000"/>
            </a:lightRig>
          </a:scene3d>
          <a:sp3d extrusionH="2540000">
            <a:extrusionClr>
              <a:srgbClr val="E10613"/>
            </a:extrusion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5" name="Group 195"/>
          <p:cNvGrpSpPr>
            <a:grpSpLocks noChangeAspect="1"/>
          </p:cNvGrpSpPr>
          <p:nvPr/>
        </p:nvGrpSpPr>
        <p:grpSpPr bwMode="auto">
          <a:xfrm>
            <a:off x="2252833" y="4397322"/>
            <a:ext cx="1162081" cy="1461584"/>
            <a:chOff x="2980" y="105"/>
            <a:chExt cx="1649" cy="2074"/>
          </a:xfrm>
          <a:solidFill>
            <a:schemeClr val="bg1">
              <a:lumMod val="85000"/>
            </a:schemeClr>
          </a:solidFill>
          <a:effectLst>
            <a:reflection blurRad="6350" stA="62000" endPos="90000" dir="5400000" sy="-100000" algn="bl" rotWithShape="0"/>
          </a:effectLst>
          <a:scene3d>
            <a:camera prst="perspectiveAbove">
              <a:rot lat="1199993" lon="0" rev="0"/>
            </a:camera>
            <a:lightRig rig="threePt" dir="t">
              <a:rot lat="0" lon="0" rev="9000000"/>
            </a:lightRig>
          </a:scene3d>
        </p:grpSpPr>
        <p:sp>
          <p:nvSpPr>
            <p:cNvPr id="16" name="Freeform 196"/>
            <p:cNvSpPr/>
            <p:nvPr/>
          </p:nvSpPr>
          <p:spPr bwMode="auto">
            <a:xfrm>
              <a:off x="3549" y="105"/>
              <a:ext cx="470" cy="469"/>
            </a:xfrm>
            <a:custGeom>
              <a:avLst/>
              <a:gdLst>
                <a:gd name="T0" fmla="*/ 79 w 198"/>
                <a:gd name="T1" fmla="*/ 187 h 198"/>
                <a:gd name="T2" fmla="*/ 187 w 198"/>
                <a:gd name="T3" fmla="*/ 120 h 198"/>
                <a:gd name="T4" fmla="*/ 120 w 198"/>
                <a:gd name="T5" fmla="*/ 12 h 198"/>
                <a:gd name="T6" fmla="*/ 12 w 198"/>
                <a:gd name="T7" fmla="*/ 79 h 198"/>
                <a:gd name="T8" fmla="*/ 79 w 198"/>
                <a:gd name="T9" fmla="*/ 187 h 198"/>
              </a:gdLst>
              <a:ahLst/>
              <a:cxnLst>
                <a:cxn ang="0">
                  <a:pos x="T0" y="T1"/>
                </a:cxn>
                <a:cxn ang="0">
                  <a:pos x="T2" y="T3"/>
                </a:cxn>
                <a:cxn ang="0">
                  <a:pos x="T4" y="T5"/>
                </a:cxn>
                <a:cxn ang="0">
                  <a:pos x="T6" y="T7"/>
                </a:cxn>
                <a:cxn ang="0">
                  <a:pos x="T8" y="T9"/>
                </a:cxn>
              </a:cxnLst>
              <a:rect l="0" t="0" r="r" b="b"/>
              <a:pathLst>
                <a:path w="198" h="198">
                  <a:moveTo>
                    <a:pt x="79" y="187"/>
                  </a:moveTo>
                  <a:cubicBezTo>
                    <a:pt x="127" y="198"/>
                    <a:pt x="176" y="168"/>
                    <a:pt x="187" y="120"/>
                  </a:cubicBezTo>
                  <a:cubicBezTo>
                    <a:pt x="198" y="71"/>
                    <a:pt x="168" y="23"/>
                    <a:pt x="120" y="12"/>
                  </a:cubicBezTo>
                  <a:cubicBezTo>
                    <a:pt x="71" y="0"/>
                    <a:pt x="23" y="30"/>
                    <a:pt x="12" y="79"/>
                  </a:cubicBezTo>
                  <a:cubicBezTo>
                    <a:pt x="0" y="127"/>
                    <a:pt x="30" y="176"/>
                    <a:pt x="79" y="187"/>
                  </a:cubicBezTo>
                  <a:close/>
                </a:path>
              </a:pathLst>
            </a:custGeom>
            <a:grpFill/>
            <a:ln>
              <a:noFill/>
            </a:ln>
            <a:sp3d extrusionH="158750">
              <a:extrusionClr>
                <a:schemeClr val="bg1">
                  <a:lumMod val="85000"/>
                </a:schemeClr>
              </a:extrusionClr>
            </a:sp3d>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97"/>
            <p:cNvSpPr>
              <a:spLocks noEditPoints="1"/>
            </p:cNvSpPr>
            <p:nvPr/>
          </p:nvSpPr>
          <p:spPr bwMode="auto">
            <a:xfrm>
              <a:off x="2980" y="558"/>
              <a:ext cx="1649" cy="1621"/>
            </a:xfrm>
            <a:custGeom>
              <a:avLst/>
              <a:gdLst>
                <a:gd name="T0" fmla="*/ 244 w 695"/>
                <a:gd name="T1" fmla="*/ 499 h 684"/>
                <a:gd name="T2" fmla="*/ 299 w 695"/>
                <a:gd name="T3" fmla="*/ 454 h 684"/>
                <a:gd name="T4" fmla="*/ 298 w 695"/>
                <a:gd name="T5" fmla="*/ 617 h 684"/>
                <a:gd name="T6" fmla="*/ 345 w 695"/>
                <a:gd name="T7" fmla="*/ 684 h 684"/>
                <a:gd name="T8" fmla="*/ 415 w 695"/>
                <a:gd name="T9" fmla="*/ 529 h 684"/>
                <a:gd name="T10" fmla="*/ 306 w 695"/>
                <a:gd name="T11" fmla="*/ 306 h 684"/>
                <a:gd name="T12" fmla="*/ 316 w 695"/>
                <a:gd name="T13" fmla="*/ 155 h 684"/>
                <a:gd name="T14" fmla="*/ 430 w 695"/>
                <a:gd name="T15" fmla="*/ 214 h 684"/>
                <a:gd name="T16" fmla="*/ 481 w 695"/>
                <a:gd name="T17" fmla="*/ 205 h 684"/>
                <a:gd name="T18" fmla="*/ 505 w 695"/>
                <a:gd name="T19" fmla="*/ 226 h 684"/>
                <a:gd name="T20" fmla="*/ 495 w 695"/>
                <a:gd name="T21" fmla="*/ 283 h 684"/>
                <a:gd name="T22" fmla="*/ 614 w 695"/>
                <a:gd name="T23" fmla="*/ 323 h 684"/>
                <a:gd name="T24" fmla="*/ 683 w 695"/>
                <a:gd name="T25" fmla="*/ 144 h 684"/>
                <a:gd name="T26" fmla="*/ 565 w 695"/>
                <a:gd name="T27" fmla="*/ 104 h 684"/>
                <a:gd name="T28" fmla="*/ 543 w 695"/>
                <a:gd name="T29" fmla="*/ 137 h 684"/>
                <a:gd name="T30" fmla="*/ 470 w 695"/>
                <a:gd name="T31" fmla="*/ 140 h 684"/>
                <a:gd name="T32" fmla="*/ 392 w 695"/>
                <a:gd name="T33" fmla="*/ 138 h 684"/>
                <a:gd name="T34" fmla="*/ 335 w 695"/>
                <a:gd name="T35" fmla="*/ 66 h 684"/>
                <a:gd name="T36" fmla="*/ 332 w 695"/>
                <a:gd name="T37" fmla="*/ 58 h 684"/>
                <a:gd name="T38" fmla="*/ 331 w 695"/>
                <a:gd name="T39" fmla="*/ 57 h 684"/>
                <a:gd name="T40" fmla="*/ 331 w 695"/>
                <a:gd name="T41" fmla="*/ 57 h 684"/>
                <a:gd name="T42" fmla="*/ 290 w 695"/>
                <a:gd name="T43" fmla="*/ 2 h 684"/>
                <a:gd name="T44" fmla="*/ 246 w 695"/>
                <a:gd name="T45" fmla="*/ 0 h 684"/>
                <a:gd name="T46" fmla="*/ 81 w 695"/>
                <a:gd name="T47" fmla="*/ 97 h 684"/>
                <a:gd name="T48" fmla="*/ 65 w 695"/>
                <a:gd name="T49" fmla="*/ 262 h 684"/>
                <a:gd name="T50" fmla="*/ 101 w 695"/>
                <a:gd name="T51" fmla="*/ 290 h 684"/>
                <a:gd name="T52" fmla="*/ 125 w 695"/>
                <a:gd name="T53" fmla="*/ 201 h 684"/>
                <a:gd name="T54" fmla="*/ 184 w 695"/>
                <a:gd name="T55" fmla="*/ 78 h 684"/>
                <a:gd name="T56" fmla="*/ 176 w 695"/>
                <a:gd name="T57" fmla="*/ 328 h 684"/>
                <a:gd name="T58" fmla="*/ 153 w 695"/>
                <a:gd name="T59" fmla="*/ 457 h 684"/>
                <a:gd name="T60" fmla="*/ 12 w 695"/>
                <a:gd name="T61" fmla="*/ 640 h 684"/>
                <a:gd name="T62" fmla="*/ 538 w 695"/>
                <a:gd name="T63" fmla="*/ 148 h 684"/>
                <a:gd name="T64" fmla="*/ 511 w 695"/>
                <a:gd name="T65" fmla="*/ 215 h 684"/>
                <a:gd name="T66" fmla="*/ 492 w 695"/>
                <a:gd name="T67" fmla="*/ 200 h 684"/>
                <a:gd name="T68" fmla="*/ 513 w 695"/>
                <a:gd name="T69" fmla="*/ 153 h 684"/>
                <a:gd name="T70" fmla="*/ 538 w 695"/>
                <a:gd name="T71" fmla="*/ 14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5" h="684">
                  <a:moveTo>
                    <a:pt x="78" y="663"/>
                  </a:moveTo>
                  <a:cubicBezTo>
                    <a:pt x="165" y="622"/>
                    <a:pt x="217" y="559"/>
                    <a:pt x="244" y="499"/>
                  </a:cubicBezTo>
                  <a:cubicBezTo>
                    <a:pt x="258" y="468"/>
                    <a:pt x="266" y="438"/>
                    <a:pt x="271" y="411"/>
                  </a:cubicBezTo>
                  <a:cubicBezTo>
                    <a:pt x="282" y="423"/>
                    <a:pt x="292" y="438"/>
                    <a:pt x="299" y="454"/>
                  </a:cubicBezTo>
                  <a:cubicBezTo>
                    <a:pt x="309" y="475"/>
                    <a:pt x="315" y="500"/>
                    <a:pt x="315" y="529"/>
                  </a:cubicBezTo>
                  <a:cubicBezTo>
                    <a:pt x="315" y="554"/>
                    <a:pt x="311" y="583"/>
                    <a:pt x="298" y="617"/>
                  </a:cubicBezTo>
                  <a:cubicBezTo>
                    <a:pt x="289" y="643"/>
                    <a:pt x="303" y="672"/>
                    <a:pt x="329" y="681"/>
                  </a:cubicBezTo>
                  <a:cubicBezTo>
                    <a:pt x="334" y="683"/>
                    <a:pt x="340" y="684"/>
                    <a:pt x="345" y="684"/>
                  </a:cubicBezTo>
                  <a:cubicBezTo>
                    <a:pt x="366" y="684"/>
                    <a:pt x="385" y="671"/>
                    <a:pt x="393" y="651"/>
                  </a:cubicBezTo>
                  <a:cubicBezTo>
                    <a:pt x="408" y="607"/>
                    <a:pt x="415" y="567"/>
                    <a:pt x="415" y="529"/>
                  </a:cubicBezTo>
                  <a:cubicBezTo>
                    <a:pt x="415" y="483"/>
                    <a:pt x="405" y="443"/>
                    <a:pt x="388" y="409"/>
                  </a:cubicBezTo>
                  <a:cubicBezTo>
                    <a:pt x="366" y="362"/>
                    <a:pt x="334" y="329"/>
                    <a:pt x="306" y="306"/>
                  </a:cubicBezTo>
                  <a:cubicBezTo>
                    <a:pt x="306" y="305"/>
                    <a:pt x="306" y="304"/>
                    <a:pt x="306" y="303"/>
                  </a:cubicBezTo>
                  <a:cubicBezTo>
                    <a:pt x="300" y="255"/>
                    <a:pt x="307" y="202"/>
                    <a:pt x="316" y="155"/>
                  </a:cubicBezTo>
                  <a:cubicBezTo>
                    <a:pt x="327" y="168"/>
                    <a:pt x="340" y="181"/>
                    <a:pt x="356" y="191"/>
                  </a:cubicBezTo>
                  <a:cubicBezTo>
                    <a:pt x="376" y="205"/>
                    <a:pt x="402" y="214"/>
                    <a:pt x="430" y="214"/>
                  </a:cubicBezTo>
                  <a:cubicBezTo>
                    <a:pt x="430" y="214"/>
                    <a:pt x="430" y="214"/>
                    <a:pt x="430" y="214"/>
                  </a:cubicBezTo>
                  <a:cubicBezTo>
                    <a:pt x="447" y="214"/>
                    <a:pt x="463" y="211"/>
                    <a:pt x="481" y="205"/>
                  </a:cubicBezTo>
                  <a:cubicBezTo>
                    <a:pt x="485" y="213"/>
                    <a:pt x="492" y="219"/>
                    <a:pt x="501" y="224"/>
                  </a:cubicBezTo>
                  <a:cubicBezTo>
                    <a:pt x="503" y="224"/>
                    <a:pt x="504" y="225"/>
                    <a:pt x="505" y="226"/>
                  </a:cubicBezTo>
                  <a:cubicBezTo>
                    <a:pt x="488" y="262"/>
                    <a:pt x="488" y="262"/>
                    <a:pt x="488" y="262"/>
                  </a:cubicBezTo>
                  <a:cubicBezTo>
                    <a:pt x="484" y="270"/>
                    <a:pt x="487" y="279"/>
                    <a:pt x="495" y="283"/>
                  </a:cubicBezTo>
                  <a:cubicBezTo>
                    <a:pt x="592" y="330"/>
                    <a:pt x="592" y="330"/>
                    <a:pt x="592" y="330"/>
                  </a:cubicBezTo>
                  <a:cubicBezTo>
                    <a:pt x="600" y="334"/>
                    <a:pt x="610" y="331"/>
                    <a:pt x="614" y="323"/>
                  </a:cubicBezTo>
                  <a:cubicBezTo>
                    <a:pt x="691" y="165"/>
                    <a:pt x="691" y="165"/>
                    <a:pt x="691" y="165"/>
                  </a:cubicBezTo>
                  <a:cubicBezTo>
                    <a:pt x="695" y="157"/>
                    <a:pt x="691" y="147"/>
                    <a:pt x="683" y="144"/>
                  </a:cubicBezTo>
                  <a:cubicBezTo>
                    <a:pt x="586" y="96"/>
                    <a:pt x="586" y="96"/>
                    <a:pt x="586" y="96"/>
                  </a:cubicBezTo>
                  <a:cubicBezTo>
                    <a:pt x="578" y="92"/>
                    <a:pt x="569" y="96"/>
                    <a:pt x="565" y="104"/>
                  </a:cubicBezTo>
                  <a:cubicBezTo>
                    <a:pt x="547" y="140"/>
                    <a:pt x="547" y="140"/>
                    <a:pt x="547" y="140"/>
                  </a:cubicBezTo>
                  <a:cubicBezTo>
                    <a:pt x="546" y="139"/>
                    <a:pt x="545" y="138"/>
                    <a:pt x="543" y="137"/>
                  </a:cubicBezTo>
                  <a:cubicBezTo>
                    <a:pt x="528" y="130"/>
                    <a:pt x="512" y="131"/>
                    <a:pt x="498" y="139"/>
                  </a:cubicBezTo>
                  <a:cubicBezTo>
                    <a:pt x="490" y="135"/>
                    <a:pt x="479" y="135"/>
                    <a:pt x="470" y="140"/>
                  </a:cubicBezTo>
                  <a:cubicBezTo>
                    <a:pt x="454" y="148"/>
                    <a:pt x="441" y="150"/>
                    <a:pt x="430" y="150"/>
                  </a:cubicBezTo>
                  <a:cubicBezTo>
                    <a:pt x="416" y="150"/>
                    <a:pt x="404" y="146"/>
                    <a:pt x="392" y="138"/>
                  </a:cubicBezTo>
                  <a:cubicBezTo>
                    <a:pt x="374" y="126"/>
                    <a:pt x="358" y="106"/>
                    <a:pt x="347" y="88"/>
                  </a:cubicBezTo>
                  <a:cubicBezTo>
                    <a:pt x="342" y="79"/>
                    <a:pt x="338" y="71"/>
                    <a:pt x="335" y="66"/>
                  </a:cubicBezTo>
                  <a:cubicBezTo>
                    <a:pt x="334" y="63"/>
                    <a:pt x="333" y="61"/>
                    <a:pt x="332" y="59"/>
                  </a:cubicBezTo>
                  <a:cubicBezTo>
                    <a:pt x="332" y="58"/>
                    <a:pt x="332" y="58"/>
                    <a:pt x="332" y="58"/>
                  </a:cubicBezTo>
                  <a:cubicBezTo>
                    <a:pt x="331" y="57"/>
                    <a:pt x="331" y="57"/>
                    <a:pt x="331" y="57"/>
                  </a:cubicBezTo>
                  <a:cubicBezTo>
                    <a:pt x="331" y="57"/>
                    <a:pt x="331" y="57"/>
                    <a:pt x="331" y="57"/>
                  </a:cubicBezTo>
                  <a:cubicBezTo>
                    <a:pt x="331" y="57"/>
                    <a:pt x="331" y="57"/>
                    <a:pt x="331" y="57"/>
                  </a:cubicBezTo>
                  <a:cubicBezTo>
                    <a:pt x="331" y="57"/>
                    <a:pt x="331" y="57"/>
                    <a:pt x="331" y="57"/>
                  </a:cubicBezTo>
                  <a:cubicBezTo>
                    <a:pt x="331" y="56"/>
                    <a:pt x="330" y="55"/>
                    <a:pt x="330" y="54"/>
                  </a:cubicBezTo>
                  <a:cubicBezTo>
                    <a:pt x="325" y="29"/>
                    <a:pt x="311" y="8"/>
                    <a:pt x="290" y="2"/>
                  </a:cubicBezTo>
                  <a:cubicBezTo>
                    <a:pt x="282" y="0"/>
                    <a:pt x="272" y="0"/>
                    <a:pt x="263" y="1"/>
                  </a:cubicBezTo>
                  <a:cubicBezTo>
                    <a:pt x="258" y="1"/>
                    <a:pt x="253" y="0"/>
                    <a:pt x="246" y="0"/>
                  </a:cubicBezTo>
                  <a:cubicBezTo>
                    <a:pt x="218" y="1"/>
                    <a:pt x="173" y="5"/>
                    <a:pt x="132" y="34"/>
                  </a:cubicBezTo>
                  <a:cubicBezTo>
                    <a:pt x="112" y="49"/>
                    <a:pt x="93" y="70"/>
                    <a:pt x="81" y="97"/>
                  </a:cubicBezTo>
                  <a:cubicBezTo>
                    <a:pt x="68" y="125"/>
                    <a:pt x="61" y="160"/>
                    <a:pt x="61" y="201"/>
                  </a:cubicBezTo>
                  <a:cubicBezTo>
                    <a:pt x="61" y="220"/>
                    <a:pt x="62" y="240"/>
                    <a:pt x="65" y="262"/>
                  </a:cubicBezTo>
                  <a:cubicBezTo>
                    <a:pt x="67" y="278"/>
                    <a:pt x="81" y="290"/>
                    <a:pt x="97" y="290"/>
                  </a:cubicBezTo>
                  <a:cubicBezTo>
                    <a:pt x="98" y="290"/>
                    <a:pt x="100" y="290"/>
                    <a:pt x="101" y="290"/>
                  </a:cubicBezTo>
                  <a:cubicBezTo>
                    <a:pt x="119" y="287"/>
                    <a:pt x="131" y="271"/>
                    <a:pt x="129" y="253"/>
                  </a:cubicBezTo>
                  <a:cubicBezTo>
                    <a:pt x="126" y="234"/>
                    <a:pt x="125" y="217"/>
                    <a:pt x="125" y="201"/>
                  </a:cubicBezTo>
                  <a:cubicBezTo>
                    <a:pt x="125" y="167"/>
                    <a:pt x="130" y="142"/>
                    <a:pt x="139" y="124"/>
                  </a:cubicBezTo>
                  <a:cubicBezTo>
                    <a:pt x="150" y="100"/>
                    <a:pt x="166" y="86"/>
                    <a:pt x="184" y="78"/>
                  </a:cubicBezTo>
                  <a:cubicBezTo>
                    <a:pt x="159" y="155"/>
                    <a:pt x="153" y="207"/>
                    <a:pt x="163" y="293"/>
                  </a:cubicBezTo>
                  <a:cubicBezTo>
                    <a:pt x="166" y="308"/>
                    <a:pt x="171" y="319"/>
                    <a:pt x="176" y="328"/>
                  </a:cubicBezTo>
                  <a:cubicBezTo>
                    <a:pt x="177" y="333"/>
                    <a:pt x="177" y="338"/>
                    <a:pt x="177" y="345"/>
                  </a:cubicBezTo>
                  <a:cubicBezTo>
                    <a:pt x="177" y="372"/>
                    <a:pt x="173" y="415"/>
                    <a:pt x="153" y="457"/>
                  </a:cubicBezTo>
                  <a:cubicBezTo>
                    <a:pt x="133" y="499"/>
                    <a:pt x="100" y="541"/>
                    <a:pt x="35" y="573"/>
                  </a:cubicBezTo>
                  <a:cubicBezTo>
                    <a:pt x="10" y="585"/>
                    <a:pt x="0" y="615"/>
                    <a:pt x="12" y="640"/>
                  </a:cubicBezTo>
                  <a:cubicBezTo>
                    <a:pt x="24" y="664"/>
                    <a:pt x="53" y="675"/>
                    <a:pt x="78" y="663"/>
                  </a:cubicBezTo>
                  <a:close/>
                  <a:moveTo>
                    <a:pt x="538" y="148"/>
                  </a:moveTo>
                  <a:cubicBezTo>
                    <a:pt x="539" y="149"/>
                    <a:pt x="541" y="150"/>
                    <a:pt x="542" y="151"/>
                  </a:cubicBezTo>
                  <a:cubicBezTo>
                    <a:pt x="511" y="215"/>
                    <a:pt x="511" y="215"/>
                    <a:pt x="511" y="215"/>
                  </a:cubicBezTo>
                  <a:cubicBezTo>
                    <a:pt x="509" y="214"/>
                    <a:pt x="508" y="214"/>
                    <a:pt x="506" y="213"/>
                  </a:cubicBezTo>
                  <a:cubicBezTo>
                    <a:pt x="500" y="210"/>
                    <a:pt x="495" y="205"/>
                    <a:pt x="492" y="200"/>
                  </a:cubicBezTo>
                  <a:cubicBezTo>
                    <a:pt x="494" y="199"/>
                    <a:pt x="497" y="198"/>
                    <a:pt x="499" y="196"/>
                  </a:cubicBezTo>
                  <a:cubicBezTo>
                    <a:pt x="515" y="188"/>
                    <a:pt x="521" y="169"/>
                    <a:pt x="513" y="153"/>
                  </a:cubicBezTo>
                  <a:cubicBezTo>
                    <a:pt x="512" y="151"/>
                    <a:pt x="511" y="149"/>
                    <a:pt x="509" y="147"/>
                  </a:cubicBezTo>
                  <a:cubicBezTo>
                    <a:pt x="518" y="144"/>
                    <a:pt x="529" y="144"/>
                    <a:pt x="538" y="148"/>
                  </a:cubicBezTo>
                  <a:close/>
                </a:path>
              </a:pathLst>
            </a:custGeom>
            <a:grpFill/>
            <a:ln>
              <a:noFill/>
            </a:ln>
            <a:sp3d extrusionH="158750">
              <a:extrusionClr>
                <a:schemeClr val="bg1">
                  <a:lumMod val="85000"/>
                </a:schemeClr>
              </a:extrusionClr>
            </a:sp3d>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文本框 17"/>
          <p:cNvSpPr txBox="1"/>
          <p:nvPr/>
        </p:nvSpPr>
        <p:spPr>
          <a:xfrm>
            <a:off x="4011798" y="3812547"/>
            <a:ext cx="1422184" cy="584775"/>
          </a:xfrm>
          <a:prstGeom prst="rect">
            <a:avLst/>
          </a:prstGeom>
          <a:noFill/>
        </p:spPr>
        <p:txBody>
          <a:bodyPr wrap="none" rtlCol="0">
            <a:spAutoFit/>
          </a:bodyPr>
          <a:lstStyle/>
          <a:p>
            <a:r>
              <a:rPr lang="zh-CN" altLang="en-US" sz="32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转  型</a:t>
            </a:r>
            <a:endParaRPr lang="zh-CN" altLang="en-US" sz="32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9" name="文本框 18"/>
          <p:cNvSpPr txBox="1"/>
          <p:nvPr/>
        </p:nvSpPr>
        <p:spPr>
          <a:xfrm>
            <a:off x="6302500" y="2645599"/>
            <a:ext cx="1266693" cy="954107"/>
          </a:xfrm>
          <a:prstGeom prst="rect">
            <a:avLst/>
          </a:prstGeom>
          <a:noFill/>
        </p:spPr>
        <p:txBody>
          <a:bodyPr wrap="none" rtlCol="0">
            <a:spAutoFit/>
          </a:bodyPr>
          <a:lstStyle/>
          <a:p>
            <a:r>
              <a:rPr lang="zh-CN" altLang="en-US" sz="28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复合型</a:t>
            </a:r>
            <a:endParaRPr lang="en-US" altLang="zh-CN" sz="28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a:p>
            <a:r>
              <a:rPr lang="zh-CN" altLang="en-US" sz="28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管理人</a:t>
            </a:r>
            <a:endParaRPr lang="zh-CN" altLang="en-US" sz="28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20" name="文本框 19"/>
          <p:cNvSpPr txBox="1"/>
          <p:nvPr/>
        </p:nvSpPr>
        <p:spPr>
          <a:xfrm>
            <a:off x="8287356" y="2078177"/>
            <a:ext cx="1627369" cy="523220"/>
          </a:xfrm>
          <a:prstGeom prst="rect">
            <a:avLst/>
          </a:prstGeom>
          <a:noFill/>
        </p:spPr>
        <p:txBody>
          <a:bodyPr wrap="none" rtlCol="0">
            <a:spAutoFit/>
          </a:bodyPr>
          <a:lstStyle/>
          <a:p>
            <a:r>
              <a:rPr lang="zh-CN" altLang="en-US" sz="2800" b="1" dirty="0" smtClean="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企业高管</a:t>
            </a:r>
            <a:endParaRPr lang="zh-CN" altLang="en-US" sz="28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21" name="矩形 47"/>
          <p:cNvSpPr>
            <a:spLocks noChangeArrowheads="1"/>
          </p:cNvSpPr>
          <p:nvPr/>
        </p:nvSpPr>
        <p:spPr bwMode="auto">
          <a:xfrm>
            <a:off x="4079161" y="5586339"/>
            <a:ext cx="1559091"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en-US" altLang="zh-CN" sz="20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rPr>
              <a:t> 2016</a:t>
            </a:r>
            <a:r>
              <a:rPr lang="zh-CN" altLang="en-US" sz="20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rPr>
              <a:t>年</a:t>
            </a:r>
            <a:endParaRPr lang="en-US" altLang="zh-CN" sz="1600" b="1" dirty="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endParaRPr>
          </a:p>
          <a:p>
            <a:pPr defTabSz="913765">
              <a:lnSpc>
                <a:spcPct val="120000"/>
              </a:lnSpc>
              <a:spcBef>
                <a:spcPct val="0"/>
              </a:spcBef>
              <a:buNone/>
            </a:pPr>
            <a:r>
              <a:rPr lang="zh-CN" altLang="en-US" sz="16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rPr>
              <a:t>完成角色转换</a:t>
            </a:r>
            <a:endParaRPr lang="zh-CN" altLang="en-US" sz="1600" b="1" dirty="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endParaRPr>
          </a:p>
        </p:txBody>
      </p:sp>
      <p:sp>
        <p:nvSpPr>
          <p:cNvPr id="22" name="矩形 47"/>
          <p:cNvSpPr>
            <a:spLocks noChangeArrowheads="1"/>
          </p:cNvSpPr>
          <p:nvPr/>
        </p:nvSpPr>
        <p:spPr bwMode="auto">
          <a:xfrm>
            <a:off x="6365248" y="4716559"/>
            <a:ext cx="1672612"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en-US" altLang="zh-CN" sz="20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rPr>
              <a:t> 2017</a:t>
            </a:r>
            <a:r>
              <a:rPr lang="zh-CN" altLang="en-US" sz="20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rPr>
              <a:t>年</a:t>
            </a:r>
            <a:endParaRPr lang="en-US" altLang="zh-CN" sz="16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endParaRPr>
          </a:p>
          <a:p>
            <a:pPr defTabSz="913765">
              <a:lnSpc>
                <a:spcPct val="120000"/>
              </a:lnSpc>
              <a:spcBef>
                <a:spcPct val="0"/>
              </a:spcBef>
              <a:buNone/>
            </a:pPr>
            <a:r>
              <a:rPr lang="zh-CN" altLang="en-US" sz="16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rPr>
              <a:t>成为成熟的</a:t>
            </a:r>
            <a:endParaRPr lang="en-US" altLang="zh-CN" sz="16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endParaRPr>
          </a:p>
          <a:p>
            <a:pPr defTabSz="913765">
              <a:lnSpc>
                <a:spcPct val="120000"/>
              </a:lnSpc>
              <a:spcBef>
                <a:spcPct val="0"/>
              </a:spcBef>
              <a:buNone/>
            </a:pPr>
            <a:r>
              <a:rPr lang="zh-CN" altLang="en-US" sz="16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rPr>
              <a:t>复合型管理人</a:t>
            </a:r>
            <a:endParaRPr lang="zh-CN" altLang="en-US" sz="1600" b="1" dirty="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endParaRPr>
          </a:p>
        </p:txBody>
      </p:sp>
      <p:sp>
        <p:nvSpPr>
          <p:cNvPr id="23" name="矩形 47"/>
          <p:cNvSpPr>
            <a:spLocks noChangeArrowheads="1"/>
          </p:cNvSpPr>
          <p:nvPr/>
        </p:nvSpPr>
        <p:spPr bwMode="auto">
          <a:xfrm>
            <a:off x="8695909" y="3761170"/>
            <a:ext cx="2115078"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20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rPr>
              <a:t>    未来</a:t>
            </a:r>
            <a:endParaRPr lang="en-US" altLang="zh-CN" sz="20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endParaRPr>
          </a:p>
          <a:p>
            <a:pPr defTabSz="913765">
              <a:lnSpc>
                <a:spcPct val="120000"/>
              </a:lnSpc>
              <a:spcBef>
                <a:spcPct val="0"/>
              </a:spcBef>
              <a:buNone/>
            </a:pPr>
            <a:r>
              <a:rPr lang="zh-CN" altLang="en-US" sz="16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rPr>
              <a:t>最终成为企业高管</a:t>
            </a:r>
            <a:endParaRPr lang="zh-CN" altLang="en-US" sz="1600" b="1" dirty="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2000">
        <p14:doors dir="vert"/>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500"/>
                            </p:stCondLst>
                            <p:childTnLst>
                              <p:par>
                                <p:cTn id="13" presetID="47"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8" grpId="0"/>
      <p:bldP spid="19" grpId="0"/>
      <p:bldP spid="20" grpId="0"/>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569204" y="474182"/>
            <a:ext cx="3786614" cy="707886"/>
          </a:xfrm>
          <a:prstGeom prst="rect">
            <a:avLst/>
          </a:prstGeom>
          <a:noFill/>
        </p:spPr>
        <p:txBody>
          <a:bodyPr wrap="none" rtlCol="0">
            <a:spAutoFit/>
          </a:bodyPr>
          <a:lstStyle/>
          <a:p>
            <a:r>
              <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实现目标的关键</a:t>
            </a:r>
            <a:endPar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3176581" y="1789510"/>
            <a:ext cx="388502" cy="570274"/>
          </a:xfrm>
          <a:custGeom>
            <a:avLst/>
            <a:gdLst>
              <a:gd name="connsiteX0" fmla="*/ 194251 w 388502"/>
              <a:gd name="connsiteY0" fmla="*/ 0 h 570274"/>
              <a:gd name="connsiteX1" fmla="*/ 388502 w 388502"/>
              <a:gd name="connsiteY1" fmla="*/ 194251 h 570274"/>
              <a:gd name="connsiteX2" fmla="*/ 388502 w 388502"/>
              <a:gd name="connsiteY2" fmla="*/ 570274 h 570274"/>
              <a:gd name="connsiteX3" fmla="*/ 0 w 388502"/>
              <a:gd name="connsiteY3" fmla="*/ 570274 h 570274"/>
              <a:gd name="connsiteX4" fmla="*/ 0 w 388502"/>
              <a:gd name="connsiteY4" fmla="*/ 194251 h 570274"/>
              <a:gd name="connsiteX5" fmla="*/ 194251 w 388502"/>
              <a:gd name="connsiteY5" fmla="*/ 0 h 570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8502" h="570274">
                <a:moveTo>
                  <a:pt x="194251" y="0"/>
                </a:moveTo>
                <a:cubicBezTo>
                  <a:pt x="301533" y="0"/>
                  <a:pt x="388502" y="86969"/>
                  <a:pt x="388502" y="194251"/>
                </a:cubicBezTo>
                <a:lnTo>
                  <a:pt x="388502" y="570274"/>
                </a:lnTo>
                <a:lnTo>
                  <a:pt x="0" y="570274"/>
                </a:lnTo>
                <a:lnTo>
                  <a:pt x="0" y="194251"/>
                </a:lnTo>
                <a:cubicBezTo>
                  <a:pt x="0" y="86969"/>
                  <a:pt x="86969" y="0"/>
                  <a:pt x="194251" y="0"/>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a:off x="8130438" y="6310635"/>
            <a:ext cx="1478072" cy="475989"/>
          </a:xfrm>
          <a:custGeom>
            <a:avLst/>
            <a:gdLst>
              <a:gd name="connsiteX0" fmla="*/ 0 w 1478072"/>
              <a:gd name="connsiteY0" fmla="*/ 475989 h 475989"/>
              <a:gd name="connsiteX1" fmla="*/ 1265129 w 1478072"/>
              <a:gd name="connsiteY1" fmla="*/ 475989 h 475989"/>
              <a:gd name="connsiteX2" fmla="*/ 1478072 w 1478072"/>
              <a:gd name="connsiteY2" fmla="*/ 0 h 475989"/>
              <a:gd name="connsiteX3" fmla="*/ 513568 w 1478072"/>
              <a:gd name="connsiteY3" fmla="*/ 0 h 475989"/>
              <a:gd name="connsiteX4" fmla="*/ 0 w 1478072"/>
              <a:gd name="connsiteY4" fmla="*/ 475989 h 475989"/>
              <a:gd name="connsiteX0-1" fmla="*/ 0 w 1478072"/>
              <a:gd name="connsiteY0-2" fmla="*/ 475989 h 475989"/>
              <a:gd name="connsiteX1-3" fmla="*/ 1265129 w 1478072"/>
              <a:gd name="connsiteY1-4" fmla="*/ 475989 h 475989"/>
              <a:gd name="connsiteX2-5" fmla="*/ 1478072 w 1478072"/>
              <a:gd name="connsiteY2-6" fmla="*/ 0 h 475989"/>
              <a:gd name="connsiteX3-7" fmla="*/ 513568 w 1478072"/>
              <a:gd name="connsiteY3-8" fmla="*/ 0 h 475989"/>
              <a:gd name="connsiteX4-9" fmla="*/ 0 w 1478072"/>
              <a:gd name="connsiteY4-10" fmla="*/ 475989 h 475989"/>
              <a:gd name="connsiteX0-11" fmla="*/ 0 w 1478072"/>
              <a:gd name="connsiteY0-12" fmla="*/ 475989 h 475989"/>
              <a:gd name="connsiteX1-13" fmla="*/ 1265129 w 1478072"/>
              <a:gd name="connsiteY1-14" fmla="*/ 475989 h 475989"/>
              <a:gd name="connsiteX2-15" fmla="*/ 1478072 w 1478072"/>
              <a:gd name="connsiteY2-16" fmla="*/ 0 h 475989"/>
              <a:gd name="connsiteX3-17" fmla="*/ 513568 w 1478072"/>
              <a:gd name="connsiteY3-18" fmla="*/ 0 h 475989"/>
              <a:gd name="connsiteX4-19" fmla="*/ 0 w 1478072"/>
              <a:gd name="connsiteY4-20" fmla="*/ 475989 h 475989"/>
              <a:gd name="connsiteX0-21" fmla="*/ 0 w 1478072"/>
              <a:gd name="connsiteY0-22" fmla="*/ 475989 h 475989"/>
              <a:gd name="connsiteX1-23" fmla="*/ 1265129 w 1478072"/>
              <a:gd name="connsiteY1-24" fmla="*/ 475989 h 475989"/>
              <a:gd name="connsiteX2-25" fmla="*/ 1478072 w 1478072"/>
              <a:gd name="connsiteY2-26" fmla="*/ 0 h 475989"/>
              <a:gd name="connsiteX3-27" fmla="*/ 513568 w 1478072"/>
              <a:gd name="connsiteY3-28" fmla="*/ 0 h 475989"/>
              <a:gd name="connsiteX4-29" fmla="*/ 0 w 1478072"/>
              <a:gd name="connsiteY4-30" fmla="*/ 475989 h 475989"/>
              <a:gd name="connsiteX0-31" fmla="*/ 0 w 1478072"/>
              <a:gd name="connsiteY0-32" fmla="*/ 475989 h 475989"/>
              <a:gd name="connsiteX1-33" fmla="*/ 1265129 w 1478072"/>
              <a:gd name="connsiteY1-34" fmla="*/ 475989 h 475989"/>
              <a:gd name="connsiteX2-35" fmla="*/ 1478072 w 1478072"/>
              <a:gd name="connsiteY2-36" fmla="*/ 0 h 475989"/>
              <a:gd name="connsiteX3-37" fmla="*/ 513568 w 1478072"/>
              <a:gd name="connsiteY3-38" fmla="*/ 0 h 475989"/>
              <a:gd name="connsiteX4-39" fmla="*/ 0 w 1478072"/>
              <a:gd name="connsiteY4-40" fmla="*/ 475989 h 47598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78072" h="475989">
                <a:moveTo>
                  <a:pt x="0" y="475989"/>
                </a:moveTo>
                <a:lnTo>
                  <a:pt x="1265129" y="475989"/>
                </a:lnTo>
                <a:cubicBezTo>
                  <a:pt x="1398741" y="455112"/>
                  <a:pt x="1457195" y="183715"/>
                  <a:pt x="1478072" y="0"/>
                </a:cubicBezTo>
                <a:lnTo>
                  <a:pt x="513568" y="0"/>
                </a:lnTo>
                <a:cubicBezTo>
                  <a:pt x="442587" y="221293"/>
                  <a:pt x="258871" y="367430"/>
                  <a:pt x="0" y="475989"/>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3405910" y="1786340"/>
            <a:ext cx="1257348" cy="2680662"/>
            <a:chOff x="3405910" y="1251767"/>
            <a:chExt cx="1257348" cy="2680662"/>
          </a:xfrm>
        </p:grpSpPr>
        <p:sp>
          <p:nvSpPr>
            <p:cNvPr id="16" name="任意多边形 15"/>
            <p:cNvSpPr/>
            <p:nvPr/>
          </p:nvSpPr>
          <p:spPr>
            <a:xfrm rot="16200000">
              <a:off x="2694253" y="1963424"/>
              <a:ext cx="2680662" cy="1257348"/>
            </a:xfrm>
            <a:custGeom>
              <a:avLst/>
              <a:gdLst>
                <a:gd name="connsiteX0" fmla="*/ 2683043 w 2683043"/>
                <a:gd name="connsiteY0" fmla="*/ 0 h 1094877"/>
                <a:gd name="connsiteX1" fmla="*/ 2683043 w 2683043"/>
                <a:gd name="connsiteY1" fmla="*/ 1094877 h 1094877"/>
                <a:gd name="connsiteX2" fmla="*/ 443711 w 2683043"/>
                <a:gd name="connsiteY2" fmla="*/ 1094877 h 1094877"/>
                <a:gd name="connsiteX3" fmla="*/ 0 w 2683043"/>
                <a:gd name="connsiteY3" fmla="*/ 651167 h 1094877"/>
                <a:gd name="connsiteX4" fmla="*/ 0 w 2683043"/>
                <a:gd name="connsiteY4" fmla="*/ 443710 h 1094877"/>
                <a:gd name="connsiteX5" fmla="*/ 443711 w 2683043"/>
                <a:gd name="connsiteY5" fmla="*/ 0 h 1094877"/>
                <a:gd name="connsiteX6" fmla="*/ 2683043 w 2683043"/>
                <a:gd name="connsiteY6" fmla="*/ 0 h 1094877"/>
                <a:gd name="connsiteX0-1" fmla="*/ 2683043 w 2683043"/>
                <a:gd name="connsiteY0-2" fmla="*/ 2 h 1094879"/>
                <a:gd name="connsiteX1-3" fmla="*/ 2683043 w 2683043"/>
                <a:gd name="connsiteY1-4" fmla="*/ 1094879 h 1094879"/>
                <a:gd name="connsiteX2-5" fmla="*/ 443711 w 2683043"/>
                <a:gd name="connsiteY2-6" fmla="*/ 1094879 h 1094879"/>
                <a:gd name="connsiteX3-7" fmla="*/ 0 w 2683043"/>
                <a:gd name="connsiteY3-8" fmla="*/ 651169 h 1094879"/>
                <a:gd name="connsiteX4-9" fmla="*/ 0 w 2683043"/>
                <a:gd name="connsiteY4-10" fmla="*/ 443712 h 1094879"/>
                <a:gd name="connsiteX5-11" fmla="*/ 443711 w 2683043"/>
                <a:gd name="connsiteY5-12" fmla="*/ 2 h 1094879"/>
                <a:gd name="connsiteX6-13" fmla="*/ 2461209 w 2683043"/>
                <a:gd name="connsiteY6-14" fmla="*/ 0 h 1094879"/>
                <a:gd name="connsiteX7" fmla="*/ 2683043 w 2683043"/>
                <a:gd name="connsiteY7" fmla="*/ 2 h 1094879"/>
                <a:gd name="connsiteX0-15" fmla="*/ 2683043 w 2683043"/>
                <a:gd name="connsiteY0-16" fmla="*/ 2 h 1095375"/>
                <a:gd name="connsiteX1-17" fmla="*/ 2683043 w 2683043"/>
                <a:gd name="connsiteY1-18" fmla="*/ 1094879 h 1095375"/>
                <a:gd name="connsiteX2-19" fmla="*/ 2480259 w 2683043"/>
                <a:gd name="connsiteY2-20" fmla="*/ 1095375 h 1095375"/>
                <a:gd name="connsiteX3-21" fmla="*/ 443711 w 2683043"/>
                <a:gd name="connsiteY3-22" fmla="*/ 1094879 h 1095375"/>
                <a:gd name="connsiteX4-23" fmla="*/ 0 w 2683043"/>
                <a:gd name="connsiteY4-24" fmla="*/ 651169 h 1095375"/>
                <a:gd name="connsiteX5-25" fmla="*/ 0 w 2683043"/>
                <a:gd name="connsiteY5-26" fmla="*/ 443712 h 1095375"/>
                <a:gd name="connsiteX6-27" fmla="*/ 443711 w 2683043"/>
                <a:gd name="connsiteY6-28" fmla="*/ 2 h 1095375"/>
                <a:gd name="connsiteX7-29" fmla="*/ 2461209 w 2683043"/>
                <a:gd name="connsiteY7-30" fmla="*/ 0 h 1095375"/>
                <a:gd name="connsiteX8" fmla="*/ 2683043 w 2683043"/>
                <a:gd name="connsiteY8" fmla="*/ 2 h 1095375"/>
                <a:gd name="connsiteX0-31" fmla="*/ 2680661 w 2683043"/>
                <a:gd name="connsiteY0-32" fmla="*/ 0 h 1257298"/>
                <a:gd name="connsiteX1-33" fmla="*/ 2683043 w 2683043"/>
                <a:gd name="connsiteY1-34" fmla="*/ 1256802 h 1257298"/>
                <a:gd name="connsiteX2-35" fmla="*/ 2480259 w 2683043"/>
                <a:gd name="connsiteY2-36" fmla="*/ 1257298 h 1257298"/>
                <a:gd name="connsiteX3-37" fmla="*/ 443711 w 2683043"/>
                <a:gd name="connsiteY3-38" fmla="*/ 1256802 h 1257298"/>
                <a:gd name="connsiteX4-39" fmla="*/ 0 w 2683043"/>
                <a:gd name="connsiteY4-40" fmla="*/ 813092 h 1257298"/>
                <a:gd name="connsiteX5-41" fmla="*/ 0 w 2683043"/>
                <a:gd name="connsiteY5-42" fmla="*/ 605635 h 1257298"/>
                <a:gd name="connsiteX6-43" fmla="*/ 443711 w 2683043"/>
                <a:gd name="connsiteY6-44" fmla="*/ 161925 h 1257298"/>
                <a:gd name="connsiteX7-45" fmla="*/ 2461209 w 2683043"/>
                <a:gd name="connsiteY7-46" fmla="*/ 161923 h 1257298"/>
                <a:gd name="connsiteX8-47" fmla="*/ 2680661 w 2683043"/>
                <a:gd name="connsiteY8-48" fmla="*/ 0 h 1257298"/>
                <a:gd name="connsiteX0-49" fmla="*/ 2680661 w 2680662"/>
                <a:gd name="connsiteY0-50" fmla="*/ 0 h 1257298"/>
                <a:gd name="connsiteX1-51" fmla="*/ 2680662 w 2680662"/>
                <a:gd name="connsiteY1-52" fmla="*/ 1128217 h 1257298"/>
                <a:gd name="connsiteX2-53" fmla="*/ 2480259 w 2680662"/>
                <a:gd name="connsiteY2-54" fmla="*/ 1257298 h 1257298"/>
                <a:gd name="connsiteX3-55" fmla="*/ 443711 w 2680662"/>
                <a:gd name="connsiteY3-56" fmla="*/ 1256802 h 1257298"/>
                <a:gd name="connsiteX4-57" fmla="*/ 0 w 2680662"/>
                <a:gd name="connsiteY4-58" fmla="*/ 813092 h 1257298"/>
                <a:gd name="connsiteX5-59" fmla="*/ 0 w 2680662"/>
                <a:gd name="connsiteY5-60" fmla="*/ 605635 h 1257298"/>
                <a:gd name="connsiteX6-61" fmla="*/ 443711 w 2680662"/>
                <a:gd name="connsiteY6-62" fmla="*/ 161925 h 1257298"/>
                <a:gd name="connsiteX7-63" fmla="*/ 2461209 w 2680662"/>
                <a:gd name="connsiteY7-64" fmla="*/ 161923 h 1257298"/>
                <a:gd name="connsiteX8-65" fmla="*/ 2680661 w 2680662"/>
                <a:gd name="connsiteY8-66" fmla="*/ 0 h 1257298"/>
                <a:gd name="connsiteX0-67" fmla="*/ 2680661 w 2680662"/>
                <a:gd name="connsiteY0-68" fmla="*/ 0 h 1257298"/>
                <a:gd name="connsiteX1-69" fmla="*/ 2680662 w 2680662"/>
                <a:gd name="connsiteY1-70" fmla="*/ 1128217 h 1257298"/>
                <a:gd name="connsiteX2-71" fmla="*/ 2480259 w 2680662"/>
                <a:gd name="connsiteY2-72" fmla="*/ 1257298 h 1257298"/>
                <a:gd name="connsiteX3-73" fmla="*/ 443711 w 2680662"/>
                <a:gd name="connsiteY3-74" fmla="*/ 1256802 h 1257298"/>
                <a:gd name="connsiteX4-75" fmla="*/ 0 w 2680662"/>
                <a:gd name="connsiteY4-76" fmla="*/ 813092 h 1257298"/>
                <a:gd name="connsiteX5-77" fmla="*/ 0 w 2680662"/>
                <a:gd name="connsiteY5-78" fmla="*/ 605635 h 1257298"/>
                <a:gd name="connsiteX6-79" fmla="*/ 443711 w 2680662"/>
                <a:gd name="connsiteY6-80" fmla="*/ 161925 h 1257298"/>
                <a:gd name="connsiteX7-81" fmla="*/ 2461209 w 2680662"/>
                <a:gd name="connsiteY7-82" fmla="*/ 161923 h 1257298"/>
                <a:gd name="connsiteX8-83" fmla="*/ 2680661 w 2680662"/>
                <a:gd name="connsiteY8-84" fmla="*/ 0 h 1257298"/>
                <a:gd name="connsiteX0-85" fmla="*/ 2680661 w 2680662"/>
                <a:gd name="connsiteY0-86" fmla="*/ 0 h 1257298"/>
                <a:gd name="connsiteX1-87" fmla="*/ 2680662 w 2680662"/>
                <a:gd name="connsiteY1-88" fmla="*/ 1128217 h 1257298"/>
                <a:gd name="connsiteX2-89" fmla="*/ 2480259 w 2680662"/>
                <a:gd name="connsiteY2-90" fmla="*/ 1257298 h 1257298"/>
                <a:gd name="connsiteX3-91" fmla="*/ 443711 w 2680662"/>
                <a:gd name="connsiteY3-92" fmla="*/ 1256802 h 1257298"/>
                <a:gd name="connsiteX4-93" fmla="*/ 0 w 2680662"/>
                <a:gd name="connsiteY4-94" fmla="*/ 813092 h 1257298"/>
                <a:gd name="connsiteX5-95" fmla="*/ 0 w 2680662"/>
                <a:gd name="connsiteY5-96" fmla="*/ 605635 h 1257298"/>
                <a:gd name="connsiteX6-97" fmla="*/ 443711 w 2680662"/>
                <a:gd name="connsiteY6-98" fmla="*/ 161925 h 1257298"/>
                <a:gd name="connsiteX7-99" fmla="*/ 2461209 w 2680662"/>
                <a:gd name="connsiteY7-100" fmla="*/ 161923 h 1257298"/>
                <a:gd name="connsiteX8-101" fmla="*/ 2680661 w 2680662"/>
                <a:gd name="connsiteY8-102" fmla="*/ 0 h 1257298"/>
                <a:gd name="connsiteX0-103" fmla="*/ 2680661 w 2680662"/>
                <a:gd name="connsiteY0-104" fmla="*/ 0 h 1257348"/>
                <a:gd name="connsiteX1-105" fmla="*/ 2680662 w 2680662"/>
                <a:gd name="connsiteY1-106" fmla="*/ 1128217 h 1257348"/>
                <a:gd name="connsiteX2-107" fmla="*/ 2480259 w 2680662"/>
                <a:gd name="connsiteY2-108" fmla="*/ 1257298 h 1257348"/>
                <a:gd name="connsiteX3-109" fmla="*/ 443711 w 2680662"/>
                <a:gd name="connsiteY3-110" fmla="*/ 1256802 h 1257348"/>
                <a:gd name="connsiteX4-111" fmla="*/ 0 w 2680662"/>
                <a:gd name="connsiteY4-112" fmla="*/ 813092 h 1257348"/>
                <a:gd name="connsiteX5-113" fmla="*/ 0 w 2680662"/>
                <a:gd name="connsiteY5-114" fmla="*/ 605635 h 1257348"/>
                <a:gd name="connsiteX6-115" fmla="*/ 443711 w 2680662"/>
                <a:gd name="connsiteY6-116" fmla="*/ 161925 h 1257348"/>
                <a:gd name="connsiteX7-117" fmla="*/ 2461209 w 2680662"/>
                <a:gd name="connsiteY7-118" fmla="*/ 161923 h 1257348"/>
                <a:gd name="connsiteX8-119" fmla="*/ 2680661 w 2680662"/>
                <a:gd name="connsiteY8-120" fmla="*/ 0 h 1257348"/>
                <a:gd name="connsiteX0-121" fmla="*/ 2680661 w 2680662"/>
                <a:gd name="connsiteY0-122" fmla="*/ 0 h 1257348"/>
                <a:gd name="connsiteX1-123" fmla="*/ 2680662 w 2680662"/>
                <a:gd name="connsiteY1-124" fmla="*/ 1128217 h 1257348"/>
                <a:gd name="connsiteX2-125" fmla="*/ 2480259 w 2680662"/>
                <a:gd name="connsiteY2-126" fmla="*/ 1257298 h 1257348"/>
                <a:gd name="connsiteX3-127" fmla="*/ 443711 w 2680662"/>
                <a:gd name="connsiteY3-128" fmla="*/ 1256802 h 1257348"/>
                <a:gd name="connsiteX4-129" fmla="*/ 0 w 2680662"/>
                <a:gd name="connsiteY4-130" fmla="*/ 813092 h 1257348"/>
                <a:gd name="connsiteX5-131" fmla="*/ 0 w 2680662"/>
                <a:gd name="connsiteY5-132" fmla="*/ 605635 h 1257348"/>
                <a:gd name="connsiteX6-133" fmla="*/ 443711 w 2680662"/>
                <a:gd name="connsiteY6-134" fmla="*/ 161925 h 1257348"/>
                <a:gd name="connsiteX7-135" fmla="*/ 2461209 w 2680662"/>
                <a:gd name="connsiteY7-136" fmla="*/ 161923 h 1257348"/>
                <a:gd name="connsiteX8-137" fmla="*/ 2680661 w 2680662"/>
                <a:gd name="connsiteY8-138" fmla="*/ 0 h 1257348"/>
                <a:gd name="connsiteX0-139" fmla="*/ 2680661 w 2680662"/>
                <a:gd name="connsiteY0-140" fmla="*/ 0 h 1257348"/>
                <a:gd name="connsiteX1-141" fmla="*/ 2680662 w 2680662"/>
                <a:gd name="connsiteY1-142" fmla="*/ 1128217 h 1257348"/>
                <a:gd name="connsiteX2-143" fmla="*/ 2480259 w 2680662"/>
                <a:gd name="connsiteY2-144" fmla="*/ 1257298 h 1257348"/>
                <a:gd name="connsiteX3-145" fmla="*/ 443711 w 2680662"/>
                <a:gd name="connsiteY3-146" fmla="*/ 1256802 h 1257348"/>
                <a:gd name="connsiteX4-147" fmla="*/ 0 w 2680662"/>
                <a:gd name="connsiteY4-148" fmla="*/ 813092 h 1257348"/>
                <a:gd name="connsiteX5-149" fmla="*/ 0 w 2680662"/>
                <a:gd name="connsiteY5-150" fmla="*/ 605635 h 1257348"/>
                <a:gd name="connsiteX6-151" fmla="*/ 443711 w 2680662"/>
                <a:gd name="connsiteY6-152" fmla="*/ 161925 h 1257348"/>
                <a:gd name="connsiteX7-153" fmla="*/ 2461209 w 2680662"/>
                <a:gd name="connsiteY7-154" fmla="*/ 161923 h 1257348"/>
                <a:gd name="connsiteX8-155" fmla="*/ 2680661 w 2680662"/>
                <a:gd name="connsiteY8-156" fmla="*/ 0 h 1257348"/>
                <a:gd name="connsiteX0-157" fmla="*/ 2680661 w 2680662"/>
                <a:gd name="connsiteY0-158" fmla="*/ 0 h 1257348"/>
                <a:gd name="connsiteX1-159" fmla="*/ 2680662 w 2680662"/>
                <a:gd name="connsiteY1-160" fmla="*/ 1128217 h 1257348"/>
                <a:gd name="connsiteX2-161" fmla="*/ 2480259 w 2680662"/>
                <a:gd name="connsiteY2-162" fmla="*/ 1257298 h 1257348"/>
                <a:gd name="connsiteX3-163" fmla="*/ 443711 w 2680662"/>
                <a:gd name="connsiteY3-164" fmla="*/ 1256802 h 1257348"/>
                <a:gd name="connsiteX4-165" fmla="*/ 0 w 2680662"/>
                <a:gd name="connsiteY4-166" fmla="*/ 813092 h 1257348"/>
                <a:gd name="connsiteX5-167" fmla="*/ 0 w 2680662"/>
                <a:gd name="connsiteY5-168" fmla="*/ 605635 h 1257348"/>
                <a:gd name="connsiteX6-169" fmla="*/ 443711 w 2680662"/>
                <a:gd name="connsiteY6-170" fmla="*/ 161925 h 1257348"/>
                <a:gd name="connsiteX7-171" fmla="*/ 2461209 w 2680662"/>
                <a:gd name="connsiteY7-172" fmla="*/ 161923 h 1257348"/>
                <a:gd name="connsiteX8-173" fmla="*/ 2680661 w 2680662"/>
                <a:gd name="connsiteY8-174" fmla="*/ 0 h 12573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2680662" h="1257348">
                  <a:moveTo>
                    <a:pt x="2680661" y="0"/>
                  </a:moveTo>
                  <a:cubicBezTo>
                    <a:pt x="2680661" y="376072"/>
                    <a:pt x="2680662" y="752145"/>
                    <a:pt x="2680662" y="1128217"/>
                  </a:cubicBezTo>
                  <a:cubicBezTo>
                    <a:pt x="2680536" y="1187913"/>
                    <a:pt x="2530391" y="1259515"/>
                    <a:pt x="2480259" y="1257298"/>
                  </a:cubicBezTo>
                  <a:lnTo>
                    <a:pt x="443711" y="1256802"/>
                  </a:lnTo>
                  <a:cubicBezTo>
                    <a:pt x="198657" y="1256802"/>
                    <a:pt x="0" y="1058146"/>
                    <a:pt x="0" y="813092"/>
                  </a:cubicBezTo>
                  <a:lnTo>
                    <a:pt x="0" y="605635"/>
                  </a:lnTo>
                  <a:cubicBezTo>
                    <a:pt x="0" y="360581"/>
                    <a:pt x="198657" y="161925"/>
                    <a:pt x="443711" y="161925"/>
                  </a:cubicBezTo>
                  <a:lnTo>
                    <a:pt x="2461209" y="161923"/>
                  </a:lnTo>
                  <a:cubicBezTo>
                    <a:pt x="2524835" y="162718"/>
                    <a:pt x="2657516" y="73024"/>
                    <a:pt x="2680661" y="0"/>
                  </a:cubicBezTo>
                  <a:close/>
                </a:path>
              </a:pathLst>
            </a:custGeom>
            <a:gradFill>
              <a:gsLst>
                <a:gs pos="0">
                  <a:srgbClr val="E30613"/>
                </a:gs>
                <a:gs pos="100000">
                  <a:srgbClr val="81040B"/>
                </a:gs>
              </a:gsLst>
              <a:lin ang="36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3668137" y="2920800"/>
              <a:ext cx="732893" cy="646331"/>
            </a:xfrm>
            <a:prstGeom prst="rect">
              <a:avLst/>
            </a:prstGeom>
            <a:noFill/>
          </p:spPr>
          <p:txBody>
            <a:bodyPr wrap="none" rtlCol="0">
              <a:spAutoFit/>
            </a:bodyPr>
            <a:lstStyle/>
            <a:p>
              <a:r>
                <a:rPr lang="en-US" altLang="zh-CN" sz="3600" b="1" dirty="0" smtClean="0">
                  <a:solidFill>
                    <a:schemeClr val="bg1"/>
                  </a:solidFill>
                  <a:latin typeface="Arial Rounded MT Bold" panose="020F0704030504030204" pitchFamily="34" charset="0"/>
                  <a:ea typeface="Kozuka Mincho Pr6N H" panose="02020900000000000000" pitchFamily="18" charset="-128"/>
                  <a:cs typeface="Arial Unicode MS" panose="020B0604020202020204" charset="-122"/>
                </a:rPr>
                <a:t>01</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charset="-122"/>
              </a:endParaRPr>
            </a:p>
          </p:txBody>
        </p:sp>
        <p:sp>
          <p:nvSpPr>
            <p:cNvPr id="18" name="Freeform 22"/>
            <p:cNvSpPr>
              <a:spLocks noEditPoints="1"/>
            </p:cNvSpPr>
            <p:nvPr/>
          </p:nvSpPr>
          <p:spPr bwMode="auto">
            <a:xfrm>
              <a:off x="3879361" y="1540074"/>
              <a:ext cx="412010" cy="4838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7434434" y="4102739"/>
            <a:ext cx="1257348" cy="2680662"/>
            <a:chOff x="7434434" y="3568166"/>
            <a:chExt cx="1257348" cy="2680662"/>
          </a:xfrm>
        </p:grpSpPr>
        <p:sp>
          <p:nvSpPr>
            <p:cNvPr id="20" name="任意多边形 19"/>
            <p:cNvSpPr/>
            <p:nvPr/>
          </p:nvSpPr>
          <p:spPr>
            <a:xfrm rot="16200000">
              <a:off x="6722777" y="4279823"/>
              <a:ext cx="2680662" cy="1257348"/>
            </a:xfrm>
            <a:custGeom>
              <a:avLst/>
              <a:gdLst>
                <a:gd name="connsiteX0" fmla="*/ 2683043 w 2683043"/>
                <a:gd name="connsiteY0" fmla="*/ 0 h 1094877"/>
                <a:gd name="connsiteX1" fmla="*/ 2683043 w 2683043"/>
                <a:gd name="connsiteY1" fmla="*/ 1094877 h 1094877"/>
                <a:gd name="connsiteX2" fmla="*/ 443711 w 2683043"/>
                <a:gd name="connsiteY2" fmla="*/ 1094877 h 1094877"/>
                <a:gd name="connsiteX3" fmla="*/ 0 w 2683043"/>
                <a:gd name="connsiteY3" fmla="*/ 651167 h 1094877"/>
                <a:gd name="connsiteX4" fmla="*/ 0 w 2683043"/>
                <a:gd name="connsiteY4" fmla="*/ 443710 h 1094877"/>
                <a:gd name="connsiteX5" fmla="*/ 443711 w 2683043"/>
                <a:gd name="connsiteY5" fmla="*/ 0 h 1094877"/>
                <a:gd name="connsiteX6" fmla="*/ 2683043 w 2683043"/>
                <a:gd name="connsiteY6" fmla="*/ 0 h 1094877"/>
                <a:gd name="connsiteX0-1" fmla="*/ 2683043 w 2683043"/>
                <a:gd name="connsiteY0-2" fmla="*/ 2 h 1094879"/>
                <a:gd name="connsiteX1-3" fmla="*/ 2683043 w 2683043"/>
                <a:gd name="connsiteY1-4" fmla="*/ 1094879 h 1094879"/>
                <a:gd name="connsiteX2-5" fmla="*/ 443711 w 2683043"/>
                <a:gd name="connsiteY2-6" fmla="*/ 1094879 h 1094879"/>
                <a:gd name="connsiteX3-7" fmla="*/ 0 w 2683043"/>
                <a:gd name="connsiteY3-8" fmla="*/ 651169 h 1094879"/>
                <a:gd name="connsiteX4-9" fmla="*/ 0 w 2683043"/>
                <a:gd name="connsiteY4-10" fmla="*/ 443712 h 1094879"/>
                <a:gd name="connsiteX5-11" fmla="*/ 443711 w 2683043"/>
                <a:gd name="connsiteY5-12" fmla="*/ 2 h 1094879"/>
                <a:gd name="connsiteX6-13" fmla="*/ 2461209 w 2683043"/>
                <a:gd name="connsiteY6-14" fmla="*/ 0 h 1094879"/>
                <a:gd name="connsiteX7" fmla="*/ 2683043 w 2683043"/>
                <a:gd name="connsiteY7" fmla="*/ 2 h 1094879"/>
                <a:gd name="connsiteX0-15" fmla="*/ 2683043 w 2683043"/>
                <a:gd name="connsiteY0-16" fmla="*/ 2 h 1095375"/>
                <a:gd name="connsiteX1-17" fmla="*/ 2683043 w 2683043"/>
                <a:gd name="connsiteY1-18" fmla="*/ 1094879 h 1095375"/>
                <a:gd name="connsiteX2-19" fmla="*/ 2480259 w 2683043"/>
                <a:gd name="connsiteY2-20" fmla="*/ 1095375 h 1095375"/>
                <a:gd name="connsiteX3-21" fmla="*/ 443711 w 2683043"/>
                <a:gd name="connsiteY3-22" fmla="*/ 1094879 h 1095375"/>
                <a:gd name="connsiteX4-23" fmla="*/ 0 w 2683043"/>
                <a:gd name="connsiteY4-24" fmla="*/ 651169 h 1095375"/>
                <a:gd name="connsiteX5-25" fmla="*/ 0 w 2683043"/>
                <a:gd name="connsiteY5-26" fmla="*/ 443712 h 1095375"/>
                <a:gd name="connsiteX6-27" fmla="*/ 443711 w 2683043"/>
                <a:gd name="connsiteY6-28" fmla="*/ 2 h 1095375"/>
                <a:gd name="connsiteX7-29" fmla="*/ 2461209 w 2683043"/>
                <a:gd name="connsiteY7-30" fmla="*/ 0 h 1095375"/>
                <a:gd name="connsiteX8" fmla="*/ 2683043 w 2683043"/>
                <a:gd name="connsiteY8" fmla="*/ 2 h 1095375"/>
                <a:gd name="connsiteX0-31" fmla="*/ 2680661 w 2683043"/>
                <a:gd name="connsiteY0-32" fmla="*/ 0 h 1257298"/>
                <a:gd name="connsiteX1-33" fmla="*/ 2683043 w 2683043"/>
                <a:gd name="connsiteY1-34" fmla="*/ 1256802 h 1257298"/>
                <a:gd name="connsiteX2-35" fmla="*/ 2480259 w 2683043"/>
                <a:gd name="connsiteY2-36" fmla="*/ 1257298 h 1257298"/>
                <a:gd name="connsiteX3-37" fmla="*/ 443711 w 2683043"/>
                <a:gd name="connsiteY3-38" fmla="*/ 1256802 h 1257298"/>
                <a:gd name="connsiteX4-39" fmla="*/ 0 w 2683043"/>
                <a:gd name="connsiteY4-40" fmla="*/ 813092 h 1257298"/>
                <a:gd name="connsiteX5-41" fmla="*/ 0 w 2683043"/>
                <a:gd name="connsiteY5-42" fmla="*/ 605635 h 1257298"/>
                <a:gd name="connsiteX6-43" fmla="*/ 443711 w 2683043"/>
                <a:gd name="connsiteY6-44" fmla="*/ 161925 h 1257298"/>
                <a:gd name="connsiteX7-45" fmla="*/ 2461209 w 2683043"/>
                <a:gd name="connsiteY7-46" fmla="*/ 161923 h 1257298"/>
                <a:gd name="connsiteX8-47" fmla="*/ 2680661 w 2683043"/>
                <a:gd name="connsiteY8-48" fmla="*/ 0 h 1257298"/>
                <a:gd name="connsiteX0-49" fmla="*/ 2680661 w 2680662"/>
                <a:gd name="connsiteY0-50" fmla="*/ 0 h 1257298"/>
                <a:gd name="connsiteX1-51" fmla="*/ 2680662 w 2680662"/>
                <a:gd name="connsiteY1-52" fmla="*/ 1128217 h 1257298"/>
                <a:gd name="connsiteX2-53" fmla="*/ 2480259 w 2680662"/>
                <a:gd name="connsiteY2-54" fmla="*/ 1257298 h 1257298"/>
                <a:gd name="connsiteX3-55" fmla="*/ 443711 w 2680662"/>
                <a:gd name="connsiteY3-56" fmla="*/ 1256802 h 1257298"/>
                <a:gd name="connsiteX4-57" fmla="*/ 0 w 2680662"/>
                <a:gd name="connsiteY4-58" fmla="*/ 813092 h 1257298"/>
                <a:gd name="connsiteX5-59" fmla="*/ 0 w 2680662"/>
                <a:gd name="connsiteY5-60" fmla="*/ 605635 h 1257298"/>
                <a:gd name="connsiteX6-61" fmla="*/ 443711 w 2680662"/>
                <a:gd name="connsiteY6-62" fmla="*/ 161925 h 1257298"/>
                <a:gd name="connsiteX7-63" fmla="*/ 2461209 w 2680662"/>
                <a:gd name="connsiteY7-64" fmla="*/ 161923 h 1257298"/>
                <a:gd name="connsiteX8-65" fmla="*/ 2680661 w 2680662"/>
                <a:gd name="connsiteY8-66" fmla="*/ 0 h 1257298"/>
                <a:gd name="connsiteX0-67" fmla="*/ 2680661 w 2680662"/>
                <a:gd name="connsiteY0-68" fmla="*/ 0 h 1257298"/>
                <a:gd name="connsiteX1-69" fmla="*/ 2680662 w 2680662"/>
                <a:gd name="connsiteY1-70" fmla="*/ 1128217 h 1257298"/>
                <a:gd name="connsiteX2-71" fmla="*/ 2480259 w 2680662"/>
                <a:gd name="connsiteY2-72" fmla="*/ 1257298 h 1257298"/>
                <a:gd name="connsiteX3-73" fmla="*/ 443711 w 2680662"/>
                <a:gd name="connsiteY3-74" fmla="*/ 1256802 h 1257298"/>
                <a:gd name="connsiteX4-75" fmla="*/ 0 w 2680662"/>
                <a:gd name="connsiteY4-76" fmla="*/ 813092 h 1257298"/>
                <a:gd name="connsiteX5-77" fmla="*/ 0 w 2680662"/>
                <a:gd name="connsiteY5-78" fmla="*/ 605635 h 1257298"/>
                <a:gd name="connsiteX6-79" fmla="*/ 443711 w 2680662"/>
                <a:gd name="connsiteY6-80" fmla="*/ 161925 h 1257298"/>
                <a:gd name="connsiteX7-81" fmla="*/ 2461209 w 2680662"/>
                <a:gd name="connsiteY7-82" fmla="*/ 161923 h 1257298"/>
                <a:gd name="connsiteX8-83" fmla="*/ 2680661 w 2680662"/>
                <a:gd name="connsiteY8-84" fmla="*/ 0 h 1257298"/>
                <a:gd name="connsiteX0-85" fmla="*/ 2680661 w 2680662"/>
                <a:gd name="connsiteY0-86" fmla="*/ 0 h 1257298"/>
                <a:gd name="connsiteX1-87" fmla="*/ 2680662 w 2680662"/>
                <a:gd name="connsiteY1-88" fmla="*/ 1128217 h 1257298"/>
                <a:gd name="connsiteX2-89" fmla="*/ 2480259 w 2680662"/>
                <a:gd name="connsiteY2-90" fmla="*/ 1257298 h 1257298"/>
                <a:gd name="connsiteX3-91" fmla="*/ 443711 w 2680662"/>
                <a:gd name="connsiteY3-92" fmla="*/ 1256802 h 1257298"/>
                <a:gd name="connsiteX4-93" fmla="*/ 0 w 2680662"/>
                <a:gd name="connsiteY4-94" fmla="*/ 813092 h 1257298"/>
                <a:gd name="connsiteX5-95" fmla="*/ 0 w 2680662"/>
                <a:gd name="connsiteY5-96" fmla="*/ 605635 h 1257298"/>
                <a:gd name="connsiteX6-97" fmla="*/ 443711 w 2680662"/>
                <a:gd name="connsiteY6-98" fmla="*/ 161925 h 1257298"/>
                <a:gd name="connsiteX7-99" fmla="*/ 2461209 w 2680662"/>
                <a:gd name="connsiteY7-100" fmla="*/ 161923 h 1257298"/>
                <a:gd name="connsiteX8-101" fmla="*/ 2680661 w 2680662"/>
                <a:gd name="connsiteY8-102" fmla="*/ 0 h 1257298"/>
                <a:gd name="connsiteX0-103" fmla="*/ 2680661 w 2680662"/>
                <a:gd name="connsiteY0-104" fmla="*/ 0 h 1257348"/>
                <a:gd name="connsiteX1-105" fmla="*/ 2680662 w 2680662"/>
                <a:gd name="connsiteY1-106" fmla="*/ 1128217 h 1257348"/>
                <a:gd name="connsiteX2-107" fmla="*/ 2480259 w 2680662"/>
                <a:gd name="connsiteY2-108" fmla="*/ 1257298 h 1257348"/>
                <a:gd name="connsiteX3-109" fmla="*/ 443711 w 2680662"/>
                <a:gd name="connsiteY3-110" fmla="*/ 1256802 h 1257348"/>
                <a:gd name="connsiteX4-111" fmla="*/ 0 w 2680662"/>
                <a:gd name="connsiteY4-112" fmla="*/ 813092 h 1257348"/>
                <a:gd name="connsiteX5-113" fmla="*/ 0 w 2680662"/>
                <a:gd name="connsiteY5-114" fmla="*/ 605635 h 1257348"/>
                <a:gd name="connsiteX6-115" fmla="*/ 443711 w 2680662"/>
                <a:gd name="connsiteY6-116" fmla="*/ 161925 h 1257348"/>
                <a:gd name="connsiteX7-117" fmla="*/ 2461209 w 2680662"/>
                <a:gd name="connsiteY7-118" fmla="*/ 161923 h 1257348"/>
                <a:gd name="connsiteX8-119" fmla="*/ 2680661 w 2680662"/>
                <a:gd name="connsiteY8-120" fmla="*/ 0 h 1257348"/>
                <a:gd name="connsiteX0-121" fmla="*/ 2680661 w 2680662"/>
                <a:gd name="connsiteY0-122" fmla="*/ 0 h 1257348"/>
                <a:gd name="connsiteX1-123" fmla="*/ 2680662 w 2680662"/>
                <a:gd name="connsiteY1-124" fmla="*/ 1128217 h 1257348"/>
                <a:gd name="connsiteX2-125" fmla="*/ 2480259 w 2680662"/>
                <a:gd name="connsiteY2-126" fmla="*/ 1257298 h 1257348"/>
                <a:gd name="connsiteX3-127" fmla="*/ 443711 w 2680662"/>
                <a:gd name="connsiteY3-128" fmla="*/ 1256802 h 1257348"/>
                <a:gd name="connsiteX4-129" fmla="*/ 0 w 2680662"/>
                <a:gd name="connsiteY4-130" fmla="*/ 813092 h 1257348"/>
                <a:gd name="connsiteX5-131" fmla="*/ 0 w 2680662"/>
                <a:gd name="connsiteY5-132" fmla="*/ 605635 h 1257348"/>
                <a:gd name="connsiteX6-133" fmla="*/ 443711 w 2680662"/>
                <a:gd name="connsiteY6-134" fmla="*/ 161925 h 1257348"/>
                <a:gd name="connsiteX7-135" fmla="*/ 2461209 w 2680662"/>
                <a:gd name="connsiteY7-136" fmla="*/ 161923 h 1257348"/>
                <a:gd name="connsiteX8-137" fmla="*/ 2680661 w 2680662"/>
                <a:gd name="connsiteY8-138" fmla="*/ 0 h 1257348"/>
                <a:gd name="connsiteX0-139" fmla="*/ 2680661 w 2680662"/>
                <a:gd name="connsiteY0-140" fmla="*/ 0 h 1257348"/>
                <a:gd name="connsiteX1-141" fmla="*/ 2680662 w 2680662"/>
                <a:gd name="connsiteY1-142" fmla="*/ 1128217 h 1257348"/>
                <a:gd name="connsiteX2-143" fmla="*/ 2480259 w 2680662"/>
                <a:gd name="connsiteY2-144" fmla="*/ 1257298 h 1257348"/>
                <a:gd name="connsiteX3-145" fmla="*/ 443711 w 2680662"/>
                <a:gd name="connsiteY3-146" fmla="*/ 1256802 h 1257348"/>
                <a:gd name="connsiteX4-147" fmla="*/ 0 w 2680662"/>
                <a:gd name="connsiteY4-148" fmla="*/ 813092 h 1257348"/>
                <a:gd name="connsiteX5-149" fmla="*/ 0 w 2680662"/>
                <a:gd name="connsiteY5-150" fmla="*/ 605635 h 1257348"/>
                <a:gd name="connsiteX6-151" fmla="*/ 443711 w 2680662"/>
                <a:gd name="connsiteY6-152" fmla="*/ 161925 h 1257348"/>
                <a:gd name="connsiteX7-153" fmla="*/ 2461209 w 2680662"/>
                <a:gd name="connsiteY7-154" fmla="*/ 161923 h 1257348"/>
                <a:gd name="connsiteX8-155" fmla="*/ 2680661 w 2680662"/>
                <a:gd name="connsiteY8-156" fmla="*/ 0 h 1257348"/>
                <a:gd name="connsiteX0-157" fmla="*/ 2680661 w 2680662"/>
                <a:gd name="connsiteY0-158" fmla="*/ 0 h 1257348"/>
                <a:gd name="connsiteX1-159" fmla="*/ 2680662 w 2680662"/>
                <a:gd name="connsiteY1-160" fmla="*/ 1128217 h 1257348"/>
                <a:gd name="connsiteX2-161" fmla="*/ 2480259 w 2680662"/>
                <a:gd name="connsiteY2-162" fmla="*/ 1257298 h 1257348"/>
                <a:gd name="connsiteX3-163" fmla="*/ 443711 w 2680662"/>
                <a:gd name="connsiteY3-164" fmla="*/ 1256802 h 1257348"/>
                <a:gd name="connsiteX4-165" fmla="*/ 0 w 2680662"/>
                <a:gd name="connsiteY4-166" fmla="*/ 813092 h 1257348"/>
                <a:gd name="connsiteX5-167" fmla="*/ 0 w 2680662"/>
                <a:gd name="connsiteY5-168" fmla="*/ 605635 h 1257348"/>
                <a:gd name="connsiteX6-169" fmla="*/ 443711 w 2680662"/>
                <a:gd name="connsiteY6-170" fmla="*/ 161925 h 1257348"/>
                <a:gd name="connsiteX7-171" fmla="*/ 2461209 w 2680662"/>
                <a:gd name="connsiteY7-172" fmla="*/ 161923 h 1257348"/>
                <a:gd name="connsiteX8-173" fmla="*/ 2680661 w 2680662"/>
                <a:gd name="connsiteY8-174" fmla="*/ 0 h 12573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2680662" h="1257348">
                  <a:moveTo>
                    <a:pt x="2680661" y="0"/>
                  </a:moveTo>
                  <a:cubicBezTo>
                    <a:pt x="2680661" y="376072"/>
                    <a:pt x="2680662" y="752145"/>
                    <a:pt x="2680662" y="1128217"/>
                  </a:cubicBezTo>
                  <a:cubicBezTo>
                    <a:pt x="2680536" y="1187913"/>
                    <a:pt x="2530391" y="1259515"/>
                    <a:pt x="2480259" y="1257298"/>
                  </a:cubicBezTo>
                  <a:lnTo>
                    <a:pt x="443711" y="1256802"/>
                  </a:lnTo>
                  <a:cubicBezTo>
                    <a:pt x="198657" y="1256802"/>
                    <a:pt x="0" y="1058146"/>
                    <a:pt x="0" y="813092"/>
                  </a:cubicBezTo>
                  <a:lnTo>
                    <a:pt x="0" y="605635"/>
                  </a:lnTo>
                  <a:cubicBezTo>
                    <a:pt x="0" y="360581"/>
                    <a:pt x="198657" y="161925"/>
                    <a:pt x="443711" y="161925"/>
                  </a:cubicBezTo>
                  <a:lnTo>
                    <a:pt x="2461209" y="161923"/>
                  </a:lnTo>
                  <a:cubicBezTo>
                    <a:pt x="2524835" y="162718"/>
                    <a:pt x="2657516" y="73024"/>
                    <a:pt x="2680661" y="0"/>
                  </a:cubicBezTo>
                  <a:close/>
                </a:path>
              </a:pathLst>
            </a:custGeom>
            <a:gradFill>
              <a:gsLst>
                <a:gs pos="0">
                  <a:srgbClr val="E30613"/>
                </a:gs>
                <a:gs pos="100000">
                  <a:srgbClr val="81040B"/>
                </a:gs>
              </a:gsLst>
              <a:lin ang="36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文本框 20"/>
            <p:cNvSpPr txBox="1"/>
            <p:nvPr/>
          </p:nvSpPr>
          <p:spPr>
            <a:xfrm>
              <a:off x="7763991" y="5348817"/>
              <a:ext cx="732893" cy="646331"/>
            </a:xfrm>
            <a:prstGeom prst="rect">
              <a:avLst/>
            </a:prstGeom>
            <a:noFill/>
          </p:spPr>
          <p:txBody>
            <a:bodyPr wrap="none" rtlCol="0">
              <a:spAutoFit/>
            </a:bodyPr>
            <a:lstStyle/>
            <a:p>
              <a:r>
                <a:rPr lang="en-US" altLang="zh-CN" sz="3600" b="1" dirty="0" smtClean="0">
                  <a:solidFill>
                    <a:schemeClr val="bg1"/>
                  </a:solidFill>
                  <a:latin typeface="Arial Rounded MT Bold" panose="020F0704030504030204" pitchFamily="34" charset="0"/>
                  <a:ea typeface="Kozuka Mincho Pr6N H" panose="02020900000000000000" pitchFamily="18" charset="-128"/>
                  <a:cs typeface="Arial Unicode MS" panose="020B0604020202020204" charset="-122"/>
                </a:rPr>
                <a:t>04</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charset="-122"/>
              </a:endParaRPr>
            </a:p>
          </p:txBody>
        </p:sp>
        <p:sp>
          <p:nvSpPr>
            <p:cNvPr id="22" name="Freeform 33"/>
            <p:cNvSpPr>
              <a:spLocks noEditPoints="1"/>
            </p:cNvSpPr>
            <p:nvPr/>
          </p:nvSpPr>
          <p:spPr bwMode="auto">
            <a:xfrm>
              <a:off x="7916888" y="3994378"/>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23" name="组合 22"/>
          <p:cNvGrpSpPr/>
          <p:nvPr/>
        </p:nvGrpSpPr>
        <p:grpSpPr>
          <a:xfrm>
            <a:off x="6104588" y="3324038"/>
            <a:ext cx="1257348" cy="2680662"/>
            <a:chOff x="6104588" y="2789465"/>
            <a:chExt cx="1257348" cy="2680662"/>
          </a:xfrm>
        </p:grpSpPr>
        <p:sp>
          <p:nvSpPr>
            <p:cNvPr id="24" name="任意多边形 23"/>
            <p:cNvSpPr/>
            <p:nvPr/>
          </p:nvSpPr>
          <p:spPr>
            <a:xfrm rot="16200000">
              <a:off x="5392931" y="3501122"/>
              <a:ext cx="2680662" cy="1257348"/>
            </a:xfrm>
            <a:custGeom>
              <a:avLst/>
              <a:gdLst>
                <a:gd name="connsiteX0" fmla="*/ 2683043 w 2683043"/>
                <a:gd name="connsiteY0" fmla="*/ 0 h 1094877"/>
                <a:gd name="connsiteX1" fmla="*/ 2683043 w 2683043"/>
                <a:gd name="connsiteY1" fmla="*/ 1094877 h 1094877"/>
                <a:gd name="connsiteX2" fmla="*/ 443711 w 2683043"/>
                <a:gd name="connsiteY2" fmla="*/ 1094877 h 1094877"/>
                <a:gd name="connsiteX3" fmla="*/ 0 w 2683043"/>
                <a:gd name="connsiteY3" fmla="*/ 651167 h 1094877"/>
                <a:gd name="connsiteX4" fmla="*/ 0 w 2683043"/>
                <a:gd name="connsiteY4" fmla="*/ 443710 h 1094877"/>
                <a:gd name="connsiteX5" fmla="*/ 443711 w 2683043"/>
                <a:gd name="connsiteY5" fmla="*/ 0 h 1094877"/>
                <a:gd name="connsiteX6" fmla="*/ 2683043 w 2683043"/>
                <a:gd name="connsiteY6" fmla="*/ 0 h 1094877"/>
                <a:gd name="connsiteX0-1" fmla="*/ 2683043 w 2683043"/>
                <a:gd name="connsiteY0-2" fmla="*/ 2 h 1094879"/>
                <a:gd name="connsiteX1-3" fmla="*/ 2683043 w 2683043"/>
                <a:gd name="connsiteY1-4" fmla="*/ 1094879 h 1094879"/>
                <a:gd name="connsiteX2-5" fmla="*/ 443711 w 2683043"/>
                <a:gd name="connsiteY2-6" fmla="*/ 1094879 h 1094879"/>
                <a:gd name="connsiteX3-7" fmla="*/ 0 w 2683043"/>
                <a:gd name="connsiteY3-8" fmla="*/ 651169 h 1094879"/>
                <a:gd name="connsiteX4-9" fmla="*/ 0 w 2683043"/>
                <a:gd name="connsiteY4-10" fmla="*/ 443712 h 1094879"/>
                <a:gd name="connsiteX5-11" fmla="*/ 443711 w 2683043"/>
                <a:gd name="connsiteY5-12" fmla="*/ 2 h 1094879"/>
                <a:gd name="connsiteX6-13" fmla="*/ 2461209 w 2683043"/>
                <a:gd name="connsiteY6-14" fmla="*/ 0 h 1094879"/>
                <a:gd name="connsiteX7" fmla="*/ 2683043 w 2683043"/>
                <a:gd name="connsiteY7" fmla="*/ 2 h 1094879"/>
                <a:gd name="connsiteX0-15" fmla="*/ 2683043 w 2683043"/>
                <a:gd name="connsiteY0-16" fmla="*/ 2 h 1095375"/>
                <a:gd name="connsiteX1-17" fmla="*/ 2683043 w 2683043"/>
                <a:gd name="connsiteY1-18" fmla="*/ 1094879 h 1095375"/>
                <a:gd name="connsiteX2-19" fmla="*/ 2480259 w 2683043"/>
                <a:gd name="connsiteY2-20" fmla="*/ 1095375 h 1095375"/>
                <a:gd name="connsiteX3-21" fmla="*/ 443711 w 2683043"/>
                <a:gd name="connsiteY3-22" fmla="*/ 1094879 h 1095375"/>
                <a:gd name="connsiteX4-23" fmla="*/ 0 w 2683043"/>
                <a:gd name="connsiteY4-24" fmla="*/ 651169 h 1095375"/>
                <a:gd name="connsiteX5-25" fmla="*/ 0 w 2683043"/>
                <a:gd name="connsiteY5-26" fmla="*/ 443712 h 1095375"/>
                <a:gd name="connsiteX6-27" fmla="*/ 443711 w 2683043"/>
                <a:gd name="connsiteY6-28" fmla="*/ 2 h 1095375"/>
                <a:gd name="connsiteX7-29" fmla="*/ 2461209 w 2683043"/>
                <a:gd name="connsiteY7-30" fmla="*/ 0 h 1095375"/>
                <a:gd name="connsiteX8" fmla="*/ 2683043 w 2683043"/>
                <a:gd name="connsiteY8" fmla="*/ 2 h 1095375"/>
                <a:gd name="connsiteX0-31" fmla="*/ 2680661 w 2683043"/>
                <a:gd name="connsiteY0-32" fmla="*/ 0 h 1257298"/>
                <a:gd name="connsiteX1-33" fmla="*/ 2683043 w 2683043"/>
                <a:gd name="connsiteY1-34" fmla="*/ 1256802 h 1257298"/>
                <a:gd name="connsiteX2-35" fmla="*/ 2480259 w 2683043"/>
                <a:gd name="connsiteY2-36" fmla="*/ 1257298 h 1257298"/>
                <a:gd name="connsiteX3-37" fmla="*/ 443711 w 2683043"/>
                <a:gd name="connsiteY3-38" fmla="*/ 1256802 h 1257298"/>
                <a:gd name="connsiteX4-39" fmla="*/ 0 w 2683043"/>
                <a:gd name="connsiteY4-40" fmla="*/ 813092 h 1257298"/>
                <a:gd name="connsiteX5-41" fmla="*/ 0 w 2683043"/>
                <a:gd name="connsiteY5-42" fmla="*/ 605635 h 1257298"/>
                <a:gd name="connsiteX6-43" fmla="*/ 443711 w 2683043"/>
                <a:gd name="connsiteY6-44" fmla="*/ 161925 h 1257298"/>
                <a:gd name="connsiteX7-45" fmla="*/ 2461209 w 2683043"/>
                <a:gd name="connsiteY7-46" fmla="*/ 161923 h 1257298"/>
                <a:gd name="connsiteX8-47" fmla="*/ 2680661 w 2683043"/>
                <a:gd name="connsiteY8-48" fmla="*/ 0 h 1257298"/>
                <a:gd name="connsiteX0-49" fmla="*/ 2680661 w 2680662"/>
                <a:gd name="connsiteY0-50" fmla="*/ 0 h 1257298"/>
                <a:gd name="connsiteX1-51" fmla="*/ 2680662 w 2680662"/>
                <a:gd name="connsiteY1-52" fmla="*/ 1128217 h 1257298"/>
                <a:gd name="connsiteX2-53" fmla="*/ 2480259 w 2680662"/>
                <a:gd name="connsiteY2-54" fmla="*/ 1257298 h 1257298"/>
                <a:gd name="connsiteX3-55" fmla="*/ 443711 w 2680662"/>
                <a:gd name="connsiteY3-56" fmla="*/ 1256802 h 1257298"/>
                <a:gd name="connsiteX4-57" fmla="*/ 0 w 2680662"/>
                <a:gd name="connsiteY4-58" fmla="*/ 813092 h 1257298"/>
                <a:gd name="connsiteX5-59" fmla="*/ 0 w 2680662"/>
                <a:gd name="connsiteY5-60" fmla="*/ 605635 h 1257298"/>
                <a:gd name="connsiteX6-61" fmla="*/ 443711 w 2680662"/>
                <a:gd name="connsiteY6-62" fmla="*/ 161925 h 1257298"/>
                <a:gd name="connsiteX7-63" fmla="*/ 2461209 w 2680662"/>
                <a:gd name="connsiteY7-64" fmla="*/ 161923 h 1257298"/>
                <a:gd name="connsiteX8-65" fmla="*/ 2680661 w 2680662"/>
                <a:gd name="connsiteY8-66" fmla="*/ 0 h 1257298"/>
                <a:gd name="connsiteX0-67" fmla="*/ 2680661 w 2680662"/>
                <a:gd name="connsiteY0-68" fmla="*/ 0 h 1257298"/>
                <a:gd name="connsiteX1-69" fmla="*/ 2680662 w 2680662"/>
                <a:gd name="connsiteY1-70" fmla="*/ 1128217 h 1257298"/>
                <a:gd name="connsiteX2-71" fmla="*/ 2480259 w 2680662"/>
                <a:gd name="connsiteY2-72" fmla="*/ 1257298 h 1257298"/>
                <a:gd name="connsiteX3-73" fmla="*/ 443711 w 2680662"/>
                <a:gd name="connsiteY3-74" fmla="*/ 1256802 h 1257298"/>
                <a:gd name="connsiteX4-75" fmla="*/ 0 w 2680662"/>
                <a:gd name="connsiteY4-76" fmla="*/ 813092 h 1257298"/>
                <a:gd name="connsiteX5-77" fmla="*/ 0 w 2680662"/>
                <a:gd name="connsiteY5-78" fmla="*/ 605635 h 1257298"/>
                <a:gd name="connsiteX6-79" fmla="*/ 443711 w 2680662"/>
                <a:gd name="connsiteY6-80" fmla="*/ 161925 h 1257298"/>
                <a:gd name="connsiteX7-81" fmla="*/ 2461209 w 2680662"/>
                <a:gd name="connsiteY7-82" fmla="*/ 161923 h 1257298"/>
                <a:gd name="connsiteX8-83" fmla="*/ 2680661 w 2680662"/>
                <a:gd name="connsiteY8-84" fmla="*/ 0 h 1257298"/>
                <a:gd name="connsiteX0-85" fmla="*/ 2680661 w 2680662"/>
                <a:gd name="connsiteY0-86" fmla="*/ 0 h 1257298"/>
                <a:gd name="connsiteX1-87" fmla="*/ 2680662 w 2680662"/>
                <a:gd name="connsiteY1-88" fmla="*/ 1128217 h 1257298"/>
                <a:gd name="connsiteX2-89" fmla="*/ 2480259 w 2680662"/>
                <a:gd name="connsiteY2-90" fmla="*/ 1257298 h 1257298"/>
                <a:gd name="connsiteX3-91" fmla="*/ 443711 w 2680662"/>
                <a:gd name="connsiteY3-92" fmla="*/ 1256802 h 1257298"/>
                <a:gd name="connsiteX4-93" fmla="*/ 0 w 2680662"/>
                <a:gd name="connsiteY4-94" fmla="*/ 813092 h 1257298"/>
                <a:gd name="connsiteX5-95" fmla="*/ 0 w 2680662"/>
                <a:gd name="connsiteY5-96" fmla="*/ 605635 h 1257298"/>
                <a:gd name="connsiteX6-97" fmla="*/ 443711 w 2680662"/>
                <a:gd name="connsiteY6-98" fmla="*/ 161925 h 1257298"/>
                <a:gd name="connsiteX7-99" fmla="*/ 2461209 w 2680662"/>
                <a:gd name="connsiteY7-100" fmla="*/ 161923 h 1257298"/>
                <a:gd name="connsiteX8-101" fmla="*/ 2680661 w 2680662"/>
                <a:gd name="connsiteY8-102" fmla="*/ 0 h 1257298"/>
                <a:gd name="connsiteX0-103" fmla="*/ 2680661 w 2680662"/>
                <a:gd name="connsiteY0-104" fmla="*/ 0 h 1257348"/>
                <a:gd name="connsiteX1-105" fmla="*/ 2680662 w 2680662"/>
                <a:gd name="connsiteY1-106" fmla="*/ 1128217 h 1257348"/>
                <a:gd name="connsiteX2-107" fmla="*/ 2480259 w 2680662"/>
                <a:gd name="connsiteY2-108" fmla="*/ 1257298 h 1257348"/>
                <a:gd name="connsiteX3-109" fmla="*/ 443711 w 2680662"/>
                <a:gd name="connsiteY3-110" fmla="*/ 1256802 h 1257348"/>
                <a:gd name="connsiteX4-111" fmla="*/ 0 w 2680662"/>
                <a:gd name="connsiteY4-112" fmla="*/ 813092 h 1257348"/>
                <a:gd name="connsiteX5-113" fmla="*/ 0 w 2680662"/>
                <a:gd name="connsiteY5-114" fmla="*/ 605635 h 1257348"/>
                <a:gd name="connsiteX6-115" fmla="*/ 443711 w 2680662"/>
                <a:gd name="connsiteY6-116" fmla="*/ 161925 h 1257348"/>
                <a:gd name="connsiteX7-117" fmla="*/ 2461209 w 2680662"/>
                <a:gd name="connsiteY7-118" fmla="*/ 161923 h 1257348"/>
                <a:gd name="connsiteX8-119" fmla="*/ 2680661 w 2680662"/>
                <a:gd name="connsiteY8-120" fmla="*/ 0 h 1257348"/>
                <a:gd name="connsiteX0-121" fmla="*/ 2680661 w 2680662"/>
                <a:gd name="connsiteY0-122" fmla="*/ 0 h 1257348"/>
                <a:gd name="connsiteX1-123" fmla="*/ 2680662 w 2680662"/>
                <a:gd name="connsiteY1-124" fmla="*/ 1128217 h 1257348"/>
                <a:gd name="connsiteX2-125" fmla="*/ 2480259 w 2680662"/>
                <a:gd name="connsiteY2-126" fmla="*/ 1257298 h 1257348"/>
                <a:gd name="connsiteX3-127" fmla="*/ 443711 w 2680662"/>
                <a:gd name="connsiteY3-128" fmla="*/ 1256802 h 1257348"/>
                <a:gd name="connsiteX4-129" fmla="*/ 0 w 2680662"/>
                <a:gd name="connsiteY4-130" fmla="*/ 813092 h 1257348"/>
                <a:gd name="connsiteX5-131" fmla="*/ 0 w 2680662"/>
                <a:gd name="connsiteY5-132" fmla="*/ 605635 h 1257348"/>
                <a:gd name="connsiteX6-133" fmla="*/ 443711 w 2680662"/>
                <a:gd name="connsiteY6-134" fmla="*/ 161925 h 1257348"/>
                <a:gd name="connsiteX7-135" fmla="*/ 2461209 w 2680662"/>
                <a:gd name="connsiteY7-136" fmla="*/ 161923 h 1257348"/>
                <a:gd name="connsiteX8-137" fmla="*/ 2680661 w 2680662"/>
                <a:gd name="connsiteY8-138" fmla="*/ 0 h 1257348"/>
                <a:gd name="connsiteX0-139" fmla="*/ 2680661 w 2680662"/>
                <a:gd name="connsiteY0-140" fmla="*/ 0 h 1257348"/>
                <a:gd name="connsiteX1-141" fmla="*/ 2680662 w 2680662"/>
                <a:gd name="connsiteY1-142" fmla="*/ 1128217 h 1257348"/>
                <a:gd name="connsiteX2-143" fmla="*/ 2480259 w 2680662"/>
                <a:gd name="connsiteY2-144" fmla="*/ 1257298 h 1257348"/>
                <a:gd name="connsiteX3-145" fmla="*/ 443711 w 2680662"/>
                <a:gd name="connsiteY3-146" fmla="*/ 1256802 h 1257348"/>
                <a:gd name="connsiteX4-147" fmla="*/ 0 w 2680662"/>
                <a:gd name="connsiteY4-148" fmla="*/ 813092 h 1257348"/>
                <a:gd name="connsiteX5-149" fmla="*/ 0 w 2680662"/>
                <a:gd name="connsiteY5-150" fmla="*/ 605635 h 1257348"/>
                <a:gd name="connsiteX6-151" fmla="*/ 443711 w 2680662"/>
                <a:gd name="connsiteY6-152" fmla="*/ 161925 h 1257348"/>
                <a:gd name="connsiteX7-153" fmla="*/ 2461209 w 2680662"/>
                <a:gd name="connsiteY7-154" fmla="*/ 161923 h 1257348"/>
                <a:gd name="connsiteX8-155" fmla="*/ 2680661 w 2680662"/>
                <a:gd name="connsiteY8-156" fmla="*/ 0 h 1257348"/>
                <a:gd name="connsiteX0-157" fmla="*/ 2680661 w 2680662"/>
                <a:gd name="connsiteY0-158" fmla="*/ 0 h 1257348"/>
                <a:gd name="connsiteX1-159" fmla="*/ 2680662 w 2680662"/>
                <a:gd name="connsiteY1-160" fmla="*/ 1128217 h 1257348"/>
                <a:gd name="connsiteX2-161" fmla="*/ 2480259 w 2680662"/>
                <a:gd name="connsiteY2-162" fmla="*/ 1257298 h 1257348"/>
                <a:gd name="connsiteX3-163" fmla="*/ 443711 w 2680662"/>
                <a:gd name="connsiteY3-164" fmla="*/ 1256802 h 1257348"/>
                <a:gd name="connsiteX4-165" fmla="*/ 0 w 2680662"/>
                <a:gd name="connsiteY4-166" fmla="*/ 813092 h 1257348"/>
                <a:gd name="connsiteX5-167" fmla="*/ 0 w 2680662"/>
                <a:gd name="connsiteY5-168" fmla="*/ 605635 h 1257348"/>
                <a:gd name="connsiteX6-169" fmla="*/ 443711 w 2680662"/>
                <a:gd name="connsiteY6-170" fmla="*/ 161925 h 1257348"/>
                <a:gd name="connsiteX7-171" fmla="*/ 2461209 w 2680662"/>
                <a:gd name="connsiteY7-172" fmla="*/ 161923 h 1257348"/>
                <a:gd name="connsiteX8-173" fmla="*/ 2680661 w 2680662"/>
                <a:gd name="connsiteY8-174" fmla="*/ 0 h 12573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2680662" h="1257348">
                  <a:moveTo>
                    <a:pt x="2680661" y="0"/>
                  </a:moveTo>
                  <a:cubicBezTo>
                    <a:pt x="2680661" y="376072"/>
                    <a:pt x="2680662" y="752145"/>
                    <a:pt x="2680662" y="1128217"/>
                  </a:cubicBezTo>
                  <a:cubicBezTo>
                    <a:pt x="2680536" y="1187913"/>
                    <a:pt x="2530391" y="1259515"/>
                    <a:pt x="2480259" y="1257298"/>
                  </a:cubicBezTo>
                  <a:lnTo>
                    <a:pt x="443711" y="1256802"/>
                  </a:lnTo>
                  <a:cubicBezTo>
                    <a:pt x="198657" y="1256802"/>
                    <a:pt x="0" y="1058146"/>
                    <a:pt x="0" y="813092"/>
                  </a:cubicBezTo>
                  <a:lnTo>
                    <a:pt x="0" y="605635"/>
                  </a:lnTo>
                  <a:cubicBezTo>
                    <a:pt x="0" y="360581"/>
                    <a:pt x="198657" y="161925"/>
                    <a:pt x="443711" y="161925"/>
                  </a:cubicBezTo>
                  <a:lnTo>
                    <a:pt x="2461209" y="161923"/>
                  </a:lnTo>
                  <a:cubicBezTo>
                    <a:pt x="2524835" y="162718"/>
                    <a:pt x="2657516" y="73024"/>
                    <a:pt x="2680661" y="0"/>
                  </a:cubicBezTo>
                  <a:close/>
                </a:path>
              </a:pathLst>
            </a:custGeom>
            <a:gradFill>
              <a:gsLst>
                <a:gs pos="0">
                  <a:srgbClr val="E30613"/>
                </a:gs>
                <a:gs pos="100000">
                  <a:srgbClr val="81040B"/>
                </a:gs>
              </a:gsLst>
              <a:lin ang="36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文本框 24"/>
            <p:cNvSpPr txBox="1"/>
            <p:nvPr/>
          </p:nvSpPr>
          <p:spPr>
            <a:xfrm>
              <a:off x="6390255" y="4507029"/>
              <a:ext cx="732893" cy="646331"/>
            </a:xfrm>
            <a:prstGeom prst="rect">
              <a:avLst/>
            </a:prstGeom>
            <a:noFill/>
          </p:spPr>
          <p:txBody>
            <a:bodyPr wrap="none" rtlCol="0">
              <a:spAutoFit/>
            </a:bodyPr>
            <a:lstStyle/>
            <a:p>
              <a:r>
                <a:rPr lang="en-US" altLang="zh-CN" sz="3600" b="1" dirty="0" smtClean="0">
                  <a:solidFill>
                    <a:schemeClr val="bg1"/>
                  </a:solidFill>
                  <a:latin typeface="Arial Rounded MT Bold" panose="020F0704030504030204" pitchFamily="34" charset="0"/>
                  <a:ea typeface="Kozuka Mincho Pr6N H" panose="02020900000000000000" pitchFamily="18" charset="-128"/>
                  <a:cs typeface="Arial Unicode MS" panose="020B0604020202020204" charset="-122"/>
                </a:rPr>
                <a:t>03</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charset="-122"/>
              </a:endParaRPr>
            </a:p>
          </p:txBody>
        </p:sp>
        <p:sp>
          <p:nvSpPr>
            <p:cNvPr id="27" name="Freeform 26"/>
            <p:cNvSpPr>
              <a:spLocks noEditPoints="1"/>
            </p:cNvSpPr>
            <p:nvPr/>
          </p:nvSpPr>
          <p:spPr bwMode="auto">
            <a:xfrm>
              <a:off x="6578363" y="3137285"/>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28" name="组合 27"/>
          <p:cNvGrpSpPr/>
          <p:nvPr/>
        </p:nvGrpSpPr>
        <p:grpSpPr>
          <a:xfrm>
            <a:off x="4739838" y="2565463"/>
            <a:ext cx="1257348" cy="2680662"/>
            <a:chOff x="4739838" y="2030890"/>
            <a:chExt cx="1257348" cy="2680662"/>
          </a:xfrm>
        </p:grpSpPr>
        <p:sp>
          <p:nvSpPr>
            <p:cNvPr id="29" name="任意多边形 28"/>
            <p:cNvSpPr/>
            <p:nvPr/>
          </p:nvSpPr>
          <p:spPr>
            <a:xfrm rot="16200000">
              <a:off x="4028181" y="2742547"/>
              <a:ext cx="2680662" cy="1257348"/>
            </a:xfrm>
            <a:custGeom>
              <a:avLst/>
              <a:gdLst>
                <a:gd name="connsiteX0" fmla="*/ 2683043 w 2683043"/>
                <a:gd name="connsiteY0" fmla="*/ 0 h 1094877"/>
                <a:gd name="connsiteX1" fmla="*/ 2683043 w 2683043"/>
                <a:gd name="connsiteY1" fmla="*/ 1094877 h 1094877"/>
                <a:gd name="connsiteX2" fmla="*/ 443711 w 2683043"/>
                <a:gd name="connsiteY2" fmla="*/ 1094877 h 1094877"/>
                <a:gd name="connsiteX3" fmla="*/ 0 w 2683043"/>
                <a:gd name="connsiteY3" fmla="*/ 651167 h 1094877"/>
                <a:gd name="connsiteX4" fmla="*/ 0 w 2683043"/>
                <a:gd name="connsiteY4" fmla="*/ 443710 h 1094877"/>
                <a:gd name="connsiteX5" fmla="*/ 443711 w 2683043"/>
                <a:gd name="connsiteY5" fmla="*/ 0 h 1094877"/>
                <a:gd name="connsiteX6" fmla="*/ 2683043 w 2683043"/>
                <a:gd name="connsiteY6" fmla="*/ 0 h 1094877"/>
                <a:gd name="connsiteX0-1" fmla="*/ 2683043 w 2683043"/>
                <a:gd name="connsiteY0-2" fmla="*/ 2 h 1094879"/>
                <a:gd name="connsiteX1-3" fmla="*/ 2683043 w 2683043"/>
                <a:gd name="connsiteY1-4" fmla="*/ 1094879 h 1094879"/>
                <a:gd name="connsiteX2-5" fmla="*/ 443711 w 2683043"/>
                <a:gd name="connsiteY2-6" fmla="*/ 1094879 h 1094879"/>
                <a:gd name="connsiteX3-7" fmla="*/ 0 w 2683043"/>
                <a:gd name="connsiteY3-8" fmla="*/ 651169 h 1094879"/>
                <a:gd name="connsiteX4-9" fmla="*/ 0 w 2683043"/>
                <a:gd name="connsiteY4-10" fmla="*/ 443712 h 1094879"/>
                <a:gd name="connsiteX5-11" fmla="*/ 443711 w 2683043"/>
                <a:gd name="connsiteY5-12" fmla="*/ 2 h 1094879"/>
                <a:gd name="connsiteX6-13" fmla="*/ 2461209 w 2683043"/>
                <a:gd name="connsiteY6-14" fmla="*/ 0 h 1094879"/>
                <a:gd name="connsiteX7" fmla="*/ 2683043 w 2683043"/>
                <a:gd name="connsiteY7" fmla="*/ 2 h 1094879"/>
                <a:gd name="connsiteX0-15" fmla="*/ 2683043 w 2683043"/>
                <a:gd name="connsiteY0-16" fmla="*/ 2 h 1095375"/>
                <a:gd name="connsiteX1-17" fmla="*/ 2683043 w 2683043"/>
                <a:gd name="connsiteY1-18" fmla="*/ 1094879 h 1095375"/>
                <a:gd name="connsiteX2-19" fmla="*/ 2480259 w 2683043"/>
                <a:gd name="connsiteY2-20" fmla="*/ 1095375 h 1095375"/>
                <a:gd name="connsiteX3-21" fmla="*/ 443711 w 2683043"/>
                <a:gd name="connsiteY3-22" fmla="*/ 1094879 h 1095375"/>
                <a:gd name="connsiteX4-23" fmla="*/ 0 w 2683043"/>
                <a:gd name="connsiteY4-24" fmla="*/ 651169 h 1095375"/>
                <a:gd name="connsiteX5-25" fmla="*/ 0 w 2683043"/>
                <a:gd name="connsiteY5-26" fmla="*/ 443712 h 1095375"/>
                <a:gd name="connsiteX6-27" fmla="*/ 443711 w 2683043"/>
                <a:gd name="connsiteY6-28" fmla="*/ 2 h 1095375"/>
                <a:gd name="connsiteX7-29" fmla="*/ 2461209 w 2683043"/>
                <a:gd name="connsiteY7-30" fmla="*/ 0 h 1095375"/>
                <a:gd name="connsiteX8" fmla="*/ 2683043 w 2683043"/>
                <a:gd name="connsiteY8" fmla="*/ 2 h 1095375"/>
                <a:gd name="connsiteX0-31" fmla="*/ 2680661 w 2683043"/>
                <a:gd name="connsiteY0-32" fmla="*/ 0 h 1257298"/>
                <a:gd name="connsiteX1-33" fmla="*/ 2683043 w 2683043"/>
                <a:gd name="connsiteY1-34" fmla="*/ 1256802 h 1257298"/>
                <a:gd name="connsiteX2-35" fmla="*/ 2480259 w 2683043"/>
                <a:gd name="connsiteY2-36" fmla="*/ 1257298 h 1257298"/>
                <a:gd name="connsiteX3-37" fmla="*/ 443711 w 2683043"/>
                <a:gd name="connsiteY3-38" fmla="*/ 1256802 h 1257298"/>
                <a:gd name="connsiteX4-39" fmla="*/ 0 w 2683043"/>
                <a:gd name="connsiteY4-40" fmla="*/ 813092 h 1257298"/>
                <a:gd name="connsiteX5-41" fmla="*/ 0 w 2683043"/>
                <a:gd name="connsiteY5-42" fmla="*/ 605635 h 1257298"/>
                <a:gd name="connsiteX6-43" fmla="*/ 443711 w 2683043"/>
                <a:gd name="connsiteY6-44" fmla="*/ 161925 h 1257298"/>
                <a:gd name="connsiteX7-45" fmla="*/ 2461209 w 2683043"/>
                <a:gd name="connsiteY7-46" fmla="*/ 161923 h 1257298"/>
                <a:gd name="connsiteX8-47" fmla="*/ 2680661 w 2683043"/>
                <a:gd name="connsiteY8-48" fmla="*/ 0 h 1257298"/>
                <a:gd name="connsiteX0-49" fmla="*/ 2680661 w 2680662"/>
                <a:gd name="connsiteY0-50" fmla="*/ 0 h 1257298"/>
                <a:gd name="connsiteX1-51" fmla="*/ 2680662 w 2680662"/>
                <a:gd name="connsiteY1-52" fmla="*/ 1128217 h 1257298"/>
                <a:gd name="connsiteX2-53" fmla="*/ 2480259 w 2680662"/>
                <a:gd name="connsiteY2-54" fmla="*/ 1257298 h 1257298"/>
                <a:gd name="connsiteX3-55" fmla="*/ 443711 w 2680662"/>
                <a:gd name="connsiteY3-56" fmla="*/ 1256802 h 1257298"/>
                <a:gd name="connsiteX4-57" fmla="*/ 0 w 2680662"/>
                <a:gd name="connsiteY4-58" fmla="*/ 813092 h 1257298"/>
                <a:gd name="connsiteX5-59" fmla="*/ 0 w 2680662"/>
                <a:gd name="connsiteY5-60" fmla="*/ 605635 h 1257298"/>
                <a:gd name="connsiteX6-61" fmla="*/ 443711 w 2680662"/>
                <a:gd name="connsiteY6-62" fmla="*/ 161925 h 1257298"/>
                <a:gd name="connsiteX7-63" fmla="*/ 2461209 w 2680662"/>
                <a:gd name="connsiteY7-64" fmla="*/ 161923 h 1257298"/>
                <a:gd name="connsiteX8-65" fmla="*/ 2680661 w 2680662"/>
                <a:gd name="connsiteY8-66" fmla="*/ 0 h 1257298"/>
                <a:gd name="connsiteX0-67" fmla="*/ 2680661 w 2680662"/>
                <a:gd name="connsiteY0-68" fmla="*/ 0 h 1257298"/>
                <a:gd name="connsiteX1-69" fmla="*/ 2680662 w 2680662"/>
                <a:gd name="connsiteY1-70" fmla="*/ 1128217 h 1257298"/>
                <a:gd name="connsiteX2-71" fmla="*/ 2480259 w 2680662"/>
                <a:gd name="connsiteY2-72" fmla="*/ 1257298 h 1257298"/>
                <a:gd name="connsiteX3-73" fmla="*/ 443711 w 2680662"/>
                <a:gd name="connsiteY3-74" fmla="*/ 1256802 h 1257298"/>
                <a:gd name="connsiteX4-75" fmla="*/ 0 w 2680662"/>
                <a:gd name="connsiteY4-76" fmla="*/ 813092 h 1257298"/>
                <a:gd name="connsiteX5-77" fmla="*/ 0 w 2680662"/>
                <a:gd name="connsiteY5-78" fmla="*/ 605635 h 1257298"/>
                <a:gd name="connsiteX6-79" fmla="*/ 443711 w 2680662"/>
                <a:gd name="connsiteY6-80" fmla="*/ 161925 h 1257298"/>
                <a:gd name="connsiteX7-81" fmla="*/ 2461209 w 2680662"/>
                <a:gd name="connsiteY7-82" fmla="*/ 161923 h 1257298"/>
                <a:gd name="connsiteX8-83" fmla="*/ 2680661 w 2680662"/>
                <a:gd name="connsiteY8-84" fmla="*/ 0 h 1257298"/>
                <a:gd name="connsiteX0-85" fmla="*/ 2680661 w 2680662"/>
                <a:gd name="connsiteY0-86" fmla="*/ 0 h 1257298"/>
                <a:gd name="connsiteX1-87" fmla="*/ 2680662 w 2680662"/>
                <a:gd name="connsiteY1-88" fmla="*/ 1128217 h 1257298"/>
                <a:gd name="connsiteX2-89" fmla="*/ 2480259 w 2680662"/>
                <a:gd name="connsiteY2-90" fmla="*/ 1257298 h 1257298"/>
                <a:gd name="connsiteX3-91" fmla="*/ 443711 w 2680662"/>
                <a:gd name="connsiteY3-92" fmla="*/ 1256802 h 1257298"/>
                <a:gd name="connsiteX4-93" fmla="*/ 0 w 2680662"/>
                <a:gd name="connsiteY4-94" fmla="*/ 813092 h 1257298"/>
                <a:gd name="connsiteX5-95" fmla="*/ 0 w 2680662"/>
                <a:gd name="connsiteY5-96" fmla="*/ 605635 h 1257298"/>
                <a:gd name="connsiteX6-97" fmla="*/ 443711 w 2680662"/>
                <a:gd name="connsiteY6-98" fmla="*/ 161925 h 1257298"/>
                <a:gd name="connsiteX7-99" fmla="*/ 2461209 w 2680662"/>
                <a:gd name="connsiteY7-100" fmla="*/ 161923 h 1257298"/>
                <a:gd name="connsiteX8-101" fmla="*/ 2680661 w 2680662"/>
                <a:gd name="connsiteY8-102" fmla="*/ 0 h 1257298"/>
                <a:gd name="connsiteX0-103" fmla="*/ 2680661 w 2680662"/>
                <a:gd name="connsiteY0-104" fmla="*/ 0 h 1257348"/>
                <a:gd name="connsiteX1-105" fmla="*/ 2680662 w 2680662"/>
                <a:gd name="connsiteY1-106" fmla="*/ 1128217 h 1257348"/>
                <a:gd name="connsiteX2-107" fmla="*/ 2480259 w 2680662"/>
                <a:gd name="connsiteY2-108" fmla="*/ 1257298 h 1257348"/>
                <a:gd name="connsiteX3-109" fmla="*/ 443711 w 2680662"/>
                <a:gd name="connsiteY3-110" fmla="*/ 1256802 h 1257348"/>
                <a:gd name="connsiteX4-111" fmla="*/ 0 w 2680662"/>
                <a:gd name="connsiteY4-112" fmla="*/ 813092 h 1257348"/>
                <a:gd name="connsiteX5-113" fmla="*/ 0 w 2680662"/>
                <a:gd name="connsiteY5-114" fmla="*/ 605635 h 1257348"/>
                <a:gd name="connsiteX6-115" fmla="*/ 443711 w 2680662"/>
                <a:gd name="connsiteY6-116" fmla="*/ 161925 h 1257348"/>
                <a:gd name="connsiteX7-117" fmla="*/ 2461209 w 2680662"/>
                <a:gd name="connsiteY7-118" fmla="*/ 161923 h 1257348"/>
                <a:gd name="connsiteX8-119" fmla="*/ 2680661 w 2680662"/>
                <a:gd name="connsiteY8-120" fmla="*/ 0 h 1257348"/>
                <a:gd name="connsiteX0-121" fmla="*/ 2680661 w 2680662"/>
                <a:gd name="connsiteY0-122" fmla="*/ 0 h 1257348"/>
                <a:gd name="connsiteX1-123" fmla="*/ 2680662 w 2680662"/>
                <a:gd name="connsiteY1-124" fmla="*/ 1128217 h 1257348"/>
                <a:gd name="connsiteX2-125" fmla="*/ 2480259 w 2680662"/>
                <a:gd name="connsiteY2-126" fmla="*/ 1257298 h 1257348"/>
                <a:gd name="connsiteX3-127" fmla="*/ 443711 w 2680662"/>
                <a:gd name="connsiteY3-128" fmla="*/ 1256802 h 1257348"/>
                <a:gd name="connsiteX4-129" fmla="*/ 0 w 2680662"/>
                <a:gd name="connsiteY4-130" fmla="*/ 813092 h 1257348"/>
                <a:gd name="connsiteX5-131" fmla="*/ 0 w 2680662"/>
                <a:gd name="connsiteY5-132" fmla="*/ 605635 h 1257348"/>
                <a:gd name="connsiteX6-133" fmla="*/ 443711 w 2680662"/>
                <a:gd name="connsiteY6-134" fmla="*/ 161925 h 1257348"/>
                <a:gd name="connsiteX7-135" fmla="*/ 2461209 w 2680662"/>
                <a:gd name="connsiteY7-136" fmla="*/ 161923 h 1257348"/>
                <a:gd name="connsiteX8-137" fmla="*/ 2680661 w 2680662"/>
                <a:gd name="connsiteY8-138" fmla="*/ 0 h 1257348"/>
                <a:gd name="connsiteX0-139" fmla="*/ 2680661 w 2680662"/>
                <a:gd name="connsiteY0-140" fmla="*/ 0 h 1257348"/>
                <a:gd name="connsiteX1-141" fmla="*/ 2680662 w 2680662"/>
                <a:gd name="connsiteY1-142" fmla="*/ 1128217 h 1257348"/>
                <a:gd name="connsiteX2-143" fmla="*/ 2480259 w 2680662"/>
                <a:gd name="connsiteY2-144" fmla="*/ 1257298 h 1257348"/>
                <a:gd name="connsiteX3-145" fmla="*/ 443711 w 2680662"/>
                <a:gd name="connsiteY3-146" fmla="*/ 1256802 h 1257348"/>
                <a:gd name="connsiteX4-147" fmla="*/ 0 w 2680662"/>
                <a:gd name="connsiteY4-148" fmla="*/ 813092 h 1257348"/>
                <a:gd name="connsiteX5-149" fmla="*/ 0 w 2680662"/>
                <a:gd name="connsiteY5-150" fmla="*/ 605635 h 1257348"/>
                <a:gd name="connsiteX6-151" fmla="*/ 443711 w 2680662"/>
                <a:gd name="connsiteY6-152" fmla="*/ 161925 h 1257348"/>
                <a:gd name="connsiteX7-153" fmla="*/ 2461209 w 2680662"/>
                <a:gd name="connsiteY7-154" fmla="*/ 161923 h 1257348"/>
                <a:gd name="connsiteX8-155" fmla="*/ 2680661 w 2680662"/>
                <a:gd name="connsiteY8-156" fmla="*/ 0 h 1257348"/>
                <a:gd name="connsiteX0-157" fmla="*/ 2680661 w 2680662"/>
                <a:gd name="connsiteY0-158" fmla="*/ 0 h 1257348"/>
                <a:gd name="connsiteX1-159" fmla="*/ 2680662 w 2680662"/>
                <a:gd name="connsiteY1-160" fmla="*/ 1128217 h 1257348"/>
                <a:gd name="connsiteX2-161" fmla="*/ 2480259 w 2680662"/>
                <a:gd name="connsiteY2-162" fmla="*/ 1257298 h 1257348"/>
                <a:gd name="connsiteX3-163" fmla="*/ 443711 w 2680662"/>
                <a:gd name="connsiteY3-164" fmla="*/ 1256802 h 1257348"/>
                <a:gd name="connsiteX4-165" fmla="*/ 0 w 2680662"/>
                <a:gd name="connsiteY4-166" fmla="*/ 813092 h 1257348"/>
                <a:gd name="connsiteX5-167" fmla="*/ 0 w 2680662"/>
                <a:gd name="connsiteY5-168" fmla="*/ 605635 h 1257348"/>
                <a:gd name="connsiteX6-169" fmla="*/ 443711 w 2680662"/>
                <a:gd name="connsiteY6-170" fmla="*/ 161925 h 1257348"/>
                <a:gd name="connsiteX7-171" fmla="*/ 2461209 w 2680662"/>
                <a:gd name="connsiteY7-172" fmla="*/ 161923 h 1257348"/>
                <a:gd name="connsiteX8-173" fmla="*/ 2680661 w 2680662"/>
                <a:gd name="connsiteY8-174" fmla="*/ 0 h 12573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29" y="connsiteY7-30"/>
                </a:cxn>
                <a:cxn ang="0">
                  <a:pos x="connsiteX8-47" y="connsiteY8-48"/>
                </a:cxn>
              </a:cxnLst>
              <a:rect l="l" t="t" r="r" b="b"/>
              <a:pathLst>
                <a:path w="2680662" h="1257348">
                  <a:moveTo>
                    <a:pt x="2680661" y="0"/>
                  </a:moveTo>
                  <a:cubicBezTo>
                    <a:pt x="2680661" y="376072"/>
                    <a:pt x="2680662" y="752145"/>
                    <a:pt x="2680662" y="1128217"/>
                  </a:cubicBezTo>
                  <a:cubicBezTo>
                    <a:pt x="2680536" y="1187913"/>
                    <a:pt x="2530391" y="1259515"/>
                    <a:pt x="2480259" y="1257298"/>
                  </a:cubicBezTo>
                  <a:lnTo>
                    <a:pt x="443711" y="1256802"/>
                  </a:lnTo>
                  <a:cubicBezTo>
                    <a:pt x="198657" y="1256802"/>
                    <a:pt x="0" y="1058146"/>
                    <a:pt x="0" y="813092"/>
                  </a:cubicBezTo>
                  <a:lnTo>
                    <a:pt x="0" y="605635"/>
                  </a:lnTo>
                  <a:cubicBezTo>
                    <a:pt x="0" y="360581"/>
                    <a:pt x="198657" y="161925"/>
                    <a:pt x="443711" y="161925"/>
                  </a:cubicBezTo>
                  <a:lnTo>
                    <a:pt x="2461209" y="161923"/>
                  </a:lnTo>
                  <a:cubicBezTo>
                    <a:pt x="2524835" y="162718"/>
                    <a:pt x="2657516" y="73024"/>
                    <a:pt x="2680661" y="0"/>
                  </a:cubicBezTo>
                  <a:close/>
                </a:path>
              </a:pathLst>
            </a:custGeom>
            <a:gradFill>
              <a:gsLst>
                <a:gs pos="0">
                  <a:srgbClr val="E30613"/>
                </a:gs>
                <a:gs pos="100000">
                  <a:srgbClr val="81040B"/>
                </a:gs>
              </a:gsLst>
              <a:lin ang="36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文本框 29"/>
            <p:cNvSpPr txBox="1"/>
            <p:nvPr/>
          </p:nvSpPr>
          <p:spPr>
            <a:xfrm>
              <a:off x="5012807" y="3738391"/>
              <a:ext cx="732893" cy="646331"/>
            </a:xfrm>
            <a:prstGeom prst="rect">
              <a:avLst/>
            </a:prstGeom>
            <a:noFill/>
          </p:spPr>
          <p:txBody>
            <a:bodyPr wrap="none" rtlCol="0">
              <a:spAutoFit/>
            </a:bodyPr>
            <a:lstStyle/>
            <a:p>
              <a:r>
                <a:rPr lang="en-US" altLang="zh-CN" sz="3600" b="1" dirty="0" smtClean="0">
                  <a:solidFill>
                    <a:schemeClr val="bg1"/>
                  </a:solidFill>
                  <a:latin typeface="Arial Rounded MT Bold" panose="020F0704030504030204" pitchFamily="34" charset="0"/>
                  <a:ea typeface="Kozuka Mincho Pr6N H" panose="02020900000000000000" pitchFamily="18" charset="-128"/>
                  <a:cs typeface="Arial Unicode MS" panose="020B0604020202020204" charset="-122"/>
                </a:rPr>
                <a:t>02</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charset="-122"/>
              </a:endParaRPr>
            </a:p>
          </p:txBody>
        </p:sp>
        <p:sp>
          <p:nvSpPr>
            <p:cNvPr id="31" name="Freeform 14"/>
            <p:cNvSpPr>
              <a:spLocks noEditPoints="1"/>
            </p:cNvSpPr>
            <p:nvPr/>
          </p:nvSpPr>
          <p:spPr bwMode="auto">
            <a:xfrm>
              <a:off x="5168350" y="2360040"/>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32" name="任意多边形 31"/>
          <p:cNvSpPr/>
          <p:nvPr/>
        </p:nvSpPr>
        <p:spPr>
          <a:xfrm>
            <a:off x="4117267" y="2564428"/>
            <a:ext cx="774894" cy="1915792"/>
          </a:xfrm>
          <a:custGeom>
            <a:avLst/>
            <a:gdLst>
              <a:gd name="connsiteX0" fmla="*/ 195073 w 390146"/>
              <a:gd name="connsiteY0" fmla="*/ 0 h 1913292"/>
              <a:gd name="connsiteX1" fmla="*/ 390146 w 390146"/>
              <a:gd name="connsiteY1" fmla="*/ 195073 h 1913292"/>
              <a:gd name="connsiteX2" fmla="*/ 390145 w 390146"/>
              <a:gd name="connsiteY2" fmla="*/ 1913292 h 1913292"/>
              <a:gd name="connsiteX3" fmla="*/ 0 w 390146"/>
              <a:gd name="connsiteY3" fmla="*/ 1913292 h 1913292"/>
              <a:gd name="connsiteX4" fmla="*/ 0 w 390146"/>
              <a:gd name="connsiteY4" fmla="*/ 195073 h 1913292"/>
              <a:gd name="connsiteX5" fmla="*/ 195073 w 390146"/>
              <a:gd name="connsiteY5" fmla="*/ 0 h 1913292"/>
              <a:gd name="connsiteX0-1" fmla="*/ 195417 w 390490"/>
              <a:gd name="connsiteY0-2" fmla="*/ 0 h 1913292"/>
              <a:gd name="connsiteX1-3" fmla="*/ 390490 w 390490"/>
              <a:gd name="connsiteY1-4" fmla="*/ 195073 h 1913292"/>
              <a:gd name="connsiteX2-5" fmla="*/ 390489 w 390490"/>
              <a:gd name="connsiteY2-6" fmla="*/ 1913292 h 1913292"/>
              <a:gd name="connsiteX3-7" fmla="*/ 344 w 390490"/>
              <a:gd name="connsiteY3-8" fmla="*/ 1913292 h 1913292"/>
              <a:gd name="connsiteX4-9" fmla="*/ 0 w 390490"/>
              <a:gd name="connsiteY4-10" fmla="*/ 1612451 h 1913292"/>
              <a:gd name="connsiteX5-11" fmla="*/ 344 w 390490"/>
              <a:gd name="connsiteY5-12" fmla="*/ 195073 h 1913292"/>
              <a:gd name="connsiteX6" fmla="*/ 195417 w 390490"/>
              <a:gd name="connsiteY6" fmla="*/ 0 h 1913292"/>
              <a:gd name="connsiteX0-13" fmla="*/ 544843 w 739916"/>
              <a:gd name="connsiteY0-14" fmla="*/ 0 h 1918289"/>
              <a:gd name="connsiteX1-15" fmla="*/ 739916 w 739916"/>
              <a:gd name="connsiteY1-16" fmla="*/ 195073 h 1918289"/>
              <a:gd name="connsiteX2-17" fmla="*/ 739915 w 739916"/>
              <a:gd name="connsiteY2-18" fmla="*/ 1913292 h 1918289"/>
              <a:gd name="connsiteX3-19" fmla="*/ 0 w 739916"/>
              <a:gd name="connsiteY3-20" fmla="*/ 1918289 h 1918289"/>
              <a:gd name="connsiteX4-21" fmla="*/ 349426 w 739916"/>
              <a:gd name="connsiteY4-22" fmla="*/ 1612451 h 1918289"/>
              <a:gd name="connsiteX5-23" fmla="*/ 349770 w 739916"/>
              <a:gd name="connsiteY5-24" fmla="*/ 195073 h 1918289"/>
              <a:gd name="connsiteX6-25" fmla="*/ 544843 w 739916"/>
              <a:gd name="connsiteY6-26" fmla="*/ 0 h 1918289"/>
              <a:gd name="connsiteX0-27" fmla="*/ 562332 w 757405"/>
              <a:gd name="connsiteY0-28" fmla="*/ 0 h 1915791"/>
              <a:gd name="connsiteX1-29" fmla="*/ 757405 w 757405"/>
              <a:gd name="connsiteY1-30" fmla="*/ 195073 h 1915791"/>
              <a:gd name="connsiteX2-31" fmla="*/ 757404 w 757405"/>
              <a:gd name="connsiteY2-32" fmla="*/ 1913292 h 1915791"/>
              <a:gd name="connsiteX3-33" fmla="*/ 0 w 757405"/>
              <a:gd name="connsiteY3-34" fmla="*/ 1915791 h 1915791"/>
              <a:gd name="connsiteX4-35" fmla="*/ 366915 w 757405"/>
              <a:gd name="connsiteY4-36" fmla="*/ 1612451 h 1915791"/>
              <a:gd name="connsiteX5-37" fmla="*/ 367259 w 757405"/>
              <a:gd name="connsiteY5-38" fmla="*/ 195073 h 1915791"/>
              <a:gd name="connsiteX6-39" fmla="*/ 562332 w 757405"/>
              <a:gd name="connsiteY6-40" fmla="*/ 0 h 1915791"/>
              <a:gd name="connsiteX0-41" fmla="*/ 562332 w 757405"/>
              <a:gd name="connsiteY0-42" fmla="*/ 0 h 1920788"/>
              <a:gd name="connsiteX1-43" fmla="*/ 757405 w 757405"/>
              <a:gd name="connsiteY1-44" fmla="*/ 195073 h 1920788"/>
              <a:gd name="connsiteX2-45" fmla="*/ 757404 w 757405"/>
              <a:gd name="connsiteY2-46" fmla="*/ 1913292 h 1920788"/>
              <a:gd name="connsiteX3-47" fmla="*/ 0 w 757405"/>
              <a:gd name="connsiteY3-48" fmla="*/ 1920788 h 1920788"/>
              <a:gd name="connsiteX4-49" fmla="*/ 366915 w 757405"/>
              <a:gd name="connsiteY4-50" fmla="*/ 1612451 h 1920788"/>
              <a:gd name="connsiteX5-51" fmla="*/ 367259 w 757405"/>
              <a:gd name="connsiteY5-52" fmla="*/ 195073 h 1920788"/>
              <a:gd name="connsiteX6-53" fmla="*/ 562332 w 757405"/>
              <a:gd name="connsiteY6-54" fmla="*/ 0 h 1920788"/>
              <a:gd name="connsiteX0-55" fmla="*/ 562332 w 757405"/>
              <a:gd name="connsiteY0-56" fmla="*/ 0 h 1920788"/>
              <a:gd name="connsiteX1-57" fmla="*/ 757405 w 757405"/>
              <a:gd name="connsiteY1-58" fmla="*/ 195073 h 1920788"/>
              <a:gd name="connsiteX2-59" fmla="*/ 757404 w 757405"/>
              <a:gd name="connsiteY2-60" fmla="*/ 1913292 h 1920788"/>
              <a:gd name="connsiteX3-61" fmla="*/ 0 w 757405"/>
              <a:gd name="connsiteY3-62" fmla="*/ 1920788 h 1920788"/>
              <a:gd name="connsiteX4-63" fmla="*/ 366915 w 757405"/>
              <a:gd name="connsiteY4-64" fmla="*/ 1612451 h 1920788"/>
              <a:gd name="connsiteX5-65" fmla="*/ 367259 w 757405"/>
              <a:gd name="connsiteY5-66" fmla="*/ 195073 h 1920788"/>
              <a:gd name="connsiteX6-67" fmla="*/ 562332 w 757405"/>
              <a:gd name="connsiteY6-68" fmla="*/ 0 h 1920788"/>
              <a:gd name="connsiteX0-69" fmla="*/ 562332 w 757405"/>
              <a:gd name="connsiteY0-70" fmla="*/ 0 h 1918290"/>
              <a:gd name="connsiteX1-71" fmla="*/ 757405 w 757405"/>
              <a:gd name="connsiteY1-72" fmla="*/ 195073 h 1918290"/>
              <a:gd name="connsiteX2-73" fmla="*/ 757404 w 757405"/>
              <a:gd name="connsiteY2-74" fmla="*/ 1913292 h 1918290"/>
              <a:gd name="connsiteX3-75" fmla="*/ 0 w 757405"/>
              <a:gd name="connsiteY3-76" fmla="*/ 1918290 h 1918290"/>
              <a:gd name="connsiteX4-77" fmla="*/ 366915 w 757405"/>
              <a:gd name="connsiteY4-78" fmla="*/ 1612451 h 1918290"/>
              <a:gd name="connsiteX5-79" fmla="*/ 367259 w 757405"/>
              <a:gd name="connsiteY5-80" fmla="*/ 195073 h 1918290"/>
              <a:gd name="connsiteX6-81" fmla="*/ 562332 w 757405"/>
              <a:gd name="connsiteY6-82" fmla="*/ 0 h 1918290"/>
              <a:gd name="connsiteX0-83" fmla="*/ 562332 w 757405"/>
              <a:gd name="connsiteY0-84" fmla="*/ 0 h 1918290"/>
              <a:gd name="connsiteX1-85" fmla="*/ 757405 w 757405"/>
              <a:gd name="connsiteY1-86" fmla="*/ 195073 h 1918290"/>
              <a:gd name="connsiteX2-87" fmla="*/ 757404 w 757405"/>
              <a:gd name="connsiteY2-88" fmla="*/ 1913292 h 1918290"/>
              <a:gd name="connsiteX3-89" fmla="*/ 0 w 757405"/>
              <a:gd name="connsiteY3-90" fmla="*/ 1918290 h 1918290"/>
              <a:gd name="connsiteX4-91" fmla="*/ 366915 w 757405"/>
              <a:gd name="connsiteY4-92" fmla="*/ 1612451 h 1918290"/>
              <a:gd name="connsiteX5-93" fmla="*/ 367259 w 757405"/>
              <a:gd name="connsiteY5-94" fmla="*/ 195073 h 1918290"/>
              <a:gd name="connsiteX6-95" fmla="*/ 562332 w 757405"/>
              <a:gd name="connsiteY6-96" fmla="*/ 0 h 1918290"/>
              <a:gd name="connsiteX0-97" fmla="*/ 562332 w 757405"/>
              <a:gd name="connsiteY0-98" fmla="*/ 0 h 1915792"/>
              <a:gd name="connsiteX1-99" fmla="*/ 757405 w 757405"/>
              <a:gd name="connsiteY1-100" fmla="*/ 195073 h 1915792"/>
              <a:gd name="connsiteX2-101" fmla="*/ 757404 w 757405"/>
              <a:gd name="connsiteY2-102" fmla="*/ 1913292 h 1915792"/>
              <a:gd name="connsiteX3-103" fmla="*/ 0 w 757405"/>
              <a:gd name="connsiteY3-104" fmla="*/ 1915792 h 1915792"/>
              <a:gd name="connsiteX4-105" fmla="*/ 366915 w 757405"/>
              <a:gd name="connsiteY4-106" fmla="*/ 1612451 h 1915792"/>
              <a:gd name="connsiteX5-107" fmla="*/ 367259 w 757405"/>
              <a:gd name="connsiteY5-108" fmla="*/ 195073 h 1915792"/>
              <a:gd name="connsiteX6-109" fmla="*/ 562332 w 757405"/>
              <a:gd name="connsiteY6-110" fmla="*/ 0 h 1915792"/>
              <a:gd name="connsiteX0-111" fmla="*/ 562332 w 757405"/>
              <a:gd name="connsiteY0-112" fmla="*/ 0 h 1918290"/>
              <a:gd name="connsiteX1-113" fmla="*/ 757405 w 757405"/>
              <a:gd name="connsiteY1-114" fmla="*/ 195073 h 1918290"/>
              <a:gd name="connsiteX2-115" fmla="*/ 757404 w 757405"/>
              <a:gd name="connsiteY2-116" fmla="*/ 1913292 h 1918290"/>
              <a:gd name="connsiteX3-117" fmla="*/ 0 w 757405"/>
              <a:gd name="connsiteY3-118" fmla="*/ 1918290 h 1918290"/>
              <a:gd name="connsiteX4-119" fmla="*/ 366915 w 757405"/>
              <a:gd name="connsiteY4-120" fmla="*/ 1612451 h 1918290"/>
              <a:gd name="connsiteX5-121" fmla="*/ 367259 w 757405"/>
              <a:gd name="connsiteY5-122" fmla="*/ 195073 h 1918290"/>
              <a:gd name="connsiteX6-123" fmla="*/ 562332 w 757405"/>
              <a:gd name="connsiteY6-124" fmla="*/ 0 h 1918290"/>
              <a:gd name="connsiteX0-125" fmla="*/ 562332 w 757405"/>
              <a:gd name="connsiteY0-126" fmla="*/ 0 h 1918290"/>
              <a:gd name="connsiteX1-127" fmla="*/ 757405 w 757405"/>
              <a:gd name="connsiteY1-128" fmla="*/ 195073 h 1918290"/>
              <a:gd name="connsiteX2-129" fmla="*/ 757404 w 757405"/>
              <a:gd name="connsiteY2-130" fmla="*/ 1913292 h 1918290"/>
              <a:gd name="connsiteX3-131" fmla="*/ 0 w 757405"/>
              <a:gd name="connsiteY3-132" fmla="*/ 1918290 h 1918290"/>
              <a:gd name="connsiteX4-133" fmla="*/ 366915 w 757405"/>
              <a:gd name="connsiteY4-134" fmla="*/ 1612451 h 1918290"/>
              <a:gd name="connsiteX5-135" fmla="*/ 367259 w 757405"/>
              <a:gd name="connsiteY5-136" fmla="*/ 195073 h 1918290"/>
              <a:gd name="connsiteX6-137" fmla="*/ 562332 w 757405"/>
              <a:gd name="connsiteY6-138" fmla="*/ 0 h 1918290"/>
              <a:gd name="connsiteX0-139" fmla="*/ 559834 w 754907"/>
              <a:gd name="connsiteY0-140" fmla="*/ 0 h 1923287"/>
              <a:gd name="connsiteX1-141" fmla="*/ 754907 w 754907"/>
              <a:gd name="connsiteY1-142" fmla="*/ 195073 h 1923287"/>
              <a:gd name="connsiteX2-143" fmla="*/ 754906 w 754907"/>
              <a:gd name="connsiteY2-144" fmla="*/ 1913292 h 1923287"/>
              <a:gd name="connsiteX3-145" fmla="*/ 0 w 754907"/>
              <a:gd name="connsiteY3-146" fmla="*/ 1923287 h 1923287"/>
              <a:gd name="connsiteX4-147" fmla="*/ 364417 w 754907"/>
              <a:gd name="connsiteY4-148" fmla="*/ 1612451 h 1923287"/>
              <a:gd name="connsiteX5-149" fmla="*/ 364761 w 754907"/>
              <a:gd name="connsiteY5-150" fmla="*/ 195073 h 1923287"/>
              <a:gd name="connsiteX6-151" fmla="*/ 559834 w 754907"/>
              <a:gd name="connsiteY6-152" fmla="*/ 0 h 1923287"/>
              <a:gd name="connsiteX0-153" fmla="*/ 579821 w 774894"/>
              <a:gd name="connsiteY0-154" fmla="*/ 0 h 1918290"/>
              <a:gd name="connsiteX1-155" fmla="*/ 774894 w 774894"/>
              <a:gd name="connsiteY1-156" fmla="*/ 195073 h 1918290"/>
              <a:gd name="connsiteX2-157" fmla="*/ 774893 w 774894"/>
              <a:gd name="connsiteY2-158" fmla="*/ 1913292 h 1918290"/>
              <a:gd name="connsiteX3-159" fmla="*/ 0 w 774894"/>
              <a:gd name="connsiteY3-160" fmla="*/ 1918290 h 1918290"/>
              <a:gd name="connsiteX4-161" fmla="*/ 384404 w 774894"/>
              <a:gd name="connsiteY4-162" fmla="*/ 1612451 h 1918290"/>
              <a:gd name="connsiteX5-163" fmla="*/ 384748 w 774894"/>
              <a:gd name="connsiteY5-164" fmla="*/ 195073 h 1918290"/>
              <a:gd name="connsiteX6-165" fmla="*/ 579821 w 774894"/>
              <a:gd name="connsiteY6-166" fmla="*/ 0 h 1918290"/>
              <a:gd name="connsiteX0-167" fmla="*/ 579821 w 774894"/>
              <a:gd name="connsiteY0-168" fmla="*/ 0 h 1923287"/>
              <a:gd name="connsiteX1-169" fmla="*/ 774894 w 774894"/>
              <a:gd name="connsiteY1-170" fmla="*/ 195073 h 1923287"/>
              <a:gd name="connsiteX2-171" fmla="*/ 774893 w 774894"/>
              <a:gd name="connsiteY2-172" fmla="*/ 1913292 h 1923287"/>
              <a:gd name="connsiteX3-173" fmla="*/ 0 w 774894"/>
              <a:gd name="connsiteY3-174" fmla="*/ 1923287 h 1923287"/>
              <a:gd name="connsiteX4-175" fmla="*/ 384404 w 774894"/>
              <a:gd name="connsiteY4-176" fmla="*/ 1612451 h 1923287"/>
              <a:gd name="connsiteX5-177" fmla="*/ 384748 w 774894"/>
              <a:gd name="connsiteY5-178" fmla="*/ 195073 h 1923287"/>
              <a:gd name="connsiteX6-179" fmla="*/ 579821 w 774894"/>
              <a:gd name="connsiteY6-180" fmla="*/ 0 h 1923287"/>
              <a:gd name="connsiteX0-181" fmla="*/ 579821 w 774894"/>
              <a:gd name="connsiteY0-182" fmla="*/ 0 h 1918290"/>
              <a:gd name="connsiteX1-183" fmla="*/ 774894 w 774894"/>
              <a:gd name="connsiteY1-184" fmla="*/ 195073 h 1918290"/>
              <a:gd name="connsiteX2-185" fmla="*/ 774893 w 774894"/>
              <a:gd name="connsiteY2-186" fmla="*/ 1913292 h 1918290"/>
              <a:gd name="connsiteX3-187" fmla="*/ 0 w 774894"/>
              <a:gd name="connsiteY3-188" fmla="*/ 1918290 h 1918290"/>
              <a:gd name="connsiteX4-189" fmla="*/ 384404 w 774894"/>
              <a:gd name="connsiteY4-190" fmla="*/ 1612451 h 1918290"/>
              <a:gd name="connsiteX5-191" fmla="*/ 384748 w 774894"/>
              <a:gd name="connsiteY5-192" fmla="*/ 195073 h 1918290"/>
              <a:gd name="connsiteX6-193" fmla="*/ 579821 w 774894"/>
              <a:gd name="connsiteY6-194" fmla="*/ 0 h 1918290"/>
              <a:gd name="connsiteX0-195" fmla="*/ 574824 w 769897"/>
              <a:gd name="connsiteY0-196" fmla="*/ 0 h 1918290"/>
              <a:gd name="connsiteX1-197" fmla="*/ 769897 w 769897"/>
              <a:gd name="connsiteY1-198" fmla="*/ 195073 h 1918290"/>
              <a:gd name="connsiteX2-199" fmla="*/ 769896 w 769897"/>
              <a:gd name="connsiteY2-200" fmla="*/ 1913292 h 1918290"/>
              <a:gd name="connsiteX3-201" fmla="*/ 0 w 769897"/>
              <a:gd name="connsiteY3-202" fmla="*/ 1918290 h 1918290"/>
              <a:gd name="connsiteX4-203" fmla="*/ 379407 w 769897"/>
              <a:gd name="connsiteY4-204" fmla="*/ 1612451 h 1918290"/>
              <a:gd name="connsiteX5-205" fmla="*/ 379751 w 769897"/>
              <a:gd name="connsiteY5-206" fmla="*/ 195073 h 1918290"/>
              <a:gd name="connsiteX6-207" fmla="*/ 574824 w 769897"/>
              <a:gd name="connsiteY6-208" fmla="*/ 0 h 1918290"/>
              <a:gd name="connsiteX0-209" fmla="*/ 579821 w 774894"/>
              <a:gd name="connsiteY0-210" fmla="*/ 0 h 1915792"/>
              <a:gd name="connsiteX1-211" fmla="*/ 774894 w 774894"/>
              <a:gd name="connsiteY1-212" fmla="*/ 195073 h 1915792"/>
              <a:gd name="connsiteX2-213" fmla="*/ 774893 w 774894"/>
              <a:gd name="connsiteY2-214" fmla="*/ 1913292 h 1915792"/>
              <a:gd name="connsiteX3-215" fmla="*/ 0 w 774894"/>
              <a:gd name="connsiteY3-216" fmla="*/ 1915792 h 1915792"/>
              <a:gd name="connsiteX4-217" fmla="*/ 384404 w 774894"/>
              <a:gd name="connsiteY4-218" fmla="*/ 1612451 h 1915792"/>
              <a:gd name="connsiteX5-219" fmla="*/ 384748 w 774894"/>
              <a:gd name="connsiteY5-220" fmla="*/ 195073 h 1915792"/>
              <a:gd name="connsiteX6-221" fmla="*/ 579821 w 774894"/>
              <a:gd name="connsiteY6-222" fmla="*/ 0 h 19157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774894" h="1915792">
                <a:moveTo>
                  <a:pt x="579821" y="0"/>
                </a:moveTo>
                <a:cubicBezTo>
                  <a:pt x="687557" y="0"/>
                  <a:pt x="774894" y="87337"/>
                  <a:pt x="774894" y="195073"/>
                </a:cubicBezTo>
                <a:cubicBezTo>
                  <a:pt x="774894" y="767813"/>
                  <a:pt x="774893" y="1340552"/>
                  <a:pt x="774893" y="1913292"/>
                </a:cubicBezTo>
                <a:lnTo>
                  <a:pt x="0" y="1915792"/>
                </a:lnTo>
                <a:cubicBezTo>
                  <a:pt x="257216" y="1833001"/>
                  <a:pt x="384519" y="1712731"/>
                  <a:pt x="384404" y="1612451"/>
                </a:cubicBezTo>
                <a:cubicBezTo>
                  <a:pt x="384519" y="1139992"/>
                  <a:pt x="384633" y="667532"/>
                  <a:pt x="384748" y="195073"/>
                </a:cubicBezTo>
                <a:cubicBezTo>
                  <a:pt x="384748" y="87337"/>
                  <a:pt x="472085" y="0"/>
                  <a:pt x="579821" y="0"/>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任意多边形 32"/>
          <p:cNvSpPr/>
          <p:nvPr/>
        </p:nvSpPr>
        <p:spPr>
          <a:xfrm>
            <a:off x="5482017" y="3323003"/>
            <a:ext cx="774894" cy="1915792"/>
          </a:xfrm>
          <a:custGeom>
            <a:avLst/>
            <a:gdLst>
              <a:gd name="connsiteX0" fmla="*/ 195073 w 390146"/>
              <a:gd name="connsiteY0" fmla="*/ 0 h 1913292"/>
              <a:gd name="connsiteX1" fmla="*/ 390146 w 390146"/>
              <a:gd name="connsiteY1" fmla="*/ 195073 h 1913292"/>
              <a:gd name="connsiteX2" fmla="*/ 390145 w 390146"/>
              <a:gd name="connsiteY2" fmla="*/ 1913292 h 1913292"/>
              <a:gd name="connsiteX3" fmla="*/ 0 w 390146"/>
              <a:gd name="connsiteY3" fmla="*/ 1913292 h 1913292"/>
              <a:gd name="connsiteX4" fmla="*/ 0 w 390146"/>
              <a:gd name="connsiteY4" fmla="*/ 195073 h 1913292"/>
              <a:gd name="connsiteX5" fmla="*/ 195073 w 390146"/>
              <a:gd name="connsiteY5" fmla="*/ 0 h 1913292"/>
              <a:gd name="connsiteX0-1" fmla="*/ 195417 w 390490"/>
              <a:gd name="connsiteY0-2" fmla="*/ 0 h 1913292"/>
              <a:gd name="connsiteX1-3" fmla="*/ 390490 w 390490"/>
              <a:gd name="connsiteY1-4" fmla="*/ 195073 h 1913292"/>
              <a:gd name="connsiteX2-5" fmla="*/ 390489 w 390490"/>
              <a:gd name="connsiteY2-6" fmla="*/ 1913292 h 1913292"/>
              <a:gd name="connsiteX3-7" fmla="*/ 344 w 390490"/>
              <a:gd name="connsiteY3-8" fmla="*/ 1913292 h 1913292"/>
              <a:gd name="connsiteX4-9" fmla="*/ 0 w 390490"/>
              <a:gd name="connsiteY4-10" fmla="*/ 1612451 h 1913292"/>
              <a:gd name="connsiteX5-11" fmla="*/ 344 w 390490"/>
              <a:gd name="connsiteY5-12" fmla="*/ 195073 h 1913292"/>
              <a:gd name="connsiteX6" fmla="*/ 195417 w 390490"/>
              <a:gd name="connsiteY6" fmla="*/ 0 h 1913292"/>
              <a:gd name="connsiteX0-13" fmla="*/ 544843 w 739916"/>
              <a:gd name="connsiteY0-14" fmla="*/ 0 h 1918289"/>
              <a:gd name="connsiteX1-15" fmla="*/ 739916 w 739916"/>
              <a:gd name="connsiteY1-16" fmla="*/ 195073 h 1918289"/>
              <a:gd name="connsiteX2-17" fmla="*/ 739915 w 739916"/>
              <a:gd name="connsiteY2-18" fmla="*/ 1913292 h 1918289"/>
              <a:gd name="connsiteX3-19" fmla="*/ 0 w 739916"/>
              <a:gd name="connsiteY3-20" fmla="*/ 1918289 h 1918289"/>
              <a:gd name="connsiteX4-21" fmla="*/ 349426 w 739916"/>
              <a:gd name="connsiteY4-22" fmla="*/ 1612451 h 1918289"/>
              <a:gd name="connsiteX5-23" fmla="*/ 349770 w 739916"/>
              <a:gd name="connsiteY5-24" fmla="*/ 195073 h 1918289"/>
              <a:gd name="connsiteX6-25" fmla="*/ 544843 w 739916"/>
              <a:gd name="connsiteY6-26" fmla="*/ 0 h 1918289"/>
              <a:gd name="connsiteX0-27" fmla="*/ 562332 w 757405"/>
              <a:gd name="connsiteY0-28" fmla="*/ 0 h 1915791"/>
              <a:gd name="connsiteX1-29" fmla="*/ 757405 w 757405"/>
              <a:gd name="connsiteY1-30" fmla="*/ 195073 h 1915791"/>
              <a:gd name="connsiteX2-31" fmla="*/ 757404 w 757405"/>
              <a:gd name="connsiteY2-32" fmla="*/ 1913292 h 1915791"/>
              <a:gd name="connsiteX3-33" fmla="*/ 0 w 757405"/>
              <a:gd name="connsiteY3-34" fmla="*/ 1915791 h 1915791"/>
              <a:gd name="connsiteX4-35" fmla="*/ 366915 w 757405"/>
              <a:gd name="connsiteY4-36" fmla="*/ 1612451 h 1915791"/>
              <a:gd name="connsiteX5-37" fmla="*/ 367259 w 757405"/>
              <a:gd name="connsiteY5-38" fmla="*/ 195073 h 1915791"/>
              <a:gd name="connsiteX6-39" fmla="*/ 562332 w 757405"/>
              <a:gd name="connsiteY6-40" fmla="*/ 0 h 1915791"/>
              <a:gd name="connsiteX0-41" fmla="*/ 562332 w 757405"/>
              <a:gd name="connsiteY0-42" fmla="*/ 0 h 1920788"/>
              <a:gd name="connsiteX1-43" fmla="*/ 757405 w 757405"/>
              <a:gd name="connsiteY1-44" fmla="*/ 195073 h 1920788"/>
              <a:gd name="connsiteX2-45" fmla="*/ 757404 w 757405"/>
              <a:gd name="connsiteY2-46" fmla="*/ 1913292 h 1920788"/>
              <a:gd name="connsiteX3-47" fmla="*/ 0 w 757405"/>
              <a:gd name="connsiteY3-48" fmla="*/ 1920788 h 1920788"/>
              <a:gd name="connsiteX4-49" fmla="*/ 366915 w 757405"/>
              <a:gd name="connsiteY4-50" fmla="*/ 1612451 h 1920788"/>
              <a:gd name="connsiteX5-51" fmla="*/ 367259 w 757405"/>
              <a:gd name="connsiteY5-52" fmla="*/ 195073 h 1920788"/>
              <a:gd name="connsiteX6-53" fmla="*/ 562332 w 757405"/>
              <a:gd name="connsiteY6-54" fmla="*/ 0 h 1920788"/>
              <a:gd name="connsiteX0-55" fmla="*/ 562332 w 757405"/>
              <a:gd name="connsiteY0-56" fmla="*/ 0 h 1920788"/>
              <a:gd name="connsiteX1-57" fmla="*/ 757405 w 757405"/>
              <a:gd name="connsiteY1-58" fmla="*/ 195073 h 1920788"/>
              <a:gd name="connsiteX2-59" fmla="*/ 757404 w 757405"/>
              <a:gd name="connsiteY2-60" fmla="*/ 1913292 h 1920788"/>
              <a:gd name="connsiteX3-61" fmla="*/ 0 w 757405"/>
              <a:gd name="connsiteY3-62" fmla="*/ 1920788 h 1920788"/>
              <a:gd name="connsiteX4-63" fmla="*/ 366915 w 757405"/>
              <a:gd name="connsiteY4-64" fmla="*/ 1612451 h 1920788"/>
              <a:gd name="connsiteX5-65" fmla="*/ 367259 w 757405"/>
              <a:gd name="connsiteY5-66" fmla="*/ 195073 h 1920788"/>
              <a:gd name="connsiteX6-67" fmla="*/ 562332 w 757405"/>
              <a:gd name="connsiteY6-68" fmla="*/ 0 h 1920788"/>
              <a:gd name="connsiteX0-69" fmla="*/ 562332 w 757405"/>
              <a:gd name="connsiteY0-70" fmla="*/ 0 h 1918290"/>
              <a:gd name="connsiteX1-71" fmla="*/ 757405 w 757405"/>
              <a:gd name="connsiteY1-72" fmla="*/ 195073 h 1918290"/>
              <a:gd name="connsiteX2-73" fmla="*/ 757404 w 757405"/>
              <a:gd name="connsiteY2-74" fmla="*/ 1913292 h 1918290"/>
              <a:gd name="connsiteX3-75" fmla="*/ 0 w 757405"/>
              <a:gd name="connsiteY3-76" fmla="*/ 1918290 h 1918290"/>
              <a:gd name="connsiteX4-77" fmla="*/ 366915 w 757405"/>
              <a:gd name="connsiteY4-78" fmla="*/ 1612451 h 1918290"/>
              <a:gd name="connsiteX5-79" fmla="*/ 367259 w 757405"/>
              <a:gd name="connsiteY5-80" fmla="*/ 195073 h 1918290"/>
              <a:gd name="connsiteX6-81" fmla="*/ 562332 w 757405"/>
              <a:gd name="connsiteY6-82" fmla="*/ 0 h 1918290"/>
              <a:gd name="connsiteX0-83" fmla="*/ 562332 w 757405"/>
              <a:gd name="connsiteY0-84" fmla="*/ 0 h 1918290"/>
              <a:gd name="connsiteX1-85" fmla="*/ 757405 w 757405"/>
              <a:gd name="connsiteY1-86" fmla="*/ 195073 h 1918290"/>
              <a:gd name="connsiteX2-87" fmla="*/ 757404 w 757405"/>
              <a:gd name="connsiteY2-88" fmla="*/ 1913292 h 1918290"/>
              <a:gd name="connsiteX3-89" fmla="*/ 0 w 757405"/>
              <a:gd name="connsiteY3-90" fmla="*/ 1918290 h 1918290"/>
              <a:gd name="connsiteX4-91" fmla="*/ 366915 w 757405"/>
              <a:gd name="connsiteY4-92" fmla="*/ 1612451 h 1918290"/>
              <a:gd name="connsiteX5-93" fmla="*/ 367259 w 757405"/>
              <a:gd name="connsiteY5-94" fmla="*/ 195073 h 1918290"/>
              <a:gd name="connsiteX6-95" fmla="*/ 562332 w 757405"/>
              <a:gd name="connsiteY6-96" fmla="*/ 0 h 1918290"/>
              <a:gd name="connsiteX0-97" fmla="*/ 562332 w 757405"/>
              <a:gd name="connsiteY0-98" fmla="*/ 0 h 1915792"/>
              <a:gd name="connsiteX1-99" fmla="*/ 757405 w 757405"/>
              <a:gd name="connsiteY1-100" fmla="*/ 195073 h 1915792"/>
              <a:gd name="connsiteX2-101" fmla="*/ 757404 w 757405"/>
              <a:gd name="connsiteY2-102" fmla="*/ 1913292 h 1915792"/>
              <a:gd name="connsiteX3-103" fmla="*/ 0 w 757405"/>
              <a:gd name="connsiteY3-104" fmla="*/ 1915792 h 1915792"/>
              <a:gd name="connsiteX4-105" fmla="*/ 366915 w 757405"/>
              <a:gd name="connsiteY4-106" fmla="*/ 1612451 h 1915792"/>
              <a:gd name="connsiteX5-107" fmla="*/ 367259 w 757405"/>
              <a:gd name="connsiteY5-108" fmla="*/ 195073 h 1915792"/>
              <a:gd name="connsiteX6-109" fmla="*/ 562332 w 757405"/>
              <a:gd name="connsiteY6-110" fmla="*/ 0 h 1915792"/>
              <a:gd name="connsiteX0-111" fmla="*/ 562332 w 757405"/>
              <a:gd name="connsiteY0-112" fmla="*/ 0 h 1918290"/>
              <a:gd name="connsiteX1-113" fmla="*/ 757405 w 757405"/>
              <a:gd name="connsiteY1-114" fmla="*/ 195073 h 1918290"/>
              <a:gd name="connsiteX2-115" fmla="*/ 757404 w 757405"/>
              <a:gd name="connsiteY2-116" fmla="*/ 1913292 h 1918290"/>
              <a:gd name="connsiteX3-117" fmla="*/ 0 w 757405"/>
              <a:gd name="connsiteY3-118" fmla="*/ 1918290 h 1918290"/>
              <a:gd name="connsiteX4-119" fmla="*/ 366915 w 757405"/>
              <a:gd name="connsiteY4-120" fmla="*/ 1612451 h 1918290"/>
              <a:gd name="connsiteX5-121" fmla="*/ 367259 w 757405"/>
              <a:gd name="connsiteY5-122" fmla="*/ 195073 h 1918290"/>
              <a:gd name="connsiteX6-123" fmla="*/ 562332 w 757405"/>
              <a:gd name="connsiteY6-124" fmla="*/ 0 h 1918290"/>
              <a:gd name="connsiteX0-125" fmla="*/ 562332 w 757405"/>
              <a:gd name="connsiteY0-126" fmla="*/ 0 h 1918290"/>
              <a:gd name="connsiteX1-127" fmla="*/ 757405 w 757405"/>
              <a:gd name="connsiteY1-128" fmla="*/ 195073 h 1918290"/>
              <a:gd name="connsiteX2-129" fmla="*/ 757404 w 757405"/>
              <a:gd name="connsiteY2-130" fmla="*/ 1913292 h 1918290"/>
              <a:gd name="connsiteX3-131" fmla="*/ 0 w 757405"/>
              <a:gd name="connsiteY3-132" fmla="*/ 1918290 h 1918290"/>
              <a:gd name="connsiteX4-133" fmla="*/ 366915 w 757405"/>
              <a:gd name="connsiteY4-134" fmla="*/ 1612451 h 1918290"/>
              <a:gd name="connsiteX5-135" fmla="*/ 367259 w 757405"/>
              <a:gd name="connsiteY5-136" fmla="*/ 195073 h 1918290"/>
              <a:gd name="connsiteX6-137" fmla="*/ 562332 w 757405"/>
              <a:gd name="connsiteY6-138" fmla="*/ 0 h 1918290"/>
              <a:gd name="connsiteX0-139" fmla="*/ 559834 w 754907"/>
              <a:gd name="connsiteY0-140" fmla="*/ 0 h 1923287"/>
              <a:gd name="connsiteX1-141" fmla="*/ 754907 w 754907"/>
              <a:gd name="connsiteY1-142" fmla="*/ 195073 h 1923287"/>
              <a:gd name="connsiteX2-143" fmla="*/ 754906 w 754907"/>
              <a:gd name="connsiteY2-144" fmla="*/ 1913292 h 1923287"/>
              <a:gd name="connsiteX3-145" fmla="*/ 0 w 754907"/>
              <a:gd name="connsiteY3-146" fmla="*/ 1923287 h 1923287"/>
              <a:gd name="connsiteX4-147" fmla="*/ 364417 w 754907"/>
              <a:gd name="connsiteY4-148" fmla="*/ 1612451 h 1923287"/>
              <a:gd name="connsiteX5-149" fmla="*/ 364761 w 754907"/>
              <a:gd name="connsiteY5-150" fmla="*/ 195073 h 1923287"/>
              <a:gd name="connsiteX6-151" fmla="*/ 559834 w 754907"/>
              <a:gd name="connsiteY6-152" fmla="*/ 0 h 1923287"/>
              <a:gd name="connsiteX0-153" fmla="*/ 579821 w 774894"/>
              <a:gd name="connsiteY0-154" fmla="*/ 0 h 1918290"/>
              <a:gd name="connsiteX1-155" fmla="*/ 774894 w 774894"/>
              <a:gd name="connsiteY1-156" fmla="*/ 195073 h 1918290"/>
              <a:gd name="connsiteX2-157" fmla="*/ 774893 w 774894"/>
              <a:gd name="connsiteY2-158" fmla="*/ 1913292 h 1918290"/>
              <a:gd name="connsiteX3-159" fmla="*/ 0 w 774894"/>
              <a:gd name="connsiteY3-160" fmla="*/ 1918290 h 1918290"/>
              <a:gd name="connsiteX4-161" fmla="*/ 384404 w 774894"/>
              <a:gd name="connsiteY4-162" fmla="*/ 1612451 h 1918290"/>
              <a:gd name="connsiteX5-163" fmla="*/ 384748 w 774894"/>
              <a:gd name="connsiteY5-164" fmla="*/ 195073 h 1918290"/>
              <a:gd name="connsiteX6-165" fmla="*/ 579821 w 774894"/>
              <a:gd name="connsiteY6-166" fmla="*/ 0 h 1918290"/>
              <a:gd name="connsiteX0-167" fmla="*/ 579821 w 774894"/>
              <a:gd name="connsiteY0-168" fmla="*/ 0 h 1923287"/>
              <a:gd name="connsiteX1-169" fmla="*/ 774894 w 774894"/>
              <a:gd name="connsiteY1-170" fmla="*/ 195073 h 1923287"/>
              <a:gd name="connsiteX2-171" fmla="*/ 774893 w 774894"/>
              <a:gd name="connsiteY2-172" fmla="*/ 1913292 h 1923287"/>
              <a:gd name="connsiteX3-173" fmla="*/ 0 w 774894"/>
              <a:gd name="connsiteY3-174" fmla="*/ 1923287 h 1923287"/>
              <a:gd name="connsiteX4-175" fmla="*/ 384404 w 774894"/>
              <a:gd name="connsiteY4-176" fmla="*/ 1612451 h 1923287"/>
              <a:gd name="connsiteX5-177" fmla="*/ 384748 w 774894"/>
              <a:gd name="connsiteY5-178" fmla="*/ 195073 h 1923287"/>
              <a:gd name="connsiteX6-179" fmla="*/ 579821 w 774894"/>
              <a:gd name="connsiteY6-180" fmla="*/ 0 h 1923287"/>
              <a:gd name="connsiteX0-181" fmla="*/ 579821 w 774894"/>
              <a:gd name="connsiteY0-182" fmla="*/ 0 h 1918290"/>
              <a:gd name="connsiteX1-183" fmla="*/ 774894 w 774894"/>
              <a:gd name="connsiteY1-184" fmla="*/ 195073 h 1918290"/>
              <a:gd name="connsiteX2-185" fmla="*/ 774893 w 774894"/>
              <a:gd name="connsiteY2-186" fmla="*/ 1913292 h 1918290"/>
              <a:gd name="connsiteX3-187" fmla="*/ 0 w 774894"/>
              <a:gd name="connsiteY3-188" fmla="*/ 1918290 h 1918290"/>
              <a:gd name="connsiteX4-189" fmla="*/ 384404 w 774894"/>
              <a:gd name="connsiteY4-190" fmla="*/ 1612451 h 1918290"/>
              <a:gd name="connsiteX5-191" fmla="*/ 384748 w 774894"/>
              <a:gd name="connsiteY5-192" fmla="*/ 195073 h 1918290"/>
              <a:gd name="connsiteX6-193" fmla="*/ 579821 w 774894"/>
              <a:gd name="connsiteY6-194" fmla="*/ 0 h 1918290"/>
              <a:gd name="connsiteX0-195" fmla="*/ 574824 w 769897"/>
              <a:gd name="connsiteY0-196" fmla="*/ 0 h 1918290"/>
              <a:gd name="connsiteX1-197" fmla="*/ 769897 w 769897"/>
              <a:gd name="connsiteY1-198" fmla="*/ 195073 h 1918290"/>
              <a:gd name="connsiteX2-199" fmla="*/ 769896 w 769897"/>
              <a:gd name="connsiteY2-200" fmla="*/ 1913292 h 1918290"/>
              <a:gd name="connsiteX3-201" fmla="*/ 0 w 769897"/>
              <a:gd name="connsiteY3-202" fmla="*/ 1918290 h 1918290"/>
              <a:gd name="connsiteX4-203" fmla="*/ 379407 w 769897"/>
              <a:gd name="connsiteY4-204" fmla="*/ 1612451 h 1918290"/>
              <a:gd name="connsiteX5-205" fmla="*/ 379751 w 769897"/>
              <a:gd name="connsiteY5-206" fmla="*/ 195073 h 1918290"/>
              <a:gd name="connsiteX6-207" fmla="*/ 574824 w 769897"/>
              <a:gd name="connsiteY6-208" fmla="*/ 0 h 1918290"/>
              <a:gd name="connsiteX0-209" fmla="*/ 579821 w 774894"/>
              <a:gd name="connsiteY0-210" fmla="*/ 0 h 1915792"/>
              <a:gd name="connsiteX1-211" fmla="*/ 774894 w 774894"/>
              <a:gd name="connsiteY1-212" fmla="*/ 195073 h 1915792"/>
              <a:gd name="connsiteX2-213" fmla="*/ 774893 w 774894"/>
              <a:gd name="connsiteY2-214" fmla="*/ 1913292 h 1915792"/>
              <a:gd name="connsiteX3-215" fmla="*/ 0 w 774894"/>
              <a:gd name="connsiteY3-216" fmla="*/ 1915792 h 1915792"/>
              <a:gd name="connsiteX4-217" fmla="*/ 384404 w 774894"/>
              <a:gd name="connsiteY4-218" fmla="*/ 1612451 h 1915792"/>
              <a:gd name="connsiteX5-219" fmla="*/ 384748 w 774894"/>
              <a:gd name="connsiteY5-220" fmla="*/ 195073 h 1915792"/>
              <a:gd name="connsiteX6-221" fmla="*/ 579821 w 774894"/>
              <a:gd name="connsiteY6-222" fmla="*/ 0 h 19157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774894" h="1915792">
                <a:moveTo>
                  <a:pt x="579821" y="0"/>
                </a:moveTo>
                <a:cubicBezTo>
                  <a:pt x="687557" y="0"/>
                  <a:pt x="774894" y="87337"/>
                  <a:pt x="774894" y="195073"/>
                </a:cubicBezTo>
                <a:cubicBezTo>
                  <a:pt x="774894" y="767813"/>
                  <a:pt x="774893" y="1340552"/>
                  <a:pt x="774893" y="1913292"/>
                </a:cubicBezTo>
                <a:lnTo>
                  <a:pt x="0" y="1915792"/>
                </a:lnTo>
                <a:cubicBezTo>
                  <a:pt x="257216" y="1833001"/>
                  <a:pt x="384519" y="1712731"/>
                  <a:pt x="384404" y="1612451"/>
                </a:cubicBezTo>
                <a:cubicBezTo>
                  <a:pt x="384519" y="1139992"/>
                  <a:pt x="384633" y="667532"/>
                  <a:pt x="384748" y="195073"/>
                </a:cubicBezTo>
                <a:cubicBezTo>
                  <a:pt x="384748" y="87337"/>
                  <a:pt x="472085" y="0"/>
                  <a:pt x="579821" y="0"/>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任意多边形 33"/>
          <p:cNvSpPr/>
          <p:nvPr/>
        </p:nvSpPr>
        <p:spPr>
          <a:xfrm>
            <a:off x="6811863" y="4101704"/>
            <a:ext cx="774894" cy="1915792"/>
          </a:xfrm>
          <a:custGeom>
            <a:avLst/>
            <a:gdLst>
              <a:gd name="connsiteX0" fmla="*/ 195073 w 390146"/>
              <a:gd name="connsiteY0" fmla="*/ 0 h 1913292"/>
              <a:gd name="connsiteX1" fmla="*/ 390146 w 390146"/>
              <a:gd name="connsiteY1" fmla="*/ 195073 h 1913292"/>
              <a:gd name="connsiteX2" fmla="*/ 390145 w 390146"/>
              <a:gd name="connsiteY2" fmla="*/ 1913292 h 1913292"/>
              <a:gd name="connsiteX3" fmla="*/ 0 w 390146"/>
              <a:gd name="connsiteY3" fmla="*/ 1913292 h 1913292"/>
              <a:gd name="connsiteX4" fmla="*/ 0 w 390146"/>
              <a:gd name="connsiteY4" fmla="*/ 195073 h 1913292"/>
              <a:gd name="connsiteX5" fmla="*/ 195073 w 390146"/>
              <a:gd name="connsiteY5" fmla="*/ 0 h 1913292"/>
              <a:gd name="connsiteX0-1" fmla="*/ 195417 w 390490"/>
              <a:gd name="connsiteY0-2" fmla="*/ 0 h 1913292"/>
              <a:gd name="connsiteX1-3" fmla="*/ 390490 w 390490"/>
              <a:gd name="connsiteY1-4" fmla="*/ 195073 h 1913292"/>
              <a:gd name="connsiteX2-5" fmla="*/ 390489 w 390490"/>
              <a:gd name="connsiteY2-6" fmla="*/ 1913292 h 1913292"/>
              <a:gd name="connsiteX3-7" fmla="*/ 344 w 390490"/>
              <a:gd name="connsiteY3-8" fmla="*/ 1913292 h 1913292"/>
              <a:gd name="connsiteX4-9" fmla="*/ 0 w 390490"/>
              <a:gd name="connsiteY4-10" fmla="*/ 1612451 h 1913292"/>
              <a:gd name="connsiteX5-11" fmla="*/ 344 w 390490"/>
              <a:gd name="connsiteY5-12" fmla="*/ 195073 h 1913292"/>
              <a:gd name="connsiteX6" fmla="*/ 195417 w 390490"/>
              <a:gd name="connsiteY6" fmla="*/ 0 h 1913292"/>
              <a:gd name="connsiteX0-13" fmla="*/ 544843 w 739916"/>
              <a:gd name="connsiteY0-14" fmla="*/ 0 h 1918289"/>
              <a:gd name="connsiteX1-15" fmla="*/ 739916 w 739916"/>
              <a:gd name="connsiteY1-16" fmla="*/ 195073 h 1918289"/>
              <a:gd name="connsiteX2-17" fmla="*/ 739915 w 739916"/>
              <a:gd name="connsiteY2-18" fmla="*/ 1913292 h 1918289"/>
              <a:gd name="connsiteX3-19" fmla="*/ 0 w 739916"/>
              <a:gd name="connsiteY3-20" fmla="*/ 1918289 h 1918289"/>
              <a:gd name="connsiteX4-21" fmla="*/ 349426 w 739916"/>
              <a:gd name="connsiteY4-22" fmla="*/ 1612451 h 1918289"/>
              <a:gd name="connsiteX5-23" fmla="*/ 349770 w 739916"/>
              <a:gd name="connsiteY5-24" fmla="*/ 195073 h 1918289"/>
              <a:gd name="connsiteX6-25" fmla="*/ 544843 w 739916"/>
              <a:gd name="connsiteY6-26" fmla="*/ 0 h 1918289"/>
              <a:gd name="connsiteX0-27" fmla="*/ 562332 w 757405"/>
              <a:gd name="connsiteY0-28" fmla="*/ 0 h 1915791"/>
              <a:gd name="connsiteX1-29" fmla="*/ 757405 w 757405"/>
              <a:gd name="connsiteY1-30" fmla="*/ 195073 h 1915791"/>
              <a:gd name="connsiteX2-31" fmla="*/ 757404 w 757405"/>
              <a:gd name="connsiteY2-32" fmla="*/ 1913292 h 1915791"/>
              <a:gd name="connsiteX3-33" fmla="*/ 0 w 757405"/>
              <a:gd name="connsiteY3-34" fmla="*/ 1915791 h 1915791"/>
              <a:gd name="connsiteX4-35" fmla="*/ 366915 w 757405"/>
              <a:gd name="connsiteY4-36" fmla="*/ 1612451 h 1915791"/>
              <a:gd name="connsiteX5-37" fmla="*/ 367259 w 757405"/>
              <a:gd name="connsiteY5-38" fmla="*/ 195073 h 1915791"/>
              <a:gd name="connsiteX6-39" fmla="*/ 562332 w 757405"/>
              <a:gd name="connsiteY6-40" fmla="*/ 0 h 1915791"/>
              <a:gd name="connsiteX0-41" fmla="*/ 562332 w 757405"/>
              <a:gd name="connsiteY0-42" fmla="*/ 0 h 1920788"/>
              <a:gd name="connsiteX1-43" fmla="*/ 757405 w 757405"/>
              <a:gd name="connsiteY1-44" fmla="*/ 195073 h 1920788"/>
              <a:gd name="connsiteX2-45" fmla="*/ 757404 w 757405"/>
              <a:gd name="connsiteY2-46" fmla="*/ 1913292 h 1920788"/>
              <a:gd name="connsiteX3-47" fmla="*/ 0 w 757405"/>
              <a:gd name="connsiteY3-48" fmla="*/ 1920788 h 1920788"/>
              <a:gd name="connsiteX4-49" fmla="*/ 366915 w 757405"/>
              <a:gd name="connsiteY4-50" fmla="*/ 1612451 h 1920788"/>
              <a:gd name="connsiteX5-51" fmla="*/ 367259 w 757405"/>
              <a:gd name="connsiteY5-52" fmla="*/ 195073 h 1920788"/>
              <a:gd name="connsiteX6-53" fmla="*/ 562332 w 757405"/>
              <a:gd name="connsiteY6-54" fmla="*/ 0 h 1920788"/>
              <a:gd name="connsiteX0-55" fmla="*/ 562332 w 757405"/>
              <a:gd name="connsiteY0-56" fmla="*/ 0 h 1920788"/>
              <a:gd name="connsiteX1-57" fmla="*/ 757405 w 757405"/>
              <a:gd name="connsiteY1-58" fmla="*/ 195073 h 1920788"/>
              <a:gd name="connsiteX2-59" fmla="*/ 757404 w 757405"/>
              <a:gd name="connsiteY2-60" fmla="*/ 1913292 h 1920788"/>
              <a:gd name="connsiteX3-61" fmla="*/ 0 w 757405"/>
              <a:gd name="connsiteY3-62" fmla="*/ 1920788 h 1920788"/>
              <a:gd name="connsiteX4-63" fmla="*/ 366915 w 757405"/>
              <a:gd name="connsiteY4-64" fmla="*/ 1612451 h 1920788"/>
              <a:gd name="connsiteX5-65" fmla="*/ 367259 w 757405"/>
              <a:gd name="connsiteY5-66" fmla="*/ 195073 h 1920788"/>
              <a:gd name="connsiteX6-67" fmla="*/ 562332 w 757405"/>
              <a:gd name="connsiteY6-68" fmla="*/ 0 h 1920788"/>
              <a:gd name="connsiteX0-69" fmla="*/ 562332 w 757405"/>
              <a:gd name="connsiteY0-70" fmla="*/ 0 h 1918290"/>
              <a:gd name="connsiteX1-71" fmla="*/ 757405 w 757405"/>
              <a:gd name="connsiteY1-72" fmla="*/ 195073 h 1918290"/>
              <a:gd name="connsiteX2-73" fmla="*/ 757404 w 757405"/>
              <a:gd name="connsiteY2-74" fmla="*/ 1913292 h 1918290"/>
              <a:gd name="connsiteX3-75" fmla="*/ 0 w 757405"/>
              <a:gd name="connsiteY3-76" fmla="*/ 1918290 h 1918290"/>
              <a:gd name="connsiteX4-77" fmla="*/ 366915 w 757405"/>
              <a:gd name="connsiteY4-78" fmla="*/ 1612451 h 1918290"/>
              <a:gd name="connsiteX5-79" fmla="*/ 367259 w 757405"/>
              <a:gd name="connsiteY5-80" fmla="*/ 195073 h 1918290"/>
              <a:gd name="connsiteX6-81" fmla="*/ 562332 w 757405"/>
              <a:gd name="connsiteY6-82" fmla="*/ 0 h 1918290"/>
              <a:gd name="connsiteX0-83" fmla="*/ 562332 w 757405"/>
              <a:gd name="connsiteY0-84" fmla="*/ 0 h 1918290"/>
              <a:gd name="connsiteX1-85" fmla="*/ 757405 w 757405"/>
              <a:gd name="connsiteY1-86" fmla="*/ 195073 h 1918290"/>
              <a:gd name="connsiteX2-87" fmla="*/ 757404 w 757405"/>
              <a:gd name="connsiteY2-88" fmla="*/ 1913292 h 1918290"/>
              <a:gd name="connsiteX3-89" fmla="*/ 0 w 757405"/>
              <a:gd name="connsiteY3-90" fmla="*/ 1918290 h 1918290"/>
              <a:gd name="connsiteX4-91" fmla="*/ 366915 w 757405"/>
              <a:gd name="connsiteY4-92" fmla="*/ 1612451 h 1918290"/>
              <a:gd name="connsiteX5-93" fmla="*/ 367259 w 757405"/>
              <a:gd name="connsiteY5-94" fmla="*/ 195073 h 1918290"/>
              <a:gd name="connsiteX6-95" fmla="*/ 562332 w 757405"/>
              <a:gd name="connsiteY6-96" fmla="*/ 0 h 1918290"/>
              <a:gd name="connsiteX0-97" fmla="*/ 562332 w 757405"/>
              <a:gd name="connsiteY0-98" fmla="*/ 0 h 1915792"/>
              <a:gd name="connsiteX1-99" fmla="*/ 757405 w 757405"/>
              <a:gd name="connsiteY1-100" fmla="*/ 195073 h 1915792"/>
              <a:gd name="connsiteX2-101" fmla="*/ 757404 w 757405"/>
              <a:gd name="connsiteY2-102" fmla="*/ 1913292 h 1915792"/>
              <a:gd name="connsiteX3-103" fmla="*/ 0 w 757405"/>
              <a:gd name="connsiteY3-104" fmla="*/ 1915792 h 1915792"/>
              <a:gd name="connsiteX4-105" fmla="*/ 366915 w 757405"/>
              <a:gd name="connsiteY4-106" fmla="*/ 1612451 h 1915792"/>
              <a:gd name="connsiteX5-107" fmla="*/ 367259 w 757405"/>
              <a:gd name="connsiteY5-108" fmla="*/ 195073 h 1915792"/>
              <a:gd name="connsiteX6-109" fmla="*/ 562332 w 757405"/>
              <a:gd name="connsiteY6-110" fmla="*/ 0 h 1915792"/>
              <a:gd name="connsiteX0-111" fmla="*/ 562332 w 757405"/>
              <a:gd name="connsiteY0-112" fmla="*/ 0 h 1918290"/>
              <a:gd name="connsiteX1-113" fmla="*/ 757405 w 757405"/>
              <a:gd name="connsiteY1-114" fmla="*/ 195073 h 1918290"/>
              <a:gd name="connsiteX2-115" fmla="*/ 757404 w 757405"/>
              <a:gd name="connsiteY2-116" fmla="*/ 1913292 h 1918290"/>
              <a:gd name="connsiteX3-117" fmla="*/ 0 w 757405"/>
              <a:gd name="connsiteY3-118" fmla="*/ 1918290 h 1918290"/>
              <a:gd name="connsiteX4-119" fmla="*/ 366915 w 757405"/>
              <a:gd name="connsiteY4-120" fmla="*/ 1612451 h 1918290"/>
              <a:gd name="connsiteX5-121" fmla="*/ 367259 w 757405"/>
              <a:gd name="connsiteY5-122" fmla="*/ 195073 h 1918290"/>
              <a:gd name="connsiteX6-123" fmla="*/ 562332 w 757405"/>
              <a:gd name="connsiteY6-124" fmla="*/ 0 h 1918290"/>
              <a:gd name="connsiteX0-125" fmla="*/ 562332 w 757405"/>
              <a:gd name="connsiteY0-126" fmla="*/ 0 h 1918290"/>
              <a:gd name="connsiteX1-127" fmla="*/ 757405 w 757405"/>
              <a:gd name="connsiteY1-128" fmla="*/ 195073 h 1918290"/>
              <a:gd name="connsiteX2-129" fmla="*/ 757404 w 757405"/>
              <a:gd name="connsiteY2-130" fmla="*/ 1913292 h 1918290"/>
              <a:gd name="connsiteX3-131" fmla="*/ 0 w 757405"/>
              <a:gd name="connsiteY3-132" fmla="*/ 1918290 h 1918290"/>
              <a:gd name="connsiteX4-133" fmla="*/ 366915 w 757405"/>
              <a:gd name="connsiteY4-134" fmla="*/ 1612451 h 1918290"/>
              <a:gd name="connsiteX5-135" fmla="*/ 367259 w 757405"/>
              <a:gd name="connsiteY5-136" fmla="*/ 195073 h 1918290"/>
              <a:gd name="connsiteX6-137" fmla="*/ 562332 w 757405"/>
              <a:gd name="connsiteY6-138" fmla="*/ 0 h 1918290"/>
              <a:gd name="connsiteX0-139" fmla="*/ 559834 w 754907"/>
              <a:gd name="connsiteY0-140" fmla="*/ 0 h 1923287"/>
              <a:gd name="connsiteX1-141" fmla="*/ 754907 w 754907"/>
              <a:gd name="connsiteY1-142" fmla="*/ 195073 h 1923287"/>
              <a:gd name="connsiteX2-143" fmla="*/ 754906 w 754907"/>
              <a:gd name="connsiteY2-144" fmla="*/ 1913292 h 1923287"/>
              <a:gd name="connsiteX3-145" fmla="*/ 0 w 754907"/>
              <a:gd name="connsiteY3-146" fmla="*/ 1923287 h 1923287"/>
              <a:gd name="connsiteX4-147" fmla="*/ 364417 w 754907"/>
              <a:gd name="connsiteY4-148" fmla="*/ 1612451 h 1923287"/>
              <a:gd name="connsiteX5-149" fmla="*/ 364761 w 754907"/>
              <a:gd name="connsiteY5-150" fmla="*/ 195073 h 1923287"/>
              <a:gd name="connsiteX6-151" fmla="*/ 559834 w 754907"/>
              <a:gd name="connsiteY6-152" fmla="*/ 0 h 1923287"/>
              <a:gd name="connsiteX0-153" fmla="*/ 579821 w 774894"/>
              <a:gd name="connsiteY0-154" fmla="*/ 0 h 1918290"/>
              <a:gd name="connsiteX1-155" fmla="*/ 774894 w 774894"/>
              <a:gd name="connsiteY1-156" fmla="*/ 195073 h 1918290"/>
              <a:gd name="connsiteX2-157" fmla="*/ 774893 w 774894"/>
              <a:gd name="connsiteY2-158" fmla="*/ 1913292 h 1918290"/>
              <a:gd name="connsiteX3-159" fmla="*/ 0 w 774894"/>
              <a:gd name="connsiteY3-160" fmla="*/ 1918290 h 1918290"/>
              <a:gd name="connsiteX4-161" fmla="*/ 384404 w 774894"/>
              <a:gd name="connsiteY4-162" fmla="*/ 1612451 h 1918290"/>
              <a:gd name="connsiteX5-163" fmla="*/ 384748 w 774894"/>
              <a:gd name="connsiteY5-164" fmla="*/ 195073 h 1918290"/>
              <a:gd name="connsiteX6-165" fmla="*/ 579821 w 774894"/>
              <a:gd name="connsiteY6-166" fmla="*/ 0 h 1918290"/>
              <a:gd name="connsiteX0-167" fmla="*/ 579821 w 774894"/>
              <a:gd name="connsiteY0-168" fmla="*/ 0 h 1923287"/>
              <a:gd name="connsiteX1-169" fmla="*/ 774894 w 774894"/>
              <a:gd name="connsiteY1-170" fmla="*/ 195073 h 1923287"/>
              <a:gd name="connsiteX2-171" fmla="*/ 774893 w 774894"/>
              <a:gd name="connsiteY2-172" fmla="*/ 1913292 h 1923287"/>
              <a:gd name="connsiteX3-173" fmla="*/ 0 w 774894"/>
              <a:gd name="connsiteY3-174" fmla="*/ 1923287 h 1923287"/>
              <a:gd name="connsiteX4-175" fmla="*/ 384404 w 774894"/>
              <a:gd name="connsiteY4-176" fmla="*/ 1612451 h 1923287"/>
              <a:gd name="connsiteX5-177" fmla="*/ 384748 w 774894"/>
              <a:gd name="connsiteY5-178" fmla="*/ 195073 h 1923287"/>
              <a:gd name="connsiteX6-179" fmla="*/ 579821 w 774894"/>
              <a:gd name="connsiteY6-180" fmla="*/ 0 h 1923287"/>
              <a:gd name="connsiteX0-181" fmla="*/ 579821 w 774894"/>
              <a:gd name="connsiteY0-182" fmla="*/ 0 h 1918290"/>
              <a:gd name="connsiteX1-183" fmla="*/ 774894 w 774894"/>
              <a:gd name="connsiteY1-184" fmla="*/ 195073 h 1918290"/>
              <a:gd name="connsiteX2-185" fmla="*/ 774893 w 774894"/>
              <a:gd name="connsiteY2-186" fmla="*/ 1913292 h 1918290"/>
              <a:gd name="connsiteX3-187" fmla="*/ 0 w 774894"/>
              <a:gd name="connsiteY3-188" fmla="*/ 1918290 h 1918290"/>
              <a:gd name="connsiteX4-189" fmla="*/ 384404 w 774894"/>
              <a:gd name="connsiteY4-190" fmla="*/ 1612451 h 1918290"/>
              <a:gd name="connsiteX5-191" fmla="*/ 384748 w 774894"/>
              <a:gd name="connsiteY5-192" fmla="*/ 195073 h 1918290"/>
              <a:gd name="connsiteX6-193" fmla="*/ 579821 w 774894"/>
              <a:gd name="connsiteY6-194" fmla="*/ 0 h 1918290"/>
              <a:gd name="connsiteX0-195" fmla="*/ 574824 w 769897"/>
              <a:gd name="connsiteY0-196" fmla="*/ 0 h 1918290"/>
              <a:gd name="connsiteX1-197" fmla="*/ 769897 w 769897"/>
              <a:gd name="connsiteY1-198" fmla="*/ 195073 h 1918290"/>
              <a:gd name="connsiteX2-199" fmla="*/ 769896 w 769897"/>
              <a:gd name="connsiteY2-200" fmla="*/ 1913292 h 1918290"/>
              <a:gd name="connsiteX3-201" fmla="*/ 0 w 769897"/>
              <a:gd name="connsiteY3-202" fmla="*/ 1918290 h 1918290"/>
              <a:gd name="connsiteX4-203" fmla="*/ 379407 w 769897"/>
              <a:gd name="connsiteY4-204" fmla="*/ 1612451 h 1918290"/>
              <a:gd name="connsiteX5-205" fmla="*/ 379751 w 769897"/>
              <a:gd name="connsiteY5-206" fmla="*/ 195073 h 1918290"/>
              <a:gd name="connsiteX6-207" fmla="*/ 574824 w 769897"/>
              <a:gd name="connsiteY6-208" fmla="*/ 0 h 1918290"/>
              <a:gd name="connsiteX0-209" fmla="*/ 579821 w 774894"/>
              <a:gd name="connsiteY0-210" fmla="*/ 0 h 1915792"/>
              <a:gd name="connsiteX1-211" fmla="*/ 774894 w 774894"/>
              <a:gd name="connsiteY1-212" fmla="*/ 195073 h 1915792"/>
              <a:gd name="connsiteX2-213" fmla="*/ 774893 w 774894"/>
              <a:gd name="connsiteY2-214" fmla="*/ 1913292 h 1915792"/>
              <a:gd name="connsiteX3-215" fmla="*/ 0 w 774894"/>
              <a:gd name="connsiteY3-216" fmla="*/ 1915792 h 1915792"/>
              <a:gd name="connsiteX4-217" fmla="*/ 384404 w 774894"/>
              <a:gd name="connsiteY4-218" fmla="*/ 1612451 h 1915792"/>
              <a:gd name="connsiteX5-219" fmla="*/ 384748 w 774894"/>
              <a:gd name="connsiteY5-220" fmla="*/ 195073 h 1915792"/>
              <a:gd name="connsiteX6-221" fmla="*/ 579821 w 774894"/>
              <a:gd name="connsiteY6-222" fmla="*/ 0 h 19157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774894" h="1915792">
                <a:moveTo>
                  <a:pt x="579821" y="0"/>
                </a:moveTo>
                <a:cubicBezTo>
                  <a:pt x="687557" y="0"/>
                  <a:pt x="774894" y="87337"/>
                  <a:pt x="774894" y="195073"/>
                </a:cubicBezTo>
                <a:cubicBezTo>
                  <a:pt x="774894" y="767813"/>
                  <a:pt x="774893" y="1340552"/>
                  <a:pt x="774893" y="1913292"/>
                </a:cubicBezTo>
                <a:lnTo>
                  <a:pt x="0" y="1915792"/>
                </a:lnTo>
                <a:cubicBezTo>
                  <a:pt x="257216" y="1833001"/>
                  <a:pt x="384519" y="1712731"/>
                  <a:pt x="384404" y="1612451"/>
                </a:cubicBezTo>
                <a:cubicBezTo>
                  <a:pt x="384519" y="1139992"/>
                  <a:pt x="384633" y="667532"/>
                  <a:pt x="384748" y="195073"/>
                </a:cubicBezTo>
                <a:cubicBezTo>
                  <a:pt x="384748" y="87337"/>
                  <a:pt x="472085" y="0"/>
                  <a:pt x="579821" y="0"/>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699223" y="2012360"/>
            <a:ext cx="2339102" cy="1323439"/>
          </a:xfrm>
          <a:prstGeom prst="rect">
            <a:avLst/>
          </a:prstGeom>
          <a:noFill/>
          <a:effectLst/>
        </p:spPr>
        <p:txBody>
          <a:bodyPr wrap="none" rtlCol="0">
            <a:spAutoFit/>
          </a:bodyPr>
          <a:lstStyle/>
          <a:p>
            <a:pPr>
              <a:buClr>
                <a:srgbClr val="808080"/>
              </a:buClr>
            </a:pPr>
            <a:r>
              <a:rPr lang="zh-CN" altLang="en-US" sz="2400" dirty="0">
                <a:solidFill>
                  <a:srgbClr val="029BAB"/>
                </a:solidFill>
                <a:sym typeface="+mn-lt"/>
              </a:rPr>
              <a:t>     </a:t>
            </a:r>
            <a:r>
              <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sym typeface="+mn-lt"/>
              </a:rPr>
              <a:t>突破心智</a:t>
            </a:r>
            <a:endPar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sym typeface="+mn-lt"/>
            </a:endParaRP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3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6" name="文本框 3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272407" y="4379882"/>
            <a:ext cx="2339102" cy="1323439"/>
          </a:xfrm>
          <a:prstGeom prst="rect">
            <a:avLst/>
          </a:prstGeom>
          <a:noFill/>
          <a:effectLst/>
        </p:spPr>
        <p:txBody>
          <a:bodyPr wrap="none" rtlCol="0">
            <a:spAutoFit/>
          </a:bodyPr>
          <a:lstStyle/>
          <a:p>
            <a:pPr>
              <a:buClr>
                <a:srgbClr val="808080"/>
              </a:buClr>
            </a:pPr>
            <a:r>
              <a:rPr lang="zh-CN" altLang="en-US" sz="2400" dirty="0">
                <a:solidFill>
                  <a:srgbClr val="029BAB"/>
                </a:solidFill>
                <a:sym typeface="+mn-lt"/>
              </a:rPr>
              <a:t>      </a:t>
            </a:r>
            <a:r>
              <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sym typeface="+mn-lt"/>
              </a:rPr>
              <a:t>学习深造</a:t>
            </a:r>
            <a:endPar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sym typeface="+mn-lt"/>
            </a:endParaRP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3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7" name="文本框 3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08876" y="2444673"/>
            <a:ext cx="2339102" cy="1323439"/>
          </a:xfrm>
          <a:prstGeom prst="rect">
            <a:avLst/>
          </a:prstGeom>
          <a:noFill/>
          <a:effectLst/>
        </p:spPr>
        <p:txBody>
          <a:bodyPr wrap="none" rtlCol="0">
            <a:spAutoFit/>
          </a:bodyPr>
          <a:lstStyle/>
          <a:p>
            <a:pPr>
              <a:buClr>
                <a:srgbClr val="808080"/>
              </a:buClr>
            </a:pPr>
            <a:r>
              <a:rPr lang="zh-CN" altLang="en-US" sz="2400" dirty="0">
                <a:solidFill>
                  <a:prstClr val="white">
                    <a:lumMod val="50000"/>
                  </a:prstClr>
                </a:solidFill>
                <a:sym typeface="+mn-lt"/>
              </a:rPr>
              <a:t>      </a:t>
            </a:r>
            <a:r>
              <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sym typeface="+mn-lt"/>
              </a:rPr>
              <a:t>强化优势</a:t>
            </a:r>
            <a:endPar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sym typeface="+mn-lt"/>
            </a:endParaRP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3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8" name="文本框 3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717049" y="5544835"/>
            <a:ext cx="2339102" cy="1323439"/>
          </a:xfrm>
          <a:prstGeom prst="rect">
            <a:avLst/>
          </a:prstGeom>
          <a:noFill/>
          <a:effectLst/>
        </p:spPr>
        <p:txBody>
          <a:bodyPr wrap="none" rtlCol="0">
            <a:spAutoFit/>
          </a:bodyPr>
          <a:lstStyle/>
          <a:p>
            <a:pPr>
              <a:buClr>
                <a:srgbClr val="0298A8"/>
              </a:buClr>
            </a:pPr>
            <a:r>
              <a:rPr lang="zh-CN" altLang="en-US" sz="2400" dirty="0">
                <a:solidFill>
                  <a:prstClr val="white">
                    <a:lumMod val="50000"/>
                  </a:prstClr>
                </a:solidFill>
                <a:sym typeface="+mn-lt"/>
              </a:rPr>
              <a:t>      </a:t>
            </a:r>
            <a:r>
              <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sym typeface="+mn-lt"/>
              </a:rPr>
              <a:t>不断实践</a:t>
            </a:r>
            <a:endParaRPr lang="zh-CN" altLang="en-US" sz="2400"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sym typeface="+mn-lt"/>
            </a:endParaRP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3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2000">
        <p14:doors dir="vert"/>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down)">
                                      <p:cBhvr>
                                        <p:cTn id="18" dur="500"/>
                                        <p:tgtEl>
                                          <p:spTgt spid="3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up)">
                                      <p:cBhvr>
                                        <p:cTn id="22" dur="500"/>
                                        <p:tgtEl>
                                          <p:spTgt spid="2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500"/>
                                        <p:tgtEl>
                                          <p:spTgt spid="35"/>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down)">
                                      <p:cBhvr>
                                        <p:cTn id="29" dur="500"/>
                                        <p:tgtEl>
                                          <p:spTgt spid="33"/>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down)">
                                      <p:cBhvr>
                                        <p:cTn id="40" dur="500"/>
                                        <p:tgtEl>
                                          <p:spTgt spid="34"/>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up)">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childTnLst>
                          </p:cTn>
                        </p:par>
                        <p:par>
                          <p:cTn id="48" fill="hold">
                            <p:stCondLst>
                              <p:cond delay="4000"/>
                            </p:stCondLst>
                            <p:childTnLst>
                              <p:par>
                                <p:cTn id="49" presetID="2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2" grpId="0" animBg="1"/>
      <p:bldP spid="33" grpId="0" animBg="1"/>
      <p:bldP spid="34" grpId="0" animBg="1"/>
      <p:bldP spid="35" grpId="0"/>
      <p:bldP spid="36" grpId="0"/>
      <p:bldP spid="37"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569204" y="474182"/>
            <a:ext cx="3786614" cy="707886"/>
          </a:xfrm>
          <a:prstGeom prst="rect">
            <a:avLst/>
          </a:prstGeom>
          <a:noFill/>
        </p:spPr>
        <p:txBody>
          <a:bodyPr wrap="none" rtlCol="0">
            <a:spAutoFit/>
          </a:bodyPr>
          <a:lstStyle/>
          <a:p>
            <a:r>
              <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下一步工作规划</a:t>
            </a:r>
            <a:endPar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0" y="4133213"/>
            <a:ext cx="12192000" cy="0"/>
          </a:xfrm>
          <a:prstGeom prst="line">
            <a:avLst/>
          </a:prstGeom>
          <a:ln w="19050">
            <a:solidFill>
              <a:srgbClr val="D90012"/>
            </a:solidFill>
            <a:prstDash val="sys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622504" y="1730577"/>
            <a:ext cx="1105637" cy="2522681"/>
            <a:chOff x="466878" y="1023579"/>
            <a:chExt cx="829228" cy="1892011"/>
          </a:xfrm>
        </p:grpSpPr>
        <p:cxnSp>
          <p:nvCxnSpPr>
            <p:cNvPr id="15" name="直接连接符 14"/>
            <p:cNvCxnSpPr/>
            <p:nvPr/>
          </p:nvCxnSpPr>
          <p:spPr>
            <a:xfrm>
              <a:off x="881492" y="1888431"/>
              <a:ext cx="0" cy="900000"/>
            </a:xfrm>
            <a:prstGeom prst="line">
              <a:avLst/>
            </a:prstGeom>
            <a:ln>
              <a:solidFill>
                <a:srgbClr val="D90012"/>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791492" y="2735590"/>
              <a:ext cx="180000" cy="180000"/>
            </a:xfrm>
            <a:prstGeom prst="ellipse">
              <a:avLst/>
            </a:prstGeom>
            <a:solidFill>
              <a:schemeClr val="bg1"/>
            </a:solidFill>
            <a:ln>
              <a:solidFill>
                <a:srgbClr val="D9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椭圆 16"/>
            <p:cNvSpPr/>
            <p:nvPr/>
          </p:nvSpPr>
          <p:spPr>
            <a:xfrm>
              <a:off x="466878" y="1023579"/>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8" name="椭圆 17"/>
            <p:cNvSpPr/>
            <p:nvPr/>
          </p:nvSpPr>
          <p:spPr>
            <a:xfrm>
              <a:off x="580885" y="1137579"/>
              <a:ext cx="601237" cy="601237"/>
            </a:xfrm>
            <a:prstGeom prst="ellipse">
              <a:avLst/>
            </a:prstGeom>
            <a:gradFill>
              <a:gsLst>
                <a:gs pos="0">
                  <a:srgbClr val="E30613"/>
                </a:gs>
                <a:gs pos="100000">
                  <a:srgbClr val="81040B"/>
                </a:gs>
              </a:gsLst>
              <a:lin ang="3600000" scaled="0"/>
            </a:gra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b="1" dirty="0" smtClean="0">
                  <a:latin typeface="Kartika" panose="02020503030404060203" pitchFamily="18" charset="0"/>
                  <a:cs typeface="Kartika" panose="02020503030404060203" pitchFamily="18" charset="0"/>
                </a:rPr>
                <a:t>2017</a:t>
              </a:r>
              <a:endParaRPr lang="zh-CN" altLang="en-US" sz="4265" b="1" dirty="0">
                <a:latin typeface="Kartika" panose="02020503030404060203" pitchFamily="18" charset="0"/>
                <a:cs typeface="Kartika" panose="02020503030404060203" pitchFamily="18" charset="0"/>
              </a:endParaRPr>
            </a:p>
          </p:txBody>
        </p:sp>
      </p:grpSp>
      <p:grpSp>
        <p:nvGrpSpPr>
          <p:cNvPr id="19" name="组合 18"/>
          <p:cNvGrpSpPr/>
          <p:nvPr/>
        </p:nvGrpSpPr>
        <p:grpSpPr>
          <a:xfrm>
            <a:off x="2063552" y="4013213"/>
            <a:ext cx="1105637" cy="2565856"/>
            <a:chOff x="1547664" y="2735590"/>
            <a:chExt cx="829228" cy="1924392"/>
          </a:xfrm>
        </p:grpSpPr>
        <p:cxnSp>
          <p:nvCxnSpPr>
            <p:cNvPr id="20" name="直接连接符 19"/>
            <p:cNvCxnSpPr/>
            <p:nvPr/>
          </p:nvCxnSpPr>
          <p:spPr>
            <a:xfrm>
              <a:off x="1962278" y="2825590"/>
              <a:ext cx="0" cy="900000"/>
            </a:xfrm>
            <a:prstGeom prst="line">
              <a:avLst/>
            </a:prstGeom>
            <a:ln>
              <a:solidFill>
                <a:srgbClr val="D90012"/>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1872278" y="2735590"/>
              <a:ext cx="180000" cy="180000"/>
            </a:xfrm>
            <a:prstGeom prst="ellipse">
              <a:avLst/>
            </a:prstGeom>
            <a:solidFill>
              <a:schemeClr val="bg1"/>
            </a:solidFill>
            <a:ln>
              <a:solidFill>
                <a:srgbClr val="D9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椭圆 21"/>
            <p:cNvSpPr/>
            <p:nvPr/>
          </p:nvSpPr>
          <p:spPr>
            <a:xfrm>
              <a:off x="1547664" y="3830754"/>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3" name="椭圆 22"/>
            <p:cNvSpPr/>
            <p:nvPr/>
          </p:nvSpPr>
          <p:spPr>
            <a:xfrm>
              <a:off x="1661671" y="3944755"/>
              <a:ext cx="601237" cy="601237"/>
            </a:xfrm>
            <a:prstGeom prst="ellipse">
              <a:avLst/>
            </a:prstGeom>
            <a:gradFill>
              <a:gsLst>
                <a:gs pos="0">
                  <a:srgbClr val="E30613"/>
                </a:gs>
                <a:gs pos="100000">
                  <a:srgbClr val="81040B"/>
                </a:gs>
              </a:gsLst>
              <a:lin ang="3600000" scaled="0"/>
            </a:gra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b="1" dirty="0" smtClean="0">
                  <a:latin typeface="Kartika" panose="02020503030404060203" pitchFamily="18" charset="0"/>
                  <a:cs typeface="Kartika" panose="02020503030404060203" pitchFamily="18" charset="0"/>
                </a:rPr>
                <a:t>2018</a:t>
              </a:r>
              <a:endParaRPr lang="zh-CN" altLang="en-US" sz="2135" b="1" dirty="0">
                <a:latin typeface="Kartika" panose="02020503030404060203" pitchFamily="18" charset="0"/>
                <a:cs typeface="Kartika" panose="02020503030404060203" pitchFamily="18" charset="0"/>
              </a:endParaRPr>
            </a:p>
          </p:txBody>
        </p:sp>
      </p:grpSp>
      <p:grpSp>
        <p:nvGrpSpPr>
          <p:cNvPr id="24" name="组合 23"/>
          <p:cNvGrpSpPr/>
          <p:nvPr/>
        </p:nvGrpSpPr>
        <p:grpSpPr>
          <a:xfrm>
            <a:off x="3934246" y="4013213"/>
            <a:ext cx="1105637" cy="1688208"/>
            <a:chOff x="2950684" y="2735590"/>
            <a:chExt cx="829228" cy="1266156"/>
          </a:xfrm>
        </p:grpSpPr>
        <p:cxnSp>
          <p:nvCxnSpPr>
            <p:cNvPr id="25" name="直接连接符 24"/>
            <p:cNvCxnSpPr/>
            <p:nvPr/>
          </p:nvCxnSpPr>
          <p:spPr>
            <a:xfrm>
              <a:off x="3365298" y="2825590"/>
              <a:ext cx="0" cy="900000"/>
            </a:xfrm>
            <a:prstGeom prst="line">
              <a:avLst/>
            </a:prstGeom>
            <a:ln>
              <a:solidFill>
                <a:srgbClr val="D90012"/>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3275298" y="2735590"/>
              <a:ext cx="180000" cy="180000"/>
            </a:xfrm>
            <a:prstGeom prst="ellipse">
              <a:avLst/>
            </a:prstGeom>
            <a:solidFill>
              <a:schemeClr val="bg1"/>
            </a:solidFill>
            <a:ln>
              <a:solidFill>
                <a:srgbClr val="D9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椭圆 27"/>
            <p:cNvSpPr/>
            <p:nvPr/>
          </p:nvSpPr>
          <p:spPr>
            <a:xfrm>
              <a:off x="2950684" y="3172518"/>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9" name="椭圆 28"/>
            <p:cNvSpPr/>
            <p:nvPr/>
          </p:nvSpPr>
          <p:spPr>
            <a:xfrm>
              <a:off x="3064691" y="3286519"/>
              <a:ext cx="601237" cy="601237"/>
            </a:xfrm>
            <a:prstGeom prst="ellipse">
              <a:avLst/>
            </a:prstGeom>
            <a:gradFill>
              <a:gsLst>
                <a:gs pos="0">
                  <a:srgbClr val="E30613"/>
                </a:gs>
                <a:gs pos="100000">
                  <a:srgbClr val="81040B"/>
                </a:gs>
              </a:gsLst>
              <a:lin ang="3600000" scaled="0"/>
            </a:gra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b="1" dirty="0" smtClean="0">
                  <a:latin typeface="Kartika" panose="02020503030404060203" pitchFamily="18" charset="0"/>
                  <a:cs typeface="Kartika" panose="02020503030404060203" pitchFamily="18" charset="0"/>
                </a:rPr>
                <a:t>2019</a:t>
              </a:r>
              <a:endParaRPr lang="zh-CN" altLang="en-US" sz="2135" b="1" dirty="0">
                <a:latin typeface="Kartika" panose="02020503030404060203" pitchFamily="18" charset="0"/>
                <a:cs typeface="Kartika" panose="02020503030404060203" pitchFamily="18" charset="0"/>
              </a:endParaRPr>
            </a:p>
          </p:txBody>
        </p:sp>
      </p:grpSp>
      <p:grpSp>
        <p:nvGrpSpPr>
          <p:cNvPr id="30" name="组合 29"/>
          <p:cNvGrpSpPr/>
          <p:nvPr/>
        </p:nvGrpSpPr>
        <p:grpSpPr>
          <a:xfrm>
            <a:off x="5711958" y="1730577"/>
            <a:ext cx="1105637" cy="2522681"/>
            <a:chOff x="4283968" y="1023579"/>
            <a:chExt cx="829228" cy="1892011"/>
          </a:xfrm>
        </p:grpSpPr>
        <p:cxnSp>
          <p:nvCxnSpPr>
            <p:cNvPr id="31" name="直接连接符 30"/>
            <p:cNvCxnSpPr/>
            <p:nvPr/>
          </p:nvCxnSpPr>
          <p:spPr>
            <a:xfrm>
              <a:off x="4698582" y="1876069"/>
              <a:ext cx="0" cy="900000"/>
            </a:xfrm>
            <a:prstGeom prst="line">
              <a:avLst/>
            </a:prstGeom>
            <a:ln>
              <a:solidFill>
                <a:srgbClr val="D90012"/>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4608582" y="2735590"/>
              <a:ext cx="180000" cy="180000"/>
            </a:xfrm>
            <a:prstGeom prst="ellipse">
              <a:avLst/>
            </a:prstGeom>
            <a:solidFill>
              <a:schemeClr val="bg1"/>
            </a:solidFill>
            <a:ln>
              <a:solidFill>
                <a:srgbClr val="D9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椭圆 32"/>
            <p:cNvSpPr/>
            <p:nvPr/>
          </p:nvSpPr>
          <p:spPr>
            <a:xfrm>
              <a:off x="4283968" y="1023579"/>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4" name="椭圆 33"/>
            <p:cNvSpPr/>
            <p:nvPr/>
          </p:nvSpPr>
          <p:spPr>
            <a:xfrm>
              <a:off x="4397968" y="1137579"/>
              <a:ext cx="601237" cy="601237"/>
            </a:xfrm>
            <a:prstGeom prst="ellipse">
              <a:avLst/>
            </a:prstGeom>
            <a:gradFill>
              <a:gsLst>
                <a:gs pos="0">
                  <a:srgbClr val="E30613"/>
                </a:gs>
                <a:gs pos="100000">
                  <a:srgbClr val="81040B"/>
                </a:gs>
              </a:gsLst>
              <a:lin ang="3600000" scaled="0"/>
            </a:gra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b="1" dirty="0" smtClean="0">
                  <a:latin typeface="Kartika" panose="02020503030404060203" pitchFamily="18" charset="0"/>
                  <a:cs typeface="Kartika" panose="02020503030404060203" pitchFamily="18" charset="0"/>
                </a:rPr>
                <a:t>2020</a:t>
              </a:r>
              <a:endParaRPr lang="zh-CN" altLang="en-US" sz="2135" b="1" dirty="0">
                <a:latin typeface="Kartika" panose="02020503030404060203" pitchFamily="18" charset="0"/>
                <a:cs typeface="Kartika" panose="02020503030404060203" pitchFamily="18" charset="0"/>
              </a:endParaRPr>
            </a:p>
          </p:txBody>
        </p:sp>
      </p:grpSp>
      <p:grpSp>
        <p:nvGrpSpPr>
          <p:cNvPr id="35" name="组合 34"/>
          <p:cNvGrpSpPr/>
          <p:nvPr/>
        </p:nvGrpSpPr>
        <p:grpSpPr>
          <a:xfrm>
            <a:off x="7588420" y="2680536"/>
            <a:ext cx="1105637" cy="1572677"/>
            <a:chOff x="5691315" y="1736082"/>
            <a:chExt cx="829228" cy="1179508"/>
          </a:xfrm>
        </p:grpSpPr>
        <p:cxnSp>
          <p:nvCxnSpPr>
            <p:cNvPr id="36" name="直接连接符 35"/>
            <p:cNvCxnSpPr/>
            <p:nvPr/>
          </p:nvCxnSpPr>
          <p:spPr>
            <a:xfrm>
              <a:off x="6105928" y="2015590"/>
              <a:ext cx="0" cy="900000"/>
            </a:xfrm>
            <a:prstGeom prst="line">
              <a:avLst/>
            </a:prstGeom>
            <a:ln>
              <a:solidFill>
                <a:srgbClr val="D90012"/>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6015929" y="2735590"/>
              <a:ext cx="180000" cy="180000"/>
            </a:xfrm>
            <a:prstGeom prst="ellipse">
              <a:avLst/>
            </a:prstGeom>
            <a:solidFill>
              <a:schemeClr val="bg1"/>
            </a:solidFill>
            <a:ln>
              <a:solidFill>
                <a:srgbClr val="D9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椭圆 37"/>
            <p:cNvSpPr/>
            <p:nvPr/>
          </p:nvSpPr>
          <p:spPr>
            <a:xfrm>
              <a:off x="5691315" y="1736082"/>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9" name="椭圆 38"/>
            <p:cNvSpPr/>
            <p:nvPr/>
          </p:nvSpPr>
          <p:spPr>
            <a:xfrm>
              <a:off x="5805322" y="1850083"/>
              <a:ext cx="601237" cy="601237"/>
            </a:xfrm>
            <a:prstGeom prst="ellipse">
              <a:avLst/>
            </a:prstGeom>
            <a:gradFill>
              <a:gsLst>
                <a:gs pos="0">
                  <a:srgbClr val="E30613"/>
                </a:gs>
                <a:gs pos="100000">
                  <a:srgbClr val="81040B"/>
                </a:gs>
              </a:gsLst>
              <a:lin ang="3600000" scaled="0"/>
            </a:gra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b="1" dirty="0" smtClean="0">
                  <a:latin typeface="Kartika" panose="02020503030404060203" pitchFamily="18" charset="0"/>
                  <a:cs typeface="Kartika" panose="02020503030404060203" pitchFamily="18" charset="0"/>
                </a:rPr>
                <a:t>2021</a:t>
              </a:r>
              <a:endParaRPr lang="zh-CN" altLang="en-US" sz="2135" b="1" dirty="0">
                <a:latin typeface="Kartika" panose="02020503030404060203" pitchFamily="18" charset="0"/>
                <a:cs typeface="Kartika" panose="02020503030404060203" pitchFamily="18" charset="0"/>
              </a:endParaRPr>
            </a:p>
          </p:txBody>
        </p:sp>
      </p:grpSp>
      <p:grpSp>
        <p:nvGrpSpPr>
          <p:cNvPr id="40" name="组合 39"/>
          <p:cNvGrpSpPr/>
          <p:nvPr/>
        </p:nvGrpSpPr>
        <p:grpSpPr>
          <a:xfrm>
            <a:off x="9744406" y="4013213"/>
            <a:ext cx="1105637" cy="1688208"/>
            <a:chOff x="7308304" y="2735590"/>
            <a:chExt cx="829228" cy="1266156"/>
          </a:xfrm>
        </p:grpSpPr>
        <p:cxnSp>
          <p:nvCxnSpPr>
            <p:cNvPr id="41" name="直接连接符 40"/>
            <p:cNvCxnSpPr/>
            <p:nvPr/>
          </p:nvCxnSpPr>
          <p:spPr>
            <a:xfrm>
              <a:off x="7722918" y="2836513"/>
              <a:ext cx="0" cy="900000"/>
            </a:xfrm>
            <a:prstGeom prst="line">
              <a:avLst/>
            </a:prstGeom>
            <a:ln>
              <a:solidFill>
                <a:srgbClr val="D90012"/>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7632918" y="2735590"/>
              <a:ext cx="180000" cy="180000"/>
            </a:xfrm>
            <a:prstGeom prst="ellipse">
              <a:avLst/>
            </a:prstGeom>
            <a:solidFill>
              <a:schemeClr val="bg1"/>
            </a:solidFill>
            <a:ln>
              <a:solidFill>
                <a:srgbClr val="D900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椭圆 42"/>
            <p:cNvSpPr/>
            <p:nvPr/>
          </p:nvSpPr>
          <p:spPr>
            <a:xfrm>
              <a:off x="7308304" y="3172518"/>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44" name="椭圆 43"/>
            <p:cNvSpPr/>
            <p:nvPr/>
          </p:nvSpPr>
          <p:spPr>
            <a:xfrm>
              <a:off x="7422311" y="3286519"/>
              <a:ext cx="601237" cy="601237"/>
            </a:xfrm>
            <a:prstGeom prst="ellipse">
              <a:avLst/>
            </a:prstGeom>
            <a:gradFill>
              <a:gsLst>
                <a:gs pos="0">
                  <a:srgbClr val="E30613"/>
                </a:gs>
                <a:gs pos="100000">
                  <a:srgbClr val="81040B"/>
                </a:gs>
              </a:gsLst>
              <a:lin ang="3600000" scaled="0"/>
            </a:gra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135" b="1" dirty="0" smtClean="0">
                  <a:latin typeface="Kartika" panose="02020503030404060203" pitchFamily="18" charset="0"/>
                  <a:cs typeface="Kartika" panose="02020503030404060203" pitchFamily="18" charset="0"/>
                </a:rPr>
                <a:t>2022</a:t>
              </a:r>
              <a:endParaRPr lang="zh-CN" altLang="en-US" sz="2135" b="1" dirty="0">
                <a:latin typeface="Kartika" panose="02020503030404060203" pitchFamily="18" charset="0"/>
                <a:cs typeface="Kartika" panose="02020503030404060203" pitchFamily="18" charset="0"/>
              </a:endParaRPr>
            </a:p>
          </p:txBody>
        </p:sp>
      </p:grpSp>
      <p:sp>
        <p:nvSpPr>
          <p:cNvPr id="45" name="文本框 44"/>
          <p:cNvSpPr txBox="1"/>
          <p:nvPr/>
        </p:nvSpPr>
        <p:spPr>
          <a:xfrm>
            <a:off x="2069224" y="2001206"/>
            <a:ext cx="2159566" cy="1138773"/>
          </a:xfrm>
          <a:prstGeom prst="rect">
            <a:avLst/>
          </a:prstGeom>
          <a:noFill/>
          <a:effectLst/>
        </p:spPr>
        <p:txBody>
          <a:bodyPr wrap="none" rtlCol="0">
            <a:spAutoFit/>
          </a:bodyPr>
          <a:lstStyle/>
          <a:p>
            <a:r>
              <a:rPr lang="zh-CN" altLang="en-US"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 单击</a:t>
            </a:r>
            <a:r>
              <a:rPr lang="zh-CN" altLang="en-US"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2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3324221" y="5960009"/>
            <a:ext cx="2159566" cy="1138773"/>
          </a:xfrm>
          <a:prstGeom prst="rect">
            <a:avLst/>
          </a:prstGeom>
          <a:noFill/>
          <a:effectLst/>
        </p:spPr>
        <p:txBody>
          <a:bodyPr wrap="none" rtlCol="0">
            <a:spAutoFit/>
          </a:bodyPr>
          <a:lstStyle/>
          <a:p>
            <a:r>
              <a:rPr lang="zh-CN" altLang="en-US"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 单击</a:t>
            </a:r>
            <a:r>
              <a:rPr lang="zh-CN" altLang="en-US"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2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5205175" y="4602874"/>
            <a:ext cx="2159566" cy="1138773"/>
          </a:xfrm>
          <a:prstGeom prst="rect">
            <a:avLst/>
          </a:prstGeom>
          <a:noFill/>
          <a:effectLst/>
        </p:spPr>
        <p:txBody>
          <a:bodyPr wrap="none" rtlCol="0">
            <a:spAutoFit/>
          </a:bodyPr>
          <a:lstStyle/>
          <a:p>
            <a:r>
              <a:rPr lang="zh-CN" altLang="en-US" dirty="0" smtClean="0">
                <a:solidFill>
                  <a:srgbClr val="0065B0"/>
                </a:solidFill>
                <a:latin typeface="微软雅黑" panose="020B0503020204020204" pitchFamily="34" charset="-122"/>
                <a:ea typeface="微软雅黑" panose="020B0503020204020204" pitchFamily="34" charset="-122"/>
              </a:rPr>
              <a:t> </a:t>
            </a:r>
            <a:r>
              <a:rPr lang="zh-CN" altLang="en-US"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单击</a:t>
            </a:r>
            <a:r>
              <a:rPr lang="zh-CN" altLang="en-US"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2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941456" y="1506051"/>
            <a:ext cx="2159566" cy="1138773"/>
          </a:xfrm>
          <a:prstGeom prst="rect">
            <a:avLst/>
          </a:prstGeom>
          <a:noFill/>
          <a:effectLst/>
        </p:spPr>
        <p:txBody>
          <a:bodyPr wrap="none" rtlCol="0">
            <a:spAutoFit/>
          </a:bodyPr>
          <a:lstStyle/>
          <a:p>
            <a:r>
              <a:rPr lang="zh-CN" altLang="en-US"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 单击</a:t>
            </a:r>
            <a:r>
              <a:rPr lang="zh-CN" altLang="en-US"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2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8915981" y="2777719"/>
            <a:ext cx="2159566" cy="1138773"/>
          </a:xfrm>
          <a:prstGeom prst="rect">
            <a:avLst/>
          </a:prstGeom>
          <a:noFill/>
          <a:effectLst/>
        </p:spPr>
        <p:txBody>
          <a:bodyPr wrap="none" rtlCol="0">
            <a:spAutoFit/>
          </a:bodyPr>
          <a:lstStyle/>
          <a:p>
            <a:r>
              <a:rPr lang="zh-CN" altLang="en-US" dirty="0" smtClean="0">
                <a:solidFill>
                  <a:srgbClr val="0065B0"/>
                </a:solidFill>
                <a:latin typeface="微软雅黑" panose="020B0503020204020204" pitchFamily="34" charset="-122"/>
                <a:ea typeface="微软雅黑" panose="020B0503020204020204" pitchFamily="34" charset="-122"/>
              </a:rPr>
              <a:t> </a:t>
            </a:r>
            <a:r>
              <a:rPr lang="zh-CN" altLang="en-US"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单击</a:t>
            </a:r>
            <a:r>
              <a:rPr lang="zh-CN" altLang="en-US"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2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9217441" y="5897270"/>
            <a:ext cx="2159566" cy="1138773"/>
          </a:xfrm>
          <a:prstGeom prst="rect">
            <a:avLst/>
          </a:prstGeom>
          <a:noFill/>
          <a:effectLst/>
        </p:spPr>
        <p:txBody>
          <a:bodyPr wrap="none" rtlCol="0">
            <a:spAutoFit/>
          </a:bodyPr>
          <a:lstStyle/>
          <a:p>
            <a:r>
              <a:rPr lang="zh-CN" altLang="en-US" dirty="0" smtClean="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 单击</a:t>
            </a:r>
            <a:r>
              <a:rPr lang="zh-CN" altLang="en-US"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rPr>
              <a:t>此处输入标题</a:t>
            </a:r>
            <a:endParaRPr lang="en-US" altLang="zh-CN" dirty="0">
              <a:gradFill>
                <a:gsLst>
                  <a:gs pos="0">
                    <a:srgbClr val="E30613"/>
                  </a:gs>
                  <a:gs pos="100000">
                    <a:srgbClr val="81040B"/>
                  </a:gs>
                </a:gsLst>
                <a:lin ang="3600000" scaled="0"/>
              </a:gra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2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Tm="2000">
        <p14:doors dir="vert"/>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75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10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125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1000"/>
                                        <p:tgtEl>
                                          <p:spTgt spid="40"/>
                                        </p:tgtEl>
                                      </p:cBhvr>
                                    </p:animEffect>
                                    <p:anim calcmode="lin" valueType="num">
                                      <p:cBhvr>
                                        <p:cTn id="37" dur="1000" fill="hold"/>
                                        <p:tgtEl>
                                          <p:spTgt spid="40"/>
                                        </p:tgtEl>
                                        <p:attrNameLst>
                                          <p:attrName>ppt_x</p:attrName>
                                        </p:attrNameLst>
                                      </p:cBhvr>
                                      <p:tavLst>
                                        <p:tav tm="0">
                                          <p:val>
                                            <p:strVal val="#ppt_x"/>
                                          </p:val>
                                        </p:tav>
                                        <p:tav tm="100000">
                                          <p:val>
                                            <p:strVal val="#ppt_x"/>
                                          </p:val>
                                        </p:tav>
                                      </p:tavLst>
                                    </p:anim>
                                    <p:anim calcmode="lin" valueType="num">
                                      <p:cBhvr>
                                        <p:cTn id="38" dur="1000" fill="hold"/>
                                        <p:tgtEl>
                                          <p:spTgt spid="40"/>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50" presetClass="entr" presetSubtype="0" decel="100000"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1000" fill="hold"/>
                                        <p:tgtEl>
                                          <p:spTgt spid="45"/>
                                        </p:tgtEl>
                                        <p:attrNameLst>
                                          <p:attrName>ppt_w</p:attrName>
                                        </p:attrNameLst>
                                      </p:cBhvr>
                                      <p:tavLst>
                                        <p:tav tm="0">
                                          <p:val>
                                            <p:strVal val="#ppt_w+.3"/>
                                          </p:val>
                                        </p:tav>
                                        <p:tav tm="100000">
                                          <p:val>
                                            <p:strVal val="#ppt_w"/>
                                          </p:val>
                                        </p:tav>
                                      </p:tavLst>
                                    </p:anim>
                                    <p:anim calcmode="lin" valueType="num">
                                      <p:cBhvr>
                                        <p:cTn id="43" dur="1000" fill="hold"/>
                                        <p:tgtEl>
                                          <p:spTgt spid="45"/>
                                        </p:tgtEl>
                                        <p:attrNameLst>
                                          <p:attrName>ppt_h</p:attrName>
                                        </p:attrNameLst>
                                      </p:cBhvr>
                                      <p:tavLst>
                                        <p:tav tm="0">
                                          <p:val>
                                            <p:strVal val="#ppt_h"/>
                                          </p:val>
                                        </p:tav>
                                        <p:tav tm="100000">
                                          <p:val>
                                            <p:strVal val="#ppt_h"/>
                                          </p:val>
                                        </p:tav>
                                      </p:tavLst>
                                    </p:anim>
                                    <p:animEffect transition="in" filter="fade">
                                      <p:cBhvr>
                                        <p:cTn id="44" dur="1000"/>
                                        <p:tgtEl>
                                          <p:spTgt spid="45"/>
                                        </p:tgtEl>
                                      </p:cBhvr>
                                    </p:animEffect>
                                  </p:childTnLst>
                                </p:cTn>
                              </p:par>
                              <p:par>
                                <p:cTn id="45" presetID="50" presetClass="entr" presetSubtype="0" decel="100000" fill="hold" grpId="0" nodeType="withEffect">
                                  <p:stCondLst>
                                    <p:cond delay="250"/>
                                  </p:stCondLst>
                                  <p:childTnLst>
                                    <p:set>
                                      <p:cBhvr>
                                        <p:cTn id="46" dur="1" fill="hold">
                                          <p:stCondLst>
                                            <p:cond delay="0"/>
                                          </p:stCondLst>
                                        </p:cTn>
                                        <p:tgtEl>
                                          <p:spTgt spid="46"/>
                                        </p:tgtEl>
                                        <p:attrNameLst>
                                          <p:attrName>style.visibility</p:attrName>
                                        </p:attrNameLst>
                                      </p:cBhvr>
                                      <p:to>
                                        <p:strVal val="visible"/>
                                      </p:to>
                                    </p:set>
                                    <p:anim calcmode="lin" valueType="num">
                                      <p:cBhvr>
                                        <p:cTn id="47" dur="1000" fill="hold"/>
                                        <p:tgtEl>
                                          <p:spTgt spid="46"/>
                                        </p:tgtEl>
                                        <p:attrNameLst>
                                          <p:attrName>ppt_w</p:attrName>
                                        </p:attrNameLst>
                                      </p:cBhvr>
                                      <p:tavLst>
                                        <p:tav tm="0">
                                          <p:val>
                                            <p:strVal val="#ppt_w+.3"/>
                                          </p:val>
                                        </p:tav>
                                        <p:tav tm="100000">
                                          <p:val>
                                            <p:strVal val="#ppt_w"/>
                                          </p:val>
                                        </p:tav>
                                      </p:tavLst>
                                    </p:anim>
                                    <p:anim calcmode="lin" valueType="num">
                                      <p:cBhvr>
                                        <p:cTn id="48" dur="1000" fill="hold"/>
                                        <p:tgtEl>
                                          <p:spTgt spid="46"/>
                                        </p:tgtEl>
                                        <p:attrNameLst>
                                          <p:attrName>ppt_h</p:attrName>
                                        </p:attrNameLst>
                                      </p:cBhvr>
                                      <p:tavLst>
                                        <p:tav tm="0">
                                          <p:val>
                                            <p:strVal val="#ppt_h"/>
                                          </p:val>
                                        </p:tav>
                                        <p:tav tm="100000">
                                          <p:val>
                                            <p:strVal val="#ppt_h"/>
                                          </p:val>
                                        </p:tav>
                                      </p:tavLst>
                                    </p:anim>
                                    <p:animEffect transition="in" filter="fade">
                                      <p:cBhvr>
                                        <p:cTn id="49" dur="1000"/>
                                        <p:tgtEl>
                                          <p:spTgt spid="46"/>
                                        </p:tgtEl>
                                      </p:cBhvr>
                                    </p:animEffect>
                                  </p:childTnLst>
                                </p:cTn>
                              </p:par>
                              <p:par>
                                <p:cTn id="50" presetID="50" presetClass="entr" presetSubtype="0" decel="100000" fill="hold" grpId="0" nodeType="withEffect">
                                  <p:stCondLst>
                                    <p:cond delay="500"/>
                                  </p:stCondLst>
                                  <p:childTnLst>
                                    <p:set>
                                      <p:cBhvr>
                                        <p:cTn id="51" dur="1" fill="hold">
                                          <p:stCondLst>
                                            <p:cond delay="0"/>
                                          </p:stCondLst>
                                        </p:cTn>
                                        <p:tgtEl>
                                          <p:spTgt spid="47"/>
                                        </p:tgtEl>
                                        <p:attrNameLst>
                                          <p:attrName>style.visibility</p:attrName>
                                        </p:attrNameLst>
                                      </p:cBhvr>
                                      <p:to>
                                        <p:strVal val="visible"/>
                                      </p:to>
                                    </p:set>
                                    <p:anim calcmode="lin" valueType="num">
                                      <p:cBhvr>
                                        <p:cTn id="52" dur="1000" fill="hold"/>
                                        <p:tgtEl>
                                          <p:spTgt spid="47"/>
                                        </p:tgtEl>
                                        <p:attrNameLst>
                                          <p:attrName>ppt_w</p:attrName>
                                        </p:attrNameLst>
                                      </p:cBhvr>
                                      <p:tavLst>
                                        <p:tav tm="0">
                                          <p:val>
                                            <p:strVal val="#ppt_w+.3"/>
                                          </p:val>
                                        </p:tav>
                                        <p:tav tm="100000">
                                          <p:val>
                                            <p:strVal val="#ppt_w"/>
                                          </p:val>
                                        </p:tav>
                                      </p:tavLst>
                                    </p:anim>
                                    <p:anim calcmode="lin" valueType="num">
                                      <p:cBhvr>
                                        <p:cTn id="53" dur="1000" fill="hold"/>
                                        <p:tgtEl>
                                          <p:spTgt spid="47"/>
                                        </p:tgtEl>
                                        <p:attrNameLst>
                                          <p:attrName>ppt_h</p:attrName>
                                        </p:attrNameLst>
                                      </p:cBhvr>
                                      <p:tavLst>
                                        <p:tav tm="0">
                                          <p:val>
                                            <p:strVal val="#ppt_h"/>
                                          </p:val>
                                        </p:tav>
                                        <p:tav tm="100000">
                                          <p:val>
                                            <p:strVal val="#ppt_h"/>
                                          </p:val>
                                        </p:tav>
                                      </p:tavLst>
                                    </p:anim>
                                    <p:animEffect transition="in" filter="fade">
                                      <p:cBhvr>
                                        <p:cTn id="54" dur="1000"/>
                                        <p:tgtEl>
                                          <p:spTgt spid="47"/>
                                        </p:tgtEl>
                                      </p:cBhvr>
                                    </p:animEffect>
                                  </p:childTnLst>
                                </p:cTn>
                              </p:par>
                              <p:par>
                                <p:cTn id="55" presetID="50" presetClass="entr" presetSubtype="0" decel="100000" fill="hold" grpId="0" nodeType="withEffect">
                                  <p:stCondLst>
                                    <p:cond delay="750"/>
                                  </p:stCondLst>
                                  <p:childTnLst>
                                    <p:set>
                                      <p:cBhvr>
                                        <p:cTn id="56" dur="1" fill="hold">
                                          <p:stCondLst>
                                            <p:cond delay="0"/>
                                          </p:stCondLst>
                                        </p:cTn>
                                        <p:tgtEl>
                                          <p:spTgt spid="48"/>
                                        </p:tgtEl>
                                        <p:attrNameLst>
                                          <p:attrName>style.visibility</p:attrName>
                                        </p:attrNameLst>
                                      </p:cBhvr>
                                      <p:to>
                                        <p:strVal val="visible"/>
                                      </p:to>
                                    </p:set>
                                    <p:anim calcmode="lin" valueType="num">
                                      <p:cBhvr>
                                        <p:cTn id="57" dur="1000" fill="hold"/>
                                        <p:tgtEl>
                                          <p:spTgt spid="48"/>
                                        </p:tgtEl>
                                        <p:attrNameLst>
                                          <p:attrName>ppt_w</p:attrName>
                                        </p:attrNameLst>
                                      </p:cBhvr>
                                      <p:tavLst>
                                        <p:tav tm="0">
                                          <p:val>
                                            <p:strVal val="#ppt_w+.3"/>
                                          </p:val>
                                        </p:tav>
                                        <p:tav tm="100000">
                                          <p:val>
                                            <p:strVal val="#ppt_w"/>
                                          </p:val>
                                        </p:tav>
                                      </p:tavLst>
                                    </p:anim>
                                    <p:anim calcmode="lin" valueType="num">
                                      <p:cBhvr>
                                        <p:cTn id="58" dur="1000" fill="hold"/>
                                        <p:tgtEl>
                                          <p:spTgt spid="48"/>
                                        </p:tgtEl>
                                        <p:attrNameLst>
                                          <p:attrName>ppt_h</p:attrName>
                                        </p:attrNameLst>
                                      </p:cBhvr>
                                      <p:tavLst>
                                        <p:tav tm="0">
                                          <p:val>
                                            <p:strVal val="#ppt_h"/>
                                          </p:val>
                                        </p:tav>
                                        <p:tav tm="100000">
                                          <p:val>
                                            <p:strVal val="#ppt_h"/>
                                          </p:val>
                                        </p:tav>
                                      </p:tavLst>
                                    </p:anim>
                                    <p:animEffect transition="in" filter="fade">
                                      <p:cBhvr>
                                        <p:cTn id="59" dur="1000"/>
                                        <p:tgtEl>
                                          <p:spTgt spid="48"/>
                                        </p:tgtEl>
                                      </p:cBhvr>
                                    </p:animEffect>
                                  </p:childTnLst>
                                </p:cTn>
                              </p:par>
                              <p:par>
                                <p:cTn id="60" presetID="50" presetClass="entr" presetSubtype="0" decel="100000" fill="hold" grpId="0" nodeType="withEffect">
                                  <p:stCondLst>
                                    <p:cond delay="1000"/>
                                  </p:stCondLst>
                                  <p:childTnLst>
                                    <p:set>
                                      <p:cBhvr>
                                        <p:cTn id="61" dur="1" fill="hold">
                                          <p:stCondLst>
                                            <p:cond delay="0"/>
                                          </p:stCondLst>
                                        </p:cTn>
                                        <p:tgtEl>
                                          <p:spTgt spid="49"/>
                                        </p:tgtEl>
                                        <p:attrNameLst>
                                          <p:attrName>style.visibility</p:attrName>
                                        </p:attrNameLst>
                                      </p:cBhvr>
                                      <p:to>
                                        <p:strVal val="visible"/>
                                      </p:to>
                                    </p:set>
                                    <p:anim calcmode="lin" valueType="num">
                                      <p:cBhvr>
                                        <p:cTn id="62" dur="1000" fill="hold"/>
                                        <p:tgtEl>
                                          <p:spTgt spid="49"/>
                                        </p:tgtEl>
                                        <p:attrNameLst>
                                          <p:attrName>ppt_w</p:attrName>
                                        </p:attrNameLst>
                                      </p:cBhvr>
                                      <p:tavLst>
                                        <p:tav tm="0">
                                          <p:val>
                                            <p:strVal val="#ppt_w+.3"/>
                                          </p:val>
                                        </p:tav>
                                        <p:tav tm="100000">
                                          <p:val>
                                            <p:strVal val="#ppt_w"/>
                                          </p:val>
                                        </p:tav>
                                      </p:tavLst>
                                    </p:anim>
                                    <p:anim calcmode="lin" valueType="num">
                                      <p:cBhvr>
                                        <p:cTn id="63" dur="1000" fill="hold"/>
                                        <p:tgtEl>
                                          <p:spTgt spid="49"/>
                                        </p:tgtEl>
                                        <p:attrNameLst>
                                          <p:attrName>ppt_h</p:attrName>
                                        </p:attrNameLst>
                                      </p:cBhvr>
                                      <p:tavLst>
                                        <p:tav tm="0">
                                          <p:val>
                                            <p:strVal val="#ppt_h"/>
                                          </p:val>
                                        </p:tav>
                                        <p:tav tm="100000">
                                          <p:val>
                                            <p:strVal val="#ppt_h"/>
                                          </p:val>
                                        </p:tav>
                                      </p:tavLst>
                                    </p:anim>
                                    <p:animEffect transition="in" filter="fade">
                                      <p:cBhvr>
                                        <p:cTn id="64" dur="1000"/>
                                        <p:tgtEl>
                                          <p:spTgt spid="49"/>
                                        </p:tgtEl>
                                      </p:cBhvr>
                                    </p:animEffect>
                                  </p:childTnLst>
                                </p:cTn>
                              </p:par>
                              <p:par>
                                <p:cTn id="65" presetID="50" presetClass="entr" presetSubtype="0" decel="100000" fill="hold" grpId="0" nodeType="withEffect">
                                  <p:stCondLst>
                                    <p:cond delay="1250"/>
                                  </p:stCondLst>
                                  <p:childTnLst>
                                    <p:set>
                                      <p:cBhvr>
                                        <p:cTn id="66" dur="1" fill="hold">
                                          <p:stCondLst>
                                            <p:cond delay="0"/>
                                          </p:stCondLst>
                                        </p:cTn>
                                        <p:tgtEl>
                                          <p:spTgt spid="50"/>
                                        </p:tgtEl>
                                        <p:attrNameLst>
                                          <p:attrName>style.visibility</p:attrName>
                                        </p:attrNameLst>
                                      </p:cBhvr>
                                      <p:to>
                                        <p:strVal val="visible"/>
                                      </p:to>
                                    </p:set>
                                    <p:anim calcmode="lin" valueType="num">
                                      <p:cBhvr>
                                        <p:cTn id="67" dur="1000" fill="hold"/>
                                        <p:tgtEl>
                                          <p:spTgt spid="50"/>
                                        </p:tgtEl>
                                        <p:attrNameLst>
                                          <p:attrName>ppt_w</p:attrName>
                                        </p:attrNameLst>
                                      </p:cBhvr>
                                      <p:tavLst>
                                        <p:tav tm="0">
                                          <p:val>
                                            <p:strVal val="#ppt_w+.3"/>
                                          </p:val>
                                        </p:tav>
                                        <p:tav tm="100000">
                                          <p:val>
                                            <p:strVal val="#ppt_w"/>
                                          </p:val>
                                        </p:tav>
                                      </p:tavLst>
                                    </p:anim>
                                    <p:anim calcmode="lin" valueType="num">
                                      <p:cBhvr>
                                        <p:cTn id="68" dur="1000" fill="hold"/>
                                        <p:tgtEl>
                                          <p:spTgt spid="50"/>
                                        </p:tgtEl>
                                        <p:attrNameLst>
                                          <p:attrName>ppt_h</p:attrName>
                                        </p:attrNameLst>
                                      </p:cBhvr>
                                      <p:tavLst>
                                        <p:tav tm="0">
                                          <p:val>
                                            <p:strVal val="#ppt_h"/>
                                          </p:val>
                                        </p:tav>
                                        <p:tav tm="100000">
                                          <p:val>
                                            <p:strVal val="#ppt_h"/>
                                          </p:val>
                                        </p:tav>
                                      </p:tavLst>
                                    </p:anim>
                                    <p:animEffect transition="in" filter="fade">
                                      <p:cBhvr>
                                        <p:cTn id="69"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204"/>
          <p:cNvSpPr>
            <a:spLocks noEditPoints="1"/>
          </p:cNvSpPr>
          <p:nvPr/>
        </p:nvSpPr>
        <p:spPr bwMode="auto">
          <a:xfrm>
            <a:off x="6179508" y="1459097"/>
            <a:ext cx="910824" cy="3659279"/>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rgbClr val="E10613"/>
          </a:solidFill>
          <a:ln>
            <a:noFill/>
          </a:ln>
          <a:effectLst/>
        </p:spPr>
        <p:txBody>
          <a:bodyPr vert="horz" wrap="square" lIns="121920" tIns="60960" rIns="121920" bIns="60960" numCol="1" anchor="t" anchorCtr="0" compatLnSpc="1"/>
          <a:lstStyle/>
          <a:p>
            <a:endParaRPr lang="id-ID" sz="2400"/>
          </a:p>
        </p:txBody>
      </p:sp>
      <p:sp>
        <p:nvSpPr>
          <p:cNvPr id="14" name="Freeform 196"/>
          <p:cNvSpPr>
            <a:spLocks noEditPoints="1"/>
          </p:cNvSpPr>
          <p:nvPr/>
        </p:nvSpPr>
        <p:spPr bwMode="auto">
          <a:xfrm>
            <a:off x="7036069" y="1741480"/>
            <a:ext cx="1243819" cy="387762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A4050E"/>
          </a:solidFill>
          <a:ln>
            <a:noFill/>
          </a:ln>
          <a:effectLst/>
        </p:spPr>
        <p:txBody>
          <a:bodyPr vert="horz" wrap="square" lIns="121920" tIns="60960" rIns="121920" bIns="60960" numCol="1" anchor="t" anchorCtr="0" compatLnSpc="1"/>
          <a:lstStyle/>
          <a:p>
            <a:endParaRPr lang="id-ID" sz="2400"/>
          </a:p>
        </p:txBody>
      </p:sp>
      <p:sp>
        <p:nvSpPr>
          <p:cNvPr id="15" name="Freeform 200"/>
          <p:cNvSpPr>
            <a:spLocks noEditPoints="1"/>
          </p:cNvSpPr>
          <p:nvPr/>
        </p:nvSpPr>
        <p:spPr bwMode="auto">
          <a:xfrm>
            <a:off x="10627662" y="1459097"/>
            <a:ext cx="1186477" cy="3749095"/>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rgbClr val="E10613"/>
          </a:solidFill>
          <a:ln>
            <a:noFill/>
          </a:ln>
          <a:effectLst/>
        </p:spPr>
        <p:txBody>
          <a:bodyPr vert="horz" wrap="square" lIns="121920" tIns="60960" rIns="121920" bIns="60960" numCol="1" anchor="t" anchorCtr="0" compatLnSpc="1"/>
          <a:lstStyle/>
          <a:p>
            <a:endParaRPr lang="id-ID" sz="2400"/>
          </a:p>
        </p:txBody>
      </p:sp>
      <p:sp>
        <p:nvSpPr>
          <p:cNvPr id="16" name="Freeform 208"/>
          <p:cNvSpPr>
            <a:spLocks noEditPoints="1"/>
          </p:cNvSpPr>
          <p:nvPr/>
        </p:nvSpPr>
        <p:spPr bwMode="auto">
          <a:xfrm>
            <a:off x="9718721" y="1741480"/>
            <a:ext cx="1056820" cy="392926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rgbClr val="A4050E"/>
          </a:solidFill>
          <a:ln>
            <a:noFill/>
          </a:ln>
          <a:effectLst/>
        </p:spPr>
        <p:txBody>
          <a:bodyPr vert="horz" wrap="square" lIns="121920" tIns="60960" rIns="121920" bIns="60960" numCol="1" anchor="t" anchorCtr="0" compatLnSpc="1"/>
          <a:lstStyle/>
          <a:p>
            <a:endParaRPr lang="id-ID" sz="2400"/>
          </a:p>
        </p:txBody>
      </p:sp>
      <p:sp>
        <p:nvSpPr>
          <p:cNvPr id="17" name="Freeform 192"/>
          <p:cNvSpPr>
            <a:spLocks noEditPoints="1"/>
          </p:cNvSpPr>
          <p:nvPr/>
        </p:nvSpPr>
        <p:spPr bwMode="auto">
          <a:xfrm>
            <a:off x="8254254" y="1830356"/>
            <a:ext cx="1744933" cy="412277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rgbClr val="E10613"/>
          </a:solidFill>
          <a:ln>
            <a:noFill/>
          </a:ln>
          <a:effectLst/>
        </p:spPr>
        <p:txBody>
          <a:bodyPr vert="horz" wrap="square" lIns="121920" tIns="60960" rIns="121920" bIns="60960" numCol="1" anchor="t" anchorCtr="0" compatLnSpc="1"/>
          <a:lstStyle/>
          <a:p>
            <a:endParaRPr lang="id-ID" sz="2400"/>
          </a:p>
        </p:txBody>
      </p:sp>
      <p:sp>
        <p:nvSpPr>
          <p:cNvPr id="18" name="TextBox 12"/>
          <p:cNvSpPr txBox="1"/>
          <p:nvPr/>
        </p:nvSpPr>
        <p:spPr>
          <a:xfrm>
            <a:off x="1001584" y="2610676"/>
            <a:ext cx="3996051" cy="4524315"/>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889476" y="995834"/>
            <a:ext cx="3995616" cy="1247381"/>
            <a:chOff x="889476" y="995834"/>
            <a:chExt cx="3995616" cy="1247381"/>
          </a:xfrm>
        </p:grpSpPr>
        <p:grpSp>
          <p:nvGrpSpPr>
            <p:cNvPr id="20" name="组合 19"/>
            <p:cNvGrpSpPr/>
            <p:nvPr/>
          </p:nvGrpSpPr>
          <p:grpSpPr>
            <a:xfrm>
              <a:off x="889476" y="995834"/>
              <a:ext cx="3995616" cy="1247381"/>
              <a:chOff x="3061134" y="5426262"/>
              <a:chExt cx="3375334" cy="1053737"/>
            </a:xfrm>
          </p:grpSpPr>
          <p:sp>
            <p:nvSpPr>
              <p:cNvPr id="22" name="圆角矩形 21"/>
              <p:cNvSpPr/>
              <p:nvPr/>
            </p:nvSpPr>
            <p:spPr>
              <a:xfrm>
                <a:off x="3061134" y="5426262"/>
                <a:ext cx="3375334" cy="1053737"/>
              </a:xfrm>
              <a:prstGeom prst="roundRect">
                <a:avLst>
                  <a:gd name="adj" fmla="val 50000"/>
                </a:avLst>
              </a:prstGeom>
              <a:gradFill flip="none" rotWithShape="1">
                <a:gsLst>
                  <a:gs pos="0">
                    <a:srgbClr val="D5D5D5"/>
                  </a:gs>
                  <a:gs pos="100000">
                    <a:srgbClr val="FBFBFB"/>
                  </a:gs>
                </a:gsLst>
                <a:lin ang="5400000" scaled="1"/>
                <a:tileRect/>
              </a:gradFill>
              <a:ln w="19050">
                <a:gradFill>
                  <a:gsLst>
                    <a:gs pos="0">
                      <a:schemeClr val="bg1"/>
                    </a:gs>
                    <a:gs pos="100000">
                      <a:srgbClr val="CBCBCB"/>
                    </a:gs>
                  </a:gsLst>
                  <a:lin ang="5400000" scaled="0"/>
                </a:gradFill>
              </a:ln>
              <a:effectLst>
                <a:outerShdw blurRad="127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514338" y="5578088"/>
                <a:ext cx="2457065" cy="750086"/>
              </a:xfrm>
              <a:prstGeom prst="rect">
                <a:avLst/>
              </a:prstGeom>
              <a:gradFill>
                <a:gsLst>
                  <a:gs pos="0">
                    <a:srgbClr val="E30613"/>
                  </a:gs>
                  <a:gs pos="100000">
                    <a:srgbClr val="81040B"/>
                  </a:gs>
                </a:gsLst>
                <a:lin ang="3600000" scaled="0"/>
              </a:gradFill>
              <a:ln w="12700">
                <a:noFill/>
              </a:ln>
              <a:effectLst>
                <a:innerShdw blurRad="889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3148174" y="5875198"/>
                <a:ext cx="155864" cy="155863"/>
                <a:chOff x="4559531" y="2227811"/>
                <a:chExt cx="207818" cy="207818"/>
              </a:xfrm>
            </p:grpSpPr>
            <p:sp>
              <p:nvSpPr>
                <p:cNvPr id="29" name="椭圆 28"/>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5" name="组合 24"/>
              <p:cNvGrpSpPr/>
              <p:nvPr/>
            </p:nvGrpSpPr>
            <p:grpSpPr>
              <a:xfrm>
                <a:off x="6192457" y="5875198"/>
                <a:ext cx="155864" cy="155863"/>
                <a:chOff x="4559531" y="2227811"/>
                <a:chExt cx="207818" cy="207818"/>
              </a:xfrm>
            </p:grpSpPr>
            <p:sp>
              <p:nvSpPr>
                <p:cNvPr id="27" name="椭圆 26"/>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
          <p:nvSpPr>
            <p:cNvPr id="21" name="文本框 20"/>
            <p:cNvSpPr txBox="1"/>
            <p:nvPr/>
          </p:nvSpPr>
          <p:spPr>
            <a:xfrm>
              <a:off x="1549628" y="1180450"/>
              <a:ext cx="2662908" cy="830997"/>
            </a:xfrm>
            <a:prstGeom prst="rect">
              <a:avLst/>
            </a:prstGeom>
            <a:noFill/>
          </p:spPr>
          <p:txBody>
            <a:bodyPr wrap="none" rtlCol="0">
              <a:spAutoFit/>
            </a:bodyPr>
            <a:lstStyle/>
            <a:p>
              <a:r>
                <a:rPr lang="zh-CN" altLang="en-US" sz="4800" b="1" dirty="0">
                  <a:solidFill>
                    <a:srgbClr val="FFFFFF"/>
                  </a:solidFill>
                  <a:latin typeface="幼圆" panose="02010509060101010101" pitchFamily="49" charset="-122"/>
                  <a:ea typeface="幼圆" panose="02010509060101010101" pitchFamily="49" charset="-122"/>
                </a:rPr>
                <a:t>结 束 语</a:t>
              </a:r>
              <a:endParaRPr lang="zh-CN" altLang="en-US" sz="4800" b="1" dirty="0">
                <a:solidFill>
                  <a:srgbClr val="FFFFFF"/>
                </a:solidFill>
                <a:latin typeface="幼圆" panose="02010509060101010101" pitchFamily="49" charset="-122"/>
                <a:ea typeface="幼圆"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2000">
        <p14:doors dir="vert"/>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decel="2800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750" fill="hold"/>
                                        <p:tgtEl>
                                          <p:spTgt spid="14"/>
                                        </p:tgtEl>
                                        <p:attrNameLst>
                                          <p:attrName>ppt_x</p:attrName>
                                        </p:attrNameLst>
                                      </p:cBhvr>
                                      <p:tavLst>
                                        <p:tav tm="0">
                                          <p:val>
                                            <p:strVal val="#ppt_x"/>
                                          </p:val>
                                        </p:tav>
                                        <p:tav tm="100000">
                                          <p:val>
                                            <p:strVal val="#ppt_x"/>
                                          </p:val>
                                        </p:tav>
                                      </p:tavLst>
                                    </p:anim>
                                    <p:anim calcmode="lin" valueType="num">
                                      <p:cBhvr additive="base">
                                        <p:cTn id="13" dur="750" fill="hold"/>
                                        <p:tgtEl>
                                          <p:spTgt spid="14"/>
                                        </p:tgtEl>
                                        <p:attrNameLst>
                                          <p:attrName>ppt_y</p:attrName>
                                        </p:attrNameLst>
                                      </p:cBhvr>
                                      <p:tavLst>
                                        <p:tav tm="0">
                                          <p:val>
                                            <p:strVal val="1+#ppt_h/2"/>
                                          </p:val>
                                        </p:tav>
                                        <p:tav tm="100000">
                                          <p:val>
                                            <p:strVal val="#ppt_y"/>
                                          </p:val>
                                        </p:tav>
                                      </p:tavLst>
                                    </p:anim>
                                  </p:childTnLst>
                                </p:cTn>
                              </p:par>
                              <p:par>
                                <p:cTn id="14" presetID="2" presetClass="entr" presetSubtype="4" decel="2800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750" fill="hold"/>
                                        <p:tgtEl>
                                          <p:spTgt spid="16"/>
                                        </p:tgtEl>
                                        <p:attrNameLst>
                                          <p:attrName>ppt_x</p:attrName>
                                        </p:attrNameLst>
                                      </p:cBhvr>
                                      <p:tavLst>
                                        <p:tav tm="0">
                                          <p:val>
                                            <p:strVal val="#ppt_x"/>
                                          </p:val>
                                        </p:tav>
                                        <p:tav tm="100000">
                                          <p:val>
                                            <p:strVal val="#ppt_x"/>
                                          </p:val>
                                        </p:tav>
                                      </p:tavLst>
                                    </p:anim>
                                    <p:anim calcmode="lin" valueType="num">
                                      <p:cBhvr additive="base">
                                        <p:cTn id="17" dur="750" fill="hold"/>
                                        <p:tgtEl>
                                          <p:spTgt spid="16"/>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decel="2800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ppt_x"/>
                                          </p:val>
                                        </p:tav>
                                        <p:tav tm="100000">
                                          <p:val>
                                            <p:strVal val="#ppt_x"/>
                                          </p:val>
                                        </p:tav>
                                      </p:tavLst>
                                    </p:anim>
                                    <p:anim calcmode="lin" valueType="num">
                                      <p:cBhvr additive="base">
                                        <p:cTn id="22" dur="75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decel="2800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fill="hold"/>
                                        <p:tgtEl>
                                          <p:spTgt spid="15"/>
                                        </p:tgtEl>
                                        <p:attrNameLst>
                                          <p:attrName>ppt_x</p:attrName>
                                        </p:attrNameLst>
                                      </p:cBhvr>
                                      <p:tavLst>
                                        <p:tav tm="0">
                                          <p:val>
                                            <p:strVal val="#ppt_x"/>
                                          </p:val>
                                        </p:tav>
                                        <p:tav tm="100000">
                                          <p:val>
                                            <p:strVal val="#ppt_x"/>
                                          </p:val>
                                        </p:tav>
                                      </p:tavLst>
                                    </p:anim>
                                    <p:anim calcmode="lin" valueType="num">
                                      <p:cBhvr additive="base">
                                        <p:cTn id="26" dur="750" fill="hold"/>
                                        <p:tgtEl>
                                          <p:spTgt spid="15"/>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5" presetClass="entr" presetSubtype="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33" dur="1000" fill="hold"/>
                                        <p:tgtEl>
                                          <p:spTgt spid="19"/>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19"/>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up)">
                                      <p:cBhvr>
                                        <p:cTn id="41"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rot="5400000">
            <a:off x="-1049254" y="-915854"/>
            <a:ext cx="7484014" cy="4082539"/>
          </a:xfrm>
          <a:prstGeom prst="roundRect">
            <a:avLst>
              <a:gd name="adj" fmla="val 50000"/>
            </a:avLst>
          </a:prstGeom>
          <a:gradFill>
            <a:gsLst>
              <a:gs pos="0">
                <a:srgbClr val="8E040D"/>
              </a:gs>
              <a:gs pos="100000">
                <a:srgbClr val="E40613"/>
              </a:gs>
            </a:gsLst>
            <a:lin ang="10800000" scaled="0"/>
          </a:gradFill>
          <a:ln w="25400">
            <a:gradFill>
              <a:gsLst>
                <a:gs pos="0">
                  <a:srgbClr val="E30613"/>
                </a:gs>
                <a:gs pos="100000">
                  <a:srgbClr val="81040B"/>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903846" y="1030456"/>
            <a:ext cx="3569679" cy="3569679"/>
            <a:chOff x="3393105" y="2094170"/>
            <a:chExt cx="2664367" cy="2664367"/>
          </a:xfrm>
        </p:grpSpPr>
        <p:sp>
          <p:nvSpPr>
            <p:cNvPr id="9" name="椭圆 8"/>
            <p:cNvSpPr/>
            <p:nvPr/>
          </p:nvSpPr>
          <p:spPr>
            <a:xfrm>
              <a:off x="3393105" y="2094170"/>
              <a:ext cx="2664367" cy="2664367"/>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0" name="组合 9"/>
            <p:cNvGrpSpPr/>
            <p:nvPr/>
          </p:nvGrpSpPr>
          <p:grpSpPr>
            <a:xfrm>
              <a:off x="3655434" y="2332886"/>
              <a:ext cx="2167846" cy="2167846"/>
              <a:chOff x="3739822" y="2440887"/>
              <a:chExt cx="1970936" cy="1970936"/>
            </a:xfrm>
          </p:grpSpPr>
          <p:sp>
            <p:nvSpPr>
              <p:cNvPr id="11" name="圆角矩形 10"/>
              <p:cNvSpPr/>
              <p:nvPr/>
            </p:nvSpPr>
            <p:spPr>
              <a:xfrm>
                <a:off x="3739822" y="2440887"/>
                <a:ext cx="1970936" cy="1970936"/>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椭圆 11"/>
              <p:cNvSpPr>
                <a:spLocks noChangeAspect="1"/>
              </p:cNvSpPr>
              <p:nvPr/>
            </p:nvSpPr>
            <p:spPr>
              <a:xfrm>
                <a:off x="3837054" y="2549460"/>
                <a:ext cx="1776466" cy="1776466"/>
              </a:xfrm>
              <a:prstGeom prst="ellipse">
                <a:avLst/>
              </a:prstGeom>
              <a:blipFill>
                <a:blip r:embed="rId1"/>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1308108" y="5662404"/>
            <a:ext cx="597163" cy="646331"/>
            <a:chOff x="1308108" y="5662404"/>
            <a:chExt cx="597163" cy="646331"/>
          </a:xfrm>
        </p:grpSpPr>
        <p:sp>
          <p:nvSpPr>
            <p:cNvPr id="14" name="圆角矩形 13"/>
            <p:cNvSpPr/>
            <p:nvPr/>
          </p:nvSpPr>
          <p:spPr>
            <a:xfrm rot="5400000">
              <a:off x="1308001" y="5686989"/>
              <a:ext cx="597377" cy="597163"/>
            </a:xfrm>
            <a:prstGeom prst="roundRect">
              <a:avLst>
                <a:gd name="adj" fmla="val 50000"/>
              </a:avLst>
            </a:prstGeom>
            <a:gradFill>
              <a:gsLst>
                <a:gs pos="0">
                  <a:srgbClr val="8E040D"/>
                </a:gs>
                <a:gs pos="100000">
                  <a:srgbClr val="E40613"/>
                </a:gs>
              </a:gsLst>
              <a:lin ang="10800000" scaled="0"/>
            </a:gradFill>
            <a:ln w="12700">
              <a:gradFill>
                <a:gsLst>
                  <a:gs pos="0">
                    <a:srgbClr val="E30613"/>
                  </a:gs>
                  <a:gs pos="100000">
                    <a:srgbClr val="81040B"/>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flipH="1">
              <a:off x="1398630" y="5662404"/>
              <a:ext cx="388248" cy="646331"/>
            </a:xfrm>
            <a:prstGeom prst="rect">
              <a:avLst/>
            </a:prstGeom>
            <a:noFill/>
          </p:spPr>
          <p:txBody>
            <a:bodyPr wrap="none" rtlCol="0">
              <a:spAutoFit/>
            </a:bodyPr>
            <a:lstStyle/>
            <a:p>
              <a:r>
                <a:rPr lang="en-US" altLang="zh-CN" sz="3600" b="1" dirty="0" smtClean="0">
                  <a:solidFill>
                    <a:schemeClr val="bg1"/>
                  </a:solidFill>
                  <a:latin typeface="Agency FB" panose="020B0503020202020204" pitchFamily="34" charset="0"/>
                  <a:ea typeface="微软雅黑" panose="020B0503020204020204" pitchFamily="34" charset="-122"/>
                  <a:cs typeface="Aharoni" panose="02010803020104030203" pitchFamily="2" charset="-79"/>
                </a:rPr>
                <a:t>2</a:t>
              </a:r>
              <a:endParaRPr lang="zh-CN" altLang="en-US" sz="400" dirty="0">
                <a:solidFill>
                  <a:schemeClr val="bg1"/>
                </a:solidFill>
                <a:latin typeface="Gulim" panose="020B0600000101010101" pitchFamily="34" charset="-127"/>
                <a:ea typeface="Gulim" panose="020B0600000101010101" pitchFamily="34" charset="-127"/>
              </a:endParaRPr>
            </a:p>
          </p:txBody>
        </p:sp>
      </p:grpSp>
      <p:grpSp>
        <p:nvGrpSpPr>
          <p:cNvPr id="4" name="组合 3"/>
          <p:cNvGrpSpPr/>
          <p:nvPr/>
        </p:nvGrpSpPr>
        <p:grpSpPr>
          <a:xfrm>
            <a:off x="2029438" y="5662404"/>
            <a:ext cx="597163" cy="646331"/>
            <a:chOff x="2029438" y="5662404"/>
            <a:chExt cx="597163" cy="646331"/>
          </a:xfrm>
        </p:grpSpPr>
        <p:sp>
          <p:nvSpPr>
            <p:cNvPr id="15" name="圆角矩形 14"/>
            <p:cNvSpPr/>
            <p:nvPr/>
          </p:nvSpPr>
          <p:spPr>
            <a:xfrm rot="5400000">
              <a:off x="2029331" y="5686989"/>
              <a:ext cx="597377" cy="597163"/>
            </a:xfrm>
            <a:prstGeom prst="roundRect">
              <a:avLst>
                <a:gd name="adj" fmla="val 50000"/>
              </a:avLst>
            </a:prstGeom>
            <a:gradFill>
              <a:gsLst>
                <a:gs pos="0">
                  <a:srgbClr val="8E040D"/>
                </a:gs>
                <a:gs pos="100000">
                  <a:srgbClr val="E40613"/>
                </a:gs>
              </a:gsLst>
              <a:lin ang="10800000" scaled="0"/>
            </a:gradFill>
            <a:ln w="12700">
              <a:gradFill>
                <a:gsLst>
                  <a:gs pos="0">
                    <a:srgbClr val="E30613"/>
                  </a:gs>
                  <a:gs pos="100000">
                    <a:srgbClr val="81040B"/>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flipH="1">
              <a:off x="2128285" y="5662404"/>
              <a:ext cx="399468" cy="646331"/>
            </a:xfrm>
            <a:prstGeom prst="rect">
              <a:avLst/>
            </a:prstGeom>
            <a:noFill/>
          </p:spPr>
          <p:txBody>
            <a:bodyPr wrap="none" rtlCol="0">
              <a:spAutoFit/>
            </a:bodyPr>
            <a:lstStyle/>
            <a:p>
              <a:r>
                <a:rPr lang="en-US" altLang="zh-CN" sz="3600" b="1" dirty="0" smtClean="0">
                  <a:solidFill>
                    <a:schemeClr val="bg1"/>
                  </a:solidFill>
                  <a:latin typeface="Agency FB" panose="020B0503020202020204" pitchFamily="34" charset="0"/>
                  <a:ea typeface="微软雅黑" panose="020B0503020204020204" pitchFamily="34" charset="-122"/>
                  <a:cs typeface="Aharoni" panose="02010803020104030203" pitchFamily="2" charset="-79"/>
                </a:rPr>
                <a:t>0</a:t>
              </a:r>
              <a:endParaRPr lang="zh-CN" altLang="en-US" sz="400" dirty="0">
                <a:solidFill>
                  <a:schemeClr val="bg1"/>
                </a:solidFill>
                <a:latin typeface="Gulim" panose="020B0600000101010101" pitchFamily="34" charset="-127"/>
                <a:ea typeface="Gulim" panose="020B0600000101010101" pitchFamily="34" charset="-127"/>
              </a:endParaRPr>
            </a:p>
          </p:txBody>
        </p:sp>
      </p:grpSp>
      <p:grpSp>
        <p:nvGrpSpPr>
          <p:cNvPr id="5" name="组合 4"/>
          <p:cNvGrpSpPr/>
          <p:nvPr/>
        </p:nvGrpSpPr>
        <p:grpSpPr>
          <a:xfrm>
            <a:off x="2750769" y="5662403"/>
            <a:ext cx="597163" cy="646331"/>
            <a:chOff x="2750769" y="5662403"/>
            <a:chExt cx="597163" cy="646331"/>
          </a:xfrm>
        </p:grpSpPr>
        <p:sp>
          <p:nvSpPr>
            <p:cNvPr id="16" name="圆角矩形 15"/>
            <p:cNvSpPr/>
            <p:nvPr/>
          </p:nvSpPr>
          <p:spPr>
            <a:xfrm rot="5400000">
              <a:off x="2750662" y="5686989"/>
              <a:ext cx="597377" cy="597163"/>
            </a:xfrm>
            <a:prstGeom prst="roundRect">
              <a:avLst>
                <a:gd name="adj" fmla="val 50000"/>
              </a:avLst>
            </a:prstGeom>
            <a:gradFill>
              <a:gsLst>
                <a:gs pos="0">
                  <a:srgbClr val="8E040D"/>
                </a:gs>
                <a:gs pos="100000">
                  <a:srgbClr val="E40613"/>
                </a:gs>
              </a:gsLst>
              <a:lin ang="10800000" scaled="0"/>
            </a:gradFill>
            <a:ln w="12700">
              <a:gradFill>
                <a:gsLst>
                  <a:gs pos="0">
                    <a:srgbClr val="E30613"/>
                  </a:gs>
                  <a:gs pos="100000">
                    <a:srgbClr val="81040B"/>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flipH="1">
              <a:off x="2902515" y="5662403"/>
              <a:ext cx="293670" cy="646331"/>
            </a:xfrm>
            <a:prstGeom prst="rect">
              <a:avLst/>
            </a:prstGeom>
            <a:noFill/>
          </p:spPr>
          <p:txBody>
            <a:bodyPr wrap="none" rtlCol="0">
              <a:spAutoFit/>
            </a:bodyPr>
            <a:lstStyle/>
            <a:p>
              <a:r>
                <a:rPr lang="en-US" altLang="zh-CN" sz="3600" b="1" dirty="0" smtClean="0">
                  <a:solidFill>
                    <a:schemeClr val="bg1"/>
                  </a:solidFill>
                  <a:latin typeface="Agency FB" panose="020B0503020202020204" pitchFamily="34" charset="0"/>
                  <a:ea typeface="微软雅黑" panose="020B0503020204020204" pitchFamily="34" charset="-122"/>
                  <a:cs typeface="Aharoni" panose="02010803020104030203" pitchFamily="2" charset="-79"/>
                </a:rPr>
                <a:t>1</a:t>
              </a:r>
              <a:endParaRPr lang="zh-CN" altLang="en-US" sz="400" dirty="0">
                <a:solidFill>
                  <a:schemeClr val="bg1"/>
                </a:solidFill>
                <a:latin typeface="Gulim" panose="020B0600000101010101" pitchFamily="34" charset="-127"/>
                <a:ea typeface="Gulim" panose="020B0600000101010101" pitchFamily="34" charset="-127"/>
              </a:endParaRPr>
            </a:p>
          </p:txBody>
        </p:sp>
      </p:grpSp>
      <p:grpSp>
        <p:nvGrpSpPr>
          <p:cNvPr id="6" name="组合 5"/>
          <p:cNvGrpSpPr/>
          <p:nvPr/>
        </p:nvGrpSpPr>
        <p:grpSpPr>
          <a:xfrm>
            <a:off x="3472099" y="5662402"/>
            <a:ext cx="597163" cy="646331"/>
            <a:chOff x="3472099" y="5662402"/>
            <a:chExt cx="597163" cy="646331"/>
          </a:xfrm>
        </p:grpSpPr>
        <p:sp>
          <p:nvSpPr>
            <p:cNvPr id="17" name="圆角矩形 16"/>
            <p:cNvSpPr/>
            <p:nvPr/>
          </p:nvSpPr>
          <p:spPr>
            <a:xfrm rot="5400000">
              <a:off x="3471992" y="5686989"/>
              <a:ext cx="597377" cy="597163"/>
            </a:xfrm>
            <a:prstGeom prst="roundRect">
              <a:avLst>
                <a:gd name="adj" fmla="val 50000"/>
              </a:avLst>
            </a:prstGeom>
            <a:gradFill>
              <a:gsLst>
                <a:gs pos="0">
                  <a:srgbClr val="8E040D"/>
                </a:gs>
                <a:gs pos="100000">
                  <a:srgbClr val="E40613"/>
                </a:gs>
              </a:gsLst>
              <a:lin ang="10800000" scaled="0"/>
            </a:gradFill>
            <a:ln w="12700">
              <a:gradFill>
                <a:gsLst>
                  <a:gs pos="0">
                    <a:srgbClr val="E30613"/>
                  </a:gs>
                  <a:gs pos="100000">
                    <a:srgbClr val="81040B"/>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flipH="1">
              <a:off x="3578961" y="5662402"/>
              <a:ext cx="401072" cy="646331"/>
            </a:xfrm>
            <a:prstGeom prst="rect">
              <a:avLst/>
            </a:prstGeom>
            <a:noFill/>
          </p:spPr>
          <p:txBody>
            <a:bodyPr wrap="none" rtlCol="0">
              <a:spAutoFit/>
            </a:bodyPr>
            <a:lstStyle/>
            <a:p>
              <a:r>
                <a:rPr lang="en-US" altLang="zh-CN" sz="3600" b="1" dirty="0">
                  <a:solidFill>
                    <a:schemeClr val="bg1"/>
                  </a:solidFill>
                  <a:latin typeface="Agency FB" panose="020B0503020202020204" pitchFamily="34" charset="0"/>
                  <a:ea typeface="微软雅黑" panose="020B0503020204020204" pitchFamily="34" charset="-122"/>
                  <a:cs typeface="Aharoni" panose="02010803020104030203" pitchFamily="2" charset="-79"/>
                </a:rPr>
                <a:t>8</a:t>
              </a:r>
              <a:endParaRPr lang="zh-CN" altLang="en-US" sz="400" dirty="0">
                <a:solidFill>
                  <a:schemeClr val="bg1"/>
                </a:solidFill>
                <a:latin typeface="Gulim" panose="020B0600000101010101" pitchFamily="34" charset="-127"/>
                <a:ea typeface="Gulim" panose="020B0600000101010101" pitchFamily="34" charset="-127"/>
              </a:endParaRPr>
            </a:p>
          </p:txBody>
        </p:sp>
      </p:grpSp>
      <p:cxnSp>
        <p:nvCxnSpPr>
          <p:cNvPr id="25" name="直接连接符 24"/>
          <p:cNvCxnSpPr/>
          <p:nvPr/>
        </p:nvCxnSpPr>
        <p:spPr>
          <a:xfrm flipH="1">
            <a:off x="0" y="5990780"/>
            <a:ext cx="1080000" cy="0"/>
          </a:xfrm>
          <a:prstGeom prst="line">
            <a:avLst/>
          </a:prstGeom>
          <a:ln w="12700">
            <a:solidFill>
              <a:srgbClr val="E3061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73525" y="5985567"/>
            <a:ext cx="7380000" cy="0"/>
          </a:xfrm>
          <a:prstGeom prst="line">
            <a:avLst/>
          </a:prstGeom>
          <a:ln w="12700">
            <a:gradFill>
              <a:gsLst>
                <a:gs pos="0">
                  <a:srgbClr val="E30613"/>
                </a:gs>
                <a:gs pos="100000">
                  <a:srgbClr val="81040B"/>
                </a:gs>
              </a:gsLst>
              <a:lin ang="0" scaled="0"/>
            </a:gra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文本框 2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5698198" y="1364351"/>
            <a:ext cx="5743880" cy="1692771"/>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72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感谢</a:t>
            </a:r>
            <a:r>
              <a:rPr lang="zh-CN" altLang="en-US" sz="7200" b="1" dirty="0" smtClean="0">
                <a:gradFill>
                  <a:gsLst>
                    <a:gs pos="0">
                      <a:srgbClr val="E30613"/>
                    </a:gs>
                    <a:gs pos="100000">
                      <a:srgbClr val="81040B"/>
                    </a:gs>
                  </a:gsLst>
                  <a:lin ang="5400000" scaled="1"/>
                </a:gradFill>
                <a:latin typeface="幼圆" panose="02010509060101010101" pitchFamily="49" charset="-122"/>
                <a:ea typeface="幼圆" panose="02010509060101010101" pitchFamily="49" charset="-122"/>
                <a:cs typeface="Kartika" panose="02020503030404060203" pitchFamily="18" charset="0"/>
              </a:rPr>
              <a:t>您的聆听</a:t>
            </a:r>
            <a:endParaRPr lang="en-US" altLang="zh-CN" sz="7200" b="1" dirty="0">
              <a:gradFill>
                <a:gsLst>
                  <a:gs pos="0">
                    <a:srgbClr val="E30613"/>
                  </a:gs>
                  <a:gs pos="100000">
                    <a:srgbClr val="81040B"/>
                  </a:gs>
                </a:gsLst>
                <a:lin ang="5400000" scaled="1"/>
              </a:gradFill>
              <a:latin typeface="幼圆" panose="02010509060101010101" pitchFamily="49" charset="-122"/>
              <a:ea typeface="幼圆" panose="02010509060101010101" pitchFamily="49" charset="-122"/>
              <a:cs typeface="Kartika" panose="02020503030404060203" pitchFamily="18" charset="0"/>
            </a:endParaRPr>
          </a:p>
        </p:txBody>
      </p:sp>
      <p:sp>
        <p:nvSpPr>
          <p:cNvPr id="28" name="文本框 2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673772" y="3165861"/>
            <a:ext cx="1714500" cy="891540"/>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28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2000" b="1" dirty="0" smtClean="0">
                <a:gradFill>
                  <a:gsLst>
                    <a:gs pos="0">
                      <a:srgbClr val="E30613"/>
                    </a:gs>
                    <a:gs pos="100000">
                      <a:srgbClr val="81040B"/>
                    </a:gs>
                  </a:gsLst>
                  <a:lin ang="5400000" scaled="1"/>
                </a:gradFill>
                <a:latin typeface="幼圆" panose="02010509060101010101" pitchFamily="49" charset="-122"/>
                <a:ea typeface="幼圆" panose="02010509060101010101" pitchFamily="49" charset="-122"/>
                <a:cs typeface="Kartika" panose="02020503030404060203" pitchFamily="18" charset="0"/>
              </a:rPr>
              <a:t>汇报人：尚景</a:t>
            </a:r>
            <a:endParaRPr lang="en-US" altLang="zh-CN" sz="2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sp>
        <p:nvSpPr>
          <p:cNvPr id="29" name="文本框 2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342">
            <a:off x="5803756" y="3158887"/>
            <a:ext cx="2249334" cy="892552"/>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2000" b="1" dirty="0" smtClean="0">
                <a:gradFill>
                  <a:gsLst>
                    <a:gs pos="0">
                      <a:srgbClr val="E30613"/>
                    </a:gs>
                    <a:gs pos="100000">
                      <a:srgbClr val="81040B"/>
                    </a:gs>
                  </a:gsLst>
                  <a:lin ang="5400000" scaled="1"/>
                </a:gradFill>
                <a:latin typeface="幼圆" panose="02010509060101010101" pitchFamily="49" charset="-122"/>
                <a:ea typeface="幼圆" panose="02010509060101010101" pitchFamily="49" charset="-122"/>
                <a:cs typeface="Kartika" panose="02020503030404060203" pitchFamily="18" charset="0"/>
              </a:rPr>
              <a:t>单位部门：</a:t>
            </a:r>
            <a:r>
              <a:rPr lang="zh-CN" altLang="en-US" sz="2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市场部</a:t>
            </a:r>
            <a:endParaRPr lang="en-US" altLang="zh-CN" sz="2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3000" advTm="2000">
        <p14:vortex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28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ppt_x"/>
                                          </p:val>
                                        </p:tav>
                                        <p:tav tm="100000">
                                          <p:val>
                                            <p:strVal val="#ppt_x"/>
                                          </p:val>
                                        </p:tav>
                                      </p:tavLst>
                                    </p:anim>
                                    <p:anim calcmode="lin" valueType="num">
                                      <p:cBhvr additive="base">
                                        <p:cTn id="8" dur="125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3" presetClass="entr" presetSubtype="3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750" fill="hold"/>
                                        <p:tgtEl>
                                          <p:spTgt spid="8"/>
                                        </p:tgtEl>
                                        <p:attrNameLst>
                                          <p:attrName>ppt_w</p:attrName>
                                        </p:attrNameLst>
                                      </p:cBhvr>
                                      <p:tavLst>
                                        <p:tav tm="0">
                                          <p:val>
                                            <p:strVal val="4*#ppt_w"/>
                                          </p:val>
                                        </p:tav>
                                        <p:tav tm="100000">
                                          <p:val>
                                            <p:strVal val="#ppt_w"/>
                                          </p:val>
                                        </p:tav>
                                      </p:tavLst>
                                    </p:anim>
                                    <p:anim calcmode="lin" valueType="num">
                                      <p:cBhvr>
                                        <p:cTn id="13" dur="750" fill="hold"/>
                                        <p:tgtEl>
                                          <p:spTgt spid="8"/>
                                        </p:tgtEl>
                                        <p:attrNameLst>
                                          <p:attrName>ppt_h</p:attrName>
                                        </p:attrNameLst>
                                      </p:cBhvr>
                                      <p:tavLst>
                                        <p:tav tm="0">
                                          <p:val>
                                            <p:strVal val="4*#ppt_h"/>
                                          </p:val>
                                        </p:tav>
                                        <p:tav tm="100000">
                                          <p:val>
                                            <p:strVal val="#ppt_h"/>
                                          </p:val>
                                        </p:tav>
                                      </p:tavLst>
                                    </p:anim>
                                  </p:childTnLst>
                                </p:cTn>
                              </p:par>
                            </p:childTnLst>
                          </p:cTn>
                        </p:par>
                        <p:par>
                          <p:cTn id="14" fill="hold">
                            <p:stCondLst>
                              <p:cond delay="2500"/>
                            </p:stCondLst>
                            <p:childTnLst>
                              <p:par>
                                <p:cTn id="15" presetID="26" presetClass="emph" presetSubtype="0" fill="hold" nodeType="afterEffect">
                                  <p:stCondLst>
                                    <p:cond delay="0"/>
                                  </p:stCondLst>
                                  <p:childTnLst>
                                    <p:animEffect transition="out" filter="fade">
                                      <p:cBhvr>
                                        <p:cTn id="16" dur="500" tmFilter="0, 0; .2, .5; .8, .5; 1, 0"/>
                                        <p:tgtEl>
                                          <p:spTgt spid="8"/>
                                        </p:tgtEl>
                                      </p:cBhvr>
                                    </p:animEffect>
                                    <p:animScale>
                                      <p:cBhvr>
                                        <p:cTn id="17" dur="250" autoRev="1" fill="hold"/>
                                        <p:tgtEl>
                                          <p:spTgt spid="8"/>
                                        </p:tgtEl>
                                      </p:cBhvr>
                                      <p:by x="105000" y="105000"/>
                                    </p:animScale>
                                  </p:childTnLst>
                                </p:cTn>
                              </p:par>
                            </p:childTnLst>
                          </p:cTn>
                        </p:par>
                        <p:par>
                          <p:cTn id="18" fill="hold">
                            <p:stCondLst>
                              <p:cond delay="3000"/>
                            </p:stCondLst>
                            <p:childTnLst>
                              <p:par>
                                <p:cTn id="19" presetID="25"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4" dur="1000" fill="hold"/>
                                        <p:tgtEl>
                                          <p:spTgt spid="3"/>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3"/>
                                        </p:tgtEl>
                                      </p:cBhvr>
                                    </p:animEffect>
                                  </p:childTnLst>
                                </p:cTn>
                              </p:par>
                              <p:par>
                                <p:cTn id="29" presetID="25" presetClass="entr" presetSubtype="0" fill="hold" nodeType="withEffect">
                                  <p:stCondLst>
                                    <p:cond delay="25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4" dur="1000" fill="hold"/>
                                        <p:tgtEl>
                                          <p:spTgt spid="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gtEl>
                                      </p:cBhvr>
                                    </p:animEffect>
                                  </p:childTnLst>
                                </p:cTn>
                              </p:par>
                              <p:par>
                                <p:cTn id="39" presetID="25" presetClass="entr" presetSubtype="0" fill="hold" nodeType="withEffect">
                                  <p:stCondLst>
                                    <p:cond delay="50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4" dur="1000" fill="hold"/>
                                        <p:tgtEl>
                                          <p:spTgt spid="5"/>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5"/>
                                        </p:tgtEl>
                                      </p:cBhvr>
                                    </p:animEffect>
                                  </p:childTnLst>
                                </p:cTn>
                              </p:par>
                              <p:par>
                                <p:cTn id="49" presetID="25" presetClass="entr" presetSubtype="0" fill="hold" nodeType="withEffect">
                                  <p:stCondLst>
                                    <p:cond delay="100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4" dur="1000" fill="hold"/>
                                        <p:tgtEl>
                                          <p:spTgt spid="6"/>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6"/>
                                        </p:tgtEl>
                                      </p:cBhvr>
                                    </p:animEffect>
                                  </p:childTnLst>
                                </p:cTn>
                              </p:par>
                            </p:childTnLst>
                          </p:cTn>
                        </p:par>
                        <p:par>
                          <p:cTn id="59" fill="hold">
                            <p:stCondLst>
                              <p:cond delay="4000"/>
                            </p:stCondLst>
                            <p:childTnLst>
                              <p:par>
                                <p:cTn id="60" presetID="22" presetClass="entr" presetSubtype="2"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right)">
                                      <p:cBhvr>
                                        <p:cTn id="62" dur="500"/>
                                        <p:tgtEl>
                                          <p:spTgt spid="25"/>
                                        </p:tgtEl>
                                      </p:cBhvr>
                                    </p:animEffect>
                                  </p:childTnLst>
                                </p:cTn>
                              </p:par>
                              <p:par>
                                <p:cTn id="63" presetID="22" presetClass="entr" presetSubtype="8" fill="hold"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left)">
                                      <p:cBhvr>
                                        <p:cTn id="65" dur="500"/>
                                        <p:tgtEl>
                                          <p:spTgt spid="26"/>
                                        </p:tgtEl>
                                      </p:cBhvr>
                                    </p:animEffect>
                                  </p:childTnLst>
                                </p:cTn>
                              </p:par>
                            </p:childTnLst>
                          </p:cTn>
                        </p:par>
                        <p:par>
                          <p:cTn id="66" fill="hold">
                            <p:stCondLst>
                              <p:cond delay="4500"/>
                            </p:stCondLst>
                            <p:childTnLst>
                              <p:par>
                                <p:cTn id="67" presetID="52" presetClass="entr" presetSubtype="0"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Scale>
                                      <p:cBhvr>
                                        <p:cTn id="69"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27"/>
                                        </p:tgtEl>
                                        <p:attrNameLst>
                                          <p:attrName>ppt_x</p:attrName>
                                          <p:attrName>ppt_y</p:attrName>
                                        </p:attrNameLst>
                                      </p:cBhvr>
                                    </p:animMotion>
                                    <p:animEffect transition="in" filter="fade">
                                      <p:cBhvr>
                                        <p:cTn id="71" dur="1000"/>
                                        <p:tgtEl>
                                          <p:spTgt spid="27"/>
                                        </p:tgtEl>
                                      </p:cBhvr>
                                    </p:animEffect>
                                  </p:childTnLst>
                                </p:cTn>
                              </p:par>
                            </p:childTnLst>
                          </p:cTn>
                        </p:par>
                        <p:par>
                          <p:cTn id="72" fill="hold">
                            <p:stCondLst>
                              <p:cond delay="5500"/>
                            </p:stCondLst>
                            <p:childTnLst>
                              <p:par>
                                <p:cTn id="73" presetID="42"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1000"/>
                                        <p:tgtEl>
                                          <p:spTgt spid="28"/>
                                        </p:tgtEl>
                                      </p:cBhvr>
                                    </p:animEffect>
                                    <p:anim calcmode="lin" valueType="num">
                                      <p:cBhvr>
                                        <p:cTn id="81" dur="1000" fill="hold"/>
                                        <p:tgtEl>
                                          <p:spTgt spid="28"/>
                                        </p:tgtEl>
                                        <p:attrNameLst>
                                          <p:attrName>ppt_x</p:attrName>
                                        </p:attrNameLst>
                                      </p:cBhvr>
                                      <p:tavLst>
                                        <p:tav tm="0">
                                          <p:val>
                                            <p:strVal val="#ppt_x"/>
                                          </p:val>
                                        </p:tav>
                                        <p:tav tm="100000">
                                          <p:val>
                                            <p:strVal val="#ppt_x"/>
                                          </p:val>
                                        </p:tav>
                                      </p:tavLst>
                                    </p:anim>
                                    <p:anim calcmode="lin" valueType="num">
                                      <p:cBhvr>
                                        <p:cTn id="8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145602"/>
            <a:ext cx="12192000" cy="102841"/>
          </a:xfrm>
          <a:prstGeom prst="rect">
            <a:avLst/>
          </a:prstGeom>
          <a:gradFill>
            <a:gsLst>
              <a:gs pos="0">
                <a:srgbClr val="E30613"/>
              </a:gs>
              <a:gs pos="100000">
                <a:srgbClr val="81040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0" y="-1"/>
            <a:ext cx="12192000" cy="4159671"/>
          </a:xfrm>
          <a:custGeom>
            <a:avLst/>
            <a:gdLst>
              <a:gd name="connsiteX0" fmla="*/ 0 w 12192000"/>
              <a:gd name="connsiteY0" fmla="*/ 0 h 3904146"/>
              <a:gd name="connsiteX1" fmla="*/ 12192000 w 12192000"/>
              <a:gd name="connsiteY1" fmla="*/ 0 h 3904146"/>
              <a:gd name="connsiteX2" fmla="*/ 12192000 w 12192000"/>
              <a:gd name="connsiteY2" fmla="*/ 3904146 h 3904146"/>
              <a:gd name="connsiteX3" fmla="*/ 0 w 12192000"/>
              <a:gd name="connsiteY3" fmla="*/ 3904146 h 3904146"/>
            </a:gdLst>
            <a:ahLst/>
            <a:cxnLst>
              <a:cxn ang="0">
                <a:pos x="connsiteX0" y="connsiteY0"/>
              </a:cxn>
              <a:cxn ang="0">
                <a:pos x="connsiteX1" y="connsiteY1"/>
              </a:cxn>
              <a:cxn ang="0">
                <a:pos x="connsiteX2" y="connsiteY2"/>
              </a:cxn>
              <a:cxn ang="0">
                <a:pos x="connsiteX3" y="connsiteY3"/>
              </a:cxn>
            </a:cxnLst>
            <a:rect l="l" t="t" r="r" b="b"/>
            <a:pathLst>
              <a:path w="12192000" h="3904146">
                <a:moveTo>
                  <a:pt x="0" y="0"/>
                </a:moveTo>
                <a:lnTo>
                  <a:pt x="12192000" y="0"/>
                </a:lnTo>
                <a:lnTo>
                  <a:pt x="12192000" y="3904146"/>
                </a:lnTo>
                <a:lnTo>
                  <a:pt x="0" y="3904146"/>
                </a:lnTo>
                <a:close/>
              </a:path>
            </a:pathLst>
          </a:custGeom>
        </p:spPr>
      </p:pic>
      <p:sp>
        <p:nvSpPr>
          <p:cNvPr id="61" name="MH_Other_4"/>
          <p:cNvSpPr/>
          <p:nvPr>
            <p:custDataLst>
              <p:tags r:id="rId2"/>
            </p:custDataLst>
          </p:nvPr>
        </p:nvSpPr>
        <p:spPr>
          <a:xfrm>
            <a:off x="3129585" y="6232632"/>
            <a:ext cx="203806" cy="203806"/>
          </a:xfrm>
          <a:prstGeom prst="ellipse">
            <a:avLst/>
          </a:prstGeom>
          <a:gradFill flip="none" rotWithShape="1">
            <a:gsLst>
              <a:gs pos="100000">
                <a:schemeClr val="bg1"/>
              </a:gs>
              <a:gs pos="0">
                <a:srgbClr val="E0E0E0"/>
              </a:gs>
            </a:gsLst>
            <a:lin ang="8100000" scaled="0"/>
            <a:tileRect/>
          </a:gradFill>
          <a:ln w="6350">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2" name="MH_Other_4"/>
          <p:cNvSpPr/>
          <p:nvPr>
            <p:custDataLst>
              <p:tags r:id="rId3"/>
            </p:custDataLst>
          </p:nvPr>
        </p:nvSpPr>
        <p:spPr>
          <a:xfrm>
            <a:off x="2540981" y="6117045"/>
            <a:ext cx="335032" cy="335032"/>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3" name="MH_Other_4"/>
          <p:cNvSpPr/>
          <p:nvPr>
            <p:custDataLst>
              <p:tags r:id="rId4"/>
            </p:custDataLst>
          </p:nvPr>
        </p:nvSpPr>
        <p:spPr>
          <a:xfrm>
            <a:off x="772447" y="6009356"/>
            <a:ext cx="335032" cy="335032"/>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4" name="MH_Other_4"/>
          <p:cNvSpPr/>
          <p:nvPr>
            <p:custDataLst>
              <p:tags r:id="rId5"/>
            </p:custDataLst>
          </p:nvPr>
        </p:nvSpPr>
        <p:spPr>
          <a:xfrm>
            <a:off x="3480096" y="5985426"/>
            <a:ext cx="382894" cy="382894"/>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5" name="MH_Other_4"/>
          <p:cNvSpPr/>
          <p:nvPr>
            <p:custDataLst>
              <p:tags r:id="rId6"/>
            </p:custDataLst>
          </p:nvPr>
        </p:nvSpPr>
        <p:spPr>
          <a:xfrm>
            <a:off x="4072772" y="6182660"/>
            <a:ext cx="203806" cy="203806"/>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66" name="MH_Other_4"/>
          <p:cNvSpPr/>
          <p:nvPr>
            <p:custDataLst>
              <p:tags r:id="rId7"/>
            </p:custDataLst>
          </p:nvPr>
        </p:nvSpPr>
        <p:spPr>
          <a:xfrm>
            <a:off x="2276360" y="6257751"/>
            <a:ext cx="203806" cy="203806"/>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0" name="MH_Other_4"/>
          <p:cNvSpPr/>
          <p:nvPr>
            <p:custDataLst>
              <p:tags r:id="rId8"/>
            </p:custDataLst>
          </p:nvPr>
        </p:nvSpPr>
        <p:spPr>
          <a:xfrm>
            <a:off x="1957932" y="6313885"/>
            <a:ext cx="203806" cy="203806"/>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1" name="MH_Other_4"/>
          <p:cNvSpPr/>
          <p:nvPr>
            <p:custDataLst>
              <p:tags r:id="rId9"/>
            </p:custDataLst>
          </p:nvPr>
        </p:nvSpPr>
        <p:spPr>
          <a:xfrm>
            <a:off x="1229153" y="5883524"/>
            <a:ext cx="335032" cy="335032"/>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2" name="MH_Other_4"/>
          <p:cNvSpPr/>
          <p:nvPr>
            <p:custDataLst>
              <p:tags r:id="rId10"/>
            </p:custDataLst>
          </p:nvPr>
        </p:nvSpPr>
        <p:spPr>
          <a:xfrm>
            <a:off x="1754225" y="5883524"/>
            <a:ext cx="335032" cy="335032"/>
          </a:xfrm>
          <a:prstGeom prst="ellipse">
            <a:avLst/>
          </a:prstGeom>
          <a:gradFill flip="none" rotWithShape="1">
            <a:gsLst>
              <a:gs pos="100000">
                <a:schemeClr val="bg1"/>
              </a:gs>
              <a:gs pos="0">
                <a:srgbClr val="E0E0E0"/>
              </a:gs>
            </a:gsLst>
            <a:lin ang="8100000" scaled="0"/>
            <a:tileRect/>
          </a:gradFill>
          <a:ln w="952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3" name="MH_Other_4"/>
          <p:cNvSpPr/>
          <p:nvPr>
            <p:custDataLst>
              <p:tags r:id="rId11"/>
            </p:custDataLst>
          </p:nvPr>
        </p:nvSpPr>
        <p:spPr>
          <a:xfrm>
            <a:off x="2938139" y="5793979"/>
            <a:ext cx="382894" cy="382894"/>
          </a:xfrm>
          <a:prstGeom prst="ellipse">
            <a:avLst/>
          </a:prstGeom>
          <a:gradFill>
            <a:gsLst>
              <a:gs pos="0">
                <a:srgbClr val="E30613"/>
              </a:gs>
              <a:gs pos="100000">
                <a:srgbClr val="81040B"/>
              </a:gs>
            </a:gsLst>
            <a:lin ang="5400000" scaled="1"/>
          </a:gra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sp>
        <p:nvSpPr>
          <p:cNvPr id="104" name="MH_Other_4"/>
          <p:cNvSpPr/>
          <p:nvPr>
            <p:custDataLst>
              <p:tags r:id="rId12"/>
            </p:custDataLst>
          </p:nvPr>
        </p:nvSpPr>
        <p:spPr>
          <a:xfrm>
            <a:off x="1490176" y="6211660"/>
            <a:ext cx="203806" cy="203806"/>
          </a:xfrm>
          <a:prstGeom prst="ellipse">
            <a:avLst/>
          </a:prstGeom>
          <a:gradFill flip="none" rotWithShape="1">
            <a:gsLst>
              <a:gs pos="100000">
                <a:schemeClr val="bg1"/>
              </a:gs>
              <a:gs pos="0">
                <a:srgbClr val="E0E0E0"/>
              </a:gs>
            </a:gsLst>
            <a:lin ang="8100000" scaled="0"/>
            <a:tileRect/>
          </a:gradFill>
          <a:ln w="6350">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2400">
              <a:solidFill>
                <a:prstClr val="white"/>
              </a:solidFill>
              <a:sym typeface="+mn-lt"/>
            </a:endParaRPr>
          </a:p>
        </p:txBody>
      </p:sp>
      <p:grpSp>
        <p:nvGrpSpPr>
          <p:cNvPr id="105" name="组合 104"/>
          <p:cNvGrpSpPr/>
          <p:nvPr/>
        </p:nvGrpSpPr>
        <p:grpSpPr>
          <a:xfrm>
            <a:off x="5984873" y="4951580"/>
            <a:ext cx="5142000" cy="1208703"/>
            <a:chOff x="3938954" y="5209062"/>
            <a:chExt cx="4346917" cy="1021807"/>
          </a:xfrm>
        </p:grpSpPr>
        <p:grpSp>
          <p:nvGrpSpPr>
            <p:cNvPr id="106" name="组合 105"/>
            <p:cNvGrpSpPr/>
            <p:nvPr/>
          </p:nvGrpSpPr>
          <p:grpSpPr>
            <a:xfrm>
              <a:off x="3938954" y="5209062"/>
              <a:ext cx="4346917" cy="1021807"/>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文本框 106"/>
            <p:cNvSpPr txBox="1"/>
            <p:nvPr/>
          </p:nvSpPr>
          <p:spPr>
            <a:xfrm>
              <a:off x="4858096" y="5273674"/>
              <a:ext cx="2508632" cy="780560"/>
            </a:xfrm>
            <a:prstGeom prst="rect">
              <a:avLst/>
            </a:prstGeom>
            <a:noFill/>
          </p:spPr>
          <p:txBody>
            <a:bodyPr wrap="none" rtlCol="0">
              <a:spAutoFit/>
            </a:bodyPr>
            <a:lstStyle/>
            <a:p>
              <a:r>
                <a:rPr lang="zh-CN" altLang="en-US" sz="5400" b="1" dirty="0">
                  <a:gradFill>
                    <a:gsLst>
                      <a:gs pos="0">
                        <a:srgbClr val="E30613"/>
                      </a:gs>
                      <a:gs pos="100000">
                        <a:srgbClr val="81040B"/>
                      </a:gs>
                    </a:gsLst>
                    <a:lin ang="5400000" scaled="1"/>
                  </a:gradFill>
                  <a:latin typeface="幼圆" panose="02010509060101010101" pitchFamily="49" charset="-122"/>
                  <a:ea typeface="幼圆" panose="02010509060101010101" pitchFamily="49" charset="-122"/>
                </a:rPr>
                <a:t>工作回顾</a:t>
              </a:r>
              <a:endParaRPr lang="zh-CN" altLang="en-US" sz="5400" b="1" dirty="0">
                <a:gradFill>
                  <a:gsLst>
                    <a:gs pos="0">
                      <a:srgbClr val="E30613"/>
                    </a:gs>
                    <a:gs pos="100000">
                      <a:srgbClr val="81040B"/>
                    </a:gs>
                  </a:gsLst>
                  <a:lin ang="5400000" scaled="1"/>
                </a:gradFill>
                <a:latin typeface="幼圆" panose="02010509060101010101" pitchFamily="49" charset="-122"/>
                <a:ea typeface="幼圆" panose="02010509060101010101" pitchFamily="49" charset="-122"/>
              </a:endParaRPr>
            </a:p>
          </p:txBody>
        </p:sp>
      </p:grpSp>
      <p:grpSp>
        <p:nvGrpSpPr>
          <p:cNvPr id="110" name="组合 109"/>
          <p:cNvGrpSpPr/>
          <p:nvPr/>
        </p:nvGrpSpPr>
        <p:grpSpPr>
          <a:xfrm>
            <a:off x="1071224" y="2665220"/>
            <a:ext cx="2894787" cy="2894787"/>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564630" y="1919489"/>
              <a:ext cx="1063589" cy="1262540"/>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88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88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500" advTm="2000">
        <p:checker/>
      </p:transition>
    </mc:Choice>
    <mc:Fallback>
      <p:transition spd="slow" advTm="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1000"/>
                                        <p:tgtEl>
                                          <p:spTgt spid="27"/>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500"/>
                            </p:stCondLst>
                            <p:childTnLst>
                              <p:par>
                                <p:cTn id="13" presetID="23" presetClass="entr" presetSubtype="32" fill="hold" nodeType="afterEffect">
                                  <p:stCondLst>
                                    <p:cond delay="0"/>
                                  </p:stCondLst>
                                  <p:childTnLst>
                                    <p:set>
                                      <p:cBhvr>
                                        <p:cTn id="14" dur="1" fill="hold">
                                          <p:stCondLst>
                                            <p:cond delay="0"/>
                                          </p:stCondLst>
                                        </p:cTn>
                                        <p:tgtEl>
                                          <p:spTgt spid="110"/>
                                        </p:tgtEl>
                                        <p:attrNameLst>
                                          <p:attrName>style.visibility</p:attrName>
                                        </p:attrNameLst>
                                      </p:cBhvr>
                                      <p:to>
                                        <p:strVal val="visible"/>
                                      </p:to>
                                    </p:set>
                                    <p:anim calcmode="lin" valueType="num">
                                      <p:cBhvr>
                                        <p:cTn id="15" dur="750" fill="hold"/>
                                        <p:tgtEl>
                                          <p:spTgt spid="110"/>
                                        </p:tgtEl>
                                        <p:attrNameLst>
                                          <p:attrName>ppt_w</p:attrName>
                                        </p:attrNameLst>
                                      </p:cBhvr>
                                      <p:tavLst>
                                        <p:tav tm="0">
                                          <p:val>
                                            <p:strVal val="4*#ppt_w"/>
                                          </p:val>
                                        </p:tav>
                                        <p:tav tm="100000">
                                          <p:val>
                                            <p:strVal val="#ppt_w"/>
                                          </p:val>
                                        </p:tav>
                                      </p:tavLst>
                                    </p:anim>
                                    <p:anim calcmode="lin" valueType="num">
                                      <p:cBhvr>
                                        <p:cTn id="16" dur="750" fill="hold"/>
                                        <p:tgtEl>
                                          <p:spTgt spid="110"/>
                                        </p:tgtEl>
                                        <p:attrNameLst>
                                          <p:attrName>ppt_h</p:attrName>
                                        </p:attrNameLst>
                                      </p:cBhvr>
                                      <p:tavLst>
                                        <p:tav tm="0">
                                          <p:val>
                                            <p:strVal val="4*#ppt_h"/>
                                          </p:val>
                                        </p:tav>
                                        <p:tav tm="100000">
                                          <p:val>
                                            <p:strVal val="#ppt_h"/>
                                          </p:val>
                                        </p:tav>
                                      </p:tavLst>
                                    </p:anim>
                                  </p:childTnLst>
                                </p:cTn>
                              </p:par>
                            </p:childTnLst>
                          </p:cTn>
                        </p:par>
                        <p:par>
                          <p:cTn id="17" fill="hold">
                            <p:stCondLst>
                              <p:cond delay="2500"/>
                            </p:stCondLst>
                            <p:childTnLst>
                              <p:par>
                                <p:cTn id="18" presetID="26" presetClass="emph" presetSubtype="0" fill="hold" nodeType="afterEffect">
                                  <p:stCondLst>
                                    <p:cond delay="0"/>
                                  </p:stCondLst>
                                  <p:childTnLst>
                                    <p:animEffect transition="out" filter="fade">
                                      <p:cBhvr>
                                        <p:cTn id="19" dur="500" tmFilter="0, 0; .2, .5; .8, .5; 1, 0"/>
                                        <p:tgtEl>
                                          <p:spTgt spid="110"/>
                                        </p:tgtEl>
                                      </p:cBhvr>
                                    </p:animEffect>
                                    <p:animScale>
                                      <p:cBhvr>
                                        <p:cTn id="20" dur="250" autoRev="1" fill="hold"/>
                                        <p:tgtEl>
                                          <p:spTgt spid="110"/>
                                        </p:tgtEl>
                                      </p:cBhvr>
                                      <p:by x="105000" y="105000"/>
                                    </p:animScale>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50"/>
                                  </p:stCondLst>
                                  <p:childTnLst>
                                    <p:set>
                                      <p:cBhvr>
                                        <p:cTn id="28" dur="1" fill="hold">
                                          <p:stCondLst>
                                            <p:cond delay="0"/>
                                          </p:stCondLst>
                                        </p:cTn>
                                        <p:tgtEl>
                                          <p:spTgt spid="104"/>
                                        </p:tgtEl>
                                        <p:attrNameLst>
                                          <p:attrName>style.visibility</p:attrName>
                                        </p:attrNameLst>
                                      </p:cBhvr>
                                      <p:to>
                                        <p:strVal val="visible"/>
                                      </p:to>
                                    </p:set>
                                    <p:animEffect transition="in" filter="fade">
                                      <p:cBhvr>
                                        <p:cTn id="29" dur="1000"/>
                                        <p:tgtEl>
                                          <p:spTgt spid="104"/>
                                        </p:tgtEl>
                                      </p:cBhvr>
                                    </p:animEffect>
                                    <p:anim calcmode="lin" valueType="num">
                                      <p:cBhvr>
                                        <p:cTn id="30" dur="1000" fill="hold"/>
                                        <p:tgtEl>
                                          <p:spTgt spid="104"/>
                                        </p:tgtEl>
                                        <p:attrNameLst>
                                          <p:attrName>ppt_x</p:attrName>
                                        </p:attrNameLst>
                                      </p:cBhvr>
                                      <p:tavLst>
                                        <p:tav tm="0">
                                          <p:val>
                                            <p:strVal val="#ppt_x"/>
                                          </p:val>
                                        </p:tav>
                                        <p:tav tm="100000">
                                          <p:val>
                                            <p:strVal val="#ppt_x"/>
                                          </p:val>
                                        </p:tav>
                                      </p:tavLst>
                                    </p:anim>
                                    <p:anim calcmode="lin" valueType="num">
                                      <p:cBhvr>
                                        <p:cTn id="31" dur="1000" fill="hold"/>
                                        <p:tgtEl>
                                          <p:spTgt spid="10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102"/>
                                        </p:tgtEl>
                                        <p:attrNameLst>
                                          <p:attrName>style.visibility</p:attrName>
                                        </p:attrNameLst>
                                      </p:cBhvr>
                                      <p:to>
                                        <p:strVal val="visible"/>
                                      </p:to>
                                    </p:set>
                                    <p:animEffect transition="in" filter="fade">
                                      <p:cBhvr>
                                        <p:cTn id="34" dur="1000"/>
                                        <p:tgtEl>
                                          <p:spTgt spid="102"/>
                                        </p:tgtEl>
                                      </p:cBhvr>
                                    </p:animEffect>
                                    <p:anim calcmode="lin" valueType="num">
                                      <p:cBhvr>
                                        <p:cTn id="35" dur="1000" fill="hold"/>
                                        <p:tgtEl>
                                          <p:spTgt spid="102"/>
                                        </p:tgtEl>
                                        <p:attrNameLst>
                                          <p:attrName>ppt_x</p:attrName>
                                        </p:attrNameLst>
                                      </p:cBhvr>
                                      <p:tavLst>
                                        <p:tav tm="0">
                                          <p:val>
                                            <p:strVal val="#ppt_x"/>
                                          </p:val>
                                        </p:tav>
                                        <p:tav tm="100000">
                                          <p:val>
                                            <p:strVal val="#ppt_x"/>
                                          </p:val>
                                        </p:tav>
                                      </p:tavLst>
                                    </p:anim>
                                    <p:anim calcmode="lin" valueType="num">
                                      <p:cBhvr>
                                        <p:cTn id="36" dur="1000" fill="hold"/>
                                        <p:tgtEl>
                                          <p:spTgt spid="10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75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1000"/>
                                        <p:tgtEl>
                                          <p:spTgt spid="62"/>
                                        </p:tgtEl>
                                      </p:cBhvr>
                                    </p:animEffect>
                                    <p:anim calcmode="lin" valueType="num">
                                      <p:cBhvr>
                                        <p:cTn id="40" dur="1000" fill="hold"/>
                                        <p:tgtEl>
                                          <p:spTgt spid="62"/>
                                        </p:tgtEl>
                                        <p:attrNameLst>
                                          <p:attrName>ppt_x</p:attrName>
                                        </p:attrNameLst>
                                      </p:cBhvr>
                                      <p:tavLst>
                                        <p:tav tm="0">
                                          <p:val>
                                            <p:strVal val="#ppt_x"/>
                                          </p:val>
                                        </p:tav>
                                        <p:tav tm="100000">
                                          <p:val>
                                            <p:strVal val="#ppt_x"/>
                                          </p:val>
                                        </p:tav>
                                      </p:tavLst>
                                    </p:anim>
                                    <p:anim calcmode="lin" valueType="num">
                                      <p:cBhvr>
                                        <p:cTn id="41" dur="1000" fill="hold"/>
                                        <p:tgtEl>
                                          <p:spTgt spid="6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00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1000"/>
                                        <p:tgtEl>
                                          <p:spTgt spid="61"/>
                                        </p:tgtEl>
                                      </p:cBhvr>
                                    </p:animEffect>
                                    <p:anim calcmode="lin" valueType="num">
                                      <p:cBhvr>
                                        <p:cTn id="45" dur="1000" fill="hold"/>
                                        <p:tgtEl>
                                          <p:spTgt spid="61"/>
                                        </p:tgtEl>
                                        <p:attrNameLst>
                                          <p:attrName>ppt_x</p:attrName>
                                        </p:attrNameLst>
                                      </p:cBhvr>
                                      <p:tavLst>
                                        <p:tav tm="0">
                                          <p:val>
                                            <p:strVal val="#ppt_x"/>
                                          </p:val>
                                        </p:tav>
                                        <p:tav tm="100000">
                                          <p:val>
                                            <p:strVal val="#ppt_x"/>
                                          </p:val>
                                        </p:tav>
                                      </p:tavLst>
                                    </p:anim>
                                    <p:anim calcmode="lin" valueType="num">
                                      <p:cBhvr>
                                        <p:cTn id="46" dur="1000" fill="hold"/>
                                        <p:tgtEl>
                                          <p:spTgt spid="6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25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10" presetClass="entr" presetSubtype="0" fill="hold" grpId="0" nodeType="after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fade">
                                      <p:cBhvr>
                                        <p:cTn id="55" dur="500"/>
                                        <p:tgtEl>
                                          <p:spTgt spid="101"/>
                                        </p:tgtEl>
                                      </p:cBhvr>
                                    </p:animEffect>
                                  </p:childTnLst>
                                </p:cTn>
                              </p:par>
                              <p:par>
                                <p:cTn id="56" presetID="10" presetClass="entr" presetSubtype="0" fill="hold" grpId="0" nodeType="withEffect">
                                  <p:stCondLst>
                                    <p:cond delay="250"/>
                                  </p:stCondLst>
                                  <p:childTnLst>
                                    <p:set>
                                      <p:cBhvr>
                                        <p:cTn id="57" dur="1" fill="hold">
                                          <p:stCondLst>
                                            <p:cond delay="0"/>
                                          </p:stCondLst>
                                        </p:cTn>
                                        <p:tgtEl>
                                          <p:spTgt spid="100"/>
                                        </p:tgtEl>
                                        <p:attrNameLst>
                                          <p:attrName>style.visibility</p:attrName>
                                        </p:attrNameLst>
                                      </p:cBhvr>
                                      <p:to>
                                        <p:strVal val="visible"/>
                                      </p:to>
                                    </p:set>
                                    <p:animEffect transition="in" filter="fade">
                                      <p:cBhvr>
                                        <p:cTn id="58" dur="500"/>
                                        <p:tgtEl>
                                          <p:spTgt spid="100"/>
                                        </p:tgtEl>
                                      </p:cBhvr>
                                    </p:animEffect>
                                  </p:childTnLst>
                                </p:cTn>
                              </p:par>
                              <p:par>
                                <p:cTn id="59" presetID="10" presetClass="entr" presetSubtype="0" fill="hold" grpId="0" nodeType="withEffect">
                                  <p:stCondLst>
                                    <p:cond delay="50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500"/>
                                        <p:tgtEl>
                                          <p:spTgt spid="66"/>
                                        </p:tgtEl>
                                      </p:cBhvr>
                                    </p:animEffect>
                                  </p:childTnLst>
                                </p:cTn>
                              </p:par>
                              <p:par>
                                <p:cTn id="62" presetID="10" presetClass="entr" presetSubtype="0" fill="hold" grpId="0" nodeType="withEffect">
                                  <p:stCondLst>
                                    <p:cond delay="750"/>
                                  </p:stCondLst>
                                  <p:childTnLst>
                                    <p:set>
                                      <p:cBhvr>
                                        <p:cTn id="63" dur="1" fill="hold">
                                          <p:stCondLst>
                                            <p:cond delay="0"/>
                                          </p:stCondLst>
                                        </p:cTn>
                                        <p:tgtEl>
                                          <p:spTgt spid="103"/>
                                        </p:tgtEl>
                                        <p:attrNameLst>
                                          <p:attrName>style.visibility</p:attrName>
                                        </p:attrNameLst>
                                      </p:cBhvr>
                                      <p:to>
                                        <p:strVal val="visible"/>
                                      </p:to>
                                    </p:set>
                                    <p:animEffect transition="in" filter="fade">
                                      <p:cBhvr>
                                        <p:cTn id="64" dur="500"/>
                                        <p:tgtEl>
                                          <p:spTgt spid="103"/>
                                        </p:tgtEl>
                                      </p:cBhvr>
                                    </p:animEffect>
                                  </p:childTnLst>
                                </p:cTn>
                              </p:par>
                              <p:par>
                                <p:cTn id="65" presetID="10" presetClass="entr" presetSubtype="0" fill="hold" grpId="0" nodeType="withEffect">
                                  <p:stCondLst>
                                    <p:cond delay="100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childTnLst>
                          </p:cTn>
                        </p:par>
                        <p:par>
                          <p:cTn id="68" fill="hold">
                            <p:stCondLst>
                              <p:cond delay="4500"/>
                            </p:stCondLst>
                            <p:childTnLst>
                              <p:par>
                                <p:cTn id="69" presetID="25" presetClass="entr" presetSubtype="0" fill="hold"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decel="50000" fill="hold">
                                          <p:stCondLst>
                                            <p:cond delay="0"/>
                                          </p:stCondLst>
                                        </p:cTn>
                                        <p:tgtEl>
                                          <p:spTgt spid="105"/>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105"/>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105"/>
                                        </p:tgtEl>
                                        <p:attrNameLst>
                                          <p:attrName>ppt_w</p:attrName>
                                        </p:attrNameLst>
                                      </p:cBhvr>
                                      <p:tavLst>
                                        <p:tav tm="0">
                                          <p:val>
                                            <p:strVal val="#ppt_w*.05"/>
                                          </p:val>
                                        </p:tav>
                                        <p:tav tm="100000">
                                          <p:val>
                                            <p:strVal val="#ppt_w"/>
                                          </p:val>
                                        </p:tav>
                                      </p:tavLst>
                                    </p:anim>
                                    <p:anim calcmode="lin" valueType="num">
                                      <p:cBhvr>
                                        <p:cTn id="74" dur="1000" fill="hold"/>
                                        <p:tgtEl>
                                          <p:spTgt spid="105"/>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105"/>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105"/>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105"/>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1" grpId="0" animBg="1"/>
      <p:bldP spid="62" grpId="0" animBg="1"/>
      <p:bldP spid="63" grpId="0" animBg="1"/>
      <p:bldP spid="64" grpId="0" animBg="1"/>
      <p:bldP spid="65" grpId="0" animBg="1"/>
      <p:bldP spid="66" grpId="0" animBg="1"/>
      <p:bldP spid="100" grpId="0" animBg="1"/>
      <p:bldP spid="101" grpId="0" animBg="1"/>
      <p:bldP spid="102" grpId="0" animBg="1"/>
      <p:bldP spid="103" grpId="0" animBg="1"/>
      <p:bldP spid="10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219158" y="2321770"/>
            <a:ext cx="3898434" cy="1243316"/>
            <a:chOff x="1219158" y="2321770"/>
            <a:chExt cx="3898434" cy="1243316"/>
          </a:xfrm>
        </p:grpSpPr>
        <p:sp>
          <p:nvSpPr>
            <p:cNvPr id="69" name="任意多边形 68"/>
            <p:cNvSpPr/>
            <p:nvPr/>
          </p:nvSpPr>
          <p:spPr bwMode="auto">
            <a:xfrm>
              <a:off x="1219158" y="2321770"/>
              <a:ext cx="3898434" cy="935908"/>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70" name="任意多边形 69"/>
            <p:cNvSpPr/>
            <p:nvPr/>
          </p:nvSpPr>
          <p:spPr bwMode="auto">
            <a:xfrm>
              <a:off x="1350473" y="2426314"/>
              <a:ext cx="3619225" cy="726817"/>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adFill>
              <a:gsLst>
                <a:gs pos="0">
                  <a:srgbClr val="E30613"/>
                </a:gs>
                <a:gs pos="100000">
                  <a:srgbClr val="81040B"/>
                </a:gs>
              </a:gsLst>
              <a:lin ang="3600000" scaled="0"/>
            </a:gradFill>
            <a:ln w="19050">
              <a:noFill/>
            </a:ln>
            <a:effectLst>
              <a:innerShdw blurRad="63500" dist="50800" dir="13500000">
                <a:prstClr val="black">
                  <a:alpha val="50000"/>
                </a:prstClr>
              </a:inn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80" name="文本框 79"/>
            <p:cNvSpPr txBox="1"/>
            <p:nvPr/>
          </p:nvSpPr>
          <p:spPr>
            <a:xfrm>
              <a:off x="2006247" y="2426313"/>
              <a:ext cx="2159566" cy="1138773"/>
            </a:xfrm>
            <a:prstGeom prst="rect">
              <a:avLst/>
            </a:prstGeom>
            <a:noFill/>
            <a:effectLst/>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单击</a:t>
              </a:r>
              <a:r>
                <a:rPr lang="zh-CN" altLang="en-US" dirty="0">
                  <a:solidFill>
                    <a:schemeClr val="bg1"/>
                  </a:solidFill>
                  <a:latin typeface="微软雅黑" panose="020B0503020204020204" pitchFamily="34" charset="-122"/>
                  <a:ea typeface="微软雅黑" panose="020B0503020204020204" pitchFamily="34" charset="-122"/>
                </a:rPr>
                <a:t>此处输入标题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28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1219159" y="3652763"/>
            <a:ext cx="3898434" cy="1228891"/>
            <a:chOff x="1219159" y="3652763"/>
            <a:chExt cx="3898434" cy="1228891"/>
          </a:xfrm>
        </p:grpSpPr>
        <p:sp>
          <p:nvSpPr>
            <p:cNvPr id="64" name="任意多边形 63"/>
            <p:cNvSpPr/>
            <p:nvPr/>
          </p:nvSpPr>
          <p:spPr bwMode="auto">
            <a:xfrm>
              <a:off x="1219159" y="3652763"/>
              <a:ext cx="3898434" cy="935908"/>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65" name="任意多边形 64"/>
            <p:cNvSpPr/>
            <p:nvPr/>
          </p:nvSpPr>
          <p:spPr bwMode="auto">
            <a:xfrm>
              <a:off x="1350474" y="3757307"/>
              <a:ext cx="3619225" cy="726817"/>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adFill>
              <a:gsLst>
                <a:gs pos="0">
                  <a:srgbClr val="E30613"/>
                </a:gs>
                <a:gs pos="100000">
                  <a:srgbClr val="81040B"/>
                </a:gs>
              </a:gsLst>
              <a:lin ang="3600000" scaled="0"/>
            </a:gradFill>
            <a:ln w="19050">
              <a:noFill/>
            </a:ln>
            <a:effectLst>
              <a:innerShdw blurRad="63500" dist="50800" dir="13500000">
                <a:prstClr val="black">
                  <a:alpha val="50000"/>
                </a:prstClr>
              </a:inn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81" name="文本框 80"/>
            <p:cNvSpPr txBox="1"/>
            <p:nvPr/>
          </p:nvSpPr>
          <p:spPr>
            <a:xfrm>
              <a:off x="1990543" y="3742881"/>
              <a:ext cx="2159566" cy="1138773"/>
            </a:xfrm>
            <a:prstGeom prst="rect">
              <a:avLst/>
            </a:prstGeom>
            <a:noFill/>
            <a:effectLst/>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单击</a:t>
              </a:r>
              <a:r>
                <a:rPr lang="zh-CN" altLang="en-US" dirty="0">
                  <a:solidFill>
                    <a:schemeClr val="bg1"/>
                  </a:solidFill>
                  <a:latin typeface="微软雅黑" panose="020B0503020204020204" pitchFamily="34" charset="-122"/>
                  <a:ea typeface="微软雅黑" panose="020B0503020204020204" pitchFamily="34" charset="-122"/>
                </a:rPr>
                <a:t>此处输入标题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2800"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219160" y="5042552"/>
            <a:ext cx="3898434" cy="1243316"/>
            <a:chOff x="1219160" y="5042552"/>
            <a:chExt cx="3898434" cy="1243316"/>
          </a:xfrm>
        </p:grpSpPr>
        <p:sp>
          <p:nvSpPr>
            <p:cNvPr id="59" name="任意多边形 58"/>
            <p:cNvSpPr/>
            <p:nvPr/>
          </p:nvSpPr>
          <p:spPr bwMode="auto">
            <a:xfrm>
              <a:off x="1219160" y="5042552"/>
              <a:ext cx="3898434" cy="935908"/>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60" name="任意多边形 59"/>
            <p:cNvSpPr/>
            <p:nvPr/>
          </p:nvSpPr>
          <p:spPr bwMode="auto">
            <a:xfrm>
              <a:off x="1350475" y="5147096"/>
              <a:ext cx="3619225" cy="726817"/>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adFill>
              <a:gsLst>
                <a:gs pos="0">
                  <a:srgbClr val="E30613"/>
                </a:gs>
                <a:gs pos="100000">
                  <a:srgbClr val="81040B"/>
                </a:gs>
              </a:gsLst>
              <a:lin ang="3600000" scaled="0"/>
            </a:gradFill>
            <a:ln w="19050">
              <a:noFill/>
            </a:ln>
            <a:effectLst>
              <a:innerShdw blurRad="63500" dist="50800" dir="13500000">
                <a:prstClr val="black">
                  <a:alpha val="50000"/>
                </a:prstClr>
              </a:inn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82" name="文本框 81"/>
            <p:cNvSpPr txBox="1"/>
            <p:nvPr/>
          </p:nvSpPr>
          <p:spPr>
            <a:xfrm>
              <a:off x="2015724" y="5147095"/>
              <a:ext cx="2159566" cy="1138773"/>
            </a:xfrm>
            <a:prstGeom prst="rect">
              <a:avLst/>
            </a:prstGeom>
            <a:noFill/>
            <a:effectLst/>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单击</a:t>
              </a:r>
              <a:r>
                <a:rPr lang="zh-CN" altLang="en-US" dirty="0">
                  <a:solidFill>
                    <a:schemeClr val="bg1"/>
                  </a:solidFill>
                  <a:latin typeface="微软雅黑" panose="020B0503020204020204" pitchFamily="34" charset="-122"/>
                  <a:ea typeface="微软雅黑" panose="020B0503020204020204" pitchFamily="34" charset="-122"/>
                </a:rPr>
                <a:t>此处输入标题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2800" dirty="0">
                <a:solidFill>
                  <a:schemeClr val="bg1"/>
                </a:solidFill>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7047797" y="2321769"/>
            <a:ext cx="3898434" cy="1242759"/>
            <a:chOff x="7047797" y="2321769"/>
            <a:chExt cx="3898434" cy="1242759"/>
          </a:xfrm>
        </p:grpSpPr>
        <p:sp>
          <p:nvSpPr>
            <p:cNvPr id="38" name="任意多边形 37"/>
            <p:cNvSpPr/>
            <p:nvPr/>
          </p:nvSpPr>
          <p:spPr bwMode="auto">
            <a:xfrm flipH="1">
              <a:off x="7047797" y="2321769"/>
              <a:ext cx="3898434" cy="935908"/>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39" name="任意多边形 38"/>
            <p:cNvSpPr/>
            <p:nvPr/>
          </p:nvSpPr>
          <p:spPr bwMode="auto">
            <a:xfrm flipH="1">
              <a:off x="7195691" y="2426313"/>
              <a:ext cx="3619225" cy="726817"/>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adFill>
              <a:gsLst>
                <a:gs pos="0">
                  <a:srgbClr val="E30613"/>
                </a:gs>
                <a:gs pos="100000">
                  <a:srgbClr val="81040B"/>
                </a:gs>
              </a:gsLst>
              <a:lin ang="3600000" scaled="0"/>
            </a:gradFill>
            <a:ln w="19050">
              <a:noFill/>
            </a:ln>
            <a:effectLst>
              <a:innerShdw blurRad="63500" dist="50800" dir="13500000">
                <a:prstClr val="black">
                  <a:alpha val="50000"/>
                </a:prstClr>
              </a:inn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83" name="文本框 82"/>
            <p:cNvSpPr txBox="1"/>
            <p:nvPr/>
          </p:nvSpPr>
          <p:spPr>
            <a:xfrm>
              <a:off x="8089124" y="2425755"/>
              <a:ext cx="2159566" cy="1138773"/>
            </a:xfrm>
            <a:prstGeom prst="rect">
              <a:avLst/>
            </a:prstGeom>
            <a:noFill/>
            <a:effectLst/>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单击</a:t>
              </a:r>
              <a:r>
                <a:rPr lang="zh-CN" altLang="en-US" dirty="0">
                  <a:solidFill>
                    <a:schemeClr val="bg1"/>
                  </a:solidFill>
                  <a:latin typeface="微软雅黑" panose="020B0503020204020204" pitchFamily="34" charset="-122"/>
                  <a:ea typeface="微软雅黑" panose="020B0503020204020204" pitchFamily="34" charset="-122"/>
                </a:rPr>
                <a:t>此处输入标题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2800" dirty="0">
                <a:solidFill>
                  <a:schemeClr val="bg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7047796" y="3652762"/>
            <a:ext cx="3898434" cy="1228334"/>
            <a:chOff x="7047796" y="3652762"/>
            <a:chExt cx="3898434" cy="1228334"/>
          </a:xfrm>
        </p:grpSpPr>
        <p:sp>
          <p:nvSpPr>
            <p:cNvPr id="44" name="任意多边形 43"/>
            <p:cNvSpPr/>
            <p:nvPr/>
          </p:nvSpPr>
          <p:spPr bwMode="auto">
            <a:xfrm flipH="1">
              <a:off x="7047796" y="3652762"/>
              <a:ext cx="3898434" cy="935908"/>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45" name="任意多边形 44"/>
            <p:cNvSpPr/>
            <p:nvPr/>
          </p:nvSpPr>
          <p:spPr bwMode="auto">
            <a:xfrm flipH="1">
              <a:off x="7195690" y="3757306"/>
              <a:ext cx="3619225" cy="726817"/>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adFill>
              <a:gsLst>
                <a:gs pos="0">
                  <a:srgbClr val="E30613"/>
                </a:gs>
                <a:gs pos="100000">
                  <a:srgbClr val="81040B"/>
                </a:gs>
              </a:gsLst>
              <a:lin ang="3600000" scaled="0"/>
            </a:gradFill>
            <a:ln w="19050">
              <a:noFill/>
            </a:ln>
            <a:effectLst>
              <a:innerShdw blurRad="63500" dist="50800" dir="13500000">
                <a:prstClr val="black">
                  <a:alpha val="50000"/>
                </a:prstClr>
              </a:inn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84" name="文本框 83"/>
            <p:cNvSpPr txBox="1"/>
            <p:nvPr/>
          </p:nvSpPr>
          <p:spPr>
            <a:xfrm>
              <a:off x="8073420" y="3742323"/>
              <a:ext cx="2159566" cy="1138773"/>
            </a:xfrm>
            <a:prstGeom prst="rect">
              <a:avLst/>
            </a:prstGeom>
            <a:noFill/>
            <a:effectLst/>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单击</a:t>
              </a:r>
              <a:r>
                <a:rPr lang="zh-CN" altLang="en-US" dirty="0">
                  <a:solidFill>
                    <a:schemeClr val="bg1"/>
                  </a:solidFill>
                  <a:latin typeface="微软雅黑" panose="020B0503020204020204" pitchFamily="34" charset="-122"/>
                  <a:ea typeface="微软雅黑" panose="020B0503020204020204" pitchFamily="34" charset="-122"/>
                </a:rPr>
                <a:t>此处输入标题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2800"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7047795" y="5042551"/>
            <a:ext cx="3898434" cy="1242759"/>
            <a:chOff x="7047795" y="5042551"/>
            <a:chExt cx="3898434" cy="1242759"/>
          </a:xfrm>
        </p:grpSpPr>
        <p:sp>
          <p:nvSpPr>
            <p:cNvPr id="50" name="任意多边形 49"/>
            <p:cNvSpPr/>
            <p:nvPr/>
          </p:nvSpPr>
          <p:spPr bwMode="auto">
            <a:xfrm flipH="1">
              <a:off x="7047795" y="5042551"/>
              <a:ext cx="3898434" cy="935908"/>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51" name="任意多边形 50"/>
            <p:cNvSpPr/>
            <p:nvPr/>
          </p:nvSpPr>
          <p:spPr bwMode="auto">
            <a:xfrm flipH="1">
              <a:off x="7195689" y="5147095"/>
              <a:ext cx="3619225" cy="726817"/>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adFill>
              <a:gsLst>
                <a:gs pos="0">
                  <a:srgbClr val="E30613"/>
                </a:gs>
                <a:gs pos="100000">
                  <a:srgbClr val="81040B"/>
                </a:gs>
              </a:gsLst>
              <a:lin ang="3600000" scaled="0"/>
            </a:gradFill>
            <a:ln w="19050">
              <a:noFill/>
            </a:ln>
            <a:effectLst>
              <a:innerShdw blurRad="63500" dist="50800" dir="13500000">
                <a:prstClr val="black">
                  <a:alpha val="50000"/>
                </a:prstClr>
              </a:innerShdw>
            </a:effectLst>
          </p:spPr>
          <p:txBody>
            <a:bodyPr vert="horz" wrap="square" lIns="68580" tIns="34290" rIns="68580" bIns="34290" numCol="1" anchor="t" anchorCtr="0" compatLnSpc="1">
              <a:noAutofit/>
            </a:bodyPr>
            <a:lstStyle/>
            <a:p>
              <a:endParaRPr lang="zh-CN" altLang="en-US">
                <a:solidFill>
                  <a:prstClr val="black"/>
                </a:solidFill>
              </a:endParaRPr>
            </a:p>
          </p:txBody>
        </p:sp>
        <p:sp>
          <p:nvSpPr>
            <p:cNvPr id="85" name="文本框 84"/>
            <p:cNvSpPr txBox="1"/>
            <p:nvPr/>
          </p:nvSpPr>
          <p:spPr>
            <a:xfrm>
              <a:off x="8098601" y="5146537"/>
              <a:ext cx="2159566" cy="1138773"/>
            </a:xfrm>
            <a:prstGeom prst="rect">
              <a:avLst/>
            </a:prstGeom>
            <a:noFill/>
            <a:effectLst/>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单击</a:t>
              </a:r>
              <a:r>
                <a:rPr lang="zh-CN" altLang="en-US" dirty="0">
                  <a:solidFill>
                    <a:schemeClr val="bg1"/>
                  </a:solidFill>
                  <a:latin typeface="微软雅黑" panose="020B0503020204020204" pitchFamily="34" charset="-122"/>
                  <a:ea typeface="微软雅黑" panose="020B0503020204020204" pitchFamily="34" charset="-122"/>
                </a:rPr>
                <a:t>此处输入标题</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2800" dirty="0">
                <a:solidFill>
                  <a:schemeClr val="bg1"/>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569204" y="474182"/>
            <a:ext cx="3786614" cy="707886"/>
          </a:xfrm>
          <a:prstGeom prst="rect">
            <a:avLst/>
          </a:prstGeom>
          <a:noFill/>
        </p:spPr>
        <p:txBody>
          <a:bodyPr wrap="none" rtlCol="0">
            <a:spAutoFit/>
          </a:bodyPr>
          <a:lstStyle/>
          <a:p>
            <a:r>
              <a:rPr lang="zh-CN" altLang="en-US" sz="4000" b="1" dirty="0" smtClean="0">
                <a:gradFill>
                  <a:gsLst>
                    <a:gs pos="0">
                      <a:srgbClr val="E30613"/>
                    </a:gs>
                    <a:gs pos="100000">
                      <a:srgbClr val="81040B"/>
                    </a:gs>
                  </a:gsLst>
                  <a:lin ang="5400000" scaled="1"/>
                </a:gradFill>
                <a:latin typeface="幼圆" panose="02010509060101010101" pitchFamily="49" charset="-122"/>
                <a:ea typeface="幼圆" panose="02010509060101010101" pitchFamily="49" charset="-122"/>
              </a:rPr>
              <a:t>工作岗位及职责</a:t>
            </a:r>
            <a:endParaRPr lang="zh-CN" altLang="en-US" sz="4000" b="1" dirty="0">
              <a:gradFill>
                <a:gsLst>
                  <a:gs pos="0">
                    <a:srgbClr val="E30613"/>
                  </a:gs>
                  <a:gs pos="100000">
                    <a:srgbClr val="81040B"/>
                  </a:gs>
                </a:gsLst>
                <a:lin ang="5400000" scaled="1"/>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449314" y="2262970"/>
            <a:ext cx="1188663" cy="1053505"/>
            <a:chOff x="4449314" y="2262970"/>
            <a:chExt cx="1188663" cy="1053505"/>
          </a:xfrm>
        </p:grpSpPr>
        <p:sp>
          <p:nvSpPr>
            <p:cNvPr id="72" name="Freeform 5"/>
            <p:cNvSpPr/>
            <p:nvPr/>
          </p:nvSpPr>
          <p:spPr bwMode="auto">
            <a:xfrm>
              <a:off x="4449314" y="2262970"/>
              <a:ext cx="1188663" cy="10535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73" name="Freeform 5"/>
            <p:cNvSpPr/>
            <p:nvPr/>
          </p:nvSpPr>
          <p:spPr bwMode="auto">
            <a:xfrm>
              <a:off x="4610530" y="2405855"/>
              <a:ext cx="866229" cy="7677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613"/>
                </a:gs>
                <a:gs pos="100000">
                  <a:srgbClr val="81040B"/>
                </a:gs>
              </a:gsLst>
              <a:lin ang="3600000" scaled="0"/>
            </a:gradFill>
            <a:ln w="15875">
              <a:no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sp>
          <p:nvSpPr>
            <p:cNvPr id="74" name="Freeform 22"/>
            <p:cNvSpPr>
              <a:spLocks noEditPoints="1"/>
            </p:cNvSpPr>
            <p:nvPr/>
          </p:nvSpPr>
          <p:spPr bwMode="auto">
            <a:xfrm>
              <a:off x="4903405" y="2594289"/>
              <a:ext cx="280480" cy="329380"/>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p:spPr>
          <p:txBody>
            <a:bodyPr vert="horz" wrap="square" lIns="91440" tIns="45720" rIns="91440" bIns="45720" numCol="1" anchor="t" anchorCtr="0" compatLnSpc="1"/>
            <a:lstStyle/>
            <a:p>
              <a:endParaRPr lang="zh-CN" altLang="en-US"/>
            </a:p>
          </p:txBody>
        </p:sp>
      </p:grpSp>
      <p:grpSp>
        <p:nvGrpSpPr>
          <p:cNvPr id="6" name="组合 5"/>
          <p:cNvGrpSpPr/>
          <p:nvPr/>
        </p:nvGrpSpPr>
        <p:grpSpPr>
          <a:xfrm>
            <a:off x="4449315" y="3593963"/>
            <a:ext cx="1188663" cy="1053505"/>
            <a:chOff x="4449315" y="3593963"/>
            <a:chExt cx="1188663" cy="1053505"/>
          </a:xfrm>
        </p:grpSpPr>
        <p:sp>
          <p:nvSpPr>
            <p:cNvPr id="67" name="Freeform 5"/>
            <p:cNvSpPr/>
            <p:nvPr/>
          </p:nvSpPr>
          <p:spPr bwMode="auto">
            <a:xfrm>
              <a:off x="4449315" y="3593963"/>
              <a:ext cx="1188663" cy="10535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68" name="Freeform 5"/>
            <p:cNvSpPr/>
            <p:nvPr/>
          </p:nvSpPr>
          <p:spPr bwMode="auto">
            <a:xfrm>
              <a:off x="4610531" y="3736848"/>
              <a:ext cx="866229" cy="7677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613"/>
                </a:gs>
                <a:gs pos="100000">
                  <a:srgbClr val="81040B"/>
                </a:gs>
              </a:gsLst>
              <a:lin ang="3600000" scaled="0"/>
            </a:gradFill>
            <a:ln w="15875">
              <a:no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sp>
          <p:nvSpPr>
            <p:cNvPr id="75" name="Freeform 14"/>
            <p:cNvSpPr>
              <a:spLocks noEditPoints="1"/>
            </p:cNvSpPr>
            <p:nvPr/>
          </p:nvSpPr>
          <p:spPr bwMode="auto">
            <a:xfrm>
              <a:off x="4885033" y="3944736"/>
              <a:ext cx="317227" cy="315949"/>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7" name="组合 6"/>
          <p:cNvGrpSpPr/>
          <p:nvPr/>
        </p:nvGrpSpPr>
        <p:grpSpPr>
          <a:xfrm>
            <a:off x="4449316" y="4983752"/>
            <a:ext cx="1188663" cy="1053505"/>
            <a:chOff x="4449316" y="4983752"/>
            <a:chExt cx="1188663" cy="1053505"/>
          </a:xfrm>
        </p:grpSpPr>
        <p:sp>
          <p:nvSpPr>
            <p:cNvPr id="62" name="Freeform 5"/>
            <p:cNvSpPr/>
            <p:nvPr/>
          </p:nvSpPr>
          <p:spPr bwMode="auto">
            <a:xfrm>
              <a:off x="4449316" y="4983752"/>
              <a:ext cx="1188663" cy="10535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63" name="Freeform 5"/>
            <p:cNvSpPr/>
            <p:nvPr/>
          </p:nvSpPr>
          <p:spPr bwMode="auto">
            <a:xfrm>
              <a:off x="4610532" y="5126637"/>
              <a:ext cx="866229" cy="7677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613"/>
                </a:gs>
                <a:gs pos="100000">
                  <a:srgbClr val="81040B"/>
                </a:gs>
              </a:gsLst>
              <a:lin ang="3600000" scaled="0"/>
            </a:gradFill>
            <a:ln w="15875">
              <a:no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sp>
          <p:nvSpPr>
            <p:cNvPr id="76" name="Freeform 26"/>
            <p:cNvSpPr>
              <a:spLocks noEditPoints="1"/>
            </p:cNvSpPr>
            <p:nvPr/>
          </p:nvSpPr>
          <p:spPr bwMode="auto">
            <a:xfrm>
              <a:off x="4888384" y="5351249"/>
              <a:ext cx="303157" cy="318507"/>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8" name="组合 7"/>
          <p:cNvGrpSpPr/>
          <p:nvPr/>
        </p:nvGrpSpPr>
        <p:grpSpPr>
          <a:xfrm>
            <a:off x="6527412" y="2262969"/>
            <a:ext cx="1188663" cy="1053505"/>
            <a:chOff x="6527412" y="2262969"/>
            <a:chExt cx="1188663" cy="1053505"/>
          </a:xfrm>
        </p:grpSpPr>
        <p:sp>
          <p:nvSpPr>
            <p:cNvPr id="41" name="Freeform 5"/>
            <p:cNvSpPr/>
            <p:nvPr/>
          </p:nvSpPr>
          <p:spPr bwMode="auto">
            <a:xfrm flipH="1">
              <a:off x="6527412" y="2262969"/>
              <a:ext cx="1188663" cy="10535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2" name="Freeform 5"/>
            <p:cNvSpPr/>
            <p:nvPr/>
          </p:nvSpPr>
          <p:spPr bwMode="auto">
            <a:xfrm flipH="1">
              <a:off x="6688630" y="2405854"/>
              <a:ext cx="866229" cy="7677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613"/>
                </a:gs>
                <a:gs pos="100000">
                  <a:srgbClr val="81040B"/>
                </a:gs>
              </a:gsLst>
              <a:lin ang="3600000" scaled="0"/>
            </a:gradFill>
            <a:ln w="15875">
              <a:no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sp>
          <p:nvSpPr>
            <p:cNvPr id="79" name="Freeform 16"/>
            <p:cNvSpPr>
              <a:spLocks noEditPoints="1"/>
            </p:cNvSpPr>
            <p:nvPr/>
          </p:nvSpPr>
          <p:spPr bwMode="auto">
            <a:xfrm>
              <a:off x="6938549" y="2624964"/>
              <a:ext cx="409848" cy="326841"/>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9" name="组合 8"/>
          <p:cNvGrpSpPr/>
          <p:nvPr/>
        </p:nvGrpSpPr>
        <p:grpSpPr>
          <a:xfrm>
            <a:off x="6527411" y="3593962"/>
            <a:ext cx="1188663" cy="1053505"/>
            <a:chOff x="6527411" y="3593962"/>
            <a:chExt cx="1188663" cy="1053505"/>
          </a:xfrm>
        </p:grpSpPr>
        <p:sp>
          <p:nvSpPr>
            <p:cNvPr id="47" name="Freeform 5"/>
            <p:cNvSpPr/>
            <p:nvPr/>
          </p:nvSpPr>
          <p:spPr bwMode="auto">
            <a:xfrm flipH="1">
              <a:off x="6527411" y="3593962"/>
              <a:ext cx="1188663" cy="10535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Freeform 5"/>
            <p:cNvSpPr/>
            <p:nvPr/>
          </p:nvSpPr>
          <p:spPr bwMode="auto">
            <a:xfrm flipH="1">
              <a:off x="6688629" y="3736847"/>
              <a:ext cx="866229" cy="7677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613"/>
                </a:gs>
                <a:gs pos="100000">
                  <a:srgbClr val="81040B"/>
                </a:gs>
              </a:gsLst>
              <a:lin ang="3600000" scaled="0"/>
            </a:gradFill>
            <a:ln w="15875">
              <a:no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sp>
          <p:nvSpPr>
            <p:cNvPr id="78" name="Freeform 32"/>
            <p:cNvSpPr>
              <a:spLocks noEditPoints="1"/>
            </p:cNvSpPr>
            <p:nvPr/>
          </p:nvSpPr>
          <p:spPr bwMode="auto">
            <a:xfrm>
              <a:off x="6954990" y="3902540"/>
              <a:ext cx="408544" cy="43660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10" name="组合 9"/>
          <p:cNvGrpSpPr/>
          <p:nvPr/>
        </p:nvGrpSpPr>
        <p:grpSpPr>
          <a:xfrm>
            <a:off x="6527410" y="4983751"/>
            <a:ext cx="1188663" cy="1053505"/>
            <a:chOff x="6527410" y="4983751"/>
            <a:chExt cx="1188663" cy="1053505"/>
          </a:xfrm>
        </p:grpSpPr>
        <p:sp>
          <p:nvSpPr>
            <p:cNvPr id="53" name="Freeform 5"/>
            <p:cNvSpPr/>
            <p:nvPr/>
          </p:nvSpPr>
          <p:spPr bwMode="auto">
            <a:xfrm flipH="1">
              <a:off x="6527410" y="4983751"/>
              <a:ext cx="1188663" cy="10535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54" name="Freeform 5"/>
            <p:cNvSpPr/>
            <p:nvPr/>
          </p:nvSpPr>
          <p:spPr bwMode="auto">
            <a:xfrm flipH="1">
              <a:off x="6688628" y="5126636"/>
              <a:ext cx="866229" cy="76773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rgbClr val="E30613"/>
                </a:gs>
                <a:gs pos="100000">
                  <a:srgbClr val="81040B"/>
                </a:gs>
              </a:gsLst>
              <a:lin ang="3600000" scaled="0"/>
            </a:gradFill>
            <a:ln w="15875">
              <a:no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sp>
          <p:nvSpPr>
            <p:cNvPr id="77" name="Freeform 33"/>
            <p:cNvSpPr>
              <a:spLocks noEditPoints="1"/>
            </p:cNvSpPr>
            <p:nvPr/>
          </p:nvSpPr>
          <p:spPr bwMode="auto">
            <a:xfrm>
              <a:off x="6997915" y="5351249"/>
              <a:ext cx="336414" cy="315950"/>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pageCurlDoubl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strVal val="4*#ppt_w"/>
                                          </p:val>
                                        </p:tav>
                                        <p:tav tm="100000">
                                          <p:val>
                                            <p:strVal val="#ppt_w"/>
                                          </p:val>
                                        </p:tav>
                                      </p:tavLst>
                                    </p:anim>
                                    <p:anim calcmode="lin" valueType="num">
                                      <p:cBhvr>
                                        <p:cTn id="8" dur="750" fill="hold"/>
                                        <p:tgtEl>
                                          <p:spTgt spid="5"/>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26" presetClass="emph" presetSubtype="0" fill="hold" nodeType="afterEffect">
                                  <p:stCondLst>
                                    <p:cond delay="0"/>
                                  </p:stCondLst>
                                  <p:childTnLst>
                                    <p:animEffect transition="out" filter="fade">
                                      <p:cBhvr>
                                        <p:cTn id="11" dur="500" tmFilter="0, 0; .2, .5; .8, .5; 1, 0"/>
                                        <p:tgtEl>
                                          <p:spTgt spid="5"/>
                                        </p:tgtEl>
                                      </p:cBhvr>
                                    </p:animEffect>
                                    <p:animScale>
                                      <p:cBhvr>
                                        <p:cTn id="12" dur="250" autoRev="1" fill="hold"/>
                                        <p:tgtEl>
                                          <p:spTgt spid="5"/>
                                        </p:tgtEl>
                                      </p:cBhvr>
                                      <p:by x="105000" y="105000"/>
                                    </p:animScale>
                                  </p:childTnLst>
                                </p:cTn>
                              </p:par>
                            </p:childTnLst>
                          </p:cTn>
                        </p:par>
                        <p:par>
                          <p:cTn id="13" fill="hold">
                            <p:stCondLst>
                              <p:cond delay="1500"/>
                            </p:stCondLst>
                            <p:childTnLst>
                              <p:par>
                                <p:cTn id="14" presetID="22" presetClass="entr" presetSubtype="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right)">
                                      <p:cBhvr>
                                        <p:cTn id="16" dur="750"/>
                                        <p:tgtEl>
                                          <p:spTgt spid="11"/>
                                        </p:tgtEl>
                                      </p:cBhvr>
                                    </p:animEffect>
                                  </p:childTnLst>
                                </p:cTn>
                              </p:par>
                            </p:childTnLst>
                          </p:cTn>
                        </p:par>
                        <p:par>
                          <p:cTn id="17" fill="hold">
                            <p:stCondLst>
                              <p:cond delay="2500"/>
                            </p:stCondLst>
                            <p:childTnLst>
                              <p:par>
                                <p:cTn id="18" presetID="23" presetClass="entr" presetSubtype="32"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750" fill="hold"/>
                                        <p:tgtEl>
                                          <p:spTgt spid="6"/>
                                        </p:tgtEl>
                                        <p:attrNameLst>
                                          <p:attrName>ppt_w</p:attrName>
                                        </p:attrNameLst>
                                      </p:cBhvr>
                                      <p:tavLst>
                                        <p:tav tm="0">
                                          <p:val>
                                            <p:strVal val="4*#ppt_w"/>
                                          </p:val>
                                        </p:tav>
                                        <p:tav tm="100000">
                                          <p:val>
                                            <p:strVal val="#ppt_w"/>
                                          </p:val>
                                        </p:tav>
                                      </p:tavLst>
                                    </p:anim>
                                    <p:anim calcmode="lin" valueType="num">
                                      <p:cBhvr>
                                        <p:cTn id="21" dur="750" fill="hold"/>
                                        <p:tgtEl>
                                          <p:spTgt spid="6"/>
                                        </p:tgtEl>
                                        <p:attrNameLst>
                                          <p:attrName>ppt_h</p:attrName>
                                        </p:attrNameLst>
                                      </p:cBhvr>
                                      <p:tavLst>
                                        <p:tav tm="0">
                                          <p:val>
                                            <p:strVal val="4*#ppt_h"/>
                                          </p:val>
                                        </p:tav>
                                        <p:tav tm="100000">
                                          <p:val>
                                            <p:strVal val="#ppt_h"/>
                                          </p:val>
                                        </p:tav>
                                      </p:tavLst>
                                    </p:anim>
                                  </p:childTnLst>
                                </p:cTn>
                              </p:par>
                            </p:childTnLst>
                          </p:cTn>
                        </p:par>
                        <p:par>
                          <p:cTn id="22" fill="hold">
                            <p:stCondLst>
                              <p:cond delay="3500"/>
                            </p:stCondLst>
                            <p:childTnLst>
                              <p:par>
                                <p:cTn id="23" presetID="26" presetClass="emph" presetSubtype="0" fill="hold" nodeType="afterEffect">
                                  <p:stCondLst>
                                    <p:cond delay="0"/>
                                  </p:stCondLst>
                                  <p:childTnLst>
                                    <p:animEffect transition="out" filter="fade">
                                      <p:cBhvr>
                                        <p:cTn id="24" dur="500" tmFilter="0, 0; .2, .5; .8, .5; 1, 0"/>
                                        <p:tgtEl>
                                          <p:spTgt spid="6"/>
                                        </p:tgtEl>
                                      </p:cBhvr>
                                    </p:animEffect>
                                    <p:animScale>
                                      <p:cBhvr>
                                        <p:cTn id="25" dur="250" autoRev="1" fill="hold"/>
                                        <p:tgtEl>
                                          <p:spTgt spid="6"/>
                                        </p:tgtEl>
                                      </p:cBhvr>
                                      <p:by x="105000" y="105000"/>
                                    </p:animScale>
                                  </p:childTnLst>
                                </p:cTn>
                              </p:par>
                            </p:childTnLst>
                          </p:cTn>
                        </p:par>
                        <p:par>
                          <p:cTn id="26" fill="hold">
                            <p:stCondLst>
                              <p:cond delay="4000"/>
                            </p:stCondLst>
                            <p:childTnLst>
                              <p:par>
                                <p:cTn id="27" presetID="22" presetClass="entr" presetSubtype="2"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750"/>
                                        <p:tgtEl>
                                          <p:spTgt spid="17"/>
                                        </p:tgtEl>
                                      </p:cBhvr>
                                    </p:animEffect>
                                  </p:childTnLst>
                                </p:cTn>
                              </p:par>
                            </p:childTnLst>
                          </p:cTn>
                        </p:par>
                        <p:par>
                          <p:cTn id="30" fill="hold">
                            <p:stCondLst>
                              <p:cond delay="5000"/>
                            </p:stCondLst>
                            <p:childTnLst>
                              <p:par>
                                <p:cTn id="31" presetID="23" presetClass="entr" presetSubtype="32"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750" fill="hold"/>
                                        <p:tgtEl>
                                          <p:spTgt spid="7"/>
                                        </p:tgtEl>
                                        <p:attrNameLst>
                                          <p:attrName>ppt_w</p:attrName>
                                        </p:attrNameLst>
                                      </p:cBhvr>
                                      <p:tavLst>
                                        <p:tav tm="0">
                                          <p:val>
                                            <p:strVal val="4*#ppt_w"/>
                                          </p:val>
                                        </p:tav>
                                        <p:tav tm="100000">
                                          <p:val>
                                            <p:strVal val="#ppt_w"/>
                                          </p:val>
                                        </p:tav>
                                      </p:tavLst>
                                    </p:anim>
                                    <p:anim calcmode="lin" valueType="num">
                                      <p:cBhvr>
                                        <p:cTn id="34" dur="750" fill="hold"/>
                                        <p:tgtEl>
                                          <p:spTgt spid="7"/>
                                        </p:tgtEl>
                                        <p:attrNameLst>
                                          <p:attrName>ppt_h</p:attrName>
                                        </p:attrNameLst>
                                      </p:cBhvr>
                                      <p:tavLst>
                                        <p:tav tm="0">
                                          <p:val>
                                            <p:strVal val="4*#ppt_h"/>
                                          </p:val>
                                        </p:tav>
                                        <p:tav tm="100000">
                                          <p:val>
                                            <p:strVal val="#ppt_h"/>
                                          </p:val>
                                        </p:tav>
                                      </p:tavLst>
                                    </p:anim>
                                  </p:childTnLst>
                                </p:cTn>
                              </p:par>
                            </p:childTnLst>
                          </p:cTn>
                        </p:par>
                        <p:par>
                          <p:cTn id="35" fill="hold">
                            <p:stCondLst>
                              <p:cond delay="6000"/>
                            </p:stCondLst>
                            <p:childTnLst>
                              <p:par>
                                <p:cTn id="36" presetID="26" presetClass="emph" presetSubtype="0" fill="hold" nodeType="afterEffect">
                                  <p:stCondLst>
                                    <p:cond delay="0"/>
                                  </p:stCondLst>
                                  <p:childTnLst>
                                    <p:animEffect transition="out" filter="fade">
                                      <p:cBhvr>
                                        <p:cTn id="37" dur="500" tmFilter="0, 0; .2, .5; .8, .5; 1, 0"/>
                                        <p:tgtEl>
                                          <p:spTgt spid="7"/>
                                        </p:tgtEl>
                                      </p:cBhvr>
                                    </p:animEffect>
                                    <p:animScale>
                                      <p:cBhvr>
                                        <p:cTn id="38" dur="250" autoRev="1" fill="hold"/>
                                        <p:tgtEl>
                                          <p:spTgt spid="7"/>
                                        </p:tgtEl>
                                      </p:cBhvr>
                                      <p:by x="105000" y="105000"/>
                                    </p:animScale>
                                  </p:childTnLst>
                                </p:cTn>
                              </p:par>
                            </p:childTnLst>
                          </p:cTn>
                        </p:par>
                        <p:par>
                          <p:cTn id="39" fill="hold">
                            <p:stCondLst>
                              <p:cond delay="6500"/>
                            </p:stCondLst>
                            <p:childTnLst>
                              <p:par>
                                <p:cTn id="40" presetID="22" presetClass="entr" presetSubtype="2"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right)">
                                      <p:cBhvr>
                                        <p:cTn id="42" dur="750"/>
                                        <p:tgtEl>
                                          <p:spTgt spid="23"/>
                                        </p:tgtEl>
                                      </p:cBhvr>
                                    </p:animEffect>
                                  </p:childTnLst>
                                </p:cTn>
                              </p:par>
                            </p:childTnLst>
                          </p:cTn>
                        </p:par>
                        <p:par>
                          <p:cTn id="43" fill="hold">
                            <p:stCondLst>
                              <p:cond delay="7500"/>
                            </p:stCondLst>
                            <p:childTnLst>
                              <p:par>
                                <p:cTn id="44" presetID="23" presetClass="entr" presetSubtype="32"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750" fill="hold"/>
                                        <p:tgtEl>
                                          <p:spTgt spid="8"/>
                                        </p:tgtEl>
                                        <p:attrNameLst>
                                          <p:attrName>ppt_w</p:attrName>
                                        </p:attrNameLst>
                                      </p:cBhvr>
                                      <p:tavLst>
                                        <p:tav tm="0">
                                          <p:val>
                                            <p:strVal val="4*#ppt_w"/>
                                          </p:val>
                                        </p:tav>
                                        <p:tav tm="100000">
                                          <p:val>
                                            <p:strVal val="#ppt_w"/>
                                          </p:val>
                                        </p:tav>
                                      </p:tavLst>
                                    </p:anim>
                                    <p:anim calcmode="lin" valueType="num">
                                      <p:cBhvr>
                                        <p:cTn id="47" dur="750" fill="hold"/>
                                        <p:tgtEl>
                                          <p:spTgt spid="8"/>
                                        </p:tgtEl>
                                        <p:attrNameLst>
                                          <p:attrName>ppt_h</p:attrName>
                                        </p:attrNameLst>
                                      </p:cBhvr>
                                      <p:tavLst>
                                        <p:tav tm="0">
                                          <p:val>
                                            <p:strVal val="4*#ppt_h"/>
                                          </p:val>
                                        </p:tav>
                                        <p:tav tm="100000">
                                          <p:val>
                                            <p:strVal val="#ppt_h"/>
                                          </p:val>
                                        </p:tav>
                                      </p:tavLst>
                                    </p:anim>
                                  </p:childTnLst>
                                </p:cTn>
                              </p:par>
                            </p:childTnLst>
                          </p:cTn>
                        </p:par>
                        <p:par>
                          <p:cTn id="48" fill="hold">
                            <p:stCondLst>
                              <p:cond delay="8500"/>
                            </p:stCondLst>
                            <p:childTnLst>
                              <p:par>
                                <p:cTn id="49" presetID="26" presetClass="emph" presetSubtype="0" fill="hold" nodeType="afterEffect">
                                  <p:stCondLst>
                                    <p:cond delay="0"/>
                                  </p:stCondLst>
                                  <p:childTnLst>
                                    <p:animEffect transition="out" filter="fade">
                                      <p:cBhvr>
                                        <p:cTn id="50" dur="500" tmFilter="0, 0; .2, .5; .8, .5; 1, 0"/>
                                        <p:tgtEl>
                                          <p:spTgt spid="8"/>
                                        </p:tgtEl>
                                      </p:cBhvr>
                                    </p:animEffect>
                                    <p:animScale>
                                      <p:cBhvr>
                                        <p:cTn id="51" dur="250" autoRev="1" fill="hold"/>
                                        <p:tgtEl>
                                          <p:spTgt spid="8"/>
                                        </p:tgtEl>
                                      </p:cBhvr>
                                      <p:by x="105000" y="105000"/>
                                    </p:animScale>
                                  </p:childTnLst>
                                </p:cTn>
                              </p:par>
                            </p:childTnLst>
                          </p:cTn>
                        </p:par>
                        <p:par>
                          <p:cTn id="52" fill="hold">
                            <p:stCondLst>
                              <p:cond delay="9000"/>
                            </p:stCondLst>
                            <p:childTnLst>
                              <p:par>
                                <p:cTn id="53" presetID="22" presetClass="entr" presetSubtype="8" fill="hold"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750"/>
                                        <p:tgtEl>
                                          <p:spTgt spid="92"/>
                                        </p:tgtEl>
                                      </p:cBhvr>
                                    </p:animEffect>
                                  </p:childTnLst>
                                </p:cTn>
                              </p:par>
                            </p:childTnLst>
                          </p:cTn>
                        </p:par>
                        <p:par>
                          <p:cTn id="56" fill="hold">
                            <p:stCondLst>
                              <p:cond delay="10000"/>
                            </p:stCondLst>
                            <p:childTnLst>
                              <p:par>
                                <p:cTn id="57" presetID="23" presetClass="entr" presetSubtype="32"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750" fill="hold"/>
                                        <p:tgtEl>
                                          <p:spTgt spid="9"/>
                                        </p:tgtEl>
                                        <p:attrNameLst>
                                          <p:attrName>ppt_w</p:attrName>
                                        </p:attrNameLst>
                                      </p:cBhvr>
                                      <p:tavLst>
                                        <p:tav tm="0">
                                          <p:val>
                                            <p:strVal val="4*#ppt_w"/>
                                          </p:val>
                                        </p:tav>
                                        <p:tav tm="100000">
                                          <p:val>
                                            <p:strVal val="#ppt_w"/>
                                          </p:val>
                                        </p:tav>
                                      </p:tavLst>
                                    </p:anim>
                                    <p:anim calcmode="lin" valueType="num">
                                      <p:cBhvr>
                                        <p:cTn id="60" dur="750" fill="hold"/>
                                        <p:tgtEl>
                                          <p:spTgt spid="9"/>
                                        </p:tgtEl>
                                        <p:attrNameLst>
                                          <p:attrName>ppt_h</p:attrName>
                                        </p:attrNameLst>
                                      </p:cBhvr>
                                      <p:tavLst>
                                        <p:tav tm="0">
                                          <p:val>
                                            <p:strVal val="4*#ppt_h"/>
                                          </p:val>
                                        </p:tav>
                                        <p:tav tm="100000">
                                          <p:val>
                                            <p:strVal val="#ppt_h"/>
                                          </p:val>
                                        </p:tav>
                                      </p:tavLst>
                                    </p:anim>
                                  </p:childTnLst>
                                </p:cTn>
                              </p:par>
                            </p:childTnLst>
                          </p:cTn>
                        </p:par>
                        <p:par>
                          <p:cTn id="61" fill="hold">
                            <p:stCondLst>
                              <p:cond delay="11000"/>
                            </p:stCondLst>
                            <p:childTnLst>
                              <p:par>
                                <p:cTn id="62" presetID="26" presetClass="emph" presetSubtype="0" fill="hold" nodeType="afterEffect">
                                  <p:stCondLst>
                                    <p:cond delay="0"/>
                                  </p:stCondLst>
                                  <p:childTnLst>
                                    <p:animEffect transition="out" filter="fade">
                                      <p:cBhvr>
                                        <p:cTn id="63" dur="500" tmFilter="0, 0; .2, .5; .8, .5; 1, 0"/>
                                        <p:tgtEl>
                                          <p:spTgt spid="9"/>
                                        </p:tgtEl>
                                      </p:cBhvr>
                                    </p:animEffect>
                                    <p:animScale>
                                      <p:cBhvr>
                                        <p:cTn id="64" dur="250" autoRev="1" fill="hold"/>
                                        <p:tgtEl>
                                          <p:spTgt spid="9"/>
                                        </p:tgtEl>
                                      </p:cBhvr>
                                      <p:by x="105000" y="105000"/>
                                    </p:animScale>
                                  </p:childTnLst>
                                </p:cTn>
                              </p:par>
                            </p:childTnLst>
                          </p:cTn>
                        </p:par>
                        <p:par>
                          <p:cTn id="65" fill="hold">
                            <p:stCondLst>
                              <p:cond delay="11500"/>
                            </p:stCondLst>
                            <p:childTnLst>
                              <p:par>
                                <p:cTn id="66" presetID="22" presetClass="entr" presetSubtype="8" fill="hold" nodeType="afterEffect">
                                  <p:stCondLst>
                                    <p:cond delay="0"/>
                                  </p:stCondLst>
                                  <p:childTnLst>
                                    <p:set>
                                      <p:cBhvr>
                                        <p:cTn id="67" dur="1" fill="hold">
                                          <p:stCondLst>
                                            <p:cond delay="0"/>
                                          </p:stCondLst>
                                        </p:cTn>
                                        <p:tgtEl>
                                          <p:spTgt spid="93"/>
                                        </p:tgtEl>
                                        <p:attrNameLst>
                                          <p:attrName>style.visibility</p:attrName>
                                        </p:attrNameLst>
                                      </p:cBhvr>
                                      <p:to>
                                        <p:strVal val="visible"/>
                                      </p:to>
                                    </p:set>
                                    <p:animEffect transition="in" filter="wipe(left)">
                                      <p:cBhvr>
                                        <p:cTn id="68" dur="750"/>
                                        <p:tgtEl>
                                          <p:spTgt spid="93"/>
                                        </p:tgtEl>
                                      </p:cBhvr>
                                    </p:animEffect>
                                  </p:childTnLst>
                                </p:cTn>
                              </p:par>
                            </p:childTnLst>
                          </p:cTn>
                        </p:par>
                        <p:par>
                          <p:cTn id="69" fill="hold">
                            <p:stCondLst>
                              <p:cond delay="12500"/>
                            </p:stCondLst>
                            <p:childTnLst>
                              <p:par>
                                <p:cTn id="70" presetID="23" presetClass="entr" presetSubtype="32" fill="hold"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750" fill="hold"/>
                                        <p:tgtEl>
                                          <p:spTgt spid="10"/>
                                        </p:tgtEl>
                                        <p:attrNameLst>
                                          <p:attrName>ppt_w</p:attrName>
                                        </p:attrNameLst>
                                      </p:cBhvr>
                                      <p:tavLst>
                                        <p:tav tm="0">
                                          <p:val>
                                            <p:strVal val="4*#ppt_w"/>
                                          </p:val>
                                        </p:tav>
                                        <p:tav tm="100000">
                                          <p:val>
                                            <p:strVal val="#ppt_w"/>
                                          </p:val>
                                        </p:tav>
                                      </p:tavLst>
                                    </p:anim>
                                    <p:anim calcmode="lin" valueType="num">
                                      <p:cBhvr>
                                        <p:cTn id="73" dur="750" fill="hold"/>
                                        <p:tgtEl>
                                          <p:spTgt spid="10"/>
                                        </p:tgtEl>
                                        <p:attrNameLst>
                                          <p:attrName>ppt_h</p:attrName>
                                        </p:attrNameLst>
                                      </p:cBhvr>
                                      <p:tavLst>
                                        <p:tav tm="0">
                                          <p:val>
                                            <p:strVal val="4*#ppt_h"/>
                                          </p:val>
                                        </p:tav>
                                        <p:tav tm="100000">
                                          <p:val>
                                            <p:strVal val="#ppt_h"/>
                                          </p:val>
                                        </p:tav>
                                      </p:tavLst>
                                    </p:anim>
                                  </p:childTnLst>
                                </p:cTn>
                              </p:par>
                            </p:childTnLst>
                          </p:cTn>
                        </p:par>
                        <p:par>
                          <p:cTn id="74" fill="hold">
                            <p:stCondLst>
                              <p:cond delay="13500"/>
                            </p:stCondLst>
                            <p:childTnLst>
                              <p:par>
                                <p:cTn id="75" presetID="26" presetClass="emph" presetSubtype="0" fill="hold" nodeType="afterEffect">
                                  <p:stCondLst>
                                    <p:cond delay="0"/>
                                  </p:stCondLst>
                                  <p:childTnLst>
                                    <p:animEffect transition="out" filter="fade">
                                      <p:cBhvr>
                                        <p:cTn id="76" dur="500" tmFilter="0, 0; .2, .5; .8, .5; 1, 0"/>
                                        <p:tgtEl>
                                          <p:spTgt spid="10"/>
                                        </p:tgtEl>
                                      </p:cBhvr>
                                    </p:animEffect>
                                    <p:animScale>
                                      <p:cBhvr>
                                        <p:cTn id="77" dur="250" autoRev="1" fill="hold"/>
                                        <p:tgtEl>
                                          <p:spTgt spid="10"/>
                                        </p:tgtEl>
                                      </p:cBhvr>
                                      <p:by x="105000" y="105000"/>
                                    </p:animScale>
                                  </p:childTnLst>
                                </p:cTn>
                              </p:par>
                            </p:childTnLst>
                          </p:cTn>
                        </p:par>
                        <p:par>
                          <p:cTn id="78" fill="hold">
                            <p:stCondLst>
                              <p:cond delay="14000"/>
                            </p:stCondLst>
                            <p:childTnLst>
                              <p:par>
                                <p:cTn id="79" presetID="22" presetClass="entr" presetSubtype="8" fill="hold" nodeType="afterEffect">
                                  <p:stCondLst>
                                    <p:cond delay="0"/>
                                  </p:stCondLst>
                                  <p:childTnLst>
                                    <p:set>
                                      <p:cBhvr>
                                        <p:cTn id="80" dur="1" fill="hold">
                                          <p:stCondLst>
                                            <p:cond delay="0"/>
                                          </p:stCondLst>
                                        </p:cTn>
                                        <p:tgtEl>
                                          <p:spTgt spid="94"/>
                                        </p:tgtEl>
                                        <p:attrNameLst>
                                          <p:attrName>style.visibility</p:attrName>
                                        </p:attrNameLst>
                                      </p:cBhvr>
                                      <p:to>
                                        <p:strVal val="visible"/>
                                      </p:to>
                                    </p:set>
                                    <p:animEffect transition="in" filter="wipe(left)">
                                      <p:cBhvr>
                                        <p:cTn id="81" dur="7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圆角矩形 156"/>
          <p:cNvSpPr/>
          <p:nvPr/>
        </p:nvSpPr>
        <p:spPr>
          <a:xfrm>
            <a:off x="5353160" y="1568570"/>
            <a:ext cx="1489007" cy="4017490"/>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481549" y="472722"/>
            <a:ext cx="3890809" cy="646331"/>
          </a:xfrm>
          <a:prstGeom prst="rect">
            <a:avLst/>
          </a:prstGeom>
          <a:noFill/>
        </p:spPr>
        <p:txBody>
          <a:bodyPr wrap="none" rtlCol="0">
            <a:spAutoFit/>
          </a:bodyPr>
          <a:lstStyle/>
          <a:p>
            <a:r>
              <a:rPr lang="zh-CN" altLang="en-US" sz="36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具体工作完成情况</a:t>
            </a:r>
            <a:endParaRPr lang="zh-CN" altLang="en-US" sz="36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1018653" y="5903145"/>
            <a:ext cx="10191037"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1087252" y="2091490"/>
            <a:ext cx="1489007" cy="3437729"/>
            <a:chOff x="1087252" y="2091490"/>
            <a:chExt cx="1489007" cy="3437729"/>
          </a:xfrm>
        </p:grpSpPr>
        <p:sp>
          <p:nvSpPr>
            <p:cNvPr id="55" name="圆角矩形 54"/>
            <p:cNvSpPr/>
            <p:nvPr/>
          </p:nvSpPr>
          <p:spPr>
            <a:xfrm>
              <a:off x="1087252" y="2091490"/>
              <a:ext cx="1489007" cy="3437729"/>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6" name="圆角矩形 55"/>
            <p:cNvSpPr/>
            <p:nvPr/>
          </p:nvSpPr>
          <p:spPr>
            <a:xfrm>
              <a:off x="1296724" y="2297181"/>
              <a:ext cx="1089156" cy="3050237"/>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7" name="文本框 61"/>
            <p:cNvSpPr txBox="1"/>
            <p:nvPr/>
          </p:nvSpPr>
          <p:spPr>
            <a:xfrm>
              <a:off x="1234529" y="2427754"/>
              <a:ext cx="1194455" cy="523220"/>
            </a:xfrm>
            <a:prstGeom prst="rect">
              <a:avLst/>
            </a:prstGeom>
            <a:noFill/>
          </p:spPr>
          <p:txBody>
            <a:bodyPr wrap="square" rtlCol="0">
              <a:spAutoFit/>
            </a:bodyPr>
            <a:lstStyle/>
            <a:p>
              <a:pPr algn="ctr"/>
              <a:r>
                <a:rPr lang="en-US" altLang="zh-CN" sz="2800" dirty="0">
                  <a:gradFill>
                    <a:gsLst>
                      <a:gs pos="0">
                        <a:srgbClr val="E30613"/>
                      </a:gs>
                      <a:gs pos="100000">
                        <a:srgbClr val="81040B"/>
                      </a:gs>
                    </a:gsLst>
                    <a:lin ang="3600000" scaled="0"/>
                  </a:gradFill>
                  <a:latin typeface="Impact" panose="020B0806030902050204" pitchFamily="2" charset="0"/>
                </a:rPr>
                <a:t>90</a:t>
              </a:r>
              <a:r>
                <a:rPr lang="en-US" altLang="zh-CN" sz="1350" dirty="0">
                  <a:gradFill>
                    <a:gsLst>
                      <a:gs pos="0">
                        <a:srgbClr val="E30613"/>
                      </a:gs>
                      <a:gs pos="100000">
                        <a:srgbClr val="81040B"/>
                      </a:gs>
                    </a:gsLst>
                    <a:lin ang="3600000" scaled="0"/>
                  </a:gradFill>
                  <a:latin typeface="Impact" panose="020B0806030902050204" pitchFamily="2" charset="0"/>
                </a:rPr>
                <a:t>%</a:t>
              </a:r>
              <a:endParaRPr lang="zh-CN" altLang="en-US" sz="2800" dirty="0">
                <a:gradFill>
                  <a:gsLst>
                    <a:gs pos="0">
                      <a:srgbClr val="E30613"/>
                    </a:gs>
                    <a:gs pos="100000">
                      <a:srgbClr val="81040B"/>
                    </a:gs>
                  </a:gsLst>
                  <a:lin ang="3600000" scaled="0"/>
                </a:gradFill>
                <a:latin typeface="Impact" panose="020B0806030902050204" pitchFamily="2" charset="0"/>
              </a:endParaRPr>
            </a:p>
          </p:txBody>
        </p:sp>
        <p:grpSp>
          <p:nvGrpSpPr>
            <p:cNvPr id="58" name="组合 57"/>
            <p:cNvGrpSpPr/>
            <p:nvPr/>
          </p:nvGrpSpPr>
          <p:grpSpPr>
            <a:xfrm>
              <a:off x="1381192" y="4366593"/>
              <a:ext cx="920216" cy="906989"/>
              <a:chOff x="1310682" y="3861049"/>
              <a:chExt cx="920096" cy="907199"/>
            </a:xfrm>
          </p:grpSpPr>
          <p:sp>
            <p:nvSpPr>
              <p:cNvPr id="66" name="椭圆 65"/>
              <p:cNvSpPr/>
              <p:nvPr/>
            </p:nvSpPr>
            <p:spPr>
              <a:xfrm>
                <a:off x="1310682"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71" name="组合 70"/>
              <p:cNvGrpSpPr/>
              <p:nvPr/>
            </p:nvGrpSpPr>
            <p:grpSpPr>
              <a:xfrm>
                <a:off x="1344549" y="3894442"/>
                <a:ext cx="852360" cy="840412"/>
                <a:chOff x="1344549" y="3893401"/>
                <a:chExt cx="852360" cy="814203"/>
              </a:xfrm>
            </p:grpSpPr>
            <p:sp>
              <p:nvSpPr>
                <p:cNvPr id="86" name="椭圆 85"/>
                <p:cNvSpPr/>
                <p:nvPr/>
              </p:nvSpPr>
              <p:spPr>
                <a:xfrm>
                  <a:off x="1344549" y="3893401"/>
                  <a:ext cx="852360" cy="814203"/>
                </a:xfrm>
                <a:prstGeom prst="ellipse">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87" name="Group 8"/>
                <p:cNvGrpSpPr>
                  <a:grpSpLocks noChangeAspect="1"/>
                </p:cNvGrpSpPr>
                <p:nvPr/>
              </p:nvGrpSpPr>
              <p:grpSpPr bwMode="auto">
                <a:xfrm>
                  <a:off x="1557997" y="4064238"/>
                  <a:ext cx="421027" cy="454651"/>
                  <a:chOff x="3437" y="2282"/>
                  <a:chExt cx="679" cy="744"/>
                </a:xfrm>
                <a:solidFill>
                  <a:schemeClr val="bg1"/>
                </a:solidFill>
              </p:grpSpPr>
              <p:sp>
                <p:nvSpPr>
                  <p:cNvPr id="88"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89"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grpSp>
          </p:grpSp>
        </p:grpSp>
        <p:sp>
          <p:nvSpPr>
            <p:cNvPr id="61" name="文本框 128"/>
            <p:cNvSpPr txBox="1"/>
            <p:nvPr/>
          </p:nvSpPr>
          <p:spPr>
            <a:xfrm>
              <a:off x="1369510" y="3612723"/>
              <a:ext cx="924491" cy="646331"/>
            </a:xfrm>
            <a:prstGeom prst="rect">
              <a:avLst/>
            </a:prstGeom>
            <a:noFill/>
          </p:spPr>
          <p:txBody>
            <a:bodyPr wrap="square" rtlCol="0">
              <a:spAutoFit/>
            </a:bodyPr>
            <a:lstStyle/>
            <a:p>
              <a:pPr algn="ctr"/>
              <a:r>
                <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项目一</a:t>
              </a:r>
              <a:endParaRPr lang="en-US" altLang="zh-CN"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a:p>
              <a:pPr algn="ctr"/>
              <a:r>
                <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名称</a:t>
              </a:r>
              <a:endPar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grpSp>
      <p:grpSp>
        <p:nvGrpSpPr>
          <p:cNvPr id="90" name="组合 89"/>
          <p:cNvGrpSpPr/>
          <p:nvPr/>
        </p:nvGrpSpPr>
        <p:grpSpPr>
          <a:xfrm>
            <a:off x="3220205" y="2468591"/>
            <a:ext cx="1489007" cy="3047295"/>
            <a:chOff x="3220205" y="2468591"/>
            <a:chExt cx="1489007" cy="3047295"/>
          </a:xfrm>
        </p:grpSpPr>
        <p:sp>
          <p:nvSpPr>
            <p:cNvPr id="91" name="圆角矩形 90"/>
            <p:cNvSpPr/>
            <p:nvPr/>
          </p:nvSpPr>
          <p:spPr>
            <a:xfrm>
              <a:off x="3220205" y="2468591"/>
              <a:ext cx="1489007" cy="3047295"/>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92" name="圆角矩形 91"/>
            <p:cNvSpPr/>
            <p:nvPr/>
          </p:nvSpPr>
          <p:spPr>
            <a:xfrm>
              <a:off x="3429677" y="2687614"/>
              <a:ext cx="1089156" cy="2659803"/>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93" name="文本框 54"/>
            <p:cNvSpPr txBox="1"/>
            <p:nvPr/>
          </p:nvSpPr>
          <p:spPr>
            <a:xfrm>
              <a:off x="3367482" y="2761052"/>
              <a:ext cx="1194455" cy="523220"/>
            </a:xfrm>
            <a:prstGeom prst="rect">
              <a:avLst/>
            </a:prstGeom>
            <a:noFill/>
          </p:spPr>
          <p:txBody>
            <a:bodyPr wrap="square" rtlCol="0">
              <a:spAutoFit/>
            </a:bodyPr>
            <a:lstStyle/>
            <a:p>
              <a:pPr algn="ctr"/>
              <a:r>
                <a:rPr lang="en-US" altLang="zh-CN" sz="2800" dirty="0">
                  <a:gradFill>
                    <a:gsLst>
                      <a:gs pos="0">
                        <a:srgbClr val="E30613"/>
                      </a:gs>
                      <a:gs pos="100000">
                        <a:srgbClr val="81040B"/>
                      </a:gs>
                    </a:gsLst>
                    <a:lin ang="3600000" scaled="0"/>
                  </a:gradFill>
                  <a:latin typeface="Impact" panose="020B0806030902050204" pitchFamily="2" charset="0"/>
                </a:rPr>
                <a:t>80</a:t>
              </a:r>
              <a:r>
                <a:rPr lang="en-US" altLang="zh-CN" sz="1350" dirty="0">
                  <a:gradFill>
                    <a:gsLst>
                      <a:gs pos="0">
                        <a:srgbClr val="E30613"/>
                      </a:gs>
                      <a:gs pos="100000">
                        <a:srgbClr val="81040B"/>
                      </a:gs>
                    </a:gsLst>
                    <a:lin ang="3600000" scaled="0"/>
                  </a:gradFill>
                  <a:latin typeface="Impact" panose="020B0806030902050204" pitchFamily="2" charset="0"/>
                </a:rPr>
                <a:t>%</a:t>
              </a:r>
              <a:endParaRPr lang="zh-CN" altLang="en-US" sz="2800" dirty="0">
                <a:gradFill>
                  <a:gsLst>
                    <a:gs pos="0">
                      <a:srgbClr val="E30613"/>
                    </a:gs>
                    <a:gs pos="100000">
                      <a:srgbClr val="81040B"/>
                    </a:gs>
                  </a:gsLst>
                  <a:lin ang="3600000" scaled="0"/>
                </a:gradFill>
                <a:latin typeface="Impact" panose="020B0806030902050204" pitchFamily="2" charset="0"/>
              </a:endParaRPr>
            </a:p>
          </p:txBody>
        </p:sp>
        <p:grpSp>
          <p:nvGrpSpPr>
            <p:cNvPr id="94" name="组合 93"/>
            <p:cNvGrpSpPr/>
            <p:nvPr/>
          </p:nvGrpSpPr>
          <p:grpSpPr>
            <a:xfrm>
              <a:off x="3514146" y="4366593"/>
              <a:ext cx="920216" cy="906989"/>
              <a:chOff x="3443358" y="3861049"/>
              <a:chExt cx="920096" cy="907199"/>
            </a:xfrm>
          </p:grpSpPr>
          <p:sp>
            <p:nvSpPr>
              <p:cNvPr id="96" name="椭圆 95"/>
              <p:cNvSpPr/>
              <p:nvPr/>
            </p:nvSpPr>
            <p:spPr>
              <a:xfrm>
                <a:off x="3443358"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97" name="椭圆 96"/>
              <p:cNvSpPr/>
              <p:nvPr/>
            </p:nvSpPr>
            <p:spPr>
              <a:xfrm>
                <a:off x="3477225" y="3894442"/>
                <a:ext cx="852360" cy="840412"/>
              </a:xfrm>
              <a:prstGeom prst="ellipse">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98" name="Group 13"/>
              <p:cNvGrpSpPr>
                <a:grpSpLocks noChangeAspect="1"/>
              </p:cNvGrpSpPr>
              <p:nvPr/>
            </p:nvGrpSpPr>
            <p:grpSpPr bwMode="auto">
              <a:xfrm>
                <a:off x="3675268" y="4080591"/>
                <a:ext cx="461686" cy="475193"/>
                <a:chOff x="2426" y="2781"/>
                <a:chExt cx="593" cy="600"/>
              </a:xfrm>
              <a:solidFill>
                <a:schemeClr val="bg1"/>
              </a:solidFill>
            </p:grpSpPr>
            <p:sp>
              <p:nvSpPr>
                <p:cNvPr id="99"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0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grpSp>
        </p:grpSp>
        <p:sp>
          <p:nvSpPr>
            <p:cNvPr id="95" name="文本框 128"/>
            <p:cNvSpPr txBox="1"/>
            <p:nvPr/>
          </p:nvSpPr>
          <p:spPr>
            <a:xfrm>
              <a:off x="3502463" y="3612723"/>
              <a:ext cx="924491" cy="646331"/>
            </a:xfrm>
            <a:prstGeom prst="rect">
              <a:avLst/>
            </a:prstGeom>
            <a:noFill/>
          </p:spPr>
          <p:txBody>
            <a:bodyPr wrap="square" rtlCol="0">
              <a:spAutoFit/>
            </a:bodyPr>
            <a:lstStyle/>
            <a:p>
              <a:pPr algn="ctr"/>
              <a:r>
                <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项目二</a:t>
              </a:r>
              <a:endParaRPr lang="en-US" altLang="zh-CN"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a:p>
              <a:pPr algn="ctr"/>
              <a:r>
                <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名称</a:t>
              </a:r>
              <a:endPar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grpSp>
      <p:grpSp>
        <p:nvGrpSpPr>
          <p:cNvPr id="101" name="组合 100"/>
          <p:cNvGrpSpPr/>
          <p:nvPr/>
        </p:nvGrpSpPr>
        <p:grpSpPr>
          <a:xfrm>
            <a:off x="5500438" y="1807214"/>
            <a:ext cx="1194455" cy="3540203"/>
            <a:chOff x="5500438" y="1807214"/>
            <a:chExt cx="1194455" cy="3540203"/>
          </a:xfrm>
        </p:grpSpPr>
        <p:sp>
          <p:nvSpPr>
            <p:cNvPr id="102" name="圆角矩形 101"/>
            <p:cNvSpPr/>
            <p:nvPr/>
          </p:nvSpPr>
          <p:spPr>
            <a:xfrm>
              <a:off x="5562633" y="1807214"/>
              <a:ext cx="1089156" cy="3540203"/>
            </a:xfrm>
            <a:prstGeom prst="roundRect">
              <a:avLst>
                <a:gd name="adj" fmla="val 44437"/>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3" name="文本框 47"/>
            <p:cNvSpPr txBox="1"/>
            <p:nvPr/>
          </p:nvSpPr>
          <p:spPr>
            <a:xfrm>
              <a:off x="5500438" y="1942092"/>
              <a:ext cx="1194455" cy="523220"/>
            </a:xfrm>
            <a:prstGeom prst="rect">
              <a:avLst/>
            </a:prstGeom>
            <a:noFill/>
          </p:spPr>
          <p:txBody>
            <a:bodyPr wrap="square" rtlCol="0">
              <a:spAutoFit/>
            </a:bodyPr>
            <a:lstStyle/>
            <a:p>
              <a:pPr algn="ctr"/>
              <a:r>
                <a:rPr lang="en-US" altLang="zh-CN" sz="2800" dirty="0">
                  <a:gradFill>
                    <a:gsLst>
                      <a:gs pos="0">
                        <a:srgbClr val="E30613"/>
                      </a:gs>
                      <a:gs pos="100000">
                        <a:srgbClr val="81040B"/>
                      </a:gs>
                    </a:gsLst>
                    <a:lin ang="3600000" scaled="0"/>
                  </a:gradFill>
                  <a:latin typeface="Impact" panose="020B0806030902050204" pitchFamily="2" charset="0"/>
                </a:rPr>
                <a:t>100</a:t>
              </a:r>
              <a:r>
                <a:rPr lang="en-US" altLang="zh-CN" sz="1350" dirty="0">
                  <a:gradFill>
                    <a:gsLst>
                      <a:gs pos="0">
                        <a:srgbClr val="E30613"/>
                      </a:gs>
                      <a:gs pos="100000">
                        <a:srgbClr val="81040B"/>
                      </a:gs>
                    </a:gsLst>
                    <a:lin ang="3600000" scaled="0"/>
                  </a:gradFill>
                  <a:latin typeface="Impact" panose="020B0806030902050204" pitchFamily="2" charset="0"/>
                </a:rPr>
                <a:t>%</a:t>
              </a:r>
              <a:endParaRPr lang="zh-CN" altLang="en-US" sz="2800" dirty="0">
                <a:gradFill>
                  <a:gsLst>
                    <a:gs pos="0">
                      <a:srgbClr val="E30613"/>
                    </a:gs>
                    <a:gs pos="100000">
                      <a:srgbClr val="81040B"/>
                    </a:gs>
                  </a:gsLst>
                  <a:lin ang="3600000" scaled="0"/>
                </a:gradFill>
                <a:latin typeface="Impact" panose="020B0806030902050204" pitchFamily="2" charset="0"/>
              </a:endParaRPr>
            </a:p>
          </p:txBody>
        </p:sp>
        <p:grpSp>
          <p:nvGrpSpPr>
            <p:cNvPr id="104" name="组合 103"/>
            <p:cNvGrpSpPr/>
            <p:nvPr/>
          </p:nvGrpSpPr>
          <p:grpSpPr>
            <a:xfrm>
              <a:off x="5647102" y="4366593"/>
              <a:ext cx="920216" cy="906989"/>
              <a:chOff x="5576036" y="3861049"/>
              <a:chExt cx="920096" cy="907199"/>
            </a:xfrm>
          </p:grpSpPr>
          <p:sp>
            <p:nvSpPr>
              <p:cNvPr id="107" name="椭圆 106"/>
              <p:cNvSpPr/>
              <p:nvPr/>
            </p:nvSpPr>
            <p:spPr>
              <a:xfrm>
                <a:off x="5576036"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16" name="椭圆 115"/>
              <p:cNvSpPr/>
              <p:nvPr/>
            </p:nvSpPr>
            <p:spPr>
              <a:xfrm>
                <a:off x="5609903" y="3894442"/>
                <a:ext cx="852360" cy="840412"/>
              </a:xfrm>
              <a:prstGeom prst="ellipse">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117" name="Group 18"/>
              <p:cNvGrpSpPr>
                <a:grpSpLocks noChangeAspect="1"/>
              </p:cNvGrpSpPr>
              <p:nvPr/>
            </p:nvGrpSpPr>
            <p:grpSpPr bwMode="auto">
              <a:xfrm>
                <a:off x="5793235" y="4088980"/>
                <a:ext cx="479594" cy="454601"/>
                <a:chOff x="3802" y="2858"/>
                <a:chExt cx="616" cy="574"/>
              </a:xfrm>
              <a:solidFill>
                <a:schemeClr val="bg1"/>
              </a:solidFill>
            </p:grpSpPr>
            <p:sp>
              <p:nvSpPr>
                <p:cNvPr id="118"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19"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20"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21"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22"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grpSp>
        </p:grpSp>
        <p:sp>
          <p:nvSpPr>
            <p:cNvPr id="105" name="文本框 128"/>
            <p:cNvSpPr txBox="1"/>
            <p:nvPr/>
          </p:nvSpPr>
          <p:spPr>
            <a:xfrm>
              <a:off x="5635419" y="3612723"/>
              <a:ext cx="924491" cy="646331"/>
            </a:xfrm>
            <a:prstGeom prst="rect">
              <a:avLst/>
            </a:prstGeom>
            <a:noFill/>
          </p:spPr>
          <p:txBody>
            <a:bodyPr wrap="square" rtlCol="0">
              <a:spAutoFit/>
            </a:bodyPr>
            <a:lstStyle/>
            <a:p>
              <a:pPr algn="ctr"/>
              <a:r>
                <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项目三</a:t>
              </a:r>
              <a:endParaRPr lang="en-US" altLang="zh-CN"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a:p>
              <a:pPr algn="ctr"/>
              <a:r>
                <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名称</a:t>
              </a:r>
              <a:endPar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grpSp>
      <p:grpSp>
        <p:nvGrpSpPr>
          <p:cNvPr id="123" name="组合 122"/>
          <p:cNvGrpSpPr/>
          <p:nvPr/>
        </p:nvGrpSpPr>
        <p:grpSpPr>
          <a:xfrm>
            <a:off x="7486114" y="2725707"/>
            <a:ext cx="1489007" cy="2802143"/>
            <a:chOff x="7486114" y="2725707"/>
            <a:chExt cx="1489007" cy="2802143"/>
          </a:xfrm>
        </p:grpSpPr>
        <p:sp>
          <p:nvSpPr>
            <p:cNvPr id="124" name="圆角矩形 123"/>
            <p:cNvSpPr/>
            <p:nvPr/>
          </p:nvSpPr>
          <p:spPr>
            <a:xfrm>
              <a:off x="7486114" y="2725707"/>
              <a:ext cx="1489007" cy="2802143"/>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5" name="圆角矩形 124"/>
            <p:cNvSpPr/>
            <p:nvPr/>
          </p:nvSpPr>
          <p:spPr>
            <a:xfrm>
              <a:off x="7695586" y="2935210"/>
              <a:ext cx="1089156" cy="2412209"/>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6" name="文本框 40"/>
            <p:cNvSpPr txBox="1"/>
            <p:nvPr/>
          </p:nvSpPr>
          <p:spPr>
            <a:xfrm>
              <a:off x="7633392" y="3056258"/>
              <a:ext cx="1194455" cy="523220"/>
            </a:xfrm>
            <a:prstGeom prst="rect">
              <a:avLst/>
            </a:prstGeom>
            <a:noFill/>
          </p:spPr>
          <p:txBody>
            <a:bodyPr wrap="square" rtlCol="0">
              <a:spAutoFit/>
            </a:bodyPr>
            <a:lstStyle/>
            <a:p>
              <a:pPr algn="ctr"/>
              <a:r>
                <a:rPr lang="en-US" altLang="zh-CN" sz="2800" dirty="0">
                  <a:gradFill>
                    <a:gsLst>
                      <a:gs pos="0">
                        <a:srgbClr val="E30613"/>
                      </a:gs>
                      <a:gs pos="100000">
                        <a:srgbClr val="81040B"/>
                      </a:gs>
                    </a:gsLst>
                    <a:lin ang="3600000" scaled="0"/>
                  </a:gradFill>
                  <a:latin typeface="Impact" panose="020B0806030902050204" pitchFamily="2" charset="0"/>
                </a:rPr>
                <a:t>70</a:t>
              </a:r>
              <a:r>
                <a:rPr lang="en-US" altLang="zh-CN" sz="1350" dirty="0">
                  <a:gradFill>
                    <a:gsLst>
                      <a:gs pos="0">
                        <a:srgbClr val="E30613"/>
                      </a:gs>
                      <a:gs pos="100000">
                        <a:srgbClr val="81040B"/>
                      </a:gs>
                    </a:gsLst>
                    <a:lin ang="3600000" scaled="0"/>
                  </a:gradFill>
                  <a:latin typeface="Impact" panose="020B0806030902050204" pitchFamily="2" charset="0"/>
                </a:rPr>
                <a:t>%</a:t>
              </a:r>
              <a:endParaRPr lang="zh-CN" altLang="en-US" sz="2800" dirty="0">
                <a:gradFill>
                  <a:gsLst>
                    <a:gs pos="0">
                      <a:srgbClr val="E30613"/>
                    </a:gs>
                    <a:gs pos="100000">
                      <a:srgbClr val="81040B"/>
                    </a:gs>
                  </a:gsLst>
                  <a:lin ang="3600000" scaled="0"/>
                </a:gradFill>
                <a:latin typeface="Impact" panose="020B0806030902050204" pitchFamily="2" charset="0"/>
              </a:endParaRPr>
            </a:p>
          </p:txBody>
        </p:sp>
        <p:grpSp>
          <p:nvGrpSpPr>
            <p:cNvPr id="127" name="组合 126"/>
            <p:cNvGrpSpPr/>
            <p:nvPr/>
          </p:nvGrpSpPr>
          <p:grpSpPr>
            <a:xfrm>
              <a:off x="7780054" y="4366593"/>
              <a:ext cx="920216" cy="906987"/>
              <a:chOff x="7708712" y="3861048"/>
              <a:chExt cx="920096" cy="907197"/>
            </a:xfrm>
          </p:grpSpPr>
          <p:sp>
            <p:nvSpPr>
              <p:cNvPr id="129" name="椭圆 128"/>
              <p:cNvSpPr/>
              <p:nvPr/>
            </p:nvSpPr>
            <p:spPr>
              <a:xfrm>
                <a:off x="7708712" y="3861048"/>
                <a:ext cx="920096" cy="907197"/>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0" name="椭圆 129"/>
              <p:cNvSpPr/>
              <p:nvPr/>
            </p:nvSpPr>
            <p:spPr>
              <a:xfrm>
                <a:off x="7742578" y="3894440"/>
                <a:ext cx="852360" cy="840413"/>
              </a:xfrm>
              <a:prstGeom prst="ellipse">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131" name="Group 26"/>
              <p:cNvGrpSpPr>
                <a:grpSpLocks noChangeAspect="1"/>
              </p:cNvGrpSpPr>
              <p:nvPr/>
            </p:nvGrpSpPr>
            <p:grpSpPr bwMode="auto">
              <a:xfrm>
                <a:off x="7879441" y="4152182"/>
                <a:ext cx="620626" cy="312988"/>
                <a:chOff x="5676" y="2597"/>
                <a:chExt cx="1061" cy="526"/>
              </a:xfrm>
              <a:solidFill>
                <a:schemeClr val="bg1"/>
              </a:solidFill>
            </p:grpSpPr>
            <p:sp>
              <p:nvSpPr>
                <p:cNvPr id="132"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33"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34"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35"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36"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37"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38"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39"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40"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41"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42"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43"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44"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45"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sp>
              <p:nvSpPr>
                <p:cNvPr id="146"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grpSp>
        </p:grpSp>
        <p:sp>
          <p:nvSpPr>
            <p:cNvPr id="128" name="文本框 128"/>
            <p:cNvSpPr txBox="1"/>
            <p:nvPr/>
          </p:nvSpPr>
          <p:spPr>
            <a:xfrm>
              <a:off x="7768372" y="3612723"/>
              <a:ext cx="924491" cy="646331"/>
            </a:xfrm>
            <a:prstGeom prst="rect">
              <a:avLst/>
            </a:prstGeom>
            <a:noFill/>
          </p:spPr>
          <p:txBody>
            <a:bodyPr wrap="square" rtlCol="0">
              <a:spAutoFit/>
            </a:bodyPr>
            <a:lstStyle/>
            <a:p>
              <a:pPr algn="ctr"/>
              <a:r>
                <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项目四</a:t>
              </a:r>
              <a:endParaRPr lang="en-US" altLang="zh-CN"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a:p>
              <a:pPr algn="ctr"/>
              <a:r>
                <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名称</a:t>
              </a:r>
              <a:endPar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grpSp>
      <p:grpSp>
        <p:nvGrpSpPr>
          <p:cNvPr id="147" name="组合 146"/>
          <p:cNvGrpSpPr/>
          <p:nvPr/>
        </p:nvGrpSpPr>
        <p:grpSpPr>
          <a:xfrm>
            <a:off x="9619070" y="2091490"/>
            <a:ext cx="1489007" cy="3437729"/>
            <a:chOff x="9619070" y="2091490"/>
            <a:chExt cx="1489007" cy="3437729"/>
          </a:xfrm>
        </p:grpSpPr>
        <p:sp>
          <p:nvSpPr>
            <p:cNvPr id="148" name="圆角矩形 147"/>
            <p:cNvSpPr/>
            <p:nvPr/>
          </p:nvSpPr>
          <p:spPr>
            <a:xfrm>
              <a:off x="9619070" y="2091490"/>
              <a:ext cx="1489007" cy="3437729"/>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9" name="圆角矩形 148"/>
            <p:cNvSpPr/>
            <p:nvPr/>
          </p:nvSpPr>
          <p:spPr>
            <a:xfrm>
              <a:off x="9828542" y="2297181"/>
              <a:ext cx="1089156" cy="3050237"/>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0" name="文本框 32"/>
            <p:cNvSpPr txBox="1"/>
            <p:nvPr/>
          </p:nvSpPr>
          <p:spPr>
            <a:xfrm>
              <a:off x="9766348" y="2446800"/>
              <a:ext cx="1194455" cy="523220"/>
            </a:xfrm>
            <a:prstGeom prst="rect">
              <a:avLst/>
            </a:prstGeom>
            <a:noFill/>
          </p:spPr>
          <p:txBody>
            <a:bodyPr wrap="square" rtlCol="0">
              <a:spAutoFit/>
            </a:bodyPr>
            <a:lstStyle/>
            <a:p>
              <a:pPr algn="ctr"/>
              <a:r>
                <a:rPr lang="en-US" altLang="zh-CN" sz="2800" dirty="0">
                  <a:gradFill>
                    <a:gsLst>
                      <a:gs pos="0">
                        <a:srgbClr val="E30613"/>
                      </a:gs>
                      <a:gs pos="100000">
                        <a:srgbClr val="81040B"/>
                      </a:gs>
                    </a:gsLst>
                    <a:lin ang="3600000" scaled="0"/>
                  </a:gradFill>
                  <a:latin typeface="Impact" panose="020B0806030902050204" pitchFamily="2" charset="0"/>
                </a:rPr>
                <a:t>90</a:t>
              </a:r>
              <a:r>
                <a:rPr lang="en-US" altLang="zh-CN" sz="1350" dirty="0">
                  <a:gradFill>
                    <a:gsLst>
                      <a:gs pos="0">
                        <a:srgbClr val="E30613"/>
                      </a:gs>
                      <a:gs pos="100000">
                        <a:srgbClr val="81040B"/>
                      </a:gs>
                    </a:gsLst>
                    <a:lin ang="3600000" scaled="0"/>
                  </a:gradFill>
                  <a:latin typeface="Impact" panose="020B0806030902050204" pitchFamily="2" charset="0"/>
                </a:rPr>
                <a:t>%</a:t>
              </a:r>
              <a:endParaRPr lang="zh-CN" altLang="en-US" sz="2800" dirty="0">
                <a:gradFill>
                  <a:gsLst>
                    <a:gs pos="0">
                      <a:srgbClr val="E30613"/>
                    </a:gs>
                    <a:gs pos="100000">
                      <a:srgbClr val="81040B"/>
                    </a:gs>
                  </a:gsLst>
                  <a:lin ang="3600000" scaled="0"/>
                </a:gradFill>
                <a:latin typeface="Impact" panose="020B0806030902050204" pitchFamily="2" charset="0"/>
              </a:endParaRPr>
            </a:p>
          </p:txBody>
        </p:sp>
        <p:grpSp>
          <p:nvGrpSpPr>
            <p:cNvPr id="151" name="组合 150"/>
            <p:cNvGrpSpPr/>
            <p:nvPr/>
          </p:nvGrpSpPr>
          <p:grpSpPr>
            <a:xfrm>
              <a:off x="9913010" y="4366593"/>
              <a:ext cx="920216" cy="906989"/>
              <a:chOff x="9841390" y="3861049"/>
              <a:chExt cx="920096" cy="907199"/>
            </a:xfrm>
          </p:grpSpPr>
          <p:sp>
            <p:nvSpPr>
              <p:cNvPr id="153" name="椭圆 152"/>
              <p:cNvSpPr/>
              <p:nvPr/>
            </p:nvSpPr>
            <p:spPr>
              <a:xfrm>
                <a:off x="9841390"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4" name="椭圆 153"/>
              <p:cNvSpPr/>
              <p:nvPr/>
            </p:nvSpPr>
            <p:spPr>
              <a:xfrm>
                <a:off x="9875257" y="3894442"/>
                <a:ext cx="852360" cy="840412"/>
              </a:xfrm>
              <a:prstGeom prst="ellipse">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55" name="Freeform 108"/>
              <p:cNvSpPr>
                <a:spLocks noEditPoints="1"/>
              </p:cNvSpPr>
              <p:nvPr/>
            </p:nvSpPr>
            <p:spPr bwMode="auto">
              <a:xfrm>
                <a:off x="10063091" y="4074257"/>
                <a:ext cx="468085" cy="477872"/>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prstClr val="black"/>
                  </a:solidFill>
                </a:endParaRPr>
              </a:p>
            </p:txBody>
          </p:sp>
        </p:grpSp>
        <p:sp>
          <p:nvSpPr>
            <p:cNvPr id="152" name="文本框 128"/>
            <p:cNvSpPr txBox="1"/>
            <p:nvPr/>
          </p:nvSpPr>
          <p:spPr>
            <a:xfrm>
              <a:off x="9901328" y="3612723"/>
              <a:ext cx="924491" cy="646331"/>
            </a:xfrm>
            <a:prstGeom prst="rect">
              <a:avLst/>
            </a:prstGeom>
            <a:noFill/>
          </p:spPr>
          <p:txBody>
            <a:bodyPr wrap="square" rtlCol="0">
              <a:spAutoFit/>
            </a:bodyPr>
            <a:lstStyle/>
            <a:p>
              <a:pPr algn="ctr"/>
              <a:r>
                <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项目五</a:t>
              </a:r>
              <a:endParaRPr lang="en-US" altLang="zh-CN"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a:p>
              <a:pPr algn="ctr"/>
              <a:r>
                <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名称</a:t>
              </a:r>
              <a:endParaRPr lang="zh-CN" altLang="en-US"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grpSp>
      <p:sp>
        <p:nvSpPr>
          <p:cNvPr id="156" name="文本框 129"/>
          <p:cNvSpPr txBox="1"/>
          <p:nvPr/>
        </p:nvSpPr>
        <p:spPr>
          <a:xfrm>
            <a:off x="2187650" y="6102625"/>
            <a:ext cx="7934591" cy="646331"/>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pageCurlDoubl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750" fill="hold"/>
                                        <p:tgtEl>
                                          <p:spTgt spid="110"/>
                                        </p:tgtEl>
                                        <p:attrNameLst>
                                          <p:attrName>ppt_w</p:attrName>
                                        </p:attrNameLst>
                                      </p:cBhvr>
                                      <p:tavLst>
                                        <p:tav tm="0">
                                          <p:val>
                                            <p:strVal val="4*#ppt_w"/>
                                          </p:val>
                                        </p:tav>
                                        <p:tav tm="100000">
                                          <p:val>
                                            <p:strVal val="#ppt_w"/>
                                          </p:val>
                                        </p:tav>
                                      </p:tavLst>
                                    </p:anim>
                                    <p:anim calcmode="lin" valueType="num">
                                      <p:cBhvr>
                                        <p:cTn id="8" dur="750" fill="hold"/>
                                        <p:tgtEl>
                                          <p:spTgt spid="110"/>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26" presetClass="emph" presetSubtype="0" fill="hold" nodeType="afterEffect">
                                  <p:stCondLst>
                                    <p:cond delay="0"/>
                                  </p:stCondLst>
                                  <p:childTnLst>
                                    <p:animEffect transition="out" filter="fade">
                                      <p:cBhvr>
                                        <p:cTn id="11" dur="500" tmFilter="0, 0; .2, .5; .8, .5; 1, 0"/>
                                        <p:tgtEl>
                                          <p:spTgt spid="110"/>
                                        </p:tgtEl>
                                      </p:cBhvr>
                                    </p:animEffect>
                                    <p:animScale>
                                      <p:cBhvr>
                                        <p:cTn id="12" dur="250" autoRev="1" fill="hold"/>
                                        <p:tgtEl>
                                          <p:spTgt spid="110"/>
                                        </p:tgtEl>
                                      </p:cBhvr>
                                      <p:by x="105000" y="105000"/>
                                    </p:animScale>
                                  </p:childTnLst>
                                </p:cTn>
                              </p:par>
                              <p:par>
                                <p:cTn id="13" presetID="2" presetClass="entr" presetSubtype="4" decel="42000" fill="hold"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1000" fill="hold"/>
                                        <p:tgtEl>
                                          <p:spTgt spid="52"/>
                                        </p:tgtEl>
                                        <p:attrNameLst>
                                          <p:attrName>ppt_x</p:attrName>
                                        </p:attrNameLst>
                                      </p:cBhvr>
                                      <p:tavLst>
                                        <p:tav tm="0">
                                          <p:val>
                                            <p:strVal val="#ppt_x"/>
                                          </p:val>
                                        </p:tav>
                                        <p:tav tm="100000">
                                          <p:val>
                                            <p:strVal val="#ppt_x"/>
                                          </p:val>
                                        </p:tav>
                                      </p:tavLst>
                                    </p:anim>
                                    <p:anim calcmode="lin" valueType="num">
                                      <p:cBhvr additive="base">
                                        <p:cTn id="16" dur="1000" fill="hold"/>
                                        <p:tgtEl>
                                          <p:spTgt spid="52"/>
                                        </p:tgtEl>
                                        <p:attrNameLst>
                                          <p:attrName>ppt_y</p:attrName>
                                        </p:attrNameLst>
                                      </p:cBhvr>
                                      <p:tavLst>
                                        <p:tav tm="0">
                                          <p:val>
                                            <p:strVal val="1+#ppt_h/2"/>
                                          </p:val>
                                        </p:tav>
                                        <p:tav tm="100000">
                                          <p:val>
                                            <p:strVal val="#ppt_y"/>
                                          </p:val>
                                        </p:tav>
                                      </p:tavLst>
                                    </p:anim>
                                  </p:childTnLst>
                                </p:cTn>
                              </p:par>
                              <p:par>
                                <p:cTn id="17" presetID="2" presetClass="entr" presetSubtype="4" decel="42000" fill="hold" nodeType="withEffect">
                                  <p:stCondLst>
                                    <p:cond delay="250"/>
                                  </p:stCondLst>
                                  <p:childTnLst>
                                    <p:set>
                                      <p:cBhvr>
                                        <p:cTn id="18" dur="1" fill="hold">
                                          <p:stCondLst>
                                            <p:cond delay="0"/>
                                          </p:stCondLst>
                                        </p:cTn>
                                        <p:tgtEl>
                                          <p:spTgt spid="90"/>
                                        </p:tgtEl>
                                        <p:attrNameLst>
                                          <p:attrName>style.visibility</p:attrName>
                                        </p:attrNameLst>
                                      </p:cBhvr>
                                      <p:to>
                                        <p:strVal val="visible"/>
                                      </p:to>
                                    </p:set>
                                    <p:anim calcmode="lin" valueType="num">
                                      <p:cBhvr additive="base">
                                        <p:cTn id="19" dur="1000" fill="hold"/>
                                        <p:tgtEl>
                                          <p:spTgt spid="90"/>
                                        </p:tgtEl>
                                        <p:attrNameLst>
                                          <p:attrName>ppt_x</p:attrName>
                                        </p:attrNameLst>
                                      </p:cBhvr>
                                      <p:tavLst>
                                        <p:tav tm="0">
                                          <p:val>
                                            <p:strVal val="#ppt_x"/>
                                          </p:val>
                                        </p:tav>
                                        <p:tav tm="100000">
                                          <p:val>
                                            <p:strVal val="#ppt_x"/>
                                          </p:val>
                                        </p:tav>
                                      </p:tavLst>
                                    </p:anim>
                                    <p:anim calcmode="lin" valueType="num">
                                      <p:cBhvr additive="base">
                                        <p:cTn id="20" dur="1000" fill="hold"/>
                                        <p:tgtEl>
                                          <p:spTgt spid="90"/>
                                        </p:tgtEl>
                                        <p:attrNameLst>
                                          <p:attrName>ppt_y</p:attrName>
                                        </p:attrNameLst>
                                      </p:cBhvr>
                                      <p:tavLst>
                                        <p:tav tm="0">
                                          <p:val>
                                            <p:strVal val="1+#ppt_h/2"/>
                                          </p:val>
                                        </p:tav>
                                        <p:tav tm="100000">
                                          <p:val>
                                            <p:strVal val="#ppt_y"/>
                                          </p:val>
                                        </p:tav>
                                      </p:tavLst>
                                    </p:anim>
                                  </p:childTnLst>
                                </p:cTn>
                              </p:par>
                              <p:par>
                                <p:cTn id="21" presetID="2" presetClass="entr" presetSubtype="4" decel="42000" fill="hold" nodeType="withEffect">
                                  <p:stCondLst>
                                    <p:cond delay="500"/>
                                  </p:stCondLst>
                                  <p:childTnLst>
                                    <p:set>
                                      <p:cBhvr>
                                        <p:cTn id="22" dur="1" fill="hold">
                                          <p:stCondLst>
                                            <p:cond delay="0"/>
                                          </p:stCondLst>
                                        </p:cTn>
                                        <p:tgtEl>
                                          <p:spTgt spid="101"/>
                                        </p:tgtEl>
                                        <p:attrNameLst>
                                          <p:attrName>style.visibility</p:attrName>
                                        </p:attrNameLst>
                                      </p:cBhvr>
                                      <p:to>
                                        <p:strVal val="visible"/>
                                      </p:to>
                                    </p:set>
                                    <p:anim calcmode="lin" valueType="num">
                                      <p:cBhvr additive="base">
                                        <p:cTn id="23" dur="1000" fill="hold"/>
                                        <p:tgtEl>
                                          <p:spTgt spid="101"/>
                                        </p:tgtEl>
                                        <p:attrNameLst>
                                          <p:attrName>ppt_x</p:attrName>
                                        </p:attrNameLst>
                                      </p:cBhvr>
                                      <p:tavLst>
                                        <p:tav tm="0">
                                          <p:val>
                                            <p:strVal val="#ppt_x"/>
                                          </p:val>
                                        </p:tav>
                                        <p:tav tm="100000">
                                          <p:val>
                                            <p:strVal val="#ppt_x"/>
                                          </p:val>
                                        </p:tav>
                                      </p:tavLst>
                                    </p:anim>
                                    <p:anim calcmode="lin" valueType="num">
                                      <p:cBhvr additive="base">
                                        <p:cTn id="24" dur="1000" fill="hold"/>
                                        <p:tgtEl>
                                          <p:spTgt spid="101"/>
                                        </p:tgtEl>
                                        <p:attrNameLst>
                                          <p:attrName>ppt_y</p:attrName>
                                        </p:attrNameLst>
                                      </p:cBhvr>
                                      <p:tavLst>
                                        <p:tav tm="0">
                                          <p:val>
                                            <p:strVal val="1+#ppt_h/2"/>
                                          </p:val>
                                        </p:tav>
                                        <p:tav tm="100000">
                                          <p:val>
                                            <p:strVal val="#ppt_y"/>
                                          </p:val>
                                        </p:tav>
                                      </p:tavLst>
                                    </p:anim>
                                  </p:childTnLst>
                                </p:cTn>
                              </p:par>
                              <p:par>
                                <p:cTn id="25" presetID="2" presetClass="entr" presetSubtype="4" decel="42000" fill="hold" nodeType="withEffect">
                                  <p:stCondLst>
                                    <p:cond delay="750"/>
                                  </p:stCondLst>
                                  <p:childTnLst>
                                    <p:set>
                                      <p:cBhvr>
                                        <p:cTn id="26" dur="1" fill="hold">
                                          <p:stCondLst>
                                            <p:cond delay="0"/>
                                          </p:stCondLst>
                                        </p:cTn>
                                        <p:tgtEl>
                                          <p:spTgt spid="123"/>
                                        </p:tgtEl>
                                        <p:attrNameLst>
                                          <p:attrName>style.visibility</p:attrName>
                                        </p:attrNameLst>
                                      </p:cBhvr>
                                      <p:to>
                                        <p:strVal val="visible"/>
                                      </p:to>
                                    </p:set>
                                    <p:anim calcmode="lin" valueType="num">
                                      <p:cBhvr additive="base">
                                        <p:cTn id="27" dur="1000" fill="hold"/>
                                        <p:tgtEl>
                                          <p:spTgt spid="123"/>
                                        </p:tgtEl>
                                        <p:attrNameLst>
                                          <p:attrName>ppt_x</p:attrName>
                                        </p:attrNameLst>
                                      </p:cBhvr>
                                      <p:tavLst>
                                        <p:tav tm="0">
                                          <p:val>
                                            <p:strVal val="#ppt_x"/>
                                          </p:val>
                                        </p:tav>
                                        <p:tav tm="100000">
                                          <p:val>
                                            <p:strVal val="#ppt_x"/>
                                          </p:val>
                                        </p:tav>
                                      </p:tavLst>
                                    </p:anim>
                                    <p:anim calcmode="lin" valueType="num">
                                      <p:cBhvr additive="base">
                                        <p:cTn id="28" dur="1000" fill="hold"/>
                                        <p:tgtEl>
                                          <p:spTgt spid="123"/>
                                        </p:tgtEl>
                                        <p:attrNameLst>
                                          <p:attrName>ppt_y</p:attrName>
                                        </p:attrNameLst>
                                      </p:cBhvr>
                                      <p:tavLst>
                                        <p:tav tm="0">
                                          <p:val>
                                            <p:strVal val="1+#ppt_h/2"/>
                                          </p:val>
                                        </p:tav>
                                        <p:tav tm="100000">
                                          <p:val>
                                            <p:strVal val="#ppt_y"/>
                                          </p:val>
                                        </p:tav>
                                      </p:tavLst>
                                    </p:anim>
                                  </p:childTnLst>
                                </p:cTn>
                              </p:par>
                              <p:par>
                                <p:cTn id="29" presetID="2" presetClass="entr" presetSubtype="4" decel="42000" fill="hold" nodeType="withEffect">
                                  <p:stCondLst>
                                    <p:cond delay="1000"/>
                                  </p:stCondLst>
                                  <p:childTnLst>
                                    <p:set>
                                      <p:cBhvr>
                                        <p:cTn id="30" dur="1" fill="hold">
                                          <p:stCondLst>
                                            <p:cond delay="0"/>
                                          </p:stCondLst>
                                        </p:cTn>
                                        <p:tgtEl>
                                          <p:spTgt spid="147"/>
                                        </p:tgtEl>
                                        <p:attrNameLst>
                                          <p:attrName>style.visibility</p:attrName>
                                        </p:attrNameLst>
                                      </p:cBhvr>
                                      <p:to>
                                        <p:strVal val="visible"/>
                                      </p:to>
                                    </p:set>
                                    <p:anim calcmode="lin" valueType="num">
                                      <p:cBhvr additive="base">
                                        <p:cTn id="31" dur="1000" fill="hold"/>
                                        <p:tgtEl>
                                          <p:spTgt spid="147"/>
                                        </p:tgtEl>
                                        <p:attrNameLst>
                                          <p:attrName>ppt_x</p:attrName>
                                        </p:attrNameLst>
                                      </p:cBhvr>
                                      <p:tavLst>
                                        <p:tav tm="0">
                                          <p:val>
                                            <p:strVal val="#ppt_x"/>
                                          </p:val>
                                        </p:tav>
                                        <p:tav tm="100000">
                                          <p:val>
                                            <p:strVal val="#ppt_x"/>
                                          </p:val>
                                        </p:tav>
                                      </p:tavLst>
                                    </p:anim>
                                    <p:anim calcmode="lin" valueType="num">
                                      <p:cBhvr additive="base">
                                        <p:cTn id="32" dur="1000" fill="hold"/>
                                        <p:tgtEl>
                                          <p:spTgt spid="147"/>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16" presetClass="entr" presetSubtype="37"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barn(outVertical)">
                                      <p:cBhvr>
                                        <p:cTn id="36" dur="500"/>
                                        <p:tgtEl>
                                          <p:spTgt spid="49"/>
                                        </p:tgtEl>
                                      </p:cBhvr>
                                    </p:animEffect>
                                  </p:childTnLst>
                                </p:cTn>
                              </p:par>
                            </p:childTnLst>
                          </p:cTn>
                        </p:par>
                        <p:par>
                          <p:cTn id="37" fill="hold">
                            <p:stCondLst>
                              <p:cond delay="2000"/>
                            </p:stCondLst>
                            <p:childTnLst>
                              <p:par>
                                <p:cTn id="38" presetID="42" presetClass="entr" presetSubtype="0" fill="hold" grpId="0" nodeType="afterEffect">
                                  <p:stCondLst>
                                    <p:cond delay="0"/>
                                  </p:stCondLst>
                                  <p:childTnLst>
                                    <p:set>
                                      <p:cBhvr>
                                        <p:cTn id="39" dur="1" fill="hold">
                                          <p:stCondLst>
                                            <p:cond delay="0"/>
                                          </p:stCondLst>
                                        </p:cTn>
                                        <p:tgtEl>
                                          <p:spTgt spid="156"/>
                                        </p:tgtEl>
                                        <p:attrNameLst>
                                          <p:attrName>style.visibility</p:attrName>
                                        </p:attrNameLst>
                                      </p:cBhvr>
                                      <p:to>
                                        <p:strVal val="visible"/>
                                      </p:to>
                                    </p:set>
                                    <p:animEffect transition="in" filter="fade">
                                      <p:cBhvr>
                                        <p:cTn id="40" dur="1000"/>
                                        <p:tgtEl>
                                          <p:spTgt spid="156"/>
                                        </p:tgtEl>
                                      </p:cBhvr>
                                    </p:animEffect>
                                    <p:anim calcmode="lin" valueType="num">
                                      <p:cBhvr>
                                        <p:cTn id="41" dur="1000" fill="hold"/>
                                        <p:tgtEl>
                                          <p:spTgt spid="156"/>
                                        </p:tgtEl>
                                        <p:attrNameLst>
                                          <p:attrName>ppt_x</p:attrName>
                                        </p:attrNameLst>
                                      </p:cBhvr>
                                      <p:tavLst>
                                        <p:tav tm="0">
                                          <p:val>
                                            <p:strVal val="#ppt_x"/>
                                          </p:val>
                                        </p:tav>
                                        <p:tav tm="100000">
                                          <p:val>
                                            <p:strVal val="#ppt_x"/>
                                          </p:val>
                                        </p:tav>
                                      </p:tavLst>
                                    </p:anim>
                                    <p:anim calcmode="lin" valueType="num">
                                      <p:cBhvr>
                                        <p:cTn id="42" dur="1000" fill="hold"/>
                                        <p:tgtEl>
                                          <p:spTgt spid="1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843167" y="461488"/>
            <a:ext cx="3272050" cy="707886"/>
          </a:xfrm>
          <a:prstGeom prst="rect">
            <a:avLst/>
          </a:prstGeom>
          <a:noFill/>
        </p:spPr>
        <p:txBody>
          <a:bodyPr wrap="none" rtlCol="0">
            <a:spAutoFit/>
          </a:bodyPr>
          <a:lstStyle/>
          <a:p>
            <a:r>
              <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自主学习情况</a:t>
            </a:r>
            <a:endParaRPr lang="zh-CN" altLang="en-US" sz="40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096695" y="1950908"/>
            <a:ext cx="1271434" cy="1119426"/>
            <a:chOff x="5096695" y="1950908"/>
            <a:chExt cx="1271434" cy="1119426"/>
          </a:xfrm>
        </p:grpSpPr>
        <p:sp>
          <p:nvSpPr>
            <p:cNvPr id="16" name="任意多边形 15"/>
            <p:cNvSpPr/>
            <p:nvPr/>
          </p:nvSpPr>
          <p:spPr>
            <a:xfrm rot="19800000">
              <a:off x="5096695" y="1950908"/>
              <a:ext cx="1271433" cy="111942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gradFill flip="none" rotWithShape="0">
              <a:gsLst>
                <a:gs pos="100000">
                  <a:schemeClr val="bg1">
                    <a:lumMod val="85000"/>
                  </a:schemeClr>
                </a:gs>
                <a:gs pos="0">
                  <a:srgbClr val="FBFBFB"/>
                </a:gs>
              </a:gsLst>
              <a:lin ang="27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096696" y="1950908"/>
              <a:ext cx="1271433" cy="1119426"/>
              <a:chOff x="5096696" y="1950908"/>
              <a:chExt cx="1271433" cy="1119426"/>
            </a:xfrm>
          </p:grpSpPr>
          <p:sp>
            <p:nvSpPr>
              <p:cNvPr id="17" name="任意多边形 16"/>
              <p:cNvSpPr/>
              <p:nvPr/>
            </p:nvSpPr>
            <p:spPr>
              <a:xfrm rot="19800000">
                <a:off x="5096696" y="1950908"/>
                <a:ext cx="1271433" cy="111942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solidFill>
                <a:srgbClr val="F3F3F3"/>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560226" y="2382548"/>
                <a:ext cx="529910" cy="529910"/>
              </a:xfrm>
              <a:prstGeom prst="ellipse">
                <a:avLst/>
              </a:prstGeom>
              <a:gradFill>
                <a:gsLst>
                  <a:gs pos="0">
                    <a:srgbClr val="E30613"/>
                  </a:gs>
                  <a:gs pos="100000">
                    <a:srgbClr val="81040B"/>
                  </a:gs>
                </a:gsLst>
                <a:lin ang="3600000" scaled="0"/>
              </a:gradFill>
              <a:ln w="19050">
                <a:noFill/>
              </a:ln>
              <a:effectLst>
                <a:innerShdw blurRad="762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132" name="文本框 61"/>
            <p:cNvSpPr txBox="1"/>
            <p:nvPr/>
          </p:nvSpPr>
          <p:spPr>
            <a:xfrm>
              <a:off x="5377674" y="2411878"/>
              <a:ext cx="839526"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2" charset="0"/>
                </a:rPr>
                <a:t>01</a:t>
              </a:r>
              <a:endParaRPr lang="zh-CN" altLang="en-US" sz="2400" dirty="0">
                <a:solidFill>
                  <a:schemeClr val="bg1"/>
                </a:solidFill>
                <a:latin typeface="Impact" panose="020B0806030902050204" pitchFamily="2" charset="0"/>
              </a:endParaRPr>
            </a:p>
          </p:txBody>
        </p:sp>
      </p:grpSp>
      <p:grpSp>
        <p:nvGrpSpPr>
          <p:cNvPr id="5" name="组合 4"/>
          <p:cNvGrpSpPr/>
          <p:nvPr/>
        </p:nvGrpSpPr>
        <p:grpSpPr>
          <a:xfrm>
            <a:off x="5837226" y="2709643"/>
            <a:ext cx="1271434" cy="1119426"/>
            <a:chOff x="5837226" y="2709643"/>
            <a:chExt cx="1271434" cy="1119426"/>
          </a:xfrm>
        </p:grpSpPr>
        <p:grpSp>
          <p:nvGrpSpPr>
            <p:cNvPr id="58" name="组合 57"/>
            <p:cNvGrpSpPr/>
            <p:nvPr/>
          </p:nvGrpSpPr>
          <p:grpSpPr>
            <a:xfrm flipH="1">
              <a:off x="5837226" y="2709643"/>
              <a:ext cx="1271434" cy="1119426"/>
              <a:chOff x="4826146" y="1399826"/>
              <a:chExt cx="1340751" cy="1180456"/>
            </a:xfrm>
          </p:grpSpPr>
          <p:sp>
            <p:nvSpPr>
              <p:cNvPr id="67" name="任意多边形 66"/>
              <p:cNvSpPr/>
              <p:nvPr/>
            </p:nvSpPr>
            <p:spPr>
              <a:xfrm rot="-1800000">
                <a:off x="4826146"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gradFill flip="none" rotWithShape="0">
                <a:gsLst>
                  <a:gs pos="100000">
                    <a:schemeClr val="bg1">
                      <a:lumMod val="85000"/>
                    </a:schemeClr>
                  </a:gs>
                  <a:gs pos="0">
                    <a:srgbClr val="FBFBFB"/>
                  </a:gs>
                </a:gsLst>
                <a:lin ang="27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rot="-1800000">
                <a:off x="4826147"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solidFill>
                <a:srgbClr val="F3F3F3"/>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椭圆 58"/>
            <p:cNvSpPr/>
            <p:nvPr/>
          </p:nvSpPr>
          <p:spPr>
            <a:xfrm>
              <a:off x="6115217" y="3141281"/>
              <a:ext cx="529910" cy="529910"/>
            </a:xfrm>
            <a:prstGeom prst="ellipse">
              <a:avLst/>
            </a:prstGeom>
            <a:gradFill>
              <a:gsLst>
                <a:gs pos="0">
                  <a:srgbClr val="E30613"/>
                </a:gs>
                <a:gs pos="100000">
                  <a:srgbClr val="81040B"/>
                </a:gs>
              </a:gsLst>
              <a:lin ang="3600000" scaled="0"/>
            </a:gradFill>
            <a:ln w="19050">
              <a:noFill/>
            </a:ln>
            <a:effectLst>
              <a:innerShdw blurRad="762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61"/>
            <p:cNvSpPr txBox="1"/>
            <p:nvPr/>
          </p:nvSpPr>
          <p:spPr>
            <a:xfrm>
              <a:off x="5960409" y="3168417"/>
              <a:ext cx="839526"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2" charset="0"/>
                </a:rPr>
                <a:t>02</a:t>
              </a:r>
              <a:endParaRPr lang="zh-CN" altLang="en-US" sz="2400" dirty="0">
                <a:solidFill>
                  <a:schemeClr val="bg1"/>
                </a:solidFill>
                <a:latin typeface="Impact" panose="020B0806030902050204" pitchFamily="2" charset="0"/>
              </a:endParaRPr>
            </a:p>
          </p:txBody>
        </p:sp>
      </p:grpSp>
      <p:grpSp>
        <p:nvGrpSpPr>
          <p:cNvPr id="6" name="组合 5"/>
          <p:cNvGrpSpPr/>
          <p:nvPr/>
        </p:nvGrpSpPr>
        <p:grpSpPr>
          <a:xfrm>
            <a:off x="5096695" y="3474400"/>
            <a:ext cx="1271434" cy="1119426"/>
            <a:chOff x="5096695" y="3474400"/>
            <a:chExt cx="1271434" cy="1119426"/>
          </a:xfrm>
        </p:grpSpPr>
        <p:grpSp>
          <p:nvGrpSpPr>
            <p:cNvPr id="30" name="组合 29"/>
            <p:cNvGrpSpPr/>
            <p:nvPr/>
          </p:nvGrpSpPr>
          <p:grpSpPr>
            <a:xfrm>
              <a:off x="5096695" y="3474400"/>
              <a:ext cx="1271434" cy="1119426"/>
              <a:chOff x="4826146" y="1399826"/>
              <a:chExt cx="1340751" cy="1180456"/>
            </a:xfrm>
          </p:grpSpPr>
          <p:sp>
            <p:nvSpPr>
              <p:cNvPr id="39" name="任意多边形 38"/>
              <p:cNvSpPr/>
              <p:nvPr/>
            </p:nvSpPr>
            <p:spPr>
              <a:xfrm rot="-1800000">
                <a:off x="4826146"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gradFill flip="none" rotWithShape="0">
                <a:gsLst>
                  <a:gs pos="100000">
                    <a:schemeClr val="bg1">
                      <a:lumMod val="85000"/>
                    </a:schemeClr>
                  </a:gs>
                  <a:gs pos="0">
                    <a:srgbClr val="FBFBFB"/>
                  </a:gs>
                </a:gsLst>
                <a:lin ang="27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1800000">
                <a:off x="4826147"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solidFill>
                <a:srgbClr val="F3F3F3"/>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5560227" y="3906038"/>
              <a:ext cx="529910" cy="529910"/>
            </a:xfrm>
            <a:prstGeom prst="ellipse">
              <a:avLst/>
            </a:prstGeom>
            <a:gradFill>
              <a:gsLst>
                <a:gs pos="0">
                  <a:srgbClr val="E30613"/>
                </a:gs>
                <a:gs pos="100000">
                  <a:srgbClr val="81040B"/>
                </a:gs>
              </a:gsLst>
              <a:lin ang="3600000" scaled="0"/>
            </a:gradFill>
            <a:ln w="19050">
              <a:noFill/>
            </a:ln>
            <a:effectLst>
              <a:innerShdw blurRad="762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文本框 61"/>
            <p:cNvSpPr txBox="1"/>
            <p:nvPr/>
          </p:nvSpPr>
          <p:spPr>
            <a:xfrm>
              <a:off x="5410714" y="3940377"/>
              <a:ext cx="839526"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2" charset="0"/>
                </a:rPr>
                <a:t>03</a:t>
              </a:r>
              <a:endParaRPr lang="zh-CN" altLang="en-US" sz="2400" dirty="0">
                <a:solidFill>
                  <a:schemeClr val="bg1"/>
                </a:solidFill>
                <a:latin typeface="Impact" panose="020B0806030902050204" pitchFamily="2" charset="0"/>
              </a:endParaRPr>
            </a:p>
          </p:txBody>
        </p:sp>
      </p:grpSp>
      <p:grpSp>
        <p:nvGrpSpPr>
          <p:cNvPr id="7" name="组合 6"/>
          <p:cNvGrpSpPr/>
          <p:nvPr/>
        </p:nvGrpSpPr>
        <p:grpSpPr>
          <a:xfrm>
            <a:off x="5837226" y="4227259"/>
            <a:ext cx="1271434" cy="1119426"/>
            <a:chOff x="5837226" y="4227259"/>
            <a:chExt cx="1271434" cy="1119426"/>
          </a:xfrm>
        </p:grpSpPr>
        <p:grpSp>
          <p:nvGrpSpPr>
            <p:cNvPr id="72" name="组合 71"/>
            <p:cNvGrpSpPr/>
            <p:nvPr/>
          </p:nvGrpSpPr>
          <p:grpSpPr>
            <a:xfrm flipH="1">
              <a:off x="5837226" y="4227259"/>
              <a:ext cx="1271434" cy="1119426"/>
              <a:chOff x="4826146" y="1399826"/>
              <a:chExt cx="1340751" cy="1180456"/>
            </a:xfrm>
          </p:grpSpPr>
          <p:sp>
            <p:nvSpPr>
              <p:cNvPr id="81" name="任意多边形 80"/>
              <p:cNvSpPr/>
              <p:nvPr/>
            </p:nvSpPr>
            <p:spPr>
              <a:xfrm rot="-1800000">
                <a:off x="4826146"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gradFill flip="none" rotWithShape="0">
                <a:gsLst>
                  <a:gs pos="100000">
                    <a:schemeClr val="bg1">
                      <a:lumMod val="85000"/>
                    </a:schemeClr>
                  </a:gs>
                  <a:gs pos="0">
                    <a:srgbClr val="FBFBFB"/>
                  </a:gs>
                </a:gsLst>
                <a:lin ang="27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rot="-1800000">
                <a:off x="4826147"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solidFill>
                <a:srgbClr val="F3F3F3"/>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椭圆 72"/>
            <p:cNvSpPr/>
            <p:nvPr/>
          </p:nvSpPr>
          <p:spPr>
            <a:xfrm>
              <a:off x="6115217" y="4658897"/>
              <a:ext cx="529910" cy="529910"/>
            </a:xfrm>
            <a:prstGeom prst="ellipse">
              <a:avLst/>
            </a:prstGeom>
            <a:gradFill>
              <a:gsLst>
                <a:gs pos="0">
                  <a:srgbClr val="E30613"/>
                </a:gs>
                <a:gs pos="100000">
                  <a:srgbClr val="81040B"/>
                </a:gs>
              </a:gsLst>
              <a:lin ang="3600000" scaled="0"/>
            </a:gradFill>
            <a:ln w="19050">
              <a:noFill/>
            </a:ln>
            <a:effectLst>
              <a:innerShdw blurRad="762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文本框 61"/>
            <p:cNvSpPr txBox="1"/>
            <p:nvPr/>
          </p:nvSpPr>
          <p:spPr>
            <a:xfrm>
              <a:off x="5955169" y="4696684"/>
              <a:ext cx="839526"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2" charset="0"/>
                </a:rPr>
                <a:t>04</a:t>
              </a:r>
              <a:endParaRPr lang="zh-CN" altLang="en-US" sz="2400" dirty="0">
                <a:solidFill>
                  <a:schemeClr val="bg1"/>
                </a:solidFill>
                <a:latin typeface="Impact" panose="020B0806030902050204" pitchFamily="2" charset="0"/>
              </a:endParaRPr>
            </a:p>
          </p:txBody>
        </p:sp>
      </p:grpSp>
      <p:grpSp>
        <p:nvGrpSpPr>
          <p:cNvPr id="8" name="组合 7"/>
          <p:cNvGrpSpPr/>
          <p:nvPr/>
        </p:nvGrpSpPr>
        <p:grpSpPr>
          <a:xfrm>
            <a:off x="5096695" y="4997890"/>
            <a:ext cx="1271434" cy="1119426"/>
            <a:chOff x="5096695" y="4997890"/>
            <a:chExt cx="1271434" cy="1119426"/>
          </a:xfrm>
        </p:grpSpPr>
        <p:grpSp>
          <p:nvGrpSpPr>
            <p:cNvPr id="44" name="组合 43"/>
            <p:cNvGrpSpPr/>
            <p:nvPr/>
          </p:nvGrpSpPr>
          <p:grpSpPr>
            <a:xfrm>
              <a:off x="5096695" y="4997890"/>
              <a:ext cx="1271434" cy="1119426"/>
              <a:chOff x="4826146" y="1399826"/>
              <a:chExt cx="1340751" cy="1180456"/>
            </a:xfrm>
          </p:grpSpPr>
          <p:sp>
            <p:nvSpPr>
              <p:cNvPr id="53" name="任意多边形 52"/>
              <p:cNvSpPr/>
              <p:nvPr/>
            </p:nvSpPr>
            <p:spPr>
              <a:xfrm rot="-1800000">
                <a:off x="4826146"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gradFill flip="none" rotWithShape="0">
                <a:gsLst>
                  <a:gs pos="100000">
                    <a:schemeClr val="bg1">
                      <a:lumMod val="85000"/>
                    </a:schemeClr>
                  </a:gs>
                  <a:gs pos="0">
                    <a:srgbClr val="FBFBFB"/>
                  </a:gs>
                </a:gsLst>
                <a:lin ang="27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800000">
                <a:off x="4826147" y="1399826"/>
                <a:ext cx="1340750" cy="1180456"/>
              </a:xfrm>
              <a:custGeom>
                <a:avLst/>
                <a:gdLst>
                  <a:gd name="connsiteX0" fmla="*/ 722604 w 1340750"/>
                  <a:gd name="connsiteY0" fmla="*/ 14468 h 1180456"/>
                  <a:gd name="connsiteX1" fmla="*/ 742113 w 1340750"/>
                  <a:gd name="connsiteY1" fmla="*/ 36586 h 1180456"/>
                  <a:gd name="connsiteX2" fmla="*/ 1330788 w 1340750"/>
                  <a:gd name="connsiteY2" fmla="*/ 1056200 h 1180456"/>
                  <a:gd name="connsiteX3" fmla="*/ 1338208 w 1340750"/>
                  <a:gd name="connsiteY3" fmla="*/ 1112560 h 1180456"/>
                  <a:gd name="connsiteX4" fmla="*/ 1327677 w 1340750"/>
                  <a:gd name="connsiteY4" fmla="*/ 1134141 h 1180456"/>
                  <a:gd name="connsiteX5" fmla="*/ 1327484 w 1340750"/>
                  <a:gd name="connsiteY5" fmla="*/ 1135094 h 1180456"/>
                  <a:gd name="connsiteX6" fmla="*/ 1326496 w 1340750"/>
                  <a:gd name="connsiteY6" fmla="*/ 1136559 h 1180456"/>
                  <a:gd name="connsiteX7" fmla="*/ 1325721 w 1340750"/>
                  <a:gd name="connsiteY7" fmla="*/ 1138148 h 1180456"/>
                  <a:gd name="connsiteX8" fmla="*/ 1324991 w 1340750"/>
                  <a:gd name="connsiteY8" fmla="*/ 1138792 h 1180456"/>
                  <a:gd name="connsiteX9" fmla="*/ 1311567 w 1340750"/>
                  <a:gd name="connsiteY9" fmla="*/ 1158702 h 1180456"/>
                  <a:gd name="connsiteX10" fmla="*/ 1259049 w 1340750"/>
                  <a:gd name="connsiteY10" fmla="*/ 1180456 h 1180456"/>
                  <a:gd name="connsiteX11" fmla="*/ 81701 w 1340750"/>
                  <a:gd name="connsiteY11" fmla="*/ 1180455 h 1180456"/>
                  <a:gd name="connsiteX12" fmla="*/ 29183 w 1340750"/>
                  <a:gd name="connsiteY12" fmla="*/ 1158702 h 1180456"/>
                  <a:gd name="connsiteX13" fmla="*/ 15758 w 1340750"/>
                  <a:gd name="connsiteY13" fmla="*/ 1138791 h 1180456"/>
                  <a:gd name="connsiteX14" fmla="*/ 15029 w 1340750"/>
                  <a:gd name="connsiteY14" fmla="*/ 1138147 h 1180456"/>
                  <a:gd name="connsiteX15" fmla="*/ 14254 w 1340750"/>
                  <a:gd name="connsiteY15" fmla="*/ 1136559 h 1180456"/>
                  <a:gd name="connsiteX16" fmla="*/ 13266 w 1340750"/>
                  <a:gd name="connsiteY16" fmla="*/ 1135094 h 1180456"/>
                  <a:gd name="connsiteX17" fmla="*/ 13073 w 1340750"/>
                  <a:gd name="connsiteY17" fmla="*/ 1134140 h 1180456"/>
                  <a:gd name="connsiteX18" fmla="*/ 2542 w 1340750"/>
                  <a:gd name="connsiteY18" fmla="*/ 1112558 h 1180456"/>
                  <a:gd name="connsiteX19" fmla="*/ 9962 w 1340750"/>
                  <a:gd name="connsiteY19" fmla="*/ 1056199 h 1180456"/>
                  <a:gd name="connsiteX20" fmla="*/ 598635 w 1340750"/>
                  <a:gd name="connsiteY20" fmla="*/ 36586 h 1180456"/>
                  <a:gd name="connsiteX21" fmla="*/ 643733 w 1340750"/>
                  <a:gd name="connsiteY21" fmla="*/ 1981 h 1180456"/>
                  <a:gd name="connsiteX22" fmla="*/ 667689 w 1340750"/>
                  <a:gd name="connsiteY22" fmla="*/ 311 h 1180456"/>
                  <a:gd name="connsiteX23" fmla="*/ 668611 w 1340750"/>
                  <a:gd name="connsiteY23" fmla="*/ 0 h 1180456"/>
                  <a:gd name="connsiteX24" fmla="*/ 670373 w 1340750"/>
                  <a:gd name="connsiteY24" fmla="*/ 123 h 1180456"/>
                  <a:gd name="connsiteX25" fmla="*/ 672137 w 1340750"/>
                  <a:gd name="connsiteY25" fmla="*/ 0 h 1180456"/>
                  <a:gd name="connsiteX26" fmla="*/ 673059 w 1340750"/>
                  <a:gd name="connsiteY26" fmla="*/ 311 h 1180456"/>
                  <a:gd name="connsiteX27" fmla="*/ 697015 w 1340750"/>
                  <a:gd name="connsiteY27" fmla="*/ 1981 h 1180456"/>
                  <a:gd name="connsiteX28" fmla="*/ 722604 w 1340750"/>
                  <a:gd name="connsiteY28" fmla="*/ 14468 h 1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40750" h="1180456">
                    <a:moveTo>
                      <a:pt x="722604" y="14468"/>
                    </a:moveTo>
                    <a:cubicBezTo>
                      <a:pt x="730301" y="20284"/>
                      <a:pt x="736986" y="27705"/>
                      <a:pt x="742113" y="36586"/>
                    </a:cubicBezTo>
                    <a:lnTo>
                      <a:pt x="1330788" y="1056200"/>
                    </a:lnTo>
                    <a:cubicBezTo>
                      <a:pt x="1341043" y="1073962"/>
                      <a:pt x="1343127" y="1094199"/>
                      <a:pt x="1338208" y="1112560"/>
                    </a:cubicBezTo>
                    <a:lnTo>
                      <a:pt x="1327677" y="1134141"/>
                    </a:lnTo>
                    <a:lnTo>
                      <a:pt x="1327484" y="1135094"/>
                    </a:lnTo>
                    <a:lnTo>
                      <a:pt x="1326496" y="1136559"/>
                    </a:lnTo>
                    <a:lnTo>
                      <a:pt x="1325721" y="1138148"/>
                    </a:lnTo>
                    <a:lnTo>
                      <a:pt x="1324991" y="1138792"/>
                    </a:lnTo>
                    <a:lnTo>
                      <a:pt x="1311567" y="1158702"/>
                    </a:lnTo>
                    <a:cubicBezTo>
                      <a:pt x="1298126" y="1172143"/>
                      <a:pt x="1279559" y="1180456"/>
                      <a:pt x="1259049" y="1180456"/>
                    </a:cubicBezTo>
                    <a:lnTo>
                      <a:pt x="81701" y="1180455"/>
                    </a:lnTo>
                    <a:cubicBezTo>
                      <a:pt x="61191" y="1180456"/>
                      <a:pt x="42624" y="1172142"/>
                      <a:pt x="29183" y="1158702"/>
                    </a:cubicBezTo>
                    <a:lnTo>
                      <a:pt x="15758" y="1138791"/>
                    </a:lnTo>
                    <a:lnTo>
                      <a:pt x="15029" y="1138147"/>
                    </a:lnTo>
                    <a:lnTo>
                      <a:pt x="14254" y="1136559"/>
                    </a:lnTo>
                    <a:lnTo>
                      <a:pt x="13266" y="1135094"/>
                    </a:lnTo>
                    <a:lnTo>
                      <a:pt x="13073" y="1134140"/>
                    </a:lnTo>
                    <a:lnTo>
                      <a:pt x="2542" y="1112558"/>
                    </a:lnTo>
                    <a:cubicBezTo>
                      <a:pt x="-2377" y="1094198"/>
                      <a:pt x="-293" y="1073962"/>
                      <a:pt x="9962" y="1056199"/>
                    </a:cubicBezTo>
                    <a:lnTo>
                      <a:pt x="598635" y="36586"/>
                    </a:lnTo>
                    <a:cubicBezTo>
                      <a:pt x="608889" y="18824"/>
                      <a:pt x="625373" y="6900"/>
                      <a:pt x="643733" y="1981"/>
                    </a:cubicBezTo>
                    <a:lnTo>
                      <a:pt x="667689" y="311"/>
                    </a:lnTo>
                    <a:lnTo>
                      <a:pt x="668611" y="0"/>
                    </a:lnTo>
                    <a:lnTo>
                      <a:pt x="670373" y="123"/>
                    </a:lnTo>
                    <a:lnTo>
                      <a:pt x="672137" y="0"/>
                    </a:lnTo>
                    <a:lnTo>
                      <a:pt x="673059" y="311"/>
                    </a:lnTo>
                    <a:lnTo>
                      <a:pt x="697015" y="1981"/>
                    </a:lnTo>
                    <a:cubicBezTo>
                      <a:pt x="706195" y="4441"/>
                      <a:pt x="714906" y="8652"/>
                      <a:pt x="722604" y="14468"/>
                    </a:cubicBezTo>
                    <a:close/>
                  </a:path>
                </a:pathLst>
              </a:custGeom>
              <a:solidFill>
                <a:srgbClr val="F3F3F3"/>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5560227" y="5429529"/>
              <a:ext cx="529910" cy="529910"/>
            </a:xfrm>
            <a:prstGeom prst="ellipse">
              <a:avLst/>
            </a:prstGeom>
            <a:gradFill>
              <a:gsLst>
                <a:gs pos="0">
                  <a:srgbClr val="E30613"/>
                </a:gs>
                <a:gs pos="100000">
                  <a:srgbClr val="81040B"/>
                </a:gs>
              </a:gsLst>
              <a:lin ang="3600000" scaled="0"/>
            </a:gradFill>
            <a:ln w="19050">
              <a:noFill/>
            </a:ln>
            <a:effectLst>
              <a:innerShdw blurRad="76200" dist="381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文本框 61"/>
            <p:cNvSpPr txBox="1"/>
            <p:nvPr/>
          </p:nvSpPr>
          <p:spPr>
            <a:xfrm>
              <a:off x="5405418" y="5467316"/>
              <a:ext cx="839526"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2" charset="0"/>
                </a:rPr>
                <a:t>05</a:t>
              </a:r>
              <a:endParaRPr lang="zh-CN" altLang="en-US" sz="2400" dirty="0">
                <a:solidFill>
                  <a:schemeClr val="bg1"/>
                </a:solidFill>
                <a:latin typeface="Impact" panose="020B0806030902050204" pitchFamily="2" charset="0"/>
              </a:endParaRPr>
            </a:p>
          </p:txBody>
        </p:sp>
      </p:grpSp>
      <p:grpSp>
        <p:nvGrpSpPr>
          <p:cNvPr id="9" name="组合 8"/>
          <p:cNvGrpSpPr/>
          <p:nvPr/>
        </p:nvGrpSpPr>
        <p:grpSpPr>
          <a:xfrm>
            <a:off x="3258299" y="2010820"/>
            <a:ext cx="2092888" cy="1273366"/>
            <a:chOff x="3258299" y="2010820"/>
            <a:chExt cx="2092888" cy="1273366"/>
          </a:xfrm>
        </p:grpSpPr>
        <p:sp>
          <p:nvSpPr>
            <p:cNvPr id="13" name="同侧圆角矩形 12"/>
            <p:cNvSpPr/>
            <p:nvPr/>
          </p:nvSpPr>
          <p:spPr>
            <a:xfrm rot="16200000">
              <a:off x="3668060" y="1601059"/>
              <a:ext cx="1273366" cy="2092888"/>
            </a:xfrm>
            <a:prstGeom prst="round2SameRect">
              <a:avLst>
                <a:gd name="adj1" fmla="val 50000"/>
                <a:gd name="adj2" fmla="val 8985"/>
              </a:avLst>
            </a:prstGeom>
            <a:gradFill flip="none" rotWithShape="1">
              <a:gsLst>
                <a:gs pos="100000">
                  <a:schemeClr val="bg1">
                    <a:lumMod val="85000"/>
                  </a:schemeClr>
                </a:gs>
                <a:gs pos="0">
                  <a:schemeClr val="bg1"/>
                </a:gs>
              </a:gsLst>
              <a:lin ang="81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同侧圆角矩形 13"/>
            <p:cNvSpPr/>
            <p:nvPr/>
          </p:nvSpPr>
          <p:spPr>
            <a:xfrm rot="16200000">
              <a:off x="3741790" y="1684666"/>
              <a:ext cx="1125911" cy="1925673"/>
            </a:xfrm>
            <a:prstGeom prst="round2SameRect">
              <a:avLst>
                <a:gd name="adj1" fmla="val 50000"/>
                <a:gd name="adj2" fmla="val 8208"/>
              </a:avLst>
            </a:prstGeom>
            <a:gradFill>
              <a:gsLst>
                <a:gs pos="0">
                  <a:srgbClr val="E30613"/>
                </a:gs>
                <a:gs pos="100000">
                  <a:srgbClr val="81040B"/>
                </a:gs>
              </a:gsLst>
              <a:lin ang="3600000" scaled="0"/>
            </a:gradFill>
            <a:ln w="22225">
              <a:noFill/>
            </a:ln>
            <a:effectLst>
              <a:innerShdw blurRad="1143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7" name="文本框 136"/>
            <p:cNvSpPr txBox="1"/>
            <p:nvPr/>
          </p:nvSpPr>
          <p:spPr>
            <a:xfrm>
              <a:off x="3613048" y="2316379"/>
              <a:ext cx="1422184" cy="584775"/>
            </a:xfrm>
            <a:prstGeom prst="rect">
              <a:avLst/>
            </a:prstGeom>
            <a:noFill/>
            <a:effectLst/>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读  书</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10" name="组合 9"/>
          <p:cNvGrpSpPr/>
          <p:nvPr/>
        </p:nvGrpSpPr>
        <p:grpSpPr>
          <a:xfrm>
            <a:off x="3258301" y="3534311"/>
            <a:ext cx="2092888" cy="1273366"/>
            <a:chOff x="3258301" y="3534311"/>
            <a:chExt cx="2092888" cy="1273366"/>
          </a:xfrm>
        </p:grpSpPr>
        <p:sp>
          <p:nvSpPr>
            <p:cNvPr id="28" name="同侧圆角矩形 27"/>
            <p:cNvSpPr/>
            <p:nvPr/>
          </p:nvSpPr>
          <p:spPr>
            <a:xfrm rot="16200000">
              <a:off x="3668062" y="3124550"/>
              <a:ext cx="1273366" cy="2092888"/>
            </a:xfrm>
            <a:prstGeom prst="round2SameRect">
              <a:avLst>
                <a:gd name="adj1" fmla="val 50000"/>
                <a:gd name="adj2" fmla="val 8985"/>
              </a:avLst>
            </a:prstGeom>
            <a:gradFill flip="none" rotWithShape="1">
              <a:gsLst>
                <a:gs pos="100000">
                  <a:schemeClr val="bg1">
                    <a:lumMod val="85000"/>
                  </a:schemeClr>
                </a:gs>
                <a:gs pos="0">
                  <a:schemeClr val="bg1"/>
                </a:gs>
              </a:gsLst>
              <a:lin ang="81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同侧圆角矩形 28"/>
            <p:cNvSpPr/>
            <p:nvPr/>
          </p:nvSpPr>
          <p:spPr>
            <a:xfrm rot="16200000">
              <a:off x="3741790" y="3208158"/>
              <a:ext cx="1125913" cy="1925673"/>
            </a:xfrm>
            <a:prstGeom prst="round2SameRect">
              <a:avLst>
                <a:gd name="adj1" fmla="val 50000"/>
                <a:gd name="adj2" fmla="val 8208"/>
              </a:avLst>
            </a:prstGeom>
            <a:gradFill>
              <a:gsLst>
                <a:gs pos="0">
                  <a:srgbClr val="E30613"/>
                </a:gs>
                <a:gs pos="100000">
                  <a:srgbClr val="81040B"/>
                </a:gs>
              </a:gsLst>
              <a:lin ang="3600000" scaled="0"/>
            </a:gradFill>
            <a:ln w="22225">
              <a:noFill/>
            </a:ln>
            <a:effectLst>
              <a:innerShdw blurRad="1143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137"/>
            <p:cNvSpPr txBox="1"/>
            <p:nvPr/>
          </p:nvSpPr>
          <p:spPr>
            <a:xfrm>
              <a:off x="3665365" y="3852277"/>
              <a:ext cx="1422184" cy="584775"/>
            </a:xfrm>
            <a:prstGeom prst="rect">
              <a:avLst/>
            </a:prstGeom>
            <a:noFill/>
            <a:effectLst/>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工  作</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11" name="组合 10"/>
          <p:cNvGrpSpPr/>
          <p:nvPr/>
        </p:nvGrpSpPr>
        <p:grpSpPr>
          <a:xfrm>
            <a:off x="3258301" y="5057802"/>
            <a:ext cx="2092888" cy="1273366"/>
            <a:chOff x="3258301" y="5057802"/>
            <a:chExt cx="2092888" cy="1273366"/>
          </a:xfrm>
        </p:grpSpPr>
        <p:sp>
          <p:nvSpPr>
            <p:cNvPr id="42" name="同侧圆角矩形 41"/>
            <p:cNvSpPr/>
            <p:nvPr/>
          </p:nvSpPr>
          <p:spPr>
            <a:xfrm rot="16200000">
              <a:off x="3668062" y="4648041"/>
              <a:ext cx="1273366" cy="2092888"/>
            </a:xfrm>
            <a:prstGeom prst="round2SameRect">
              <a:avLst>
                <a:gd name="adj1" fmla="val 50000"/>
                <a:gd name="adj2" fmla="val 8985"/>
              </a:avLst>
            </a:prstGeom>
            <a:gradFill flip="none" rotWithShape="1">
              <a:gsLst>
                <a:gs pos="100000">
                  <a:schemeClr val="bg1">
                    <a:lumMod val="85000"/>
                  </a:schemeClr>
                </a:gs>
                <a:gs pos="0">
                  <a:schemeClr val="bg1"/>
                </a:gs>
              </a:gsLst>
              <a:lin ang="8100000" scaled="1"/>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同侧圆角矩形 42"/>
            <p:cNvSpPr/>
            <p:nvPr/>
          </p:nvSpPr>
          <p:spPr>
            <a:xfrm rot="16200000">
              <a:off x="3741790" y="4731648"/>
              <a:ext cx="1125913" cy="1925673"/>
            </a:xfrm>
            <a:prstGeom prst="round2SameRect">
              <a:avLst>
                <a:gd name="adj1" fmla="val 50000"/>
                <a:gd name="adj2" fmla="val 8208"/>
              </a:avLst>
            </a:prstGeom>
            <a:gradFill>
              <a:gsLst>
                <a:gs pos="0">
                  <a:srgbClr val="E30613"/>
                </a:gs>
                <a:gs pos="100000">
                  <a:srgbClr val="81040B"/>
                </a:gs>
              </a:gsLst>
              <a:lin ang="3600000" scaled="0"/>
            </a:gradFill>
            <a:ln w="22225">
              <a:noFill/>
            </a:ln>
            <a:effectLst>
              <a:innerShdw blurRad="1143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文本框 138"/>
            <p:cNvSpPr txBox="1"/>
            <p:nvPr/>
          </p:nvSpPr>
          <p:spPr>
            <a:xfrm>
              <a:off x="3697060" y="5374937"/>
              <a:ext cx="1422184" cy="584775"/>
            </a:xfrm>
            <a:prstGeom prst="rect">
              <a:avLst/>
            </a:prstGeom>
            <a:noFill/>
            <a:effectLst/>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网  络</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147" name="组合 146"/>
          <p:cNvGrpSpPr/>
          <p:nvPr/>
        </p:nvGrpSpPr>
        <p:grpSpPr>
          <a:xfrm>
            <a:off x="6854166" y="2769554"/>
            <a:ext cx="2092888" cy="1273366"/>
            <a:chOff x="6854166" y="2769554"/>
            <a:chExt cx="2092888" cy="1273366"/>
          </a:xfrm>
        </p:grpSpPr>
        <p:sp>
          <p:nvSpPr>
            <p:cNvPr id="56" name="同侧圆角矩形 55"/>
            <p:cNvSpPr/>
            <p:nvPr/>
          </p:nvSpPr>
          <p:spPr>
            <a:xfrm rot="5400000" flipH="1">
              <a:off x="7263927" y="2359793"/>
              <a:ext cx="1273366" cy="2092888"/>
            </a:xfrm>
            <a:prstGeom prst="round2SameRect">
              <a:avLst>
                <a:gd name="adj1" fmla="val 50000"/>
                <a:gd name="adj2" fmla="val 8985"/>
              </a:avLst>
            </a:prstGeom>
            <a:gradFill flip="none" rotWithShape="1">
              <a:gsLst>
                <a:gs pos="100000">
                  <a:schemeClr val="bg1">
                    <a:lumMod val="85000"/>
                  </a:schemeClr>
                </a:gs>
                <a:gs pos="0">
                  <a:schemeClr val="bg1"/>
                </a:gs>
              </a:gsLst>
              <a:lin ang="13500000" scaled="0"/>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同侧圆角矩形 56"/>
            <p:cNvSpPr/>
            <p:nvPr/>
          </p:nvSpPr>
          <p:spPr>
            <a:xfrm rot="5400000" flipH="1">
              <a:off x="7337652" y="2443400"/>
              <a:ext cx="1125913" cy="1925673"/>
            </a:xfrm>
            <a:prstGeom prst="round2SameRect">
              <a:avLst>
                <a:gd name="adj1" fmla="val 50000"/>
                <a:gd name="adj2" fmla="val 8208"/>
              </a:avLst>
            </a:prstGeom>
            <a:gradFill>
              <a:gsLst>
                <a:gs pos="0">
                  <a:srgbClr val="E30613"/>
                </a:gs>
                <a:gs pos="100000">
                  <a:srgbClr val="81040B"/>
                </a:gs>
              </a:gsLst>
              <a:lin ang="3600000" scaled="0"/>
            </a:gradFill>
            <a:ln w="22225">
              <a:noFill/>
            </a:ln>
            <a:effectLst>
              <a:innerShdw blurRad="114300" dist="50800" dir="27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文本框 139"/>
            <p:cNvSpPr txBox="1"/>
            <p:nvPr/>
          </p:nvSpPr>
          <p:spPr>
            <a:xfrm>
              <a:off x="7202988" y="3076008"/>
              <a:ext cx="1422184" cy="584775"/>
            </a:xfrm>
            <a:prstGeom prst="rect">
              <a:avLst/>
            </a:prstGeom>
            <a:noFill/>
            <a:effectLst/>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培  训</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148" name="组合 147"/>
          <p:cNvGrpSpPr/>
          <p:nvPr/>
        </p:nvGrpSpPr>
        <p:grpSpPr>
          <a:xfrm>
            <a:off x="6854166" y="4287170"/>
            <a:ext cx="2092888" cy="1273366"/>
            <a:chOff x="6854166" y="4287170"/>
            <a:chExt cx="2092888" cy="1273366"/>
          </a:xfrm>
        </p:grpSpPr>
        <p:sp>
          <p:nvSpPr>
            <p:cNvPr id="70" name="同侧圆角矩形 69"/>
            <p:cNvSpPr/>
            <p:nvPr/>
          </p:nvSpPr>
          <p:spPr>
            <a:xfrm rot="5400000" flipH="1">
              <a:off x="7263927" y="3877409"/>
              <a:ext cx="1273366" cy="2092888"/>
            </a:xfrm>
            <a:prstGeom prst="round2SameRect">
              <a:avLst>
                <a:gd name="adj1" fmla="val 50000"/>
                <a:gd name="adj2" fmla="val 8985"/>
              </a:avLst>
            </a:prstGeom>
            <a:gradFill flip="none" rotWithShape="1">
              <a:gsLst>
                <a:gs pos="100000">
                  <a:schemeClr val="bg1">
                    <a:lumMod val="85000"/>
                  </a:schemeClr>
                </a:gs>
                <a:gs pos="0">
                  <a:schemeClr val="bg1"/>
                </a:gs>
              </a:gsLst>
              <a:lin ang="13500000" scaled="0"/>
              <a:tileRect/>
            </a:gradFill>
            <a:ln>
              <a:noFill/>
            </a:ln>
            <a:effectLst>
              <a:outerShdw blurRad="1905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同侧圆角矩形 70"/>
            <p:cNvSpPr/>
            <p:nvPr/>
          </p:nvSpPr>
          <p:spPr>
            <a:xfrm rot="5400000" flipH="1">
              <a:off x="7337652" y="3961017"/>
              <a:ext cx="1125913" cy="1925673"/>
            </a:xfrm>
            <a:prstGeom prst="round2SameRect">
              <a:avLst>
                <a:gd name="adj1" fmla="val 50000"/>
                <a:gd name="adj2" fmla="val 8208"/>
              </a:avLst>
            </a:prstGeom>
            <a:gradFill>
              <a:gsLst>
                <a:gs pos="0">
                  <a:srgbClr val="E30613"/>
                </a:gs>
                <a:gs pos="100000">
                  <a:srgbClr val="81040B"/>
                </a:gs>
              </a:gsLst>
              <a:lin ang="3600000" scaled="0"/>
            </a:gradFill>
            <a:ln w="22225">
              <a:noFill/>
            </a:ln>
            <a:effectLst>
              <a:innerShdw blurRad="114300" dist="50800" dir="27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p:cNvSpPr txBox="1"/>
            <p:nvPr/>
          </p:nvSpPr>
          <p:spPr>
            <a:xfrm>
              <a:off x="7202988" y="4604032"/>
              <a:ext cx="1422184" cy="584775"/>
            </a:xfrm>
            <a:prstGeom prst="rect">
              <a:avLst/>
            </a:prstGeom>
            <a:noFill/>
            <a:effectLst/>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会  议</a:t>
              </a:r>
              <a:endParaRPr lang="zh-CN" altLang="en-US" sz="3200" b="1" dirty="0">
                <a:solidFill>
                  <a:srgbClr val="FFFFFF"/>
                </a:solidFill>
                <a:latin typeface="幼圆" panose="02010509060101010101" pitchFamily="49" charset="-122"/>
                <a:ea typeface="幼圆" panose="02010509060101010101" pitchFamily="49" charset="-122"/>
              </a:endParaRPr>
            </a:p>
          </p:txBody>
        </p:sp>
      </p:grpSp>
      <p:sp>
        <p:nvSpPr>
          <p:cNvPr id="142" name="矩形 47"/>
          <p:cNvSpPr>
            <a:spLocks noChangeArrowheads="1"/>
          </p:cNvSpPr>
          <p:nvPr/>
        </p:nvSpPr>
        <p:spPr bwMode="auto">
          <a:xfrm>
            <a:off x="1087206" y="2281731"/>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schemeClr val="tx1">
                    <a:lumMod val="85000"/>
                    <a:lumOff val="15000"/>
                  </a:schemeClr>
                </a:solidFill>
                <a:sym typeface="微软雅黑" panose="020B0503020204020204" pitchFamily="34" charset="-122"/>
              </a:rPr>
              <a:t>在此录入上述图表的描述</a:t>
            </a:r>
            <a:r>
              <a:rPr lang="zh-CN" altLang="en-US" sz="1400" dirty="0" smtClean="0">
                <a:solidFill>
                  <a:schemeClr val="tx1">
                    <a:lumMod val="85000"/>
                    <a:lumOff val="15000"/>
                  </a:schemeClr>
                </a:solidFill>
                <a:sym typeface="微软雅黑" panose="020B0503020204020204" pitchFamily="34" charset="-122"/>
              </a:rPr>
              <a:t>说明在此</a:t>
            </a:r>
            <a:r>
              <a:rPr lang="zh-CN" altLang="en-US" sz="1400" dirty="0">
                <a:solidFill>
                  <a:schemeClr val="tx1">
                    <a:lumMod val="85000"/>
                    <a:lumOff val="15000"/>
                  </a:schemeClr>
                </a:solidFill>
                <a:sym typeface="微软雅黑" panose="020B0503020204020204" pitchFamily="34" charset="-122"/>
              </a:rPr>
              <a:t>录入上述图表的描述</a:t>
            </a:r>
            <a:r>
              <a:rPr lang="zh-CN" altLang="en-US" sz="1400" dirty="0" smtClean="0">
                <a:solidFill>
                  <a:schemeClr val="tx1">
                    <a:lumMod val="85000"/>
                    <a:lumOff val="15000"/>
                  </a:schemeClr>
                </a:solidFill>
                <a:sym typeface="微软雅黑" panose="020B0503020204020204" pitchFamily="34" charset="-122"/>
              </a:rPr>
              <a:t>说明</a:t>
            </a:r>
            <a:endParaRPr lang="zh-CN" altLang="en-US" sz="1400" dirty="0">
              <a:solidFill>
                <a:schemeClr val="tx1">
                  <a:lumMod val="85000"/>
                  <a:lumOff val="15000"/>
                </a:schemeClr>
              </a:solidFill>
              <a:sym typeface="微软雅黑" panose="020B0503020204020204" pitchFamily="34" charset="-122"/>
            </a:endParaRPr>
          </a:p>
        </p:txBody>
      </p:sp>
      <p:sp>
        <p:nvSpPr>
          <p:cNvPr id="143" name="矩形 47"/>
          <p:cNvSpPr>
            <a:spLocks noChangeArrowheads="1"/>
          </p:cNvSpPr>
          <p:nvPr/>
        </p:nvSpPr>
        <p:spPr bwMode="auto">
          <a:xfrm>
            <a:off x="1098851" y="3747996"/>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schemeClr val="tx1">
                    <a:lumMod val="85000"/>
                    <a:lumOff val="15000"/>
                  </a:schemeClr>
                </a:solidFill>
                <a:sym typeface="微软雅黑" panose="020B0503020204020204" pitchFamily="34" charset="-122"/>
              </a:rPr>
              <a:t>在此录入上述图表的描述</a:t>
            </a:r>
            <a:r>
              <a:rPr lang="zh-CN" altLang="en-US" sz="1400" dirty="0" smtClean="0">
                <a:solidFill>
                  <a:schemeClr val="tx1">
                    <a:lumMod val="85000"/>
                    <a:lumOff val="15000"/>
                  </a:schemeClr>
                </a:solidFill>
                <a:sym typeface="微软雅黑" panose="020B0503020204020204" pitchFamily="34" charset="-122"/>
              </a:rPr>
              <a:t>说明在此</a:t>
            </a:r>
            <a:r>
              <a:rPr lang="zh-CN" altLang="en-US" sz="1400" dirty="0">
                <a:solidFill>
                  <a:schemeClr val="tx1">
                    <a:lumMod val="85000"/>
                    <a:lumOff val="15000"/>
                  </a:schemeClr>
                </a:solidFill>
                <a:sym typeface="微软雅黑" panose="020B0503020204020204" pitchFamily="34" charset="-122"/>
              </a:rPr>
              <a:t>录入上述图表的描述</a:t>
            </a:r>
            <a:r>
              <a:rPr lang="zh-CN" altLang="en-US" sz="1400" dirty="0" smtClean="0">
                <a:solidFill>
                  <a:schemeClr val="tx1">
                    <a:lumMod val="85000"/>
                    <a:lumOff val="15000"/>
                  </a:schemeClr>
                </a:solidFill>
                <a:sym typeface="微软雅黑" panose="020B0503020204020204" pitchFamily="34" charset="-122"/>
              </a:rPr>
              <a:t>说明</a:t>
            </a:r>
            <a:endParaRPr lang="zh-CN" altLang="en-US" sz="1400" dirty="0">
              <a:solidFill>
                <a:schemeClr val="tx1">
                  <a:lumMod val="85000"/>
                  <a:lumOff val="15000"/>
                </a:schemeClr>
              </a:solidFill>
              <a:sym typeface="微软雅黑" panose="020B0503020204020204" pitchFamily="34" charset="-122"/>
            </a:endParaRPr>
          </a:p>
        </p:txBody>
      </p:sp>
      <p:sp>
        <p:nvSpPr>
          <p:cNvPr id="144" name="矩形 47"/>
          <p:cNvSpPr>
            <a:spLocks noChangeArrowheads="1"/>
          </p:cNvSpPr>
          <p:nvPr/>
        </p:nvSpPr>
        <p:spPr bwMode="auto">
          <a:xfrm>
            <a:off x="9245030" y="2976252"/>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schemeClr val="tx1">
                    <a:lumMod val="85000"/>
                    <a:lumOff val="15000"/>
                  </a:schemeClr>
                </a:solidFill>
                <a:sym typeface="微软雅黑" panose="020B0503020204020204" pitchFamily="34" charset="-122"/>
              </a:rPr>
              <a:t>在此录入上述图表的描述</a:t>
            </a:r>
            <a:r>
              <a:rPr lang="zh-CN" altLang="en-US" sz="1400" dirty="0" smtClean="0">
                <a:solidFill>
                  <a:schemeClr val="tx1">
                    <a:lumMod val="85000"/>
                    <a:lumOff val="15000"/>
                  </a:schemeClr>
                </a:solidFill>
                <a:sym typeface="微软雅黑" panose="020B0503020204020204" pitchFamily="34" charset="-122"/>
              </a:rPr>
              <a:t>说明在此</a:t>
            </a:r>
            <a:r>
              <a:rPr lang="zh-CN" altLang="en-US" sz="1400" dirty="0">
                <a:solidFill>
                  <a:schemeClr val="tx1">
                    <a:lumMod val="85000"/>
                    <a:lumOff val="15000"/>
                  </a:schemeClr>
                </a:solidFill>
                <a:sym typeface="微软雅黑" panose="020B0503020204020204" pitchFamily="34" charset="-122"/>
              </a:rPr>
              <a:t>录入上述图表的描述</a:t>
            </a:r>
            <a:r>
              <a:rPr lang="zh-CN" altLang="en-US" sz="1400" dirty="0" smtClean="0">
                <a:solidFill>
                  <a:schemeClr val="tx1">
                    <a:lumMod val="85000"/>
                    <a:lumOff val="15000"/>
                  </a:schemeClr>
                </a:solidFill>
                <a:sym typeface="微软雅黑" panose="020B0503020204020204" pitchFamily="34" charset="-122"/>
              </a:rPr>
              <a:t>说明</a:t>
            </a:r>
            <a:endParaRPr lang="zh-CN" altLang="en-US" sz="1400" dirty="0">
              <a:solidFill>
                <a:schemeClr val="tx1">
                  <a:lumMod val="85000"/>
                  <a:lumOff val="15000"/>
                </a:schemeClr>
              </a:solidFill>
              <a:sym typeface="微软雅黑" panose="020B0503020204020204" pitchFamily="34" charset="-122"/>
            </a:endParaRPr>
          </a:p>
        </p:txBody>
      </p:sp>
      <p:sp>
        <p:nvSpPr>
          <p:cNvPr id="145" name="矩形 47"/>
          <p:cNvSpPr>
            <a:spLocks noChangeArrowheads="1"/>
          </p:cNvSpPr>
          <p:nvPr/>
        </p:nvSpPr>
        <p:spPr bwMode="auto">
          <a:xfrm>
            <a:off x="1085187" y="5298919"/>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schemeClr val="tx1">
                    <a:lumMod val="85000"/>
                    <a:lumOff val="15000"/>
                  </a:schemeClr>
                </a:solidFill>
                <a:sym typeface="微软雅黑" panose="020B0503020204020204" pitchFamily="34" charset="-122"/>
              </a:rPr>
              <a:t>在此录入上述图表的描述</a:t>
            </a:r>
            <a:r>
              <a:rPr lang="zh-CN" altLang="en-US" sz="1400" dirty="0" smtClean="0">
                <a:solidFill>
                  <a:schemeClr val="tx1">
                    <a:lumMod val="85000"/>
                    <a:lumOff val="15000"/>
                  </a:schemeClr>
                </a:solidFill>
                <a:sym typeface="微软雅黑" panose="020B0503020204020204" pitchFamily="34" charset="-122"/>
              </a:rPr>
              <a:t>说明在此</a:t>
            </a:r>
            <a:r>
              <a:rPr lang="zh-CN" altLang="en-US" sz="1400" dirty="0">
                <a:solidFill>
                  <a:schemeClr val="tx1">
                    <a:lumMod val="85000"/>
                    <a:lumOff val="15000"/>
                  </a:schemeClr>
                </a:solidFill>
                <a:sym typeface="微软雅黑" panose="020B0503020204020204" pitchFamily="34" charset="-122"/>
              </a:rPr>
              <a:t>录入上述图表的描述</a:t>
            </a:r>
            <a:r>
              <a:rPr lang="zh-CN" altLang="en-US" sz="1400" dirty="0" smtClean="0">
                <a:solidFill>
                  <a:schemeClr val="tx1">
                    <a:lumMod val="85000"/>
                    <a:lumOff val="15000"/>
                  </a:schemeClr>
                </a:solidFill>
                <a:sym typeface="微软雅黑" panose="020B0503020204020204" pitchFamily="34" charset="-122"/>
              </a:rPr>
              <a:t>说明</a:t>
            </a:r>
            <a:endParaRPr lang="zh-CN" altLang="en-US" sz="1400" dirty="0">
              <a:solidFill>
                <a:schemeClr val="tx1">
                  <a:lumMod val="85000"/>
                  <a:lumOff val="15000"/>
                </a:schemeClr>
              </a:solidFill>
              <a:sym typeface="微软雅黑" panose="020B0503020204020204" pitchFamily="34" charset="-122"/>
            </a:endParaRPr>
          </a:p>
        </p:txBody>
      </p:sp>
      <p:sp>
        <p:nvSpPr>
          <p:cNvPr id="146" name="矩形 47"/>
          <p:cNvSpPr>
            <a:spLocks noChangeArrowheads="1"/>
          </p:cNvSpPr>
          <p:nvPr/>
        </p:nvSpPr>
        <p:spPr bwMode="auto">
          <a:xfrm>
            <a:off x="9245030" y="4583536"/>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3765">
              <a:lnSpc>
                <a:spcPct val="120000"/>
              </a:lnSpc>
              <a:spcBef>
                <a:spcPct val="0"/>
              </a:spcBef>
              <a:buNone/>
            </a:pPr>
            <a:r>
              <a:rPr lang="zh-CN" altLang="en-US" sz="1400" dirty="0">
                <a:solidFill>
                  <a:schemeClr val="tx1">
                    <a:lumMod val="85000"/>
                    <a:lumOff val="15000"/>
                  </a:schemeClr>
                </a:solidFill>
                <a:sym typeface="微软雅黑" panose="020B0503020204020204" pitchFamily="34" charset="-122"/>
              </a:rPr>
              <a:t>在此录入上述图表的描述</a:t>
            </a:r>
            <a:r>
              <a:rPr lang="zh-CN" altLang="en-US" sz="1400" dirty="0" smtClean="0">
                <a:solidFill>
                  <a:schemeClr val="tx1">
                    <a:lumMod val="85000"/>
                    <a:lumOff val="15000"/>
                  </a:schemeClr>
                </a:solidFill>
                <a:sym typeface="微软雅黑" panose="020B0503020204020204" pitchFamily="34" charset="-122"/>
              </a:rPr>
              <a:t>说明在此</a:t>
            </a:r>
            <a:r>
              <a:rPr lang="zh-CN" altLang="en-US" sz="1400" dirty="0">
                <a:solidFill>
                  <a:schemeClr val="tx1">
                    <a:lumMod val="85000"/>
                    <a:lumOff val="15000"/>
                  </a:schemeClr>
                </a:solidFill>
                <a:sym typeface="微软雅黑" panose="020B0503020204020204" pitchFamily="34" charset="-122"/>
              </a:rPr>
              <a:t>录入上述图表的描述</a:t>
            </a:r>
            <a:r>
              <a:rPr lang="zh-CN" altLang="en-US" sz="1400" dirty="0" smtClean="0">
                <a:solidFill>
                  <a:schemeClr val="tx1">
                    <a:lumMod val="85000"/>
                    <a:lumOff val="15000"/>
                  </a:schemeClr>
                </a:solidFill>
                <a:sym typeface="微软雅黑" panose="020B0503020204020204" pitchFamily="34" charset="-122"/>
              </a:rPr>
              <a:t>说明</a:t>
            </a:r>
            <a:endParaRPr lang="zh-CN" altLang="en-US" sz="1400" dirty="0">
              <a:solidFill>
                <a:schemeClr val="tx1">
                  <a:lumMod val="85000"/>
                  <a:lumOff val="15000"/>
                </a:schemeClr>
              </a:solidFill>
              <a:sym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pageCurlDoubl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253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5"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2"/>
                                        </p:tgtEl>
                                        <p:attrNameLst>
                                          <p:attrName>style.visibility</p:attrName>
                                        </p:attrNameLst>
                                      </p:cBhvr>
                                      <p:to>
                                        <p:strVal val="visible"/>
                                      </p:to>
                                    </p:set>
                                    <p:animEffect transition="in" filter="fade">
                                      <p:cBhvr>
                                        <p:cTn id="23" dur="500"/>
                                        <p:tgtEl>
                                          <p:spTgt spid="142"/>
                                        </p:tgtEl>
                                      </p:cBhvr>
                                    </p:animEffect>
                                  </p:childTnLst>
                                </p:cTn>
                              </p:par>
                            </p:childTnLst>
                          </p:cTn>
                        </p:par>
                        <p:par>
                          <p:cTn id="24" fill="hold">
                            <p:stCondLst>
                              <p:cond delay="2500"/>
                            </p:stCondLst>
                            <p:childTnLst>
                              <p:par>
                                <p:cTn id="25" presetID="2" presetClass="entr" presetSubtype="2" decel="253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1+#ppt_w/2"/>
                                          </p:val>
                                        </p:tav>
                                        <p:tav tm="100000">
                                          <p:val>
                                            <p:strVal val="#ppt_x"/>
                                          </p:val>
                                        </p:tav>
                                      </p:tavLst>
                                    </p:anim>
                                    <p:anim calcmode="lin" valueType="num">
                                      <p:cBhvr additive="base">
                                        <p:cTn id="28" dur="75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5" presetClass="entr" presetSubtype="0" fill="hold" nodeType="afterEffect">
                                  <p:stCondLst>
                                    <p:cond delay="0"/>
                                  </p:stCondLst>
                                  <p:childTnLst>
                                    <p:set>
                                      <p:cBhvr>
                                        <p:cTn id="31" dur="1" fill="hold">
                                          <p:stCondLst>
                                            <p:cond delay="0"/>
                                          </p:stCondLst>
                                        </p:cTn>
                                        <p:tgtEl>
                                          <p:spTgt spid="147"/>
                                        </p:tgtEl>
                                        <p:attrNameLst>
                                          <p:attrName>style.visibility</p:attrName>
                                        </p:attrNameLst>
                                      </p:cBhvr>
                                      <p:to>
                                        <p:strVal val="visible"/>
                                      </p:to>
                                    </p:set>
                                    <p:anim calcmode="lin" valueType="num">
                                      <p:cBhvr>
                                        <p:cTn id="32" dur="500" decel="50000" fill="hold">
                                          <p:stCondLst>
                                            <p:cond delay="0"/>
                                          </p:stCondLst>
                                        </p:cTn>
                                        <p:tgtEl>
                                          <p:spTgt spid="147"/>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147"/>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147"/>
                                        </p:tgtEl>
                                        <p:attrNameLst>
                                          <p:attrName>ppt_w</p:attrName>
                                        </p:attrNameLst>
                                      </p:cBhvr>
                                      <p:tavLst>
                                        <p:tav tm="0">
                                          <p:val>
                                            <p:strVal val="#ppt_w*.05"/>
                                          </p:val>
                                        </p:tav>
                                        <p:tav tm="100000">
                                          <p:val>
                                            <p:strVal val="#ppt_w"/>
                                          </p:val>
                                        </p:tav>
                                      </p:tavLst>
                                    </p:anim>
                                    <p:anim calcmode="lin" valueType="num">
                                      <p:cBhvr>
                                        <p:cTn id="35" dur="1000" fill="hold"/>
                                        <p:tgtEl>
                                          <p:spTgt spid="147"/>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147"/>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147"/>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147"/>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14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4"/>
                                        </p:tgtEl>
                                        <p:attrNameLst>
                                          <p:attrName>style.visibility</p:attrName>
                                        </p:attrNameLst>
                                      </p:cBhvr>
                                      <p:to>
                                        <p:strVal val="visible"/>
                                      </p:to>
                                    </p:set>
                                    <p:animEffect transition="in" filter="fade">
                                      <p:cBhvr>
                                        <p:cTn id="43" dur="500"/>
                                        <p:tgtEl>
                                          <p:spTgt spid="144"/>
                                        </p:tgtEl>
                                      </p:cBhvr>
                                    </p:animEffect>
                                  </p:childTnLst>
                                </p:cTn>
                              </p:par>
                            </p:childTnLst>
                          </p:cTn>
                        </p:par>
                        <p:par>
                          <p:cTn id="44" fill="hold">
                            <p:stCondLst>
                              <p:cond delay="5000"/>
                            </p:stCondLst>
                            <p:childTnLst>
                              <p:par>
                                <p:cTn id="45" presetID="2" presetClass="entr" presetSubtype="8" decel="2530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750" fill="hold"/>
                                        <p:tgtEl>
                                          <p:spTgt spid="6"/>
                                        </p:tgtEl>
                                        <p:attrNameLst>
                                          <p:attrName>ppt_x</p:attrName>
                                        </p:attrNameLst>
                                      </p:cBhvr>
                                      <p:tavLst>
                                        <p:tav tm="0">
                                          <p:val>
                                            <p:strVal val="0-#ppt_w/2"/>
                                          </p:val>
                                        </p:tav>
                                        <p:tav tm="100000">
                                          <p:val>
                                            <p:strVal val="#ppt_x"/>
                                          </p:val>
                                        </p:tav>
                                      </p:tavLst>
                                    </p:anim>
                                    <p:anim calcmode="lin" valueType="num">
                                      <p:cBhvr additive="base">
                                        <p:cTn id="48" dur="75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6000"/>
                            </p:stCondLst>
                            <p:childTnLst>
                              <p:par>
                                <p:cTn id="50" presetID="25" presetClass="entr" presetSubtype="0"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55" dur="1000" fill="hold"/>
                                        <p:tgtEl>
                                          <p:spTgt spid="10"/>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1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43"/>
                                        </p:tgtEl>
                                        <p:attrNameLst>
                                          <p:attrName>style.visibility</p:attrName>
                                        </p:attrNameLst>
                                      </p:cBhvr>
                                      <p:to>
                                        <p:strVal val="visible"/>
                                      </p:to>
                                    </p:set>
                                    <p:animEffect transition="in" filter="fade">
                                      <p:cBhvr>
                                        <p:cTn id="63" dur="500"/>
                                        <p:tgtEl>
                                          <p:spTgt spid="143"/>
                                        </p:tgtEl>
                                      </p:cBhvr>
                                    </p:animEffect>
                                  </p:childTnLst>
                                </p:cTn>
                              </p:par>
                            </p:childTnLst>
                          </p:cTn>
                        </p:par>
                        <p:par>
                          <p:cTn id="64" fill="hold">
                            <p:stCondLst>
                              <p:cond delay="7500"/>
                            </p:stCondLst>
                            <p:childTnLst>
                              <p:par>
                                <p:cTn id="65" presetID="2" presetClass="entr" presetSubtype="2" decel="25300"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750" fill="hold"/>
                                        <p:tgtEl>
                                          <p:spTgt spid="7"/>
                                        </p:tgtEl>
                                        <p:attrNameLst>
                                          <p:attrName>ppt_x</p:attrName>
                                        </p:attrNameLst>
                                      </p:cBhvr>
                                      <p:tavLst>
                                        <p:tav tm="0">
                                          <p:val>
                                            <p:strVal val="1+#ppt_w/2"/>
                                          </p:val>
                                        </p:tav>
                                        <p:tav tm="100000">
                                          <p:val>
                                            <p:strVal val="#ppt_x"/>
                                          </p:val>
                                        </p:tav>
                                      </p:tavLst>
                                    </p:anim>
                                    <p:anim calcmode="lin" valueType="num">
                                      <p:cBhvr additive="base">
                                        <p:cTn id="68" dur="750" fill="hold"/>
                                        <p:tgtEl>
                                          <p:spTgt spid="7"/>
                                        </p:tgtEl>
                                        <p:attrNameLst>
                                          <p:attrName>ppt_y</p:attrName>
                                        </p:attrNameLst>
                                      </p:cBhvr>
                                      <p:tavLst>
                                        <p:tav tm="0">
                                          <p:val>
                                            <p:strVal val="#ppt_y"/>
                                          </p:val>
                                        </p:tav>
                                        <p:tav tm="100000">
                                          <p:val>
                                            <p:strVal val="#ppt_y"/>
                                          </p:val>
                                        </p:tav>
                                      </p:tavLst>
                                    </p:anim>
                                  </p:childTnLst>
                                </p:cTn>
                              </p:par>
                            </p:childTnLst>
                          </p:cTn>
                        </p:par>
                        <p:par>
                          <p:cTn id="69" fill="hold">
                            <p:stCondLst>
                              <p:cond delay="8500"/>
                            </p:stCondLst>
                            <p:childTnLst>
                              <p:par>
                                <p:cTn id="70" presetID="25" presetClass="entr" presetSubtype="0" fill="hold" nodeType="afterEffect">
                                  <p:stCondLst>
                                    <p:cond delay="0"/>
                                  </p:stCondLst>
                                  <p:childTnLst>
                                    <p:set>
                                      <p:cBhvr>
                                        <p:cTn id="71" dur="1" fill="hold">
                                          <p:stCondLst>
                                            <p:cond delay="0"/>
                                          </p:stCondLst>
                                        </p:cTn>
                                        <p:tgtEl>
                                          <p:spTgt spid="148"/>
                                        </p:tgtEl>
                                        <p:attrNameLst>
                                          <p:attrName>style.visibility</p:attrName>
                                        </p:attrNameLst>
                                      </p:cBhvr>
                                      <p:to>
                                        <p:strVal val="visible"/>
                                      </p:to>
                                    </p:set>
                                    <p:anim calcmode="lin" valueType="num">
                                      <p:cBhvr>
                                        <p:cTn id="72" dur="500" decel="50000" fill="hold">
                                          <p:stCondLst>
                                            <p:cond delay="0"/>
                                          </p:stCondLst>
                                        </p:cTn>
                                        <p:tgtEl>
                                          <p:spTgt spid="148"/>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148"/>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148"/>
                                        </p:tgtEl>
                                        <p:attrNameLst>
                                          <p:attrName>ppt_w</p:attrName>
                                        </p:attrNameLst>
                                      </p:cBhvr>
                                      <p:tavLst>
                                        <p:tav tm="0">
                                          <p:val>
                                            <p:strVal val="#ppt_w*.05"/>
                                          </p:val>
                                        </p:tav>
                                        <p:tav tm="100000">
                                          <p:val>
                                            <p:strVal val="#ppt_w"/>
                                          </p:val>
                                        </p:tav>
                                      </p:tavLst>
                                    </p:anim>
                                    <p:anim calcmode="lin" valueType="num">
                                      <p:cBhvr>
                                        <p:cTn id="75" dur="1000" fill="hold"/>
                                        <p:tgtEl>
                                          <p:spTgt spid="148"/>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148"/>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148"/>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148"/>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148"/>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146"/>
                                        </p:tgtEl>
                                        <p:attrNameLst>
                                          <p:attrName>style.visibility</p:attrName>
                                        </p:attrNameLst>
                                      </p:cBhvr>
                                      <p:to>
                                        <p:strVal val="visible"/>
                                      </p:to>
                                    </p:set>
                                    <p:animEffect transition="in" filter="fade">
                                      <p:cBhvr>
                                        <p:cTn id="83" dur="500"/>
                                        <p:tgtEl>
                                          <p:spTgt spid="146"/>
                                        </p:tgtEl>
                                      </p:cBhvr>
                                    </p:animEffect>
                                  </p:childTnLst>
                                </p:cTn>
                              </p:par>
                            </p:childTnLst>
                          </p:cTn>
                        </p:par>
                        <p:par>
                          <p:cTn id="84" fill="hold">
                            <p:stCondLst>
                              <p:cond delay="10000"/>
                            </p:stCondLst>
                            <p:childTnLst>
                              <p:par>
                                <p:cTn id="85" presetID="2" presetClass="entr" presetSubtype="8" decel="25300" fill="hold" nodeType="afterEffect">
                                  <p:stCondLst>
                                    <p:cond delay="0"/>
                                  </p:stCondLst>
                                  <p:childTnLst>
                                    <p:set>
                                      <p:cBhvr>
                                        <p:cTn id="86" dur="1" fill="hold">
                                          <p:stCondLst>
                                            <p:cond delay="0"/>
                                          </p:stCondLst>
                                        </p:cTn>
                                        <p:tgtEl>
                                          <p:spTgt spid="8"/>
                                        </p:tgtEl>
                                        <p:attrNameLst>
                                          <p:attrName>style.visibility</p:attrName>
                                        </p:attrNameLst>
                                      </p:cBhvr>
                                      <p:to>
                                        <p:strVal val="visible"/>
                                      </p:to>
                                    </p:set>
                                    <p:anim calcmode="lin" valueType="num">
                                      <p:cBhvr additive="base">
                                        <p:cTn id="87" dur="750" fill="hold"/>
                                        <p:tgtEl>
                                          <p:spTgt spid="8"/>
                                        </p:tgtEl>
                                        <p:attrNameLst>
                                          <p:attrName>ppt_x</p:attrName>
                                        </p:attrNameLst>
                                      </p:cBhvr>
                                      <p:tavLst>
                                        <p:tav tm="0">
                                          <p:val>
                                            <p:strVal val="0-#ppt_w/2"/>
                                          </p:val>
                                        </p:tav>
                                        <p:tav tm="100000">
                                          <p:val>
                                            <p:strVal val="#ppt_x"/>
                                          </p:val>
                                        </p:tav>
                                      </p:tavLst>
                                    </p:anim>
                                    <p:anim calcmode="lin" valueType="num">
                                      <p:cBhvr additive="base">
                                        <p:cTn id="88" dur="750" fill="hold"/>
                                        <p:tgtEl>
                                          <p:spTgt spid="8"/>
                                        </p:tgtEl>
                                        <p:attrNameLst>
                                          <p:attrName>ppt_y</p:attrName>
                                        </p:attrNameLst>
                                      </p:cBhvr>
                                      <p:tavLst>
                                        <p:tav tm="0">
                                          <p:val>
                                            <p:strVal val="#ppt_y"/>
                                          </p:val>
                                        </p:tav>
                                        <p:tav tm="100000">
                                          <p:val>
                                            <p:strVal val="#ppt_y"/>
                                          </p:val>
                                        </p:tav>
                                      </p:tavLst>
                                    </p:anim>
                                  </p:childTnLst>
                                </p:cTn>
                              </p:par>
                            </p:childTnLst>
                          </p:cTn>
                        </p:par>
                        <p:par>
                          <p:cTn id="89" fill="hold">
                            <p:stCondLst>
                              <p:cond delay="11000"/>
                            </p:stCondLst>
                            <p:childTnLst>
                              <p:par>
                                <p:cTn id="90" presetID="25" presetClass="entr" presetSubtype="0" fill="hold" nodeType="after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93"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4"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95" dur="1000" fill="hold"/>
                                        <p:tgtEl>
                                          <p:spTgt spid="11"/>
                                        </p:tgtEl>
                                        <p:attrNameLst>
                                          <p:attrName>ppt_h</p:attrName>
                                        </p:attrNameLst>
                                      </p:cBhvr>
                                      <p:tavLst>
                                        <p:tav tm="0">
                                          <p:val>
                                            <p:strVal val="#ppt_h"/>
                                          </p:val>
                                        </p:tav>
                                        <p:tav tm="100000">
                                          <p:val>
                                            <p:strVal val="#ppt_h"/>
                                          </p:val>
                                        </p:tav>
                                      </p:tavLst>
                                    </p:anim>
                                    <p:anim calcmode="lin" valueType="num">
                                      <p:cBhvr>
                                        <p:cTn id="96"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97"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98"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99" dur="1000" decel="50000">
                                          <p:stCondLst>
                                            <p:cond delay="0"/>
                                          </p:stCondLst>
                                        </p:cTn>
                                        <p:tgtEl>
                                          <p:spTgt spid="11"/>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145"/>
                                        </p:tgtEl>
                                        <p:attrNameLst>
                                          <p:attrName>style.visibility</p:attrName>
                                        </p:attrNameLst>
                                      </p:cBhvr>
                                      <p:to>
                                        <p:strVal val="visible"/>
                                      </p:to>
                                    </p:set>
                                    <p:animEffect transition="in" filter="fade">
                                      <p:cBhvr>
                                        <p:cTn id="10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P spid="143" grpId="0"/>
      <p:bldP spid="144" grpId="0"/>
      <p:bldP spid="145" grpId="0"/>
      <p:bldP spid="1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488970" y="487860"/>
            <a:ext cx="3890809" cy="646331"/>
          </a:xfrm>
          <a:prstGeom prst="rect">
            <a:avLst/>
          </a:prstGeom>
          <a:noFill/>
        </p:spPr>
        <p:txBody>
          <a:bodyPr wrap="none" rtlCol="0">
            <a:spAutoFit/>
          </a:bodyPr>
          <a:lstStyle/>
          <a:p>
            <a:r>
              <a:rPr lang="zh-CN" altLang="en-US" sz="36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基本管理工作情况</a:t>
            </a:r>
            <a:endParaRPr lang="zh-CN" altLang="en-US" sz="36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04064" y="5870878"/>
            <a:ext cx="2698175" cy="1015663"/>
          </a:xfrm>
          <a:prstGeom prst="rect">
            <a:avLst/>
          </a:prstGeom>
          <a:noFill/>
          <a:effectLst/>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267781" y="4589007"/>
            <a:ext cx="2694158" cy="1182116"/>
            <a:chOff x="2267781" y="4589007"/>
            <a:chExt cx="2694158" cy="1182116"/>
          </a:xfrm>
        </p:grpSpPr>
        <p:pic>
          <p:nvPicPr>
            <p:cNvPr id="15" name="图片 14"/>
            <p:cNvPicPr>
              <a:picLocks noChangeAspect="1"/>
            </p:cNvPicPr>
            <p:nvPr/>
          </p:nvPicPr>
          <p:blipFill rotWithShape="1">
            <a:blip r:embed="rId1"/>
            <a:srcRect t="55896"/>
            <a:stretch>
              <a:fillRect/>
            </a:stretch>
          </p:blipFill>
          <p:spPr>
            <a:xfrm>
              <a:off x="2342002" y="5577183"/>
              <a:ext cx="2619937" cy="193940"/>
            </a:xfrm>
            <a:prstGeom prst="rect">
              <a:avLst/>
            </a:prstGeom>
          </p:spPr>
        </p:pic>
        <p:grpSp>
          <p:nvGrpSpPr>
            <p:cNvPr id="16" name="组合 15"/>
            <p:cNvGrpSpPr/>
            <p:nvPr/>
          </p:nvGrpSpPr>
          <p:grpSpPr>
            <a:xfrm>
              <a:off x="2267781" y="4589007"/>
              <a:ext cx="2475070" cy="1005841"/>
              <a:chOff x="2267781" y="4589007"/>
              <a:chExt cx="2475070" cy="1005841"/>
            </a:xfrm>
          </p:grpSpPr>
          <p:sp>
            <p:nvSpPr>
              <p:cNvPr id="17" name="矩形 16"/>
              <p:cNvSpPr/>
              <p:nvPr/>
            </p:nvSpPr>
            <p:spPr>
              <a:xfrm>
                <a:off x="2267781" y="4589007"/>
                <a:ext cx="2475070" cy="1005841"/>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8" name="矩形 17"/>
              <p:cNvSpPr/>
              <p:nvPr/>
            </p:nvSpPr>
            <p:spPr>
              <a:xfrm>
                <a:off x="2382535" y="4876186"/>
                <a:ext cx="1627369" cy="523220"/>
              </a:xfrm>
              <a:prstGeom prst="rect">
                <a:avLst/>
              </a:prstGeom>
            </p:spPr>
            <p:txBody>
              <a:bodyPr wrap="none">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行政管理</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sp>
        <p:nvSpPr>
          <p:cNvPr id="19" name="文本框 18"/>
          <p:cNvSpPr txBox="1"/>
          <p:nvPr/>
        </p:nvSpPr>
        <p:spPr>
          <a:xfrm>
            <a:off x="7885084" y="5854625"/>
            <a:ext cx="2698175" cy="1015663"/>
          </a:xfrm>
          <a:prstGeom prst="rect">
            <a:avLst/>
          </a:prstGeom>
          <a:noFill/>
          <a:effectLst/>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8049060" y="4591385"/>
            <a:ext cx="2694158" cy="1182116"/>
            <a:chOff x="8049060" y="4591385"/>
            <a:chExt cx="2694158" cy="1182116"/>
          </a:xfrm>
        </p:grpSpPr>
        <p:pic>
          <p:nvPicPr>
            <p:cNvPr id="21" name="图片 20"/>
            <p:cNvPicPr>
              <a:picLocks noChangeAspect="1"/>
            </p:cNvPicPr>
            <p:nvPr/>
          </p:nvPicPr>
          <p:blipFill rotWithShape="1">
            <a:blip r:embed="rId1"/>
            <a:srcRect t="55896"/>
            <a:stretch>
              <a:fillRect/>
            </a:stretch>
          </p:blipFill>
          <p:spPr>
            <a:xfrm>
              <a:off x="8123281" y="5579561"/>
              <a:ext cx="2619937" cy="193940"/>
            </a:xfrm>
            <a:prstGeom prst="rect">
              <a:avLst/>
            </a:prstGeom>
          </p:spPr>
        </p:pic>
        <p:grpSp>
          <p:nvGrpSpPr>
            <p:cNvPr id="22" name="组合 21"/>
            <p:cNvGrpSpPr/>
            <p:nvPr/>
          </p:nvGrpSpPr>
          <p:grpSpPr>
            <a:xfrm>
              <a:off x="8049060" y="4591385"/>
              <a:ext cx="2475070" cy="1005841"/>
              <a:chOff x="8049060" y="4591385"/>
              <a:chExt cx="2475070" cy="1005841"/>
            </a:xfrm>
          </p:grpSpPr>
          <p:sp>
            <p:nvSpPr>
              <p:cNvPr id="23" name="矩形 22"/>
              <p:cNvSpPr/>
              <p:nvPr/>
            </p:nvSpPr>
            <p:spPr>
              <a:xfrm>
                <a:off x="8049060" y="4591385"/>
                <a:ext cx="2475070" cy="1005841"/>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矩形 23"/>
              <p:cNvSpPr/>
              <p:nvPr/>
            </p:nvSpPr>
            <p:spPr>
              <a:xfrm>
                <a:off x="8163555" y="4859933"/>
                <a:ext cx="1627369" cy="523220"/>
              </a:xfrm>
              <a:prstGeom prst="rect">
                <a:avLst/>
              </a:prstGeom>
            </p:spPr>
            <p:txBody>
              <a:bodyPr wrap="none">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对外事务</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sp>
        <p:nvSpPr>
          <p:cNvPr id="25" name="文本框 24"/>
          <p:cNvSpPr txBox="1"/>
          <p:nvPr/>
        </p:nvSpPr>
        <p:spPr>
          <a:xfrm>
            <a:off x="2104064" y="3447699"/>
            <a:ext cx="2698175" cy="1015663"/>
          </a:xfrm>
          <a:prstGeom prst="rect">
            <a:avLst/>
          </a:prstGeom>
          <a:noFill/>
          <a:effectLst/>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260272" y="2157735"/>
            <a:ext cx="2694158" cy="1182116"/>
            <a:chOff x="2260272" y="2157735"/>
            <a:chExt cx="2694158" cy="1182116"/>
          </a:xfrm>
        </p:grpSpPr>
        <p:pic>
          <p:nvPicPr>
            <p:cNvPr id="28" name="图片 27"/>
            <p:cNvPicPr>
              <a:picLocks noChangeAspect="1"/>
            </p:cNvPicPr>
            <p:nvPr/>
          </p:nvPicPr>
          <p:blipFill rotWithShape="1">
            <a:blip r:embed="rId1"/>
            <a:srcRect t="55896"/>
            <a:stretch>
              <a:fillRect/>
            </a:stretch>
          </p:blipFill>
          <p:spPr>
            <a:xfrm>
              <a:off x="2334493" y="3145911"/>
              <a:ext cx="2619937" cy="193940"/>
            </a:xfrm>
            <a:prstGeom prst="rect">
              <a:avLst/>
            </a:prstGeom>
          </p:spPr>
        </p:pic>
        <p:grpSp>
          <p:nvGrpSpPr>
            <p:cNvPr id="29" name="组合 28"/>
            <p:cNvGrpSpPr/>
            <p:nvPr/>
          </p:nvGrpSpPr>
          <p:grpSpPr>
            <a:xfrm>
              <a:off x="2260272" y="2157735"/>
              <a:ext cx="2475070" cy="1005841"/>
              <a:chOff x="2260272" y="2157735"/>
              <a:chExt cx="2475070" cy="1005841"/>
            </a:xfrm>
          </p:grpSpPr>
          <p:sp>
            <p:nvSpPr>
              <p:cNvPr id="30" name="矩形 29"/>
              <p:cNvSpPr/>
              <p:nvPr/>
            </p:nvSpPr>
            <p:spPr>
              <a:xfrm>
                <a:off x="2260272" y="2157735"/>
                <a:ext cx="2475070" cy="1005841"/>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矩形 30"/>
              <p:cNvSpPr/>
              <p:nvPr/>
            </p:nvSpPr>
            <p:spPr>
              <a:xfrm>
                <a:off x="2382535" y="2428624"/>
                <a:ext cx="1627369" cy="523220"/>
              </a:xfrm>
              <a:prstGeom prst="rect">
                <a:avLst/>
              </a:prstGeom>
            </p:spPr>
            <p:txBody>
              <a:bodyPr wrap="none">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日常事务</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sp>
        <p:nvSpPr>
          <p:cNvPr id="32" name="文本框 31"/>
          <p:cNvSpPr txBox="1"/>
          <p:nvPr/>
        </p:nvSpPr>
        <p:spPr>
          <a:xfrm>
            <a:off x="7885084" y="3431446"/>
            <a:ext cx="2698175" cy="1015663"/>
          </a:xfrm>
          <a:prstGeom prst="rect">
            <a:avLst/>
          </a:prstGeom>
          <a:noFill/>
          <a:effectLst/>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8056986" y="2157736"/>
            <a:ext cx="2694158" cy="1182116"/>
            <a:chOff x="8056986" y="2157736"/>
            <a:chExt cx="2694158" cy="1182116"/>
          </a:xfrm>
        </p:grpSpPr>
        <p:pic>
          <p:nvPicPr>
            <p:cNvPr id="34" name="图片 33"/>
            <p:cNvPicPr>
              <a:picLocks noChangeAspect="1"/>
            </p:cNvPicPr>
            <p:nvPr/>
          </p:nvPicPr>
          <p:blipFill rotWithShape="1">
            <a:blip r:embed="rId1"/>
            <a:srcRect t="55896"/>
            <a:stretch>
              <a:fillRect/>
            </a:stretch>
          </p:blipFill>
          <p:spPr>
            <a:xfrm>
              <a:off x="8131207" y="3145912"/>
              <a:ext cx="2619937" cy="193940"/>
            </a:xfrm>
            <a:prstGeom prst="rect">
              <a:avLst/>
            </a:prstGeom>
          </p:spPr>
        </p:pic>
        <p:grpSp>
          <p:nvGrpSpPr>
            <p:cNvPr id="35" name="组合 34"/>
            <p:cNvGrpSpPr/>
            <p:nvPr/>
          </p:nvGrpSpPr>
          <p:grpSpPr>
            <a:xfrm>
              <a:off x="8056986" y="2157736"/>
              <a:ext cx="2475070" cy="1005841"/>
              <a:chOff x="8056986" y="2157736"/>
              <a:chExt cx="2475070" cy="1005841"/>
            </a:xfrm>
          </p:grpSpPr>
          <p:sp>
            <p:nvSpPr>
              <p:cNvPr id="36" name="矩形 35"/>
              <p:cNvSpPr/>
              <p:nvPr/>
            </p:nvSpPr>
            <p:spPr>
              <a:xfrm>
                <a:off x="8056986" y="2157736"/>
                <a:ext cx="2475070" cy="1005841"/>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矩形 36"/>
              <p:cNvSpPr/>
              <p:nvPr/>
            </p:nvSpPr>
            <p:spPr>
              <a:xfrm>
                <a:off x="8304000" y="2165288"/>
                <a:ext cx="1266693" cy="954107"/>
              </a:xfrm>
              <a:prstGeom prst="rect">
                <a:avLst/>
              </a:prstGeom>
            </p:spPr>
            <p:txBody>
              <a:bodyPr wrap="none">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人力资</a:t>
                </a:r>
                <a:endParaRPr lang="en-US" altLang="zh-CN" sz="2800" b="1" dirty="0" smtClean="0">
                  <a:solidFill>
                    <a:srgbClr val="FFFFFF"/>
                  </a:solidFill>
                  <a:latin typeface="幼圆" panose="02010509060101010101" pitchFamily="49" charset="-122"/>
                  <a:ea typeface="幼圆" panose="02010509060101010101" pitchFamily="49" charset="-122"/>
                </a:endParaRPr>
              </a:p>
              <a:p>
                <a:r>
                  <a:rPr lang="zh-CN" altLang="en-US" sz="2800" b="1" dirty="0" smtClean="0">
                    <a:solidFill>
                      <a:srgbClr val="FFFFFF"/>
                    </a:solidFill>
                    <a:latin typeface="幼圆" panose="02010509060101010101" pitchFamily="49" charset="-122"/>
                    <a:ea typeface="幼圆" panose="02010509060101010101" pitchFamily="49" charset="-122"/>
                  </a:rPr>
                  <a:t>源管理</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grpSp>
        <p:nvGrpSpPr>
          <p:cNvPr id="38" name="组合 37"/>
          <p:cNvGrpSpPr/>
          <p:nvPr/>
        </p:nvGrpSpPr>
        <p:grpSpPr>
          <a:xfrm>
            <a:off x="3981165" y="1752597"/>
            <a:ext cx="1584212" cy="1635535"/>
            <a:chOff x="3981165" y="1752597"/>
            <a:chExt cx="1584212" cy="1635535"/>
          </a:xfrm>
        </p:grpSpPr>
        <p:grpSp>
          <p:nvGrpSpPr>
            <p:cNvPr id="39" name="组合 38"/>
            <p:cNvGrpSpPr/>
            <p:nvPr/>
          </p:nvGrpSpPr>
          <p:grpSpPr>
            <a:xfrm>
              <a:off x="3981165" y="1752597"/>
              <a:ext cx="1584212" cy="1635535"/>
              <a:chOff x="4156895" y="2537100"/>
              <a:chExt cx="1237654" cy="1277751"/>
            </a:xfrm>
          </p:grpSpPr>
          <p:sp>
            <p:nvSpPr>
              <p:cNvPr id="41" name="椭圆 40"/>
              <p:cNvSpPr/>
              <p:nvPr/>
            </p:nvSpPr>
            <p:spPr>
              <a:xfrm>
                <a:off x="4267030" y="2729426"/>
                <a:ext cx="973138" cy="973137"/>
              </a:xfrm>
              <a:prstGeom prst="ellipse">
                <a:avLst/>
              </a:prstGeom>
              <a:gradFill>
                <a:gsLst>
                  <a:gs pos="0">
                    <a:srgbClr val="E30613"/>
                  </a:gs>
                  <a:gs pos="100000">
                    <a:srgbClr val="81040B"/>
                  </a:gs>
                </a:gsLst>
                <a:lin ang="3600000" scaled="0"/>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2" name="椭圆 41"/>
              <p:cNvSpPr/>
              <p:nvPr/>
            </p:nvSpPr>
            <p:spPr>
              <a:xfrm>
                <a:off x="4159976" y="2621443"/>
                <a:ext cx="1193408" cy="1193408"/>
              </a:xfrm>
              <a:prstGeom prst="ellipse">
                <a:avLst/>
              </a:prstGeom>
              <a:gradFill>
                <a:gsLst>
                  <a:gs pos="100000">
                    <a:schemeClr val="bg1">
                      <a:alpha val="20000"/>
                    </a:schemeClr>
                  </a:gs>
                  <a:gs pos="45000">
                    <a:schemeClr val="bg1">
                      <a:alpha val="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3" name="任意多边形 42"/>
              <p:cNvSpPr/>
              <p:nvPr/>
            </p:nvSpPr>
            <p:spPr>
              <a:xfrm>
                <a:off x="4156895" y="2619291"/>
                <a:ext cx="1060362" cy="1060361"/>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4" name="椭圆 43"/>
              <p:cNvSpPr/>
              <p:nvPr/>
            </p:nvSpPr>
            <p:spPr>
              <a:xfrm>
                <a:off x="4225985" y="2537100"/>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椭圆 44"/>
              <p:cNvSpPr/>
              <p:nvPr/>
            </p:nvSpPr>
            <p:spPr>
              <a:xfrm rot="19629600">
                <a:off x="4718497" y="345914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40" name="矩形 39"/>
            <p:cNvSpPr/>
            <p:nvPr/>
          </p:nvSpPr>
          <p:spPr>
            <a:xfrm>
              <a:off x="4210062" y="2099872"/>
              <a:ext cx="1104893" cy="904863"/>
            </a:xfrm>
            <a:prstGeom prst="rect">
              <a:avLst/>
            </a:prstGeom>
            <a:noFill/>
          </p:spPr>
          <p:txBody>
            <a:bodyPr wrap="square" rtlCol="0" anchor="ctr">
              <a:spAutoFit/>
            </a:bodyPr>
            <a:lstStyle/>
            <a:p>
              <a:pPr algn="ctr" defTabSz="913765" fontAlgn="ctr">
                <a:lnSpc>
                  <a:spcPct val="120000"/>
                </a:lnSpc>
              </a:pPr>
              <a:r>
                <a:rPr lang="en-US" altLang="zh-CN" sz="4400" dirty="0" smtClean="0">
                  <a:solidFill>
                    <a:srgbClr val="FDFDFD"/>
                  </a:solidFill>
                  <a:latin typeface="Arial" panose="020B0604020202020204" pitchFamily="34" charset="0"/>
                  <a:cs typeface="Arial" panose="020B0604020202020204" pitchFamily="34" charset="0"/>
                </a:rPr>
                <a:t>01</a:t>
              </a:r>
              <a:endParaRPr lang="zh-CN" altLang="en-US" sz="4400" dirty="0">
                <a:solidFill>
                  <a:srgbClr val="FDFDFD"/>
                </a:solidFill>
                <a:latin typeface="Arial" panose="020B0604020202020204" pitchFamily="34" charset="0"/>
                <a:cs typeface="Arial" panose="020B0604020202020204" pitchFamily="34" charset="0"/>
              </a:endParaRPr>
            </a:p>
          </p:txBody>
        </p:sp>
      </p:grpSp>
      <p:grpSp>
        <p:nvGrpSpPr>
          <p:cNvPr id="46" name="组合 45"/>
          <p:cNvGrpSpPr/>
          <p:nvPr/>
        </p:nvGrpSpPr>
        <p:grpSpPr>
          <a:xfrm>
            <a:off x="9763812" y="1752601"/>
            <a:ext cx="1598287" cy="1641354"/>
            <a:chOff x="9763812" y="1752601"/>
            <a:chExt cx="1598287" cy="1641354"/>
          </a:xfrm>
        </p:grpSpPr>
        <p:grpSp>
          <p:nvGrpSpPr>
            <p:cNvPr id="47" name="组合 46"/>
            <p:cNvGrpSpPr/>
            <p:nvPr/>
          </p:nvGrpSpPr>
          <p:grpSpPr>
            <a:xfrm>
              <a:off x="9763812" y="1752601"/>
              <a:ext cx="1598287" cy="1641354"/>
              <a:chOff x="9393974" y="3695460"/>
              <a:chExt cx="1248649" cy="1282296"/>
            </a:xfrm>
          </p:grpSpPr>
          <p:sp>
            <p:nvSpPr>
              <p:cNvPr id="49" name="椭圆 48"/>
              <p:cNvSpPr/>
              <p:nvPr/>
            </p:nvSpPr>
            <p:spPr>
              <a:xfrm>
                <a:off x="9515104" y="3887786"/>
                <a:ext cx="973138" cy="973137"/>
              </a:xfrm>
              <a:prstGeom prst="ellipse">
                <a:avLst/>
              </a:prstGeom>
              <a:gradFill>
                <a:gsLst>
                  <a:gs pos="0">
                    <a:srgbClr val="E30613"/>
                  </a:gs>
                  <a:gs pos="100000">
                    <a:srgbClr val="81040B"/>
                  </a:gs>
                </a:gsLst>
                <a:lin ang="3600000" scaled="0"/>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0" name="椭圆 49"/>
              <p:cNvSpPr/>
              <p:nvPr/>
            </p:nvSpPr>
            <p:spPr>
              <a:xfrm>
                <a:off x="9420606" y="3784348"/>
                <a:ext cx="1193408" cy="1193408"/>
              </a:xfrm>
              <a:prstGeom prst="ellipse">
                <a:avLst/>
              </a:prstGeom>
              <a:gradFill>
                <a:gsLst>
                  <a:gs pos="100000">
                    <a:schemeClr val="bg1">
                      <a:alpha val="20000"/>
                    </a:schemeClr>
                  </a:gs>
                  <a:gs pos="45000">
                    <a:schemeClr val="bg1">
                      <a:alpha val="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1" name="任意多边形 50"/>
              <p:cNvSpPr/>
              <p:nvPr/>
            </p:nvSpPr>
            <p:spPr>
              <a:xfrm>
                <a:off x="9393974" y="3777650"/>
                <a:ext cx="1060362" cy="1060361"/>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椭圆 51"/>
              <p:cNvSpPr/>
              <p:nvPr/>
            </p:nvSpPr>
            <p:spPr>
              <a:xfrm>
                <a:off x="9474059" y="3695460"/>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3" name="椭圆 52"/>
              <p:cNvSpPr/>
              <p:nvPr/>
            </p:nvSpPr>
            <p:spPr>
              <a:xfrm rot="19629600">
                <a:off x="9966571" y="461750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48" name="矩形 47"/>
            <p:cNvSpPr/>
            <p:nvPr/>
          </p:nvSpPr>
          <p:spPr>
            <a:xfrm>
              <a:off x="9997635" y="2129660"/>
              <a:ext cx="1104893" cy="904863"/>
            </a:xfrm>
            <a:prstGeom prst="rect">
              <a:avLst/>
            </a:prstGeom>
            <a:noFill/>
          </p:spPr>
          <p:txBody>
            <a:bodyPr wrap="square" rtlCol="0" anchor="ctr">
              <a:spAutoFit/>
            </a:bodyPr>
            <a:lstStyle/>
            <a:p>
              <a:pPr algn="ctr" defTabSz="913765" fontAlgn="ctr">
                <a:lnSpc>
                  <a:spcPct val="120000"/>
                </a:lnSpc>
              </a:pPr>
              <a:r>
                <a:rPr lang="en-US" altLang="zh-CN" sz="4400" dirty="0" smtClean="0">
                  <a:solidFill>
                    <a:srgbClr val="FDFDFD"/>
                  </a:solidFill>
                  <a:latin typeface="Arial" panose="020B0604020202020204" pitchFamily="34" charset="0"/>
                  <a:cs typeface="Arial" panose="020B0604020202020204" pitchFamily="34" charset="0"/>
                </a:rPr>
                <a:t>02</a:t>
              </a:r>
              <a:endParaRPr lang="zh-CN" altLang="en-US" sz="4400" dirty="0">
                <a:solidFill>
                  <a:srgbClr val="FDFDFD"/>
                </a:solidFill>
                <a:latin typeface="Arial" panose="020B0604020202020204" pitchFamily="34" charset="0"/>
                <a:cs typeface="Arial" panose="020B0604020202020204" pitchFamily="34" charset="0"/>
              </a:endParaRPr>
            </a:p>
          </p:txBody>
        </p:sp>
      </p:grpSp>
      <p:grpSp>
        <p:nvGrpSpPr>
          <p:cNvPr id="54" name="组合 53"/>
          <p:cNvGrpSpPr/>
          <p:nvPr/>
        </p:nvGrpSpPr>
        <p:grpSpPr>
          <a:xfrm>
            <a:off x="3988670" y="4183872"/>
            <a:ext cx="1584213" cy="1619969"/>
            <a:chOff x="3988670" y="4183872"/>
            <a:chExt cx="1584213" cy="1619969"/>
          </a:xfrm>
        </p:grpSpPr>
        <p:grpSp>
          <p:nvGrpSpPr>
            <p:cNvPr id="55" name="组合 54"/>
            <p:cNvGrpSpPr/>
            <p:nvPr/>
          </p:nvGrpSpPr>
          <p:grpSpPr>
            <a:xfrm>
              <a:off x="3988670" y="4183872"/>
              <a:ext cx="1584213" cy="1619969"/>
              <a:chOff x="9404968" y="3695460"/>
              <a:chExt cx="1237655" cy="1265589"/>
            </a:xfrm>
          </p:grpSpPr>
          <p:sp>
            <p:nvSpPr>
              <p:cNvPr id="57" name="椭圆 56"/>
              <p:cNvSpPr/>
              <p:nvPr/>
            </p:nvSpPr>
            <p:spPr>
              <a:xfrm>
                <a:off x="9515104" y="3887786"/>
                <a:ext cx="973138" cy="973137"/>
              </a:xfrm>
              <a:prstGeom prst="ellipse">
                <a:avLst/>
              </a:prstGeom>
              <a:gradFill>
                <a:gsLst>
                  <a:gs pos="0">
                    <a:srgbClr val="E30613"/>
                  </a:gs>
                  <a:gs pos="100000">
                    <a:srgbClr val="81040B"/>
                  </a:gs>
                </a:gsLst>
                <a:lin ang="3600000" scaled="0"/>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8" name="椭圆 57"/>
              <p:cNvSpPr/>
              <p:nvPr/>
            </p:nvSpPr>
            <p:spPr>
              <a:xfrm>
                <a:off x="9414306" y="3767641"/>
                <a:ext cx="1193408" cy="1193408"/>
              </a:xfrm>
              <a:prstGeom prst="ellipse">
                <a:avLst/>
              </a:prstGeom>
              <a:gradFill>
                <a:gsLst>
                  <a:gs pos="100000">
                    <a:schemeClr val="bg1">
                      <a:alpha val="20000"/>
                    </a:schemeClr>
                  </a:gs>
                  <a:gs pos="45000">
                    <a:schemeClr val="bg1">
                      <a:alpha val="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9" name="任意多边形 58"/>
              <p:cNvSpPr/>
              <p:nvPr/>
            </p:nvSpPr>
            <p:spPr>
              <a:xfrm>
                <a:off x="9404968" y="3777651"/>
                <a:ext cx="1060362" cy="1060361"/>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0" name="椭圆 59"/>
              <p:cNvSpPr/>
              <p:nvPr/>
            </p:nvSpPr>
            <p:spPr>
              <a:xfrm>
                <a:off x="9474059" y="3695460"/>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1" name="椭圆 60"/>
              <p:cNvSpPr/>
              <p:nvPr/>
            </p:nvSpPr>
            <p:spPr>
              <a:xfrm rot="19629600">
                <a:off x="9966571" y="461750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56" name="矩形 55"/>
            <p:cNvSpPr/>
            <p:nvPr/>
          </p:nvSpPr>
          <p:spPr>
            <a:xfrm>
              <a:off x="4199148" y="4538842"/>
              <a:ext cx="1104893" cy="904863"/>
            </a:xfrm>
            <a:prstGeom prst="rect">
              <a:avLst/>
            </a:prstGeom>
            <a:noFill/>
          </p:spPr>
          <p:txBody>
            <a:bodyPr wrap="square" rtlCol="0" anchor="ctr">
              <a:spAutoFit/>
            </a:bodyPr>
            <a:lstStyle/>
            <a:p>
              <a:pPr algn="ctr" defTabSz="913765" fontAlgn="ctr">
                <a:lnSpc>
                  <a:spcPct val="120000"/>
                </a:lnSpc>
              </a:pPr>
              <a:r>
                <a:rPr lang="en-US" altLang="zh-CN" sz="4400" dirty="0" smtClean="0">
                  <a:solidFill>
                    <a:srgbClr val="FDFDFD"/>
                  </a:solidFill>
                  <a:latin typeface="Arial" panose="020B0604020202020204" pitchFamily="34" charset="0"/>
                  <a:cs typeface="Arial" panose="020B0604020202020204" pitchFamily="34" charset="0"/>
                </a:rPr>
                <a:t>03</a:t>
              </a:r>
              <a:endParaRPr lang="zh-CN" altLang="en-US" sz="4400" dirty="0">
                <a:solidFill>
                  <a:srgbClr val="FDFDFD"/>
                </a:solidFill>
                <a:latin typeface="Arial" panose="020B0604020202020204" pitchFamily="34" charset="0"/>
                <a:cs typeface="Arial" panose="020B0604020202020204" pitchFamily="34" charset="0"/>
              </a:endParaRPr>
            </a:p>
          </p:txBody>
        </p:sp>
      </p:grpSp>
      <p:grpSp>
        <p:nvGrpSpPr>
          <p:cNvPr id="62" name="组合 61"/>
          <p:cNvGrpSpPr/>
          <p:nvPr/>
        </p:nvGrpSpPr>
        <p:grpSpPr>
          <a:xfrm>
            <a:off x="9783586" y="4186250"/>
            <a:ext cx="1570577" cy="1630405"/>
            <a:chOff x="9783586" y="4186250"/>
            <a:chExt cx="1570577" cy="1630405"/>
          </a:xfrm>
        </p:grpSpPr>
        <p:grpSp>
          <p:nvGrpSpPr>
            <p:cNvPr id="63" name="组合 62"/>
            <p:cNvGrpSpPr/>
            <p:nvPr/>
          </p:nvGrpSpPr>
          <p:grpSpPr>
            <a:xfrm>
              <a:off x="9783586" y="4186250"/>
              <a:ext cx="1570577" cy="1630405"/>
              <a:chOff x="4167547" y="2537100"/>
              <a:chExt cx="1227002" cy="1273742"/>
            </a:xfrm>
          </p:grpSpPr>
          <p:sp>
            <p:nvSpPr>
              <p:cNvPr id="65" name="椭圆 64"/>
              <p:cNvSpPr/>
              <p:nvPr/>
            </p:nvSpPr>
            <p:spPr>
              <a:xfrm>
                <a:off x="4267030" y="2729426"/>
                <a:ext cx="973138" cy="973137"/>
              </a:xfrm>
              <a:prstGeom prst="ellipse">
                <a:avLst/>
              </a:prstGeom>
              <a:gradFill>
                <a:gsLst>
                  <a:gs pos="0">
                    <a:srgbClr val="E30613"/>
                  </a:gs>
                  <a:gs pos="100000">
                    <a:srgbClr val="81040B"/>
                  </a:gs>
                </a:gsLst>
                <a:lin ang="3600000" scaled="0"/>
              </a:gra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6" name="椭圆 65"/>
              <p:cNvSpPr/>
              <p:nvPr/>
            </p:nvSpPr>
            <p:spPr>
              <a:xfrm>
                <a:off x="4167547" y="2617434"/>
                <a:ext cx="1193408" cy="1193408"/>
              </a:xfrm>
              <a:prstGeom prst="ellipse">
                <a:avLst/>
              </a:prstGeom>
              <a:gradFill>
                <a:gsLst>
                  <a:gs pos="100000">
                    <a:schemeClr val="bg1">
                      <a:alpha val="20000"/>
                    </a:schemeClr>
                  </a:gs>
                  <a:gs pos="45000">
                    <a:schemeClr val="bg1">
                      <a:alpha val="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7" name="任意多边形 66"/>
              <p:cNvSpPr/>
              <p:nvPr/>
            </p:nvSpPr>
            <p:spPr>
              <a:xfrm>
                <a:off x="4167885" y="2619291"/>
                <a:ext cx="1060362" cy="1060361"/>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8" name="椭圆 67"/>
              <p:cNvSpPr/>
              <p:nvPr/>
            </p:nvSpPr>
            <p:spPr>
              <a:xfrm>
                <a:off x="4225985" y="2537100"/>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9" name="椭圆 68"/>
              <p:cNvSpPr/>
              <p:nvPr/>
            </p:nvSpPr>
            <p:spPr>
              <a:xfrm rot="19629600">
                <a:off x="4718497" y="345914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64" name="矩形 63"/>
            <p:cNvSpPr/>
            <p:nvPr/>
          </p:nvSpPr>
          <p:spPr>
            <a:xfrm>
              <a:off x="9986721" y="4568630"/>
              <a:ext cx="1104893" cy="904863"/>
            </a:xfrm>
            <a:prstGeom prst="rect">
              <a:avLst/>
            </a:prstGeom>
            <a:noFill/>
          </p:spPr>
          <p:txBody>
            <a:bodyPr wrap="square" rtlCol="0" anchor="ctr">
              <a:spAutoFit/>
            </a:bodyPr>
            <a:lstStyle/>
            <a:p>
              <a:pPr algn="ctr" defTabSz="913765" fontAlgn="ctr">
                <a:lnSpc>
                  <a:spcPct val="120000"/>
                </a:lnSpc>
              </a:pPr>
              <a:r>
                <a:rPr lang="en-US" altLang="zh-CN" sz="4400" dirty="0" smtClean="0">
                  <a:solidFill>
                    <a:srgbClr val="FDFDFD"/>
                  </a:solidFill>
                  <a:latin typeface="Arial" panose="020B0604020202020204" pitchFamily="34" charset="0"/>
                  <a:cs typeface="Arial" panose="020B0604020202020204" pitchFamily="34" charset="0"/>
                </a:rPr>
                <a:t>04</a:t>
              </a:r>
              <a:endParaRPr lang="zh-CN" altLang="en-US" sz="4400" dirty="0">
                <a:solidFill>
                  <a:srgbClr val="FDFDFD"/>
                </a:solidFill>
                <a:latin typeface="Arial" panose="020B0604020202020204" pitchFamily="34" charset="0"/>
                <a:cs typeface="Arial" panose="020B0604020202020204" pitchFamily="34" charset="0"/>
              </a:endParaRPr>
            </a:p>
          </p:txBody>
        </p:sp>
      </p:grpSp>
      <p:grpSp>
        <p:nvGrpSpPr>
          <p:cNvPr id="70" name="组合 69"/>
          <p:cNvGrpSpPr/>
          <p:nvPr/>
        </p:nvGrpSpPr>
        <p:grpSpPr>
          <a:xfrm>
            <a:off x="952834" y="1805329"/>
            <a:ext cx="1437014" cy="1652450"/>
            <a:chOff x="952834" y="1805329"/>
            <a:chExt cx="1437014" cy="1652450"/>
          </a:xfrm>
        </p:grpSpPr>
        <p:grpSp>
          <p:nvGrpSpPr>
            <p:cNvPr id="71" name="组合 70"/>
            <p:cNvGrpSpPr/>
            <p:nvPr/>
          </p:nvGrpSpPr>
          <p:grpSpPr>
            <a:xfrm>
              <a:off x="952834" y="1805329"/>
              <a:ext cx="1437014" cy="1652450"/>
              <a:chOff x="1791034" y="2578294"/>
              <a:chExt cx="1122657" cy="1290965"/>
            </a:xfrm>
          </p:grpSpPr>
          <p:pic>
            <p:nvPicPr>
              <p:cNvPr id="73" name="图片 72"/>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rot="5400000">
                <a:off x="2218125" y="3173694"/>
                <a:ext cx="1290965" cy="100166"/>
              </a:xfrm>
              <a:prstGeom prst="rect">
                <a:avLst/>
              </a:prstGeom>
            </p:spPr>
          </p:pic>
          <p:pic>
            <p:nvPicPr>
              <p:cNvPr id="74" name="图片 73"/>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rot="16200000" flipH="1">
                <a:off x="1195634" y="3173694"/>
                <a:ext cx="1290965" cy="100166"/>
              </a:xfrm>
              <a:prstGeom prst="rect">
                <a:avLst/>
              </a:prstGeom>
            </p:spPr>
          </p:pic>
        </p:grpSp>
        <p:sp>
          <p:nvSpPr>
            <p:cNvPr id="72" name="Freeform 48"/>
            <p:cNvSpPr>
              <a:spLocks noEditPoints="1"/>
            </p:cNvSpPr>
            <p:nvPr/>
          </p:nvSpPr>
          <p:spPr bwMode="auto">
            <a:xfrm>
              <a:off x="1418078" y="2335471"/>
              <a:ext cx="520842" cy="49854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gradFill>
              <a:gsLst>
                <a:gs pos="0">
                  <a:srgbClr val="E30613"/>
                </a:gs>
                <a:gs pos="100000">
                  <a:srgbClr val="81040B"/>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75" name="组合 74"/>
          <p:cNvGrpSpPr/>
          <p:nvPr/>
        </p:nvGrpSpPr>
        <p:grpSpPr>
          <a:xfrm>
            <a:off x="6749548" y="1805330"/>
            <a:ext cx="1437014" cy="1652450"/>
            <a:chOff x="6749548" y="1805330"/>
            <a:chExt cx="1437014" cy="1652450"/>
          </a:xfrm>
        </p:grpSpPr>
        <p:grpSp>
          <p:nvGrpSpPr>
            <p:cNvPr id="76" name="组合 75"/>
            <p:cNvGrpSpPr/>
            <p:nvPr/>
          </p:nvGrpSpPr>
          <p:grpSpPr>
            <a:xfrm>
              <a:off x="6749548" y="1805330"/>
              <a:ext cx="1437014" cy="1652450"/>
              <a:chOff x="7039108" y="3736654"/>
              <a:chExt cx="1122657" cy="1290965"/>
            </a:xfrm>
          </p:grpSpPr>
          <p:pic>
            <p:nvPicPr>
              <p:cNvPr id="78" name="图片 77"/>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rot="5400000">
                <a:off x="7466199" y="4332054"/>
                <a:ext cx="1290965" cy="100166"/>
              </a:xfrm>
              <a:prstGeom prst="rect">
                <a:avLst/>
              </a:prstGeom>
            </p:spPr>
          </p:pic>
          <p:pic>
            <p:nvPicPr>
              <p:cNvPr id="79" name="图片 78"/>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rot="16200000" flipH="1">
                <a:off x="6443708" y="4332054"/>
                <a:ext cx="1290965" cy="100166"/>
              </a:xfrm>
              <a:prstGeom prst="rect">
                <a:avLst/>
              </a:prstGeom>
            </p:spPr>
          </p:pic>
        </p:grpSp>
        <p:sp>
          <p:nvSpPr>
            <p:cNvPr id="77" name="Freeform 26"/>
            <p:cNvSpPr>
              <a:spLocks noEditPoints="1"/>
            </p:cNvSpPr>
            <p:nvPr/>
          </p:nvSpPr>
          <p:spPr bwMode="auto">
            <a:xfrm>
              <a:off x="7272247" y="2402121"/>
              <a:ext cx="436753" cy="45886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gradFill>
              <a:gsLst>
                <a:gs pos="0">
                  <a:srgbClr val="E30613"/>
                </a:gs>
                <a:gs pos="100000">
                  <a:srgbClr val="81040B"/>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80" name="组合 79"/>
          <p:cNvGrpSpPr/>
          <p:nvPr/>
        </p:nvGrpSpPr>
        <p:grpSpPr>
          <a:xfrm>
            <a:off x="6741622" y="4238979"/>
            <a:ext cx="1437014" cy="1652450"/>
            <a:chOff x="6741622" y="4238979"/>
            <a:chExt cx="1437014" cy="1652450"/>
          </a:xfrm>
        </p:grpSpPr>
        <p:grpSp>
          <p:nvGrpSpPr>
            <p:cNvPr id="81" name="组合 80"/>
            <p:cNvGrpSpPr/>
            <p:nvPr/>
          </p:nvGrpSpPr>
          <p:grpSpPr>
            <a:xfrm>
              <a:off x="6741622" y="4238979"/>
              <a:ext cx="1437014" cy="1652450"/>
              <a:chOff x="1791034" y="2578294"/>
              <a:chExt cx="1122657" cy="1290965"/>
            </a:xfrm>
          </p:grpSpPr>
          <p:pic>
            <p:nvPicPr>
              <p:cNvPr id="83" name="图片 82"/>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rot="5400000">
                <a:off x="2218125" y="3173694"/>
                <a:ext cx="1290965" cy="100166"/>
              </a:xfrm>
              <a:prstGeom prst="rect">
                <a:avLst/>
              </a:prstGeom>
            </p:spPr>
          </p:pic>
          <p:pic>
            <p:nvPicPr>
              <p:cNvPr id="84" name="图片 83"/>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rot="16200000" flipH="1">
                <a:off x="1195634" y="3173694"/>
                <a:ext cx="1290965" cy="100166"/>
              </a:xfrm>
              <a:prstGeom prst="rect">
                <a:avLst/>
              </a:prstGeom>
            </p:spPr>
          </p:pic>
        </p:grpSp>
        <p:sp>
          <p:nvSpPr>
            <p:cNvPr id="82" name="Freeform 31"/>
            <p:cNvSpPr>
              <a:spLocks noEditPoints="1"/>
            </p:cNvSpPr>
            <p:nvPr/>
          </p:nvSpPr>
          <p:spPr bwMode="auto">
            <a:xfrm>
              <a:off x="7308438" y="4839612"/>
              <a:ext cx="401271" cy="5046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adFill>
              <a:gsLst>
                <a:gs pos="0">
                  <a:srgbClr val="E30613"/>
                </a:gs>
                <a:gs pos="100000">
                  <a:srgbClr val="81040B"/>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85" name="组合 84"/>
          <p:cNvGrpSpPr/>
          <p:nvPr/>
        </p:nvGrpSpPr>
        <p:grpSpPr>
          <a:xfrm>
            <a:off x="960343" y="4236601"/>
            <a:ext cx="1437014" cy="1652450"/>
            <a:chOff x="960343" y="4236601"/>
            <a:chExt cx="1437014" cy="1652450"/>
          </a:xfrm>
        </p:grpSpPr>
        <p:grpSp>
          <p:nvGrpSpPr>
            <p:cNvPr id="86" name="组合 85"/>
            <p:cNvGrpSpPr/>
            <p:nvPr/>
          </p:nvGrpSpPr>
          <p:grpSpPr>
            <a:xfrm>
              <a:off x="960343" y="4236601"/>
              <a:ext cx="1437014" cy="1652450"/>
              <a:chOff x="7039108" y="3736654"/>
              <a:chExt cx="1122657" cy="1290965"/>
            </a:xfrm>
          </p:grpSpPr>
          <p:pic>
            <p:nvPicPr>
              <p:cNvPr id="88" name="图片 87"/>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rot="5400000">
                <a:off x="7466199" y="4332054"/>
                <a:ext cx="1290965" cy="100166"/>
              </a:xfrm>
              <a:prstGeom prst="rect">
                <a:avLst/>
              </a:prstGeom>
            </p:spPr>
          </p:pic>
          <p:pic>
            <p:nvPicPr>
              <p:cNvPr id="89" name="图片 88"/>
              <p:cNvPicPr>
                <a:picLocks noChangeAspect="1"/>
              </p:cNvPicPr>
              <p:nvPr/>
            </p:nvPicPr>
            <p:blipFill rotWithShape="1">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rot="16200000" flipH="1">
                <a:off x="6443708" y="4332054"/>
                <a:ext cx="1290965" cy="100166"/>
              </a:xfrm>
              <a:prstGeom prst="rect">
                <a:avLst/>
              </a:prstGeom>
            </p:spPr>
          </p:pic>
        </p:grpSp>
        <p:sp>
          <p:nvSpPr>
            <p:cNvPr id="87" name="Freeform 16"/>
            <p:cNvSpPr>
              <a:spLocks noEditPoints="1"/>
            </p:cNvSpPr>
            <p:nvPr/>
          </p:nvSpPr>
          <p:spPr bwMode="auto">
            <a:xfrm>
              <a:off x="1373986" y="4857678"/>
              <a:ext cx="590366" cy="470798"/>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gradFill>
              <a:gsLst>
                <a:gs pos="0">
                  <a:srgbClr val="E30613"/>
                </a:gs>
                <a:gs pos="100000">
                  <a:srgbClr val="81040B"/>
                </a:gs>
              </a:gsLst>
              <a:lin ang="3600000" scaled="0"/>
            </a:gradFill>
            <a:ln>
              <a:noFill/>
            </a:ln>
          </p:spPr>
          <p:txBody>
            <a:bodyPr vert="horz" wrap="square" lIns="91440" tIns="45720" rIns="91440" bIns="45720" numCol="1" anchor="t" anchorCtr="0" compatLnSpc="1"/>
            <a:lstStyle/>
            <a:p>
              <a:endParaRPr lang="zh-CN" altLang="en-US">
                <a:solidFill>
                  <a:schemeClr val="accent2"/>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pageCurlDoubl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barn(outHorizontal)">
                                      <p:cBhvr>
                                        <p:cTn id="7" dur="500"/>
                                        <p:tgtEl>
                                          <p:spTgt spid="7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fltVal val="0"/>
                                          </p:val>
                                        </p:tav>
                                        <p:tav tm="100000">
                                          <p:val>
                                            <p:strVal val="#ppt_w"/>
                                          </p:val>
                                        </p:tav>
                                      </p:tavLst>
                                    </p:anim>
                                    <p:anim calcmode="lin" valueType="num">
                                      <p:cBhvr>
                                        <p:cTn id="12" dur="500" fill="hold"/>
                                        <p:tgtEl>
                                          <p:spTgt spid="38"/>
                                        </p:tgtEl>
                                        <p:attrNameLst>
                                          <p:attrName>ppt_h</p:attrName>
                                        </p:attrNameLst>
                                      </p:cBhvr>
                                      <p:tavLst>
                                        <p:tav tm="0">
                                          <p:val>
                                            <p:fltVal val="0"/>
                                          </p:val>
                                        </p:tav>
                                        <p:tav tm="100000">
                                          <p:val>
                                            <p:strVal val="#ppt_h"/>
                                          </p:val>
                                        </p:tav>
                                      </p:tavLst>
                                    </p:anim>
                                    <p:animEffect transition="in" filter="fade">
                                      <p:cBhvr>
                                        <p:cTn id="13" dur="500"/>
                                        <p:tgtEl>
                                          <p:spTgt spid="38"/>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randombar(horizontal)">
                                      <p:cBhvr>
                                        <p:cTn id="17" dur="500"/>
                                        <p:tgtEl>
                                          <p:spTgt spid="27"/>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6" presetClass="entr" presetSubtype="42"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barn(outHorizontal)">
                                      <p:cBhvr>
                                        <p:cTn id="27" dur="500"/>
                                        <p:tgtEl>
                                          <p:spTgt spid="75"/>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childTnLst>
                          </p:cTn>
                        </p:par>
                        <p:par>
                          <p:cTn id="34" fill="hold">
                            <p:stCondLst>
                              <p:cond delay="3500"/>
                            </p:stCondLst>
                            <p:childTnLst>
                              <p:par>
                                <p:cTn id="35" presetID="14" presetClass="entr" presetSubtype="1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randombar(horizontal)">
                                      <p:cBhvr>
                                        <p:cTn id="37" dur="500"/>
                                        <p:tgtEl>
                                          <p:spTgt spid="33"/>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16" presetClass="entr" presetSubtype="42" fill="hold" nodeType="after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barn(outHorizontal)">
                                      <p:cBhvr>
                                        <p:cTn id="47" dur="500"/>
                                        <p:tgtEl>
                                          <p:spTgt spid="85"/>
                                        </p:tgtEl>
                                      </p:cBhvr>
                                    </p:animEffect>
                                  </p:childTnLst>
                                </p:cTn>
                              </p:par>
                            </p:childTnLst>
                          </p:cTn>
                        </p:par>
                        <p:par>
                          <p:cTn id="48" fill="hold">
                            <p:stCondLst>
                              <p:cond delay="5500"/>
                            </p:stCondLst>
                            <p:childTnLst>
                              <p:par>
                                <p:cTn id="49" presetID="53" presetClass="entr" presetSubtype="16" fill="hold" nodeType="after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p:cTn id="51" dur="500" fill="hold"/>
                                        <p:tgtEl>
                                          <p:spTgt spid="54"/>
                                        </p:tgtEl>
                                        <p:attrNameLst>
                                          <p:attrName>ppt_w</p:attrName>
                                        </p:attrNameLst>
                                      </p:cBhvr>
                                      <p:tavLst>
                                        <p:tav tm="0">
                                          <p:val>
                                            <p:fltVal val="0"/>
                                          </p:val>
                                        </p:tav>
                                        <p:tav tm="100000">
                                          <p:val>
                                            <p:strVal val="#ppt_w"/>
                                          </p:val>
                                        </p:tav>
                                      </p:tavLst>
                                    </p:anim>
                                    <p:anim calcmode="lin" valueType="num">
                                      <p:cBhvr>
                                        <p:cTn id="52" dur="500" fill="hold"/>
                                        <p:tgtEl>
                                          <p:spTgt spid="54"/>
                                        </p:tgtEl>
                                        <p:attrNameLst>
                                          <p:attrName>ppt_h</p:attrName>
                                        </p:attrNameLst>
                                      </p:cBhvr>
                                      <p:tavLst>
                                        <p:tav tm="0">
                                          <p:val>
                                            <p:fltVal val="0"/>
                                          </p:val>
                                        </p:tav>
                                        <p:tav tm="100000">
                                          <p:val>
                                            <p:strVal val="#ppt_h"/>
                                          </p:val>
                                        </p:tav>
                                      </p:tavLst>
                                    </p:anim>
                                    <p:animEffect transition="in" filter="fade">
                                      <p:cBhvr>
                                        <p:cTn id="53" dur="500"/>
                                        <p:tgtEl>
                                          <p:spTgt spid="54"/>
                                        </p:tgtEl>
                                      </p:cBhvr>
                                    </p:animEffect>
                                  </p:childTnLst>
                                </p:cTn>
                              </p:par>
                            </p:childTnLst>
                          </p:cTn>
                        </p:par>
                        <p:par>
                          <p:cTn id="54" fill="hold">
                            <p:stCondLst>
                              <p:cond delay="6000"/>
                            </p:stCondLst>
                            <p:childTnLst>
                              <p:par>
                                <p:cTn id="55" presetID="14" presetClass="entr" presetSubtype="10"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randombar(horizontal)">
                                      <p:cBhvr>
                                        <p:cTn id="57" dur="500"/>
                                        <p:tgtEl>
                                          <p:spTgt spid="14"/>
                                        </p:tgtEl>
                                      </p:cBhvr>
                                    </p:animEffect>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6" presetClass="entr" presetSubtype="42" fill="hold" nodeType="after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barn(outHorizontal)">
                                      <p:cBhvr>
                                        <p:cTn id="67" dur="500"/>
                                        <p:tgtEl>
                                          <p:spTgt spid="80"/>
                                        </p:tgtEl>
                                      </p:cBhvr>
                                    </p:animEffect>
                                  </p:childTnLst>
                                </p:cTn>
                              </p:par>
                            </p:childTnLst>
                          </p:cTn>
                        </p:par>
                        <p:par>
                          <p:cTn id="68" fill="hold">
                            <p:stCondLst>
                              <p:cond delay="8000"/>
                            </p:stCondLst>
                            <p:childTnLst>
                              <p:par>
                                <p:cTn id="69" presetID="53" presetClass="entr" presetSubtype="16"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p:cTn id="71" dur="500" fill="hold"/>
                                        <p:tgtEl>
                                          <p:spTgt spid="62"/>
                                        </p:tgtEl>
                                        <p:attrNameLst>
                                          <p:attrName>ppt_w</p:attrName>
                                        </p:attrNameLst>
                                      </p:cBhvr>
                                      <p:tavLst>
                                        <p:tav tm="0">
                                          <p:val>
                                            <p:fltVal val="0"/>
                                          </p:val>
                                        </p:tav>
                                        <p:tav tm="100000">
                                          <p:val>
                                            <p:strVal val="#ppt_w"/>
                                          </p:val>
                                        </p:tav>
                                      </p:tavLst>
                                    </p:anim>
                                    <p:anim calcmode="lin" valueType="num">
                                      <p:cBhvr>
                                        <p:cTn id="72" dur="500" fill="hold"/>
                                        <p:tgtEl>
                                          <p:spTgt spid="62"/>
                                        </p:tgtEl>
                                        <p:attrNameLst>
                                          <p:attrName>ppt_h</p:attrName>
                                        </p:attrNameLst>
                                      </p:cBhvr>
                                      <p:tavLst>
                                        <p:tav tm="0">
                                          <p:val>
                                            <p:fltVal val="0"/>
                                          </p:val>
                                        </p:tav>
                                        <p:tav tm="100000">
                                          <p:val>
                                            <p:strVal val="#ppt_h"/>
                                          </p:val>
                                        </p:tav>
                                      </p:tavLst>
                                    </p:anim>
                                    <p:animEffect transition="in" filter="fade">
                                      <p:cBhvr>
                                        <p:cTn id="73" dur="500"/>
                                        <p:tgtEl>
                                          <p:spTgt spid="62"/>
                                        </p:tgtEl>
                                      </p:cBhvr>
                                    </p:animEffect>
                                  </p:childTnLst>
                                </p:cTn>
                              </p:par>
                            </p:childTnLst>
                          </p:cTn>
                        </p:par>
                        <p:par>
                          <p:cTn id="74" fill="hold">
                            <p:stCondLst>
                              <p:cond delay="8500"/>
                            </p:stCondLst>
                            <p:childTnLst>
                              <p:par>
                                <p:cTn id="75" presetID="14" presetClass="entr" presetSubtype="10" fill="hold"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randombar(horizontal)">
                                      <p:cBhvr>
                                        <p:cTn id="77" dur="500"/>
                                        <p:tgtEl>
                                          <p:spTgt spid="20"/>
                                        </p:tgtEl>
                                      </p:cBhvr>
                                    </p:animEffect>
                                  </p:childTnLst>
                                </p:cTn>
                              </p:par>
                            </p:childTnLst>
                          </p:cTn>
                        </p:par>
                        <p:par>
                          <p:cTn id="78" fill="hold">
                            <p:stCondLst>
                              <p:cond delay="9000"/>
                            </p:stCondLst>
                            <p:childTnLst>
                              <p:par>
                                <p:cTn id="79" presetID="42" presetClass="entr" presetSubtype="0"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1000"/>
                                        <p:tgtEl>
                                          <p:spTgt spid="19"/>
                                        </p:tgtEl>
                                      </p:cBhvr>
                                    </p:animEffect>
                                    <p:anim calcmode="lin" valueType="num">
                                      <p:cBhvr>
                                        <p:cTn id="82" dur="1000" fill="hold"/>
                                        <p:tgtEl>
                                          <p:spTgt spid="19"/>
                                        </p:tgtEl>
                                        <p:attrNameLst>
                                          <p:attrName>ppt_x</p:attrName>
                                        </p:attrNameLst>
                                      </p:cBhvr>
                                      <p:tavLst>
                                        <p:tav tm="0">
                                          <p:val>
                                            <p:strVal val="#ppt_x"/>
                                          </p:val>
                                        </p:tav>
                                        <p:tav tm="100000">
                                          <p:val>
                                            <p:strVal val="#ppt_x"/>
                                          </p:val>
                                        </p:tav>
                                      </p:tavLst>
                                    </p:anim>
                                    <p:anim calcmode="lin" valueType="num">
                                      <p:cBhvr>
                                        <p:cTn id="8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p:bldP spid="25"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482613" y="485815"/>
            <a:ext cx="3890809" cy="646331"/>
          </a:xfrm>
          <a:prstGeom prst="rect">
            <a:avLst/>
          </a:prstGeom>
          <a:noFill/>
        </p:spPr>
        <p:txBody>
          <a:bodyPr wrap="none" rtlCol="0">
            <a:spAutoFit/>
          </a:bodyPr>
          <a:lstStyle/>
          <a:p>
            <a:r>
              <a:rPr lang="zh-CN" altLang="en-US" sz="36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部门活动组织情况</a:t>
            </a:r>
            <a:endParaRPr lang="zh-CN" altLang="en-US" sz="36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890897" y="2307764"/>
            <a:ext cx="2145439" cy="2144663"/>
            <a:chOff x="1367367" y="1923540"/>
            <a:chExt cx="2091076" cy="2091076"/>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52218" y="2113784"/>
              <a:ext cx="1921373" cy="1785350"/>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16" name="组合 15"/>
            <p:cNvGrpSpPr/>
            <p:nvPr/>
          </p:nvGrpSpPr>
          <p:grpSpPr>
            <a:xfrm>
              <a:off x="1367367" y="1923540"/>
              <a:ext cx="2091076" cy="2091076"/>
              <a:chOff x="4742449" y="2216782"/>
              <a:chExt cx="3801476" cy="3801476"/>
            </a:xfrm>
          </p:grpSpPr>
          <p:sp>
            <p:nvSpPr>
              <p:cNvPr id="17" name="任意多边形 16"/>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8" name="圆角矩形 17"/>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9" name="圆角矩形 18"/>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grpSp>
        <p:nvGrpSpPr>
          <p:cNvPr id="20" name="组合 19"/>
          <p:cNvGrpSpPr/>
          <p:nvPr/>
        </p:nvGrpSpPr>
        <p:grpSpPr>
          <a:xfrm>
            <a:off x="3619994" y="2307764"/>
            <a:ext cx="2145439" cy="2144663"/>
            <a:chOff x="3751324" y="1923540"/>
            <a:chExt cx="2091076" cy="2091076"/>
          </a:xfrm>
        </p:grpSpPr>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07120" y="2094096"/>
              <a:ext cx="1921373" cy="1805037"/>
            </a:xfrm>
            <a:custGeom>
              <a:avLst/>
              <a:gdLst>
                <a:gd name="connsiteX0" fmla="*/ 0 w 2579915"/>
                <a:gd name="connsiteY0" fmla="*/ 0 h 2296884"/>
                <a:gd name="connsiteX1" fmla="*/ 2579915 w 2579915"/>
                <a:gd name="connsiteY1" fmla="*/ 0 h 2296884"/>
                <a:gd name="connsiteX2" fmla="*/ 2579915 w 2579915"/>
                <a:gd name="connsiteY2" fmla="*/ 2296884 h 2296884"/>
                <a:gd name="connsiteX3" fmla="*/ 0 w 2579915"/>
                <a:gd name="connsiteY3" fmla="*/ 2296884 h 2296884"/>
              </a:gdLst>
              <a:ahLst/>
              <a:cxnLst>
                <a:cxn ang="0">
                  <a:pos x="connsiteX0" y="connsiteY0"/>
                </a:cxn>
                <a:cxn ang="0">
                  <a:pos x="connsiteX1" y="connsiteY1"/>
                </a:cxn>
                <a:cxn ang="0">
                  <a:pos x="connsiteX2" y="connsiteY2"/>
                </a:cxn>
                <a:cxn ang="0">
                  <a:pos x="connsiteX3" y="connsiteY3"/>
                </a:cxn>
              </a:cxnLst>
              <a:rect l="l" t="t" r="r" b="b"/>
              <a:pathLst>
                <a:path w="2579915" h="2296884">
                  <a:moveTo>
                    <a:pt x="0" y="0"/>
                  </a:moveTo>
                  <a:lnTo>
                    <a:pt x="2579915" y="0"/>
                  </a:lnTo>
                  <a:lnTo>
                    <a:pt x="2579915" y="2296884"/>
                  </a:lnTo>
                  <a:lnTo>
                    <a:pt x="0" y="2296884"/>
                  </a:lnTo>
                  <a:close/>
                </a:path>
              </a:pathLst>
            </a:custGeom>
          </p:spPr>
        </p:pic>
        <p:grpSp>
          <p:nvGrpSpPr>
            <p:cNvPr id="22" name="组合 21"/>
            <p:cNvGrpSpPr/>
            <p:nvPr/>
          </p:nvGrpSpPr>
          <p:grpSpPr>
            <a:xfrm>
              <a:off x="3751324" y="1923540"/>
              <a:ext cx="2091076" cy="2091076"/>
              <a:chOff x="4742449" y="2216782"/>
              <a:chExt cx="3801476" cy="3801476"/>
            </a:xfrm>
          </p:grpSpPr>
          <p:sp>
            <p:nvSpPr>
              <p:cNvPr id="23" name="任意多边形 22"/>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4" name="圆角矩形 23"/>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5" name="圆角矩形 24"/>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grpSp>
        <p:nvGrpSpPr>
          <p:cNvPr id="27" name="组合 26"/>
          <p:cNvGrpSpPr/>
          <p:nvPr/>
        </p:nvGrpSpPr>
        <p:grpSpPr>
          <a:xfrm>
            <a:off x="6344842" y="2307763"/>
            <a:ext cx="2153932" cy="2144664"/>
            <a:chOff x="6258959" y="1923539"/>
            <a:chExt cx="2099355" cy="2091077"/>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36941" y="1923539"/>
              <a:ext cx="1921373" cy="1975593"/>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29" name="组合 28"/>
            <p:cNvGrpSpPr/>
            <p:nvPr/>
          </p:nvGrpSpPr>
          <p:grpSpPr>
            <a:xfrm>
              <a:off x="6258959" y="1923540"/>
              <a:ext cx="2091076" cy="2091076"/>
              <a:chOff x="4742449" y="2216782"/>
              <a:chExt cx="3801476" cy="3801476"/>
            </a:xfrm>
          </p:grpSpPr>
          <p:sp>
            <p:nvSpPr>
              <p:cNvPr id="30" name="任意多边形 29"/>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1" name="圆角矩形 30"/>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2" name="圆角矩形 31"/>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grpSp>
        <p:nvGrpSpPr>
          <p:cNvPr id="33" name="组合 32"/>
          <p:cNvGrpSpPr/>
          <p:nvPr/>
        </p:nvGrpSpPr>
        <p:grpSpPr>
          <a:xfrm>
            <a:off x="9073289" y="2307764"/>
            <a:ext cx="2155231" cy="2144663"/>
            <a:chOff x="8787513" y="1923540"/>
            <a:chExt cx="2100620" cy="2091076"/>
          </a:xfrm>
        </p:grpSpPr>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66762" y="2094096"/>
              <a:ext cx="1921371" cy="1805036"/>
            </a:xfrm>
            <a:custGeom>
              <a:avLst/>
              <a:gdLst>
                <a:gd name="connsiteX0" fmla="*/ 0 w 2579914"/>
                <a:gd name="connsiteY0" fmla="*/ 0 h 2296885"/>
                <a:gd name="connsiteX1" fmla="*/ 2579914 w 2579914"/>
                <a:gd name="connsiteY1" fmla="*/ 0 h 2296885"/>
                <a:gd name="connsiteX2" fmla="*/ 2579914 w 2579914"/>
                <a:gd name="connsiteY2" fmla="*/ 2296885 h 2296885"/>
                <a:gd name="connsiteX3" fmla="*/ 0 w 2579914"/>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4" h="2296885">
                  <a:moveTo>
                    <a:pt x="0" y="0"/>
                  </a:moveTo>
                  <a:lnTo>
                    <a:pt x="2579914" y="0"/>
                  </a:lnTo>
                  <a:lnTo>
                    <a:pt x="2579914" y="2296885"/>
                  </a:lnTo>
                  <a:lnTo>
                    <a:pt x="0" y="2296885"/>
                  </a:lnTo>
                  <a:close/>
                </a:path>
              </a:pathLst>
            </a:custGeom>
          </p:spPr>
        </p:pic>
        <p:grpSp>
          <p:nvGrpSpPr>
            <p:cNvPr id="35" name="组合 34"/>
            <p:cNvGrpSpPr/>
            <p:nvPr/>
          </p:nvGrpSpPr>
          <p:grpSpPr>
            <a:xfrm>
              <a:off x="8787513" y="1923540"/>
              <a:ext cx="2091076" cy="2091076"/>
              <a:chOff x="4742449" y="2216782"/>
              <a:chExt cx="3801476" cy="3801476"/>
            </a:xfrm>
          </p:grpSpPr>
          <p:sp>
            <p:nvSpPr>
              <p:cNvPr id="36" name="任意多边形 35"/>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7" name="圆角矩形 36"/>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8" name="圆角矩形 37"/>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grpSp>
        <p:nvGrpSpPr>
          <p:cNvPr id="39" name="组合 38"/>
          <p:cNvGrpSpPr/>
          <p:nvPr/>
        </p:nvGrpSpPr>
        <p:grpSpPr>
          <a:xfrm>
            <a:off x="964485" y="4901865"/>
            <a:ext cx="2061239" cy="638374"/>
            <a:chOff x="964485" y="4901865"/>
            <a:chExt cx="2061239" cy="638374"/>
          </a:xfrm>
        </p:grpSpPr>
        <p:sp>
          <p:nvSpPr>
            <p:cNvPr id="40" name="任意多边形 39"/>
            <p:cNvSpPr/>
            <p:nvPr/>
          </p:nvSpPr>
          <p:spPr>
            <a:xfrm>
              <a:off x="964485" y="4901866"/>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rgbClr val="E30613"/>
                </a:gs>
                <a:gs pos="100000">
                  <a:srgbClr val="81040B"/>
                </a:gs>
              </a:gsLst>
              <a:lin ang="36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1" name="TextBox 11"/>
            <p:cNvSpPr txBox="1"/>
            <p:nvPr/>
          </p:nvSpPr>
          <p:spPr>
            <a:xfrm>
              <a:off x="1284012" y="4901865"/>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拔河比赛</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42" name="TextBox 12"/>
          <p:cNvSpPr txBox="1"/>
          <p:nvPr/>
        </p:nvSpPr>
        <p:spPr>
          <a:xfrm>
            <a:off x="1039424" y="5667249"/>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3704194" y="4901865"/>
            <a:ext cx="2061239" cy="638373"/>
            <a:chOff x="3704194" y="4901865"/>
            <a:chExt cx="2061239" cy="638373"/>
          </a:xfrm>
        </p:grpSpPr>
        <p:sp>
          <p:nvSpPr>
            <p:cNvPr id="44" name="任意多边形 43"/>
            <p:cNvSpPr/>
            <p:nvPr/>
          </p:nvSpPr>
          <p:spPr>
            <a:xfrm>
              <a:off x="3704194" y="4901865"/>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rgbClr val="E30613"/>
                </a:gs>
                <a:gs pos="100000">
                  <a:srgbClr val="81040B"/>
                </a:gs>
              </a:gsLst>
              <a:lin ang="36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5" name="TextBox 11"/>
            <p:cNvSpPr txBox="1"/>
            <p:nvPr/>
          </p:nvSpPr>
          <p:spPr>
            <a:xfrm>
              <a:off x="4023722" y="4901865"/>
              <a:ext cx="1422184"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涉外联谊</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46" name="TextBox 12"/>
          <p:cNvSpPr txBox="1"/>
          <p:nvPr/>
        </p:nvSpPr>
        <p:spPr>
          <a:xfrm>
            <a:off x="3779134" y="5667249"/>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6443903" y="4901865"/>
            <a:ext cx="2061239" cy="638373"/>
            <a:chOff x="6443903" y="4901865"/>
            <a:chExt cx="2061239" cy="638373"/>
          </a:xfrm>
        </p:grpSpPr>
        <p:sp>
          <p:nvSpPr>
            <p:cNvPr id="48" name="任意多边形 47"/>
            <p:cNvSpPr/>
            <p:nvPr/>
          </p:nvSpPr>
          <p:spPr>
            <a:xfrm>
              <a:off x="6443903" y="4901865"/>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rgbClr val="E30613"/>
                </a:gs>
                <a:gs pos="100000">
                  <a:srgbClr val="81040B"/>
                </a:gs>
              </a:gsLst>
              <a:lin ang="36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9" name="TextBox 11"/>
            <p:cNvSpPr txBox="1"/>
            <p:nvPr/>
          </p:nvSpPr>
          <p:spPr>
            <a:xfrm>
              <a:off x="6781456" y="4901865"/>
              <a:ext cx="1422184"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技术比武</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50" name="TextBox 12"/>
          <p:cNvSpPr txBox="1"/>
          <p:nvPr/>
        </p:nvSpPr>
        <p:spPr>
          <a:xfrm>
            <a:off x="6536868" y="5667249"/>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51" name="组合 50"/>
          <p:cNvGrpSpPr/>
          <p:nvPr/>
        </p:nvGrpSpPr>
        <p:grpSpPr>
          <a:xfrm>
            <a:off x="9183612" y="4901865"/>
            <a:ext cx="2061239" cy="638373"/>
            <a:chOff x="9183612" y="4901865"/>
            <a:chExt cx="2061239" cy="638373"/>
          </a:xfrm>
        </p:grpSpPr>
        <p:sp>
          <p:nvSpPr>
            <p:cNvPr id="52" name="任意多边形 51"/>
            <p:cNvSpPr/>
            <p:nvPr/>
          </p:nvSpPr>
          <p:spPr>
            <a:xfrm>
              <a:off x="9183612" y="4901865"/>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gradFill>
              <a:gsLst>
                <a:gs pos="0">
                  <a:srgbClr val="E30613"/>
                </a:gs>
                <a:gs pos="100000">
                  <a:srgbClr val="81040B"/>
                </a:gs>
              </a:gsLst>
              <a:lin ang="36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3" name="TextBox 11"/>
            <p:cNvSpPr txBox="1"/>
            <p:nvPr/>
          </p:nvSpPr>
          <p:spPr>
            <a:xfrm>
              <a:off x="9661679" y="4901865"/>
              <a:ext cx="1112805"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红歌会</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54" name="TextBox 12"/>
          <p:cNvSpPr txBox="1"/>
          <p:nvPr/>
        </p:nvSpPr>
        <p:spPr>
          <a:xfrm>
            <a:off x="9248279" y="5665391"/>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pageCurlDoubl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 fill="hold"/>
                                        <p:tgtEl>
                                          <p:spTgt spid="14"/>
                                        </p:tgtEl>
                                        <p:attrNameLst>
                                          <p:attrName>ppt_w</p:attrName>
                                        </p:attrNameLst>
                                      </p:cBhvr>
                                      <p:tavLst>
                                        <p:tav tm="0">
                                          <p:val>
                                            <p:fltVal val="0"/>
                                          </p:val>
                                        </p:tav>
                                        <p:tav tm="100000">
                                          <p:val>
                                            <p:strVal val="#ppt_w"/>
                                          </p:val>
                                        </p:tav>
                                      </p:tavLst>
                                    </p:anim>
                                    <p:anim calcmode="lin" valueType="num">
                                      <p:cBhvr>
                                        <p:cTn id="8" dur="100" fill="hold"/>
                                        <p:tgtEl>
                                          <p:spTgt spid="14"/>
                                        </p:tgtEl>
                                        <p:attrNameLst>
                                          <p:attrName>ppt_h</p:attrName>
                                        </p:attrNameLst>
                                      </p:cBhvr>
                                      <p:tavLst>
                                        <p:tav tm="0">
                                          <p:val>
                                            <p:fltVal val="0"/>
                                          </p:val>
                                        </p:tav>
                                        <p:tav tm="100000">
                                          <p:val>
                                            <p:strVal val="#ppt_h"/>
                                          </p:val>
                                        </p:tav>
                                      </p:tavLst>
                                    </p:anim>
                                    <p:animEffect transition="in" filter="fade">
                                      <p:cBhvr>
                                        <p:cTn id="9" dur="100"/>
                                        <p:tgtEl>
                                          <p:spTgt spid="14"/>
                                        </p:tgtEl>
                                      </p:cBhvr>
                                    </p:animEffect>
                                  </p:childTnLst>
                                </p:cTn>
                              </p:par>
                              <p:par>
                                <p:cTn id="10" presetID="6" presetClass="emph" presetSubtype="0" fill="hold" nodeType="withEffect">
                                  <p:stCondLst>
                                    <p:cond delay="100"/>
                                  </p:stCondLst>
                                  <p:childTnLst>
                                    <p:animScale>
                                      <p:cBhvr>
                                        <p:cTn id="11" dur="100" fill="hold"/>
                                        <p:tgtEl>
                                          <p:spTgt spid="14"/>
                                        </p:tgtEl>
                                      </p:cBhvr>
                                      <p:by x="110000" y="110000"/>
                                    </p:animScale>
                                  </p:childTnLst>
                                </p:cTn>
                              </p:par>
                              <p:par>
                                <p:cTn id="12" presetID="6" presetClass="emph" presetSubtype="0" fill="hold" nodeType="withEffect">
                                  <p:stCondLst>
                                    <p:cond delay="200"/>
                                  </p:stCondLst>
                                  <p:childTnLst>
                                    <p:animScale>
                                      <p:cBhvr>
                                        <p:cTn id="13" dur="200" fill="hold"/>
                                        <p:tgtEl>
                                          <p:spTgt spid="14"/>
                                        </p:tgtEl>
                                      </p:cBhvr>
                                      <p:by x="90000" y="90000"/>
                                    </p:animScale>
                                  </p:childTnLst>
                                </p:cTn>
                              </p:par>
                              <p:par>
                                <p:cTn id="14" presetID="6" presetClass="emph" presetSubtype="0" fill="hold" nodeType="withEffect">
                                  <p:stCondLst>
                                    <p:cond delay="400"/>
                                  </p:stCondLst>
                                  <p:childTnLst>
                                    <p:animScale>
                                      <p:cBhvr>
                                        <p:cTn id="15" dur="100" fill="hold"/>
                                        <p:tgtEl>
                                          <p:spTgt spid="14"/>
                                        </p:tgtEl>
                                      </p:cBhvr>
                                      <p:by x="105000" y="105000"/>
                                    </p:animScale>
                                  </p:childTnLst>
                                </p:cTn>
                              </p:par>
                              <p:par>
                                <p:cTn id="16" presetID="6" presetClass="emph" presetSubtype="0" fill="hold" nodeType="withEffect">
                                  <p:stCondLst>
                                    <p:cond delay="500"/>
                                  </p:stCondLst>
                                  <p:childTnLst>
                                    <p:animScale>
                                      <p:cBhvr>
                                        <p:cTn id="17" dur="200" fill="hold"/>
                                        <p:tgtEl>
                                          <p:spTgt spid="14"/>
                                        </p:tgtEl>
                                      </p:cBhvr>
                                      <p:by x="95000" y="95000"/>
                                    </p:animScale>
                                  </p:childTnLst>
                                </p:cTn>
                              </p:par>
                            </p:childTnLst>
                          </p:cTn>
                        </p:par>
                        <p:par>
                          <p:cTn id="18" fill="hold">
                            <p:stCondLst>
                              <p:cond delay="50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100" fill="hold"/>
                                        <p:tgtEl>
                                          <p:spTgt spid="20"/>
                                        </p:tgtEl>
                                        <p:attrNameLst>
                                          <p:attrName>ppt_w</p:attrName>
                                        </p:attrNameLst>
                                      </p:cBhvr>
                                      <p:tavLst>
                                        <p:tav tm="0">
                                          <p:val>
                                            <p:fltVal val="0"/>
                                          </p:val>
                                        </p:tav>
                                        <p:tav tm="100000">
                                          <p:val>
                                            <p:strVal val="#ppt_w"/>
                                          </p:val>
                                        </p:tav>
                                      </p:tavLst>
                                    </p:anim>
                                    <p:anim calcmode="lin" valueType="num">
                                      <p:cBhvr>
                                        <p:cTn id="22" dur="100" fill="hold"/>
                                        <p:tgtEl>
                                          <p:spTgt spid="20"/>
                                        </p:tgtEl>
                                        <p:attrNameLst>
                                          <p:attrName>ppt_h</p:attrName>
                                        </p:attrNameLst>
                                      </p:cBhvr>
                                      <p:tavLst>
                                        <p:tav tm="0">
                                          <p:val>
                                            <p:fltVal val="0"/>
                                          </p:val>
                                        </p:tav>
                                        <p:tav tm="100000">
                                          <p:val>
                                            <p:strVal val="#ppt_h"/>
                                          </p:val>
                                        </p:tav>
                                      </p:tavLst>
                                    </p:anim>
                                    <p:animEffect transition="in" filter="fade">
                                      <p:cBhvr>
                                        <p:cTn id="23" dur="100"/>
                                        <p:tgtEl>
                                          <p:spTgt spid="20"/>
                                        </p:tgtEl>
                                      </p:cBhvr>
                                    </p:animEffect>
                                  </p:childTnLst>
                                </p:cTn>
                              </p:par>
                              <p:par>
                                <p:cTn id="24" presetID="6" presetClass="emph" presetSubtype="0" fill="hold" nodeType="withEffect">
                                  <p:stCondLst>
                                    <p:cond delay="100"/>
                                  </p:stCondLst>
                                  <p:childTnLst>
                                    <p:animScale>
                                      <p:cBhvr>
                                        <p:cTn id="25" dur="100" fill="hold"/>
                                        <p:tgtEl>
                                          <p:spTgt spid="20"/>
                                        </p:tgtEl>
                                      </p:cBhvr>
                                      <p:by x="110000" y="110000"/>
                                    </p:animScale>
                                  </p:childTnLst>
                                </p:cTn>
                              </p:par>
                              <p:par>
                                <p:cTn id="26" presetID="6" presetClass="emph" presetSubtype="0" fill="hold" nodeType="withEffect">
                                  <p:stCondLst>
                                    <p:cond delay="200"/>
                                  </p:stCondLst>
                                  <p:childTnLst>
                                    <p:animScale>
                                      <p:cBhvr>
                                        <p:cTn id="27" dur="200" fill="hold"/>
                                        <p:tgtEl>
                                          <p:spTgt spid="20"/>
                                        </p:tgtEl>
                                      </p:cBhvr>
                                      <p:by x="90000" y="90000"/>
                                    </p:animScale>
                                  </p:childTnLst>
                                </p:cTn>
                              </p:par>
                              <p:par>
                                <p:cTn id="28" presetID="6" presetClass="emph" presetSubtype="0" fill="hold" nodeType="withEffect">
                                  <p:stCondLst>
                                    <p:cond delay="400"/>
                                  </p:stCondLst>
                                  <p:childTnLst>
                                    <p:animScale>
                                      <p:cBhvr>
                                        <p:cTn id="29" dur="100" fill="hold"/>
                                        <p:tgtEl>
                                          <p:spTgt spid="20"/>
                                        </p:tgtEl>
                                      </p:cBhvr>
                                      <p:by x="105000" y="105000"/>
                                    </p:animScale>
                                  </p:childTnLst>
                                </p:cTn>
                              </p:par>
                              <p:par>
                                <p:cTn id="30" presetID="6" presetClass="emph" presetSubtype="0" fill="hold" nodeType="withEffect">
                                  <p:stCondLst>
                                    <p:cond delay="500"/>
                                  </p:stCondLst>
                                  <p:childTnLst>
                                    <p:animScale>
                                      <p:cBhvr>
                                        <p:cTn id="31" dur="200" fill="hold"/>
                                        <p:tgtEl>
                                          <p:spTgt spid="20"/>
                                        </p:tgtEl>
                                      </p:cBhvr>
                                      <p:by x="95000" y="95000"/>
                                    </p:animScale>
                                  </p:childTnLst>
                                </p:cTn>
                              </p:par>
                            </p:childTnLst>
                          </p:cTn>
                        </p:par>
                        <p:par>
                          <p:cTn id="32" fill="hold">
                            <p:stCondLst>
                              <p:cond delay="1000"/>
                            </p:stCondLst>
                            <p:childTnLst>
                              <p:par>
                                <p:cTn id="33" presetID="53" presetClass="entr" presetSubtype="16"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100" fill="hold"/>
                                        <p:tgtEl>
                                          <p:spTgt spid="27"/>
                                        </p:tgtEl>
                                        <p:attrNameLst>
                                          <p:attrName>ppt_w</p:attrName>
                                        </p:attrNameLst>
                                      </p:cBhvr>
                                      <p:tavLst>
                                        <p:tav tm="0">
                                          <p:val>
                                            <p:fltVal val="0"/>
                                          </p:val>
                                        </p:tav>
                                        <p:tav tm="100000">
                                          <p:val>
                                            <p:strVal val="#ppt_w"/>
                                          </p:val>
                                        </p:tav>
                                      </p:tavLst>
                                    </p:anim>
                                    <p:anim calcmode="lin" valueType="num">
                                      <p:cBhvr>
                                        <p:cTn id="36" dur="100" fill="hold"/>
                                        <p:tgtEl>
                                          <p:spTgt spid="27"/>
                                        </p:tgtEl>
                                        <p:attrNameLst>
                                          <p:attrName>ppt_h</p:attrName>
                                        </p:attrNameLst>
                                      </p:cBhvr>
                                      <p:tavLst>
                                        <p:tav tm="0">
                                          <p:val>
                                            <p:fltVal val="0"/>
                                          </p:val>
                                        </p:tav>
                                        <p:tav tm="100000">
                                          <p:val>
                                            <p:strVal val="#ppt_h"/>
                                          </p:val>
                                        </p:tav>
                                      </p:tavLst>
                                    </p:anim>
                                    <p:animEffect transition="in" filter="fade">
                                      <p:cBhvr>
                                        <p:cTn id="37" dur="100"/>
                                        <p:tgtEl>
                                          <p:spTgt spid="27"/>
                                        </p:tgtEl>
                                      </p:cBhvr>
                                    </p:animEffect>
                                  </p:childTnLst>
                                </p:cTn>
                              </p:par>
                              <p:par>
                                <p:cTn id="38" presetID="6" presetClass="emph" presetSubtype="0" fill="hold" nodeType="withEffect">
                                  <p:stCondLst>
                                    <p:cond delay="100"/>
                                  </p:stCondLst>
                                  <p:childTnLst>
                                    <p:animScale>
                                      <p:cBhvr>
                                        <p:cTn id="39" dur="100" fill="hold"/>
                                        <p:tgtEl>
                                          <p:spTgt spid="27"/>
                                        </p:tgtEl>
                                      </p:cBhvr>
                                      <p:by x="110000" y="110000"/>
                                    </p:animScale>
                                  </p:childTnLst>
                                </p:cTn>
                              </p:par>
                              <p:par>
                                <p:cTn id="40" presetID="6" presetClass="emph" presetSubtype="0" fill="hold" nodeType="withEffect">
                                  <p:stCondLst>
                                    <p:cond delay="200"/>
                                  </p:stCondLst>
                                  <p:childTnLst>
                                    <p:animScale>
                                      <p:cBhvr>
                                        <p:cTn id="41" dur="200" fill="hold"/>
                                        <p:tgtEl>
                                          <p:spTgt spid="27"/>
                                        </p:tgtEl>
                                      </p:cBhvr>
                                      <p:by x="90000" y="90000"/>
                                    </p:animScale>
                                  </p:childTnLst>
                                </p:cTn>
                              </p:par>
                              <p:par>
                                <p:cTn id="42" presetID="6" presetClass="emph" presetSubtype="0" fill="hold" nodeType="withEffect">
                                  <p:stCondLst>
                                    <p:cond delay="400"/>
                                  </p:stCondLst>
                                  <p:childTnLst>
                                    <p:animScale>
                                      <p:cBhvr>
                                        <p:cTn id="43" dur="100" fill="hold"/>
                                        <p:tgtEl>
                                          <p:spTgt spid="27"/>
                                        </p:tgtEl>
                                      </p:cBhvr>
                                      <p:by x="105000" y="105000"/>
                                    </p:animScale>
                                  </p:childTnLst>
                                </p:cTn>
                              </p:par>
                              <p:par>
                                <p:cTn id="44" presetID="6" presetClass="emph" presetSubtype="0" fill="hold" nodeType="withEffect">
                                  <p:stCondLst>
                                    <p:cond delay="500"/>
                                  </p:stCondLst>
                                  <p:childTnLst>
                                    <p:animScale>
                                      <p:cBhvr>
                                        <p:cTn id="45" dur="200" fill="hold"/>
                                        <p:tgtEl>
                                          <p:spTgt spid="27"/>
                                        </p:tgtEl>
                                      </p:cBhvr>
                                      <p:by x="95000" y="95000"/>
                                    </p:animScale>
                                  </p:childTnLst>
                                </p:cTn>
                              </p:par>
                            </p:childTnLst>
                          </p:cTn>
                        </p:par>
                        <p:par>
                          <p:cTn id="46" fill="hold">
                            <p:stCondLst>
                              <p:cond delay="1500"/>
                            </p:stCondLst>
                            <p:childTnLst>
                              <p:par>
                                <p:cTn id="47" presetID="53" presetClass="entr" presetSubtype="16"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100" fill="hold"/>
                                        <p:tgtEl>
                                          <p:spTgt spid="33"/>
                                        </p:tgtEl>
                                        <p:attrNameLst>
                                          <p:attrName>ppt_w</p:attrName>
                                        </p:attrNameLst>
                                      </p:cBhvr>
                                      <p:tavLst>
                                        <p:tav tm="0">
                                          <p:val>
                                            <p:fltVal val="0"/>
                                          </p:val>
                                        </p:tav>
                                        <p:tav tm="100000">
                                          <p:val>
                                            <p:strVal val="#ppt_w"/>
                                          </p:val>
                                        </p:tav>
                                      </p:tavLst>
                                    </p:anim>
                                    <p:anim calcmode="lin" valueType="num">
                                      <p:cBhvr>
                                        <p:cTn id="50" dur="100" fill="hold"/>
                                        <p:tgtEl>
                                          <p:spTgt spid="33"/>
                                        </p:tgtEl>
                                        <p:attrNameLst>
                                          <p:attrName>ppt_h</p:attrName>
                                        </p:attrNameLst>
                                      </p:cBhvr>
                                      <p:tavLst>
                                        <p:tav tm="0">
                                          <p:val>
                                            <p:fltVal val="0"/>
                                          </p:val>
                                        </p:tav>
                                        <p:tav tm="100000">
                                          <p:val>
                                            <p:strVal val="#ppt_h"/>
                                          </p:val>
                                        </p:tav>
                                      </p:tavLst>
                                    </p:anim>
                                    <p:animEffect transition="in" filter="fade">
                                      <p:cBhvr>
                                        <p:cTn id="51" dur="100"/>
                                        <p:tgtEl>
                                          <p:spTgt spid="33"/>
                                        </p:tgtEl>
                                      </p:cBhvr>
                                    </p:animEffect>
                                  </p:childTnLst>
                                </p:cTn>
                              </p:par>
                              <p:par>
                                <p:cTn id="52" presetID="6" presetClass="emph" presetSubtype="0" fill="hold" nodeType="withEffect">
                                  <p:stCondLst>
                                    <p:cond delay="100"/>
                                  </p:stCondLst>
                                  <p:childTnLst>
                                    <p:animScale>
                                      <p:cBhvr>
                                        <p:cTn id="53" dur="100" fill="hold"/>
                                        <p:tgtEl>
                                          <p:spTgt spid="33"/>
                                        </p:tgtEl>
                                      </p:cBhvr>
                                      <p:by x="110000" y="110000"/>
                                    </p:animScale>
                                  </p:childTnLst>
                                </p:cTn>
                              </p:par>
                              <p:par>
                                <p:cTn id="54" presetID="6" presetClass="emph" presetSubtype="0" fill="hold" nodeType="withEffect">
                                  <p:stCondLst>
                                    <p:cond delay="200"/>
                                  </p:stCondLst>
                                  <p:childTnLst>
                                    <p:animScale>
                                      <p:cBhvr>
                                        <p:cTn id="55" dur="200" fill="hold"/>
                                        <p:tgtEl>
                                          <p:spTgt spid="33"/>
                                        </p:tgtEl>
                                      </p:cBhvr>
                                      <p:by x="90000" y="90000"/>
                                    </p:animScale>
                                  </p:childTnLst>
                                </p:cTn>
                              </p:par>
                              <p:par>
                                <p:cTn id="56" presetID="6" presetClass="emph" presetSubtype="0" fill="hold" nodeType="withEffect">
                                  <p:stCondLst>
                                    <p:cond delay="400"/>
                                  </p:stCondLst>
                                  <p:childTnLst>
                                    <p:animScale>
                                      <p:cBhvr>
                                        <p:cTn id="57" dur="100" fill="hold"/>
                                        <p:tgtEl>
                                          <p:spTgt spid="33"/>
                                        </p:tgtEl>
                                      </p:cBhvr>
                                      <p:by x="105000" y="105000"/>
                                    </p:animScale>
                                  </p:childTnLst>
                                </p:cTn>
                              </p:par>
                              <p:par>
                                <p:cTn id="58" presetID="6" presetClass="emph" presetSubtype="0" fill="hold" nodeType="withEffect">
                                  <p:stCondLst>
                                    <p:cond delay="500"/>
                                  </p:stCondLst>
                                  <p:childTnLst>
                                    <p:animScale>
                                      <p:cBhvr>
                                        <p:cTn id="59" dur="200" fill="hold"/>
                                        <p:tgtEl>
                                          <p:spTgt spid="33"/>
                                        </p:tgtEl>
                                      </p:cBhvr>
                                      <p:by x="95000" y="95000"/>
                                    </p:animScale>
                                  </p:childTnLst>
                                </p:cTn>
                              </p:par>
                            </p:childTnLst>
                          </p:cTn>
                        </p:par>
                        <p:par>
                          <p:cTn id="60" fill="hold">
                            <p:stCondLst>
                              <p:cond delay="2000"/>
                            </p:stCondLst>
                            <p:childTnLst>
                              <p:par>
                                <p:cTn id="61" presetID="2" presetClass="entr" presetSubtype="4" decel="42000"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750" fill="hold"/>
                                        <p:tgtEl>
                                          <p:spTgt spid="39"/>
                                        </p:tgtEl>
                                        <p:attrNameLst>
                                          <p:attrName>ppt_x</p:attrName>
                                        </p:attrNameLst>
                                      </p:cBhvr>
                                      <p:tavLst>
                                        <p:tav tm="0">
                                          <p:val>
                                            <p:strVal val="#ppt_x"/>
                                          </p:val>
                                        </p:tav>
                                        <p:tav tm="100000">
                                          <p:val>
                                            <p:strVal val="#ppt_x"/>
                                          </p:val>
                                        </p:tav>
                                      </p:tavLst>
                                    </p:anim>
                                    <p:anim calcmode="lin" valueType="num">
                                      <p:cBhvr additive="base">
                                        <p:cTn id="64" dur="750" fill="hold"/>
                                        <p:tgtEl>
                                          <p:spTgt spid="39"/>
                                        </p:tgtEl>
                                        <p:attrNameLst>
                                          <p:attrName>ppt_y</p:attrName>
                                        </p:attrNameLst>
                                      </p:cBhvr>
                                      <p:tavLst>
                                        <p:tav tm="0">
                                          <p:val>
                                            <p:strVal val="1+#ppt_h/2"/>
                                          </p:val>
                                        </p:tav>
                                        <p:tav tm="100000">
                                          <p:val>
                                            <p:strVal val="#ppt_y"/>
                                          </p:val>
                                        </p:tav>
                                      </p:tavLst>
                                    </p:anim>
                                  </p:childTnLst>
                                </p:cTn>
                              </p:par>
                              <p:par>
                                <p:cTn id="65" presetID="2" presetClass="entr" presetSubtype="4" decel="42000" fill="hold" nodeType="withEffect">
                                  <p:stCondLst>
                                    <p:cond delay="25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750" fill="hold"/>
                                        <p:tgtEl>
                                          <p:spTgt spid="43"/>
                                        </p:tgtEl>
                                        <p:attrNameLst>
                                          <p:attrName>ppt_x</p:attrName>
                                        </p:attrNameLst>
                                      </p:cBhvr>
                                      <p:tavLst>
                                        <p:tav tm="0">
                                          <p:val>
                                            <p:strVal val="#ppt_x"/>
                                          </p:val>
                                        </p:tav>
                                        <p:tav tm="100000">
                                          <p:val>
                                            <p:strVal val="#ppt_x"/>
                                          </p:val>
                                        </p:tav>
                                      </p:tavLst>
                                    </p:anim>
                                    <p:anim calcmode="lin" valueType="num">
                                      <p:cBhvr additive="base">
                                        <p:cTn id="68" dur="750" fill="hold"/>
                                        <p:tgtEl>
                                          <p:spTgt spid="43"/>
                                        </p:tgtEl>
                                        <p:attrNameLst>
                                          <p:attrName>ppt_y</p:attrName>
                                        </p:attrNameLst>
                                      </p:cBhvr>
                                      <p:tavLst>
                                        <p:tav tm="0">
                                          <p:val>
                                            <p:strVal val="1+#ppt_h/2"/>
                                          </p:val>
                                        </p:tav>
                                        <p:tav tm="100000">
                                          <p:val>
                                            <p:strVal val="#ppt_y"/>
                                          </p:val>
                                        </p:tav>
                                      </p:tavLst>
                                    </p:anim>
                                  </p:childTnLst>
                                </p:cTn>
                              </p:par>
                              <p:par>
                                <p:cTn id="69" presetID="2" presetClass="entr" presetSubtype="4" decel="42000" fill="hold" nodeType="withEffect">
                                  <p:stCondLst>
                                    <p:cond delay="500"/>
                                  </p:stCondLst>
                                  <p:childTnLst>
                                    <p:set>
                                      <p:cBhvr>
                                        <p:cTn id="70" dur="1" fill="hold">
                                          <p:stCondLst>
                                            <p:cond delay="0"/>
                                          </p:stCondLst>
                                        </p:cTn>
                                        <p:tgtEl>
                                          <p:spTgt spid="47"/>
                                        </p:tgtEl>
                                        <p:attrNameLst>
                                          <p:attrName>style.visibility</p:attrName>
                                        </p:attrNameLst>
                                      </p:cBhvr>
                                      <p:to>
                                        <p:strVal val="visible"/>
                                      </p:to>
                                    </p:set>
                                    <p:anim calcmode="lin" valueType="num">
                                      <p:cBhvr additive="base">
                                        <p:cTn id="71" dur="750" fill="hold"/>
                                        <p:tgtEl>
                                          <p:spTgt spid="47"/>
                                        </p:tgtEl>
                                        <p:attrNameLst>
                                          <p:attrName>ppt_x</p:attrName>
                                        </p:attrNameLst>
                                      </p:cBhvr>
                                      <p:tavLst>
                                        <p:tav tm="0">
                                          <p:val>
                                            <p:strVal val="#ppt_x"/>
                                          </p:val>
                                        </p:tav>
                                        <p:tav tm="100000">
                                          <p:val>
                                            <p:strVal val="#ppt_x"/>
                                          </p:val>
                                        </p:tav>
                                      </p:tavLst>
                                    </p:anim>
                                    <p:anim calcmode="lin" valueType="num">
                                      <p:cBhvr additive="base">
                                        <p:cTn id="72" dur="750" fill="hold"/>
                                        <p:tgtEl>
                                          <p:spTgt spid="47"/>
                                        </p:tgtEl>
                                        <p:attrNameLst>
                                          <p:attrName>ppt_y</p:attrName>
                                        </p:attrNameLst>
                                      </p:cBhvr>
                                      <p:tavLst>
                                        <p:tav tm="0">
                                          <p:val>
                                            <p:strVal val="1+#ppt_h/2"/>
                                          </p:val>
                                        </p:tav>
                                        <p:tav tm="100000">
                                          <p:val>
                                            <p:strVal val="#ppt_y"/>
                                          </p:val>
                                        </p:tav>
                                      </p:tavLst>
                                    </p:anim>
                                  </p:childTnLst>
                                </p:cTn>
                              </p:par>
                              <p:par>
                                <p:cTn id="73" presetID="2" presetClass="entr" presetSubtype="4" decel="42000" fill="hold" nodeType="withEffect">
                                  <p:stCondLst>
                                    <p:cond delay="750"/>
                                  </p:stCondLst>
                                  <p:childTnLst>
                                    <p:set>
                                      <p:cBhvr>
                                        <p:cTn id="74" dur="1" fill="hold">
                                          <p:stCondLst>
                                            <p:cond delay="0"/>
                                          </p:stCondLst>
                                        </p:cTn>
                                        <p:tgtEl>
                                          <p:spTgt spid="51"/>
                                        </p:tgtEl>
                                        <p:attrNameLst>
                                          <p:attrName>style.visibility</p:attrName>
                                        </p:attrNameLst>
                                      </p:cBhvr>
                                      <p:to>
                                        <p:strVal val="visible"/>
                                      </p:to>
                                    </p:set>
                                    <p:anim calcmode="lin" valueType="num">
                                      <p:cBhvr additive="base">
                                        <p:cTn id="75" dur="750" fill="hold"/>
                                        <p:tgtEl>
                                          <p:spTgt spid="51"/>
                                        </p:tgtEl>
                                        <p:attrNameLst>
                                          <p:attrName>ppt_x</p:attrName>
                                        </p:attrNameLst>
                                      </p:cBhvr>
                                      <p:tavLst>
                                        <p:tav tm="0">
                                          <p:val>
                                            <p:strVal val="#ppt_x"/>
                                          </p:val>
                                        </p:tav>
                                        <p:tav tm="100000">
                                          <p:val>
                                            <p:strVal val="#ppt_x"/>
                                          </p:val>
                                        </p:tav>
                                      </p:tavLst>
                                    </p:anim>
                                    <p:anim calcmode="lin" valueType="num">
                                      <p:cBhvr additive="base">
                                        <p:cTn id="76" dur="750" fill="hold"/>
                                        <p:tgtEl>
                                          <p:spTgt spid="51"/>
                                        </p:tgtEl>
                                        <p:attrNameLst>
                                          <p:attrName>ppt_y</p:attrName>
                                        </p:attrNameLst>
                                      </p:cBhvr>
                                      <p:tavLst>
                                        <p:tav tm="0">
                                          <p:val>
                                            <p:strVal val="1+#ppt_h/2"/>
                                          </p:val>
                                        </p:tav>
                                        <p:tav tm="100000">
                                          <p:val>
                                            <p:strVal val="#ppt_y"/>
                                          </p:val>
                                        </p:tav>
                                      </p:tavLst>
                                    </p:anim>
                                  </p:childTnLst>
                                </p:cTn>
                              </p:par>
                            </p:childTnLst>
                          </p:cTn>
                        </p:par>
                        <p:par>
                          <p:cTn id="77" fill="hold">
                            <p:stCondLst>
                              <p:cond delay="3000"/>
                            </p:stCondLst>
                            <p:childTnLst>
                              <p:par>
                                <p:cTn id="78" presetID="22" presetClass="entr" presetSubtype="1"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up)">
                                      <p:cBhvr>
                                        <p:cTn id="80" dur="500"/>
                                        <p:tgtEl>
                                          <p:spTgt spid="42"/>
                                        </p:tgtEl>
                                      </p:cBhvr>
                                    </p:animEffect>
                                  </p:childTnLst>
                                </p:cTn>
                              </p:par>
                            </p:childTnLst>
                          </p:cTn>
                        </p:par>
                        <p:par>
                          <p:cTn id="81" fill="hold">
                            <p:stCondLst>
                              <p:cond delay="3500"/>
                            </p:stCondLst>
                            <p:childTnLst>
                              <p:par>
                                <p:cTn id="82" presetID="22" presetClass="entr" presetSubtype="1" fill="hold" grpId="0" nodeType="after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wipe(up)">
                                      <p:cBhvr>
                                        <p:cTn id="84" dur="500"/>
                                        <p:tgtEl>
                                          <p:spTgt spid="46"/>
                                        </p:tgtEl>
                                      </p:cBhvr>
                                    </p:animEffect>
                                  </p:childTnLst>
                                </p:cTn>
                              </p:par>
                            </p:childTnLst>
                          </p:cTn>
                        </p:par>
                        <p:par>
                          <p:cTn id="85" fill="hold">
                            <p:stCondLst>
                              <p:cond delay="4000"/>
                            </p:stCondLst>
                            <p:childTnLst>
                              <p:par>
                                <p:cTn id="86" presetID="22" presetClass="entr" presetSubtype="1"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up)">
                                      <p:cBhvr>
                                        <p:cTn id="88" dur="500"/>
                                        <p:tgtEl>
                                          <p:spTgt spid="50"/>
                                        </p:tgtEl>
                                      </p:cBhvr>
                                    </p:animEffect>
                                  </p:childTnLst>
                                </p:cTn>
                              </p:par>
                            </p:childTnLst>
                          </p:cTn>
                        </p:par>
                        <p:par>
                          <p:cTn id="89" fill="hold">
                            <p:stCondLst>
                              <p:cond delay="4500"/>
                            </p:stCondLst>
                            <p:childTnLst>
                              <p:par>
                                <p:cTn id="90" presetID="22" presetClass="entr" presetSubtype="1" fill="hold" grpId="0" nodeType="afterEffect">
                                  <p:stCondLst>
                                    <p:cond delay="0"/>
                                  </p:stCondLst>
                                  <p:childTnLst>
                                    <p:set>
                                      <p:cBhvr>
                                        <p:cTn id="91" dur="1" fill="hold">
                                          <p:stCondLst>
                                            <p:cond delay="0"/>
                                          </p:stCondLst>
                                        </p:cTn>
                                        <p:tgtEl>
                                          <p:spTgt spid="54"/>
                                        </p:tgtEl>
                                        <p:attrNameLst>
                                          <p:attrName>style.visibility</p:attrName>
                                        </p:attrNameLst>
                                      </p:cBhvr>
                                      <p:to>
                                        <p:strVal val="visible"/>
                                      </p:to>
                                    </p:set>
                                    <p:animEffect transition="in" filter="wipe(up)">
                                      <p:cBhvr>
                                        <p:cTn id="9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6" grpId="0"/>
      <p:bldP spid="50" grpId="0"/>
      <p:bldP spid="5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2074055" y="391393"/>
            <a:ext cx="4720640" cy="924474"/>
            <a:chOff x="322748" y="3665374"/>
            <a:chExt cx="5680529" cy="1027864"/>
          </a:xfrm>
        </p:grpSpPr>
        <p:sp>
          <p:nvSpPr>
            <p:cNvPr id="108" name="圆角矩形 107"/>
            <p:cNvSpPr/>
            <p:nvPr/>
          </p:nvSpPr>
          <p:spPr>
            <a:xfrm>
              <a:off x="322748" y="3665374"/>
              <a:ext cx="5680529" cy="1027864"/>
            </a:xfrm>
            <a:prstGeom prst="roundRect">
              <a:avLst>
                <a:gd name="adj" fmla="val 50000"/>
              </a:avLst>
            </a:prstGeom>
            <a:gradFill>
              <a:gsLst>
                <a:gs pos="0">
                  <a:schemeClr val="bg1"/>
                </a:gs>
                <a:gs pos="100000">
                  <a:srgbClr val="D1D1D1"/>
                </a:gs>
              </a:gsLst>
              <a:lin ang="54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a:off x="516699" y="3785998"/>
              <a:ext cx="5277329" cy="784227"/>
            </a:xfrm>
            <a:prstGeom prst="roundRect">
              <a:avLst>
                <a:gd name="adj" fmla="val 50000"/>
              </a:avLst>
            </a:prstGeom>
            <a:gradFill>
              <a:gsLst>
                <a:gs pos="0">
                  <a:schemeClr val="bg1"/>
                </a:gs>
                <a:gs pos="100000">
                  <a:srgbClr val="D1D1D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628112" y="256196"/>
            <a:ext cx="1168243" cy="1168244"/>
            <a:chOff x="4833150" y="1266579"/>
            <a:chExt cx="2526552" cy="2526552"/>
          </a:xfrm>
        </p:grpSpPr>
        <p:grpSp>
          <p:nvGrpSpPr>
            <p:cNvPr id="111" name="组合 110"/>
            <p:cNvGrpSpPr/>
            <p:nvPr/>
          </p:nvGrpSpPr>
          <p:grpSpPr>
            <a:xfrm>
              <a:off x="4833150" y="1266579"/>
              <a:ext cx="2526552" cy="2526552"/>
              <a:chOff x="6585478" y="1661232"/>
              <a:chExt cx="928740" cy="928740"/>
            </a:xfrm>
          </p:grpSpPr>
          <p:sp>
            <p:nvSpPr>
              <p:cNvPr id="113" name="椭圆 112"/>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4" name="圆角矩形 113"/>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5" name="椭圆 114"/>
              <p:cNvSpPr>
                <a:spLocks noChangeAspect="1"/>
              </p:cNvSpPr>
              <p:nvPr/>
            </p:nvSpPr>
            <p:spPr>
              <a:xfrm>
                <a:off x="6740229" y="1819936"/>
                <a:ext cx="619237" cy="619237"/>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文本框 47"/>
            <p:cNvSpPr/>
            <p:nvPr/>
          </p:nvSpPr>
          <p:spPr>
            <a:xfrm>
              <a:off x="5469546" y="1875165"/>
              <a:ext cx="1214076" cy="1264688"/>
            </a:xfrm>
            <a:prstGeom prst="rect">
              <a:avLst/>
            </a:prstGeom>
            <a:noFill/>
            <a:ln w="9525">
              <a:noFill/>
            </a:ln>
          </p:spPr>
          <p:txBody>
            <a:bodyPr wrap="none">
              <a:spAutoFit/>
            </a:bodyPr>
            <a:lstStyle>
              <a:lvl1pPr marL="0" lvl="0"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Clr>
                  <a:srgbClr val="000000"/>
                </a:buClr>
                <a:buFont typeface="Arial" panose="020B0604020202020204" pitchFamily="34" charset="0"/>
                <a:defRPr sz="1800" kern="1200" baseline="0">
                  <a:solidFill>
                    <a:schemeClr val="tx1"/>
                  </a:solidFill>
                  <a:latin typeface="+mn-lt"/>
                  <a:ea typeface="+mn-ea"/>
                  <a:cs typeface="+mn-cs"/>
                </a:defRPr>
              </a:lvl9pPr>
            </a:lstStyle>
            <a:p>
              <a:pPr lvl="0">
                <a:lnSpc>
                  <a:spcPct val="100000"/>
                </a:lnSpc>
              </a:pPr>
              <a:r>
                <a:rPr lang="en-US" altLang="x-none" sz="3200" dirty="0" smtClean="0">
                  <a:solidFill>
                    <a:schemeClr val="bg1"/>
                  </a:solidFill>
                  <a:latin typeface="Impact" panose="020B0806030902050204" pitchFamily="2" charset="0"/>
                  <a:ea typeface="宋体" panose="02010600030101010101" pitchFamily="2" charset="-122"/>
                  <a:sym typeface="Impact" panose="020B0806030902050204" pitchFamily="2" charset="0"/>
                </a:rPr>
                <a:t>01</a:t>
              </a:r>
              <a:endParaRPr lang="zh-CN" altLang="en-US" sz="3200" dirty="0">
                <a:solidFill>
                  <a:schemeClr val="bg1"/>
                </a:solidFill>
                <a:latin typeface="Impact" panose="020B0806030902050204" pitchFamily="2" charset="0"/>
                <a:ea typeface="宋体" panose="02010600030101010101" pitchFamily="2" charset="-122"/>
                <a:sym typeface="Impact" panose="020B0806030902050204" pitchFamily="2" charset="0"/>
              </a:endParaRPr>
            </a:p>
          </p:txBody>
        </p:sp>
      </p:grpSp>
      <p:sp>
        <p:nvSpPr>
          <p:cNvPr id="26" name="文本框 25"/>
          <p:cNvSpPr txBox="1"/>
          <p:nvPr/>
        </p:nvSpPr>
        <p:spPr>
          <a:xfrm>
            <a:off x="2569204" y="474182"/>
            <a:ext cx="3890809" cy="646331"/>
          </a:xfrm>
          <a:prstGeom prst="rect">
            <a:avLst/>
          </a:prstGeom>
          <a:noFill/>
        </p:spPr>
        <p:txBody>
          <a:bodyPr wrap="none" rtlCol="0">
            <a:spAutoFit/>
          </a:bodyPr>
          <a:lstStyle/>
          <a:p>
            <a:r>
              <a:rPr lang="zh-CN" altLang="en-US" sz="36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rPr>
              <a:t>各项材料整理情况</a:t>
            </a:r>
            <a:endParaRPr lang="zh-CN" altLang="en-US" sz="3600" b="1" dirty="0">
              <a:gradFill>
                <a:gsLst>
                  <a:gs pos="0">
                    <a:srgbClr val="E30613"/>
                  </a:gs>
                  <a:gs pos="100000">
                    <a:srgbClr val="81040B"/>
                  </a:gs>
                </a:gsLst>
                <a:lin ang="3600000" scaled="0"/>
              </a:gradFill>
              <a:latin typeface="幼圆" panose="02010509060101010101" pitchFamily="49" charset="-122"/>
              <a:ea typeface="幼圆" panose="02010509060101010101" pitchFamily="49" charset="-122"/>
            </a:endParaRPr>
          </a:p>
        </p:txBody>
      </p:sp>
      <p:sp>
        <p:nvSpPr>
          <p:cNvPr id="12" name="矩形 11"/>
          <p:cNvSpPr/>
          <p:nvPr/>
        </p:nvSpPr>
        <p:spPr>
          <a:xfrm>
            <a:off x="1031742" y="-1116775"/>
            <a:ext cx="610760" cy="972006"/>
          </a:xfrm>
          <a:prstGeom prst="rect">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87100" y="2164579"/>
            <a:ext cx="3719140" cy="4693421"/>
            <a:chOff x="655912" y="2105133"/>
            <a:chExt cx="2607791" cy="4693421"/>
          </a:xfrm>
        </p:grpSpPr>
        <p:sp>
          <p:nvSpPr>
            <p:cNvPr id="14" name="直角三角形 69"/>
            <p:cNvSpPr/>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69"/>
            <p:cNvSpPr/>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37203" y="2560945"/>
              <a:ext cx="1894121" cy="582162"/>
            </a:xfrm>
            <a:prstGeom prst="rect">
              <a:avLst/>
            </a:prstGeom>
            <a:gradFill>
              <a:gsLst>
                <a:gs pos="0">
                  <a:srgbClr val="E30613"/>
                </a:gs>
                <a:gs pos="100000">
                  <a:srgbClr val="81040B"/>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783883" y="1718404"/>
            <a:ext cx="1136932" cy="1334681"/>
            <a:chOff x="6591300" y="1966752"/>
            <a:chExt cx="830580" cy="975045"/>
          </a:xfrm>
        </p:grpSpPr>
        <p:sp>
          <p:nvSpPr>
            <p:cNvPr id="19" name="任意多边形 18"/>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1" name="TextBox 26"/>
          <p:cNvSpPr txBox="1"/>
          <p:nvPr/>
        </p:nvSpPr>
        <p:spPr bwMode="auto">
          <a:xfrm>
            <a:off x="1260859" y="3529257"/>
            <a:ext cx="2295121" cy="1895519"/>
          </a:xfrm>
          <a:prstGeom prst="rect">
            <a:avLst/>
          </a:prstGeom>
          <a:noFill/>
        </p:spPr>
        <p:txBody>
          <a:bodyPr wrap="square">
            <a:spAutoFit/>
          </a:bodyPr>
          <a:lstStyle/>
          <a:p>
            <a:pPr>
              <a:lnSpc>
                <a:spcPct val="15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203154" y="2164579"/>
            <a:ext cx="3719140" cy="4693421"/>
            <a:chOff x="655912" y="2105133"/>
            <a:chExt cx="2607791" cy="4693421"/>
          </a:xfrm>
        </p:grpSpPr>
        <p:sp>
          <p:nvSpPr>
            <p:cNvPr id="23" name="直角三角形 69"/>
            <p:cNvSpPr/>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69"/>
            <p:cNvSpPr/>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037203" y="2560945"/>
              <a:ext cx="1894121" cy="582162"/>
            </a:xfrm>
            <a:prstGeom prst="rect">
              <a:avLst/>
            </a:prstGeom>
            <a:gradFill>
              <a:gsLst>
                <a:gs pos="0">
                  <a:srgbClr val="E30613"/>
                </a:gs>
                <a:gs pos="100000">
                  <a:srgbClr val="81040B"/>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5499937" y="1718404"/>
            <a:ext cx="1136932" cy="1334681"/>
            <a:chOff x="6591300" y="1966752"/>
            <a:chExt cx="830580" cy="975045"/>
          </a:xfrm>
        </p:grpSpPr>
        <p:sp>
          <p:nvSpPr>
            <p:cNvPr id="29" name="任意多边形 28"/>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1" name="TextBox 26"/>
          <p:cNvSpPr txBox="1"/>
          <p:nvPr/>
        </p:nvSpPr>
        <p:spPr bwMode="auto">
          <a:xfrm>
            <a:off x="4976913" y="3529257"/>
            <a:ext cx="2295121" cy="1895519"/>
          </a:xfrm>
          <a:prstGeom prst="rect">
            <a:avLst/>
          </a:prstGeom>
          <a:noFill/>
        </p:spPr>
        <p:txBody>
          <a:bodyPr wrap="square">
            <a:spAutoFit/>
          </a:bodyPr>
          <a:lstStyle/>
          <a:p>
            <a:pPr>
              <a:lnSpc>
                <a:spcPct val="15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975561" y="2164579"/>
            <a:ext cx="3719140" cy="4693421"/>
            <a:chOff x="655912" y="2105133"/>
            <a:chExt cx="2607791" cy="4693421"/>
          </a:xfrm>
        </p:grpSpPr>
        <p:sp>
          <p:nvSpPr>
            <p:cNvPr id="33" name="直角三角形 69"/>
            <p:cNvSpPr/>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 name="connsiteX0-17" fmla="*/ 174418 w 2267687"/>
                <a:gd name="connsiteY0-18" fmla="*/ 303531 h 303531"/>
                <a:gd name="connsiteX1-19" fmla="*/ 0 w 2267687"/>
                <a:gd name="connsiteY1-20" fmla="*/ 0 h 303531"/>
                <a:gd name="connsiteX2-21" fmla="*/ 2267687 w 2267687"/>
                <a:gd name="connsiteY2-22" fmla="*/ 290831 h 303531"/>
                <a:gd name="connsiteX3-23" fmla="*/ 174418 w 2267687"/>
                <a:gd name="connsiteY3-24" fmla="*/ 303531 h 303531"/>
                <a:gd name="connsiteX0-25" fmla="*/ 172657 w 2265926"/>
                <a:gd name="connsiteY0-26" fmla="*/ 316231 h 316231"/>
                <a:gd name="connsiteX1-27" fmla="*/ 0 w 2265926"/>
                <a:gd name="connsiteY1-28" fmla="*/ 0 h 316231"/>
                <a:gd name="connsiteX2-29" fmla="*/ 2265926 w 2265926"/>
                <a:gd name="connsiteY2-30" fmla="*/ 303531 h 316231"/>
                <a:gd name="connsiteX3-31" fmla="*/ 172657 w 2265926"/>
                <a:gd name="connsiteY3-32" fmla="*/ 316231 h 316231"/>
              </a:gdLst>
              <a:ahLst/>
              <a:cxnLst>
                <a:cxn ang="0">
                  <a:pos x="connsiteX0-1" y="connsiteY0-2"/>
                </a:cxn>
                <a:cxn ang="0">
                  <a:pos x="connsiteX1-3" y="connsiteY1-4"/>
                </a:cxn>
                <a:cxn ang="0">
                  <a:pos x="connsiteX2-5" y="connsiteY2-6"/>
                </a:cxn>
                <a:cxn ang="0">
                  <a:pos x="connsiteX3-7" y="connsiteY3-8"/>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69"/>
            <p:cNvSpPr/>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1" fmla="*/ 196850 w 2191487"/>
                <a:gd name="connsiteY0-2" fmla="*/ 278131 h 278131"/>
                <a:gd name="connsiteX1-3" fmla="*/ 0 w 2191487"/>
                <a:gd name="connsiteY1-4" fmla="*/ 0 h 278131"/>
                <a:gd name="connsiteX2-5" fmla="*/ 2191487 w 2191487"/>
                <a:gd name="connsiteY2-6" fmla="*/ 278131 h 278131"/>
                <a:gd name="connsiteX3-7" fmla="*/ 196850 w 2191487"/>
                <a:gd name="connsiteY3-8" fmla="*/ 278131 h 278131"/>
                <a:gd name="connsiteX0-9" fmla="*/ 273050 w 2267687"/>
                <a:gd name="connsiteY0-10" fmla="*/ 290831 h 290831"/>
                <a:gd name="connsiteX1-11" fmla="*/ 0 w 2267687"/>
                <a:gd name="connsiteY1-12" fmla="*/ 0 h 290831"/>
                <a:gd name="connsiteX2-13" fmla="*/ 2267687 w 2267687"/>
                <a:gd name="connsiteY2-14" fmla="*/ 290831 h 290831"/>
                <a:gd name="connsiteX3-15" fmla="*/ 273050 w 2267687"/>
                <a:gd name="connsiteY3-16" fmla="*/ 290831 h 290831"/>
              </a:gdLst>
              <a:ahLst/>
              <a:cxnLst>
                <a:cxn ang="0">
                  <a:pos x="connsiteX0-1" y="connsiteY0-2"/>
                </a:cxn>
                <a:cxn ang="0">
                  <a:pos x="connsiteX1-3" y="connsiteY1-4"/>
                </a:cxn>
                <a:cxn ang="0">
                  <a:pos x="connsiteX2-5" y="connsiteY2-6"/>
                </a:cxn>
                <a:cxn ang="0">
                  <a:pos x="connsiteX3-7" y="connsiteY3-8"/>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037203" y="2560945"/>
              <a:ext cx="1894121" cy="582162"/>
            </a:xfrm>
            <a:prstGeom prst="rect">
              <a:avLst/>
            </a:prstGeom>
            <a:gradFill>
              <a:gsLst>
                <a:gs pos="0">
                  <a:srgbClr val="E30613"/>
                </a:gs>
                <a:gs pos="100000">
                  <a:srgbClr val="81040B"/>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9272344" y="1718404"/>
            <a:ext cx="1136932" cy="1334681"/>
            <a:chOff x="6591300" y="1966752"/>
            <a:chExt cx="830580" cy="975045"/>
          </a:xfrm>
        </p:grpSpPr>
        <p:sp>
          <p:nvSpPr>
            <p:cNvPr id="38" name="任意多边形 37"/>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1" fmla="*/ 216478 w 432956"/>
                <a:gd name="connsiteY0-2" fmla="*/ 0 h 938372"/>
                <a:gd name="connsiteX1-3" fmla="*/ 432956 w 432956"/>
                <a:gd name="connsiteY1-4" fmla="*/ 152400 h 938372"/>
                <a:gd name="connsiteX2-5" fmla="*/ 369551 w 432956"/>
                <a:gd name="connsiteY2-6" fmla="*/ 260163 h 938372"/>
                <a:gd name="connsiteX3-7" fmla="*/ 309290 w 432956"/>
                <a:gd name="connsiteY3-8" fmla="*/ 288766 h 938372"/>
                <a:gd name="connsiteX4-9" fmla="*/ 318874 w 432956"/>
                <a:gd name="connsiteY4-10" fmla="*/ 390981 h 938372"/>
                <a:gd name="connsiteX5-11" fmla="*/ 391740 w 432956"/>
                <a:gd name="connsiteY5-12" fmla="*/ 938372 h 938372"/>
                <a:gd name="connsiteX6-13" fmla="*/ 41218 w 432956"/>
                <a:gd name="connsiteY6-14" fmla="*/ 938372 h 938372"/>
                <a:gd name="connsiteX7-15" fmla="*/ 113192 w 432956"/>
                <a:gd name="connsiteY7-16" fmla="*/ 391428 h 938372"/>
                <a:gd name="connsiteX8-17" fmla="*/ 63405 w 432956"/>
                <a:gd name="connsiteY8-18" fmla="*/ 260163 h 938372"/>
                <a:gd name="connsiteX9-19" fmla="*/ 0 w 432956"/>
                <a:gd name="connsiteY9-20" fmla="*/ 152400 h 938372"/>
                <a:gd name="connsiteX10-21" fmla="*/ 216478 w 432956"/>
                <a:gd name="connsiteY10-22" fmla="*/ 0 h 938372"/>
                <a:gd name="connsiteX0-23" fmla="*/ 216478 w 432956"/>
                <a:gd name="connsiteY0-24" fmla="*/ 0 h 938372"/>
                <a:gd name="connsiteX1-25" fmla="*/ 432956 w 432956"/>
                <a:gd name="connsiteY1-26" fmla="*/ 152400 h 938372"/>
                <a:gd name="connsiteX2-27" fmla="*/ 369551 w 432956"/>
                <a:gd name="connsiteY2-28" fmla="*/ 260163 h 938372"/>
                <a:gd name="connsiteX3-29" fmla="*/ 309290 w 432956"/>
                <a:gd name="connsiteY3-30" fmla="*/ 288766 h 938372"/>
                <a:gd name="connsiteX4-31" fmla="*/ 318874 w 432956"/>
                <a:gd name="connsiteY4-32" fmla="*/ 390981 h 938372"/>
                <a:gd name="connsiteX5-33" fmla="*/ 391740 w 432956"/>
                <a:gd name="connsiteY5-34" fmla="*/ 938372 h 938372"/>
                <a:gd name="connsiteX6-35" fmla="*/ 41218 w 432956"/>
                <a:gd name="connsiteY6-36" fmla="*/ 938372 h 938372"/>
                <a:gd name="connsiteX7-37" fmla="*/ 113192 w 432956"/>
                <a:gd name="connsiteY7-38" fmla="*/ 391428 h 938372"/>
                <a:gd name="connsiteX8-39" fmla="*/ 63405 w 432956"/>
                <a:gd name="connsiteY8-40" fmla="*/ 260163 h 938372"/>
                <a:gd name="connsiteX9-41" fmla="*/ 0 w 432956"/>
                <a:gd name="connsiteY9-42" fmla="*/ 152400 h 938372"/>
                <a:gd name="connsiteX10-43" fmla="*/ 216478 w 432956"/>
                <a:gd name="connsiteY10-44" fmla="*/ 0 h 938372"/>
                <a:gd name="connsiteX0-45" fmla="*/ 216478 w 432956"/>
                <a:gd name="connsiteY0-46" fmla="*/ 0 h 938372"/>
                <a:gd name="connsiteX1-47" fmla="*/ 432956 w 432956"/>
                <a:gd name="connsiteY1-48" fmla="*/ 152400 h 938372"/>
                <a:gd name="connsiteX2-49" fmla="*/ 369551 w 432956"/>
                <a:gd name="connsiteY2-50" fmla="*/ 260163 h 938372"/>
                <a:gd name="connsiteX3-51" fmla="*/ 309290 w 432956"/>
                <a:gd name="connsiteY3-52" fmla="*/ 288766 h 938372"/>
                <a:gd name="connsiteX4-53" fmla="*/ 318874 w 432956"/>
                <a:gd name="connsiteY4-54" fmla="*/ 390981 h 938372"/>
                <a:gd name="connsiteX5-55" fmla="*/ 391740 w 432956"/>
                <a:gd name="connsiteY5-56" fmla="*/ 938372 h 938372"/>
                <a:gd name="connsiteX6-57" fmla="*/ 41218 w 432956"/>
                <a:gd name="connsiteY6-58" fmla="*/ 938372 h 938372"/>
                <a:gd name="connsiteX7-59" fmla="*/ 110017 w 432956"/>
                <a:gd name="connsiteY7-60" fmla="*/ 429528 h 938372"/>
                <a:gd name="connsiteX8-61" fmla="*/ 63405 w 432956"/>
                <a:gd name="connsiteY8-62" fmla="*/ 260163 h 938372"/>
                <a:gd name="connsiteX9-63" fmla="*/ 0 w 432956"/>
                <a:gd name="connsiteY9-64" fmla="*/ 152400 h 938372"/>
                <a:gd name="connsiteX10-65" fmla="*/ 216478 w 432956"/>
                <a:gd name="connsiteY10-66" fmla="*/ 0 h 938372"/>
                <a:gd name="connsiteX0-67" fmla="*/ 216478 w 432956"/>
                <a:gd name="connsiteY0-68" fmla="*/ 0 h 938372"/>
                <a:gd name="connsiteX1-69" fmla="*/ 432956 w 432956"/>
                <a:gd name="connsiteY1-70" fmla="*/ 152400 h 938372"/>
                <a:gd name="connsiteX2-71" fmla="*/ 369551 w 432956"/>
                <a:gd name="connsiteY2-72" fmla="*/ 260163 h 938372"/>
                <a:gd name="connsiteX3-73" fmla="*/ 309290 w 432956"/>
                <a:gd name="connsiteY3-74" fmla="*/ 288766 h 938372"/>
                <a:gd name="connsiteX4-75" fmla="*/ 318874 w 432956"/>
                <a:gd name="connsiteY4-76" fmla="*/ 390981 h 938372"/>
                <a:gd name="connsiteX5-77" fmla="*/ 391740 w 432956"/>
                <a:gd name="connsiteY5-78" fmla="*/ 938372 h 938372"/>
                <a:gd name="connsiteX6-79" fmla="*/ 41218 w 432956"/>
                <a:gd name="connsiteY6-80" fmla="*/ 938372 h 938372"/>
                <a:gd name="connsiteX7-81" fmla="*/ 110017 w 432956"/>
                <a:gd name="connsiteY7-82" fmla="*/ 429528 h 938372"/>
                <a:gd name="connsiteX8-83" fmla="*/ 63405 w 432956"/>
                <a:gd name="connsiteY8-84" fmla="*/ 260163 h 938372"/>
                <a:gd name="connsiteX9-85" fmla="*/ 0 w 432956"/>
                <a:gd name="connsiteY9-86" fmla="*/ 152400 h 938372"/>
                <a:gd name="connsiteX10-87" fmla="*/ 216478 w 432956"/>
                <a:gd name="connsiteY10-88" fmla="*/ 0 h 938372"/>
                <a:gd name="connsiteX0-89" fmla="*/ 216478 w 432956"/>
                <a:gd name="connsiteY0-90" fmla="*/ 0 h 938372"/>
                <a:gd name="connsiteX1-91" fmla="*/ 432956 w 432956"/>
                <a:gd name="connsiteY1-92" fmla="*/ 152400 h 938372"/>
                <a:gd name="connsiteX2-93" fmla="*/ 369551 w 432956"/>
                <a:gd name="connsiteY2-94" fmla="*/ 260163 h 938372"/>
                <a:gd name="connsiteX3-95" fmla="*/ 309290 w 432956"/>
                <a:gd name="connsiteY3-96" fmla="*/ 288766 h 938372"/>
                <a:gd name="connsiteX4-97" fmla="*/ 318874 w 432956"/>
                <a:gd name="connsiteY4-98" fmla="*/ 390981 h 938372"/>
                <a:gd name="connsiteX5-99" fmla="*/ 391740 w 432956"/>
                <a:gd name="connsiteY5-100" fmla="*/ 938372 h 938372"/>
                <a:gd name="connsiteX6-101" fmla="*/ 41218 w 432956"/>
                <a:gd name="connsiteY6-102" fmla="*/ 938372 h 938372"/>
                <a:gd name="connsiteX7-103" fmla="*/ 110017 w 432956"/>
                <a:gd name="connsiteY7-104" fmla="*/ 429528 h 938372"/>
                <a:gd name="connsiteX8-105" fmla="*/ 63405 w 432956"/>
                <a:gd name="connsiteY8-106" fmla="*/ 260163 h 938372"/>
                <a:gd name="connsiteX9-107" fmla="*/ 0 w 432956"/>
                <a:gd name="connsiteY9-108" fmla="*/ 152400 h 938372"/>
                <a:gd name="connsiteX10-109" fmla="*/ 216478 w 432956"/>
                <a:gd name="connsiteY10-110" fmla="*/ 0 h 938372"/>
                <a:gd name="connsiteX0-111" fmla="*/ 216478 w 432956"/>
                <a:gd name="connsiteY0-112" fmla="*/ 0 h 938372"/>
                <a:gd name="connsiteX1-113" fmla="*/ 432956 w 432956"/>
                <a:gd name="connsiteY1-114" fmla="*/ 152400 h 938372"/>
                <a:gd name="connsiteX2-115" fmla="*/ 369551 w 432956"/>
                <a:gd name="connsiteY2-116" fmla="*/ 260163 h 938372"/>
                <a:gd name="connsiteX3-117" fmla="*/ 309290 w 432956"/>
                <a:gd name="connsiteY3-118" fmla="*/ 288766 h 938372"/>
                <a:gd name="connsiteX4-119" fmla="*/ 318874 w 432956"/>
                <a:gd name="connsiteY4-120" fmla="*/ 390981 h 938372"/>
                <a:gd name="connsiteX5-121" fmla="*/ 391740 w 432956"/>
                <a:gd name="connsiteY5-122" fmla="*/ 938372 h 938372"/>
                <a:gd name="connsiteX6-123" fmla="*/ 41218 w 432956"/>
                <a:gd name="connsiteY6-124" fmla="*/ 938372 h 938372"/>
                <a:gd name="connsiteX7-125" fmla="*/ 110017 w 432956"/>
                <a:gd name="connsiteY7-126" fmla="*/ 454928 h 938372"/>
                <a:gd name="connsiteX8-127" fmla="*/ 63405 w 432956"/>
                <a:gd name="connsiteY8-128" fmla="*/ 260163 h 938372"/>
                <a:gd name="connsiteX9-129" fmla="*/ 0 w 432956"/>
                <a:gd name="connsiteY9-130" fmla="*/ 152400 h 938372"/>
                <a:gd name="connsiteX10-131" fmla="*/ 216478 w 432956"/>
                <a:gd name="connsiteY10-132" fmla="*/ 0 h 938372"/>
                <a:gd name="connsiteX0-133" fmla="*/ 216478 w 432956"/>
                <a:gd name="connsiteY0-134" fmla="*/ 0 h 938372"/>
                <a:gd name="connsiteX1-135" fmla="*/ 432956 w 432956"/>
                <a:gd name="connsiteY1-136" fmla="*/ 152400 h 938372"/>
                <a:gd name="connsiteX2-137" fmla="*/ 369551 w 432956"/>
                <a:gd name="connsiteY2-138" fmla="*/ 260163 h 938372"/>
                <a:gd name="connsiteX3-139" fmla="*/ 309290 w 432956"/>
                <a:gd name="connsiteY3-140" fmla="*/ 288766 h 938372"/>
                <a:gd name="connsiteX4-141" fmla="*/ 318874 w 432956"/>
                <a:gd name="connsiteY4-142" fmla="*/ 390981 h 938372"/>
                <a:gd name="connsiteX5-143" fmla="*/ 391740 w 432956"/>
                <a:gd name="connsiteY5-144" fmla="*/ 938372 h 938372"/>
                <a:gd name="connsiteX6-145" fmla="*/ 41218 w 432956"/>
                <a:gd name="connsiteY6-146" fmla="*/ 938372 h 938372"/>
                <a:gd name="connsiteX7-147" fmla="*/ 110017 w 432956"/>
                <a:gd name="connsiteY7-148" fmla="*/ 454928 h 938372"/>
                <a:gd name="connsiteX8-149" fmla="*/ 63405 w 432956"/>
                <a:gd name="connsiteY8-150" fmla="*/ 260163 h 938372"/>
                <a:gd name="connsiteX9-151" fmla="*/ 0 w 432956"/>
                <a:gd name="connsiteY9-152" fmla="*/ 152400 h 938372"/>
                <a:gd name="connsiteX10-153" fmla="*/ 216478 w 432956"/>
                <a:gd name="connsiteY10-154" fmla="*/ 0 h 938372"/>
                <a:gd name="connsiteX0-155" fmla="*/ 216478 w 432956"/>
                <a:gd name="connsiteY0-156" fmla="*/ 0 h 938372"/>
                <a:gd name="connsiteX1-157" fmla="*/ 432956 w 432956"/>
                <a:gd name="connsiteY1-158" fmla="*/ 152400 h 938372"/>
                <a:gd name="connsiteX2-159" fmla="*/ 369551 w 432956"/>
                <a:gd name="connsiteY2-160" fmla="*/ 260163 h 938372"/>
                <a:gd name="connsiteX3-161" fmla="*/ 309290 w 432956"/>
                <a:gd name="connsiteY3-162" fmla="*/ 288766 h 938372"/>
                <a:gd name="connsiteX4-163" fmla="*/ 318874 w 432956"/>
                <a:gd name="connsiteY4-164" fmla="*/ 390981 h 938372"/>
                <a:gd name="connsiteX5-165" fmla="*/ 391740 w 432956"/>
                <a:gd name="connsiteY5-166" fmla="*/ 938372 h 938372"/>
                <a:gd name="connsiteX6-167" fmla="*/ 41218 w 432956"/>
                <a:gd name="connsiteY6-168" fmla="*/ 938372 h 938372"/>
                <a:gd name="connsiteX7-169" fmla="*/ 110017 w 432956"/>
                <a:gd name="connsiteY7-170" fmla="*/ 454928 h 938372"/>
                <a:gd name="connsiteX8-171" fmla="*/ 63405 w 432956"/>
                <a:gd name="connsiteY8-172" fmla="*/ 260163 h 938372"/>
                <a:gd name="connsiteX9-173" fmla="*/ 0 w 432956"/>
                <a:gd name="connsiteY9-174" fmla="*/ 152400 h 938372"/>
                <a:gd name="connsiteX10-175" fmla="*/ 216478 w 432956"/>
                <a:gd name="connsiteY10-176" fmla="*/ 0 h 938372"/>
                <a:gd name="connsiteX0-177" fmla="*/ 216478 w 432956"/>
                <a:gd name="connsiteY0-178" fmla="*/ 0 h 938372"/>
                <a:gd name="connsiteX1-179" fmla="*/ 432956 w 432956"/>
                <a:gd name="connsiteY1-180" fmla="*/ 152400 h 938372"/>
                <a:gd name="connsiteX2-181" fmla="*/ 369551 w 432956"/>
                <a:gd name="connsiteY2-182" fmla="*/ 260163 h 938372"/>
                <a:gd name="connsiteX3-183" fmla="*/ 309290 w 432956"/>
                <a:gd name="connsiteY3-184" fmla="*/ 288766 h 938372"/>
                <a:gd name="connsiteX4-185" fmla="*/ 318874 w 432956"/>
                <a:gd name="connsiteY4-186" fmla="*/ 390981 h 938372"/>
                <a:gd name="connsiteX5-187" fmla="*/ 391740 w 432956"/>
                <a:gd name="connsiteY5-188" fmla="*/ 938372 h 938372"/>
                <a:gd name="connsiteX6-189" fmla="*/ 41218 w 432956"/>
                <a:gd name="connsiteY6-190" fmla="*/ 938372 h 938372"/>
                <a:gd name="connsiteX7-191" fmla="*/ 122717 w 432956"/>
                <a:gd name="connsiteY7-192" fmla="*/ 458103 h 938372"/>
                <a:gd name="connsiteX8-193" fmla="*/ 63405 w 432956"/>
                <a:gd name="connsiteY8-194" fmla="*/ 260163 h 938372"/>
                <a:gd name="connsiteX9-195" fmla="*/ 0 w 432956"/>
                <a:gd name="connsiteY9-196" fmla="*/ 152400 h 938372"/>
                <a:gd name="connsiteX10-197" fmla="*/ 216478 w 432956"/>
                <a:gd name="connsiteY10-198" fmla="*/ 0 h 938372"/>
                <a:gd name="connsiteX0-199" fmla="*/ 216478 w 432956"/>
                <a:gd name="connsiteY0-200" fmla="*/ 0 h 938372"/>
                <a:gd name="connsiteX1-201" fmla="*/ 432956 w 432956"/>
                <a:gd name="connsiteY1-202" fmla="*/ 152400 h 938372"/>
                <a:gd name="connsiteX2-203" fmla="*/ 369551 w 432956"/>
                <a:gd name="connsiteY2-204" fmla="*/ 260163 h 938372"/>
                <a:gd name="connsiteX3-205" fmla="*/ 309290 w 432956"/>
                <a:gd name="connsiteY3-206" fmla="*/ 288766 h 938372"/>
                <a:gd name="connsiteX4-207" fmla="*/ 318874 w 432956"/>
                <a:gd name="connsiteY4-208" fmla="*/ 390981 h 938372"/>
                <a:gd name="connsiteX5-209" fmla="*/ 391740 w 432956"/>
                <a:gd name="connsiteY5-210" fmla="*/ 938372 h 938372"/>
                <a:gd name="connsiteX6-211" fmla="*/ 41218 w 432956"/>
                <a:gd name="connsiteY6-212" fmla="*/ 938372 h 938372"/>
                <a:gd name="connsiteX7-213" fmla="*/ 122717 w 432956"/>
                <a:gd name="connsiteY7-214" fmla="*/ 458103 h 938372"/>
                <a:gd name="connsiteX8-215" fmla="*/ 63405 w 432956"/>
                <a:gd name="connsiteY8-216" fmla="*/ 260163 h 938372"/>
                <a:gd name="connsiteX9-217" fmla="*/ 0 w 432956"/>
                <a:gd name="connsiteY9-218" fmla="*/ 152400 h 938372"/>
                <a:gd name="connsiteX10-219" fmla="*/ 216478 w 432956"/>
                <a:gd name="connsiteY10-220" fmla="*/ 0 h 938372"/>
                <a:gd name="connsiteX0-221" fmla="*/ 216478 w 432956"/>
                <a:gd name="connsiteY0-222" fmla="*/ 0 h 938372"/>
                <a:gd name="connsiteX1-223" fmla="*/ 432956 w 432956"/>
                <a:gd name="connsiteY1-224" fmla="*/ 152400 h 938372"/>
                <a:gd name="connsiteX2-225" fmla="*/ 369551 w 432956"/>
                <a:gd name="connsiteY2-226" fmla="*/ 260163 h 938372"/>
                <a:gd name="connsiteX3-227" fmla="*/ 309290 w 432956"/>
                <a:gd name="connsiteY3-228" fmla="*/ 288766 h 938372"/>
                <a:gd name="connsiteX4-229" fmla="*/ 318874 w 432956"/>
                <a:gd name="connsiteY4-230" fmla="*/ 390981 h 938372"/>
                <a:gd name="connsiteX5-231" fmla="*/ 391740 w 432956"/>
                <a:gd name="connsiteY5-232" fmla="*/ 938372 h 938372"/>
                <a:gd name="connsiteX6-233" fmla="*/ 41218 w 432956"/>
                <a:gd name="connsiteY6-234" fmla="*/ 938372 h 938372"/>
                <a:gd name="connsiteX7-235" fmla="*/ 122717 w 432956"/>
                <a:gd name="connsiteY7-236" fmla="*/ 458103 h 938372"/>
                <a:gd name="connsiteX8-237" fmla="*/ 63405 w 432956"/>
                <a:gd name="connsiteY8-238" fmla="*/ 260163 h 938372"/>
                <a:gd name="connsiteX9-239" fmla="*/ 0 w 432956"/>
                <a:gd name="connsiteY9-240" fmla="*/ 152400 h 938372"/>
                <a:gd name="connsiteX10-241" fmla="*/ 216478 w 432956"/>
                <a:gd name="connsiteY10-242" fmla="*/ 0 h 938372"/>
                <a:gd name="connsiteX0-243" fmla="*/ 216478 w 432956"/>
                <a:gd name="connsiteY0-244" fmla="*/ 0 h 938372"/>
                <a:gd name="connsiteX1-245" fmla="*/ 432956 w 432956"/>
                <a:gd name="connsiteY1-246" fmla="*/ 152400 h 938372"/>
                <a:gd name="connsiteX2-247" fmla="*/ 369551 w 432956"/>
                <a:gd name="connsiteY2-248" fmla="*/ 260163 h 938372"/>
                <a:gd name="connsiteX3-249" fmla="*/ 309290 w 432956"/>
                <a:gd name="connsiteY3-250" fmla="*/ 288766 h 938372"/>
                <a:gd name="connsiteX4-251" fmla="*/ 318874 w 432956"/>
                <a:gd name="connsiteY4-252" fmla="*/ 390981 h 938372"/>
                <a:gd name="connsiteX5-253" fmla="*/ 391740 w 432956"/>
                <a:gd name="connsiteY5-254" fmla="*/ 938372 h 938372"/>
                <a:gd name="connsiteX6-255" fmla="*/ 41218 w 432956"/>
                <a:gd name="connsiteY6-256" fmla="*/ 938372 h 938372"/>
                <a:gd name="connsiteX7-257" fmla="*/ 122717 w 432956"/>
                <a:gd name="connsiteY7-258" fmla="*/ 458103 h 938372"/>
                <a:gd name="connsiteX8-259" fmla="*/ 63405 w 432956"/>
                <a:gd name="connsiteY8-260" fmla="*/ 260163 h 938372"/>
                <a:gd name="connsiteX9-261" fmla="*/ 0 w 432956"/>
                <a:gd name="connsiteY9-262" fmla="*/ 152400 h 938372"/>
                <a:gd name="connsiteX10-263" fmla="*/ 216478 w 432956"/>
                <a:gd name="connsiteY10-264" fmla="*/ 0 h 938372"/>
                <a:gd name="connsiteX0-265" fmla="*/ 216478 w 432956"/>
                <a:gd name="connsiteY0-266" fmla="*/ 0 h 938372"/>
                <a:gd name="connsiteX1-267" fmla="*/ 432956 w 432956"/>
                <a:gd name="connsiteY1-268" fmla="*/ 152400 h 938372"/>
                <a:gd name="connsiteX2-269" fmla="*/ 369551 w 432956"/>
                <a:gd name="connsiteY2-270" fmla="*/ 260163 h 938372"/>
                <a:gd name="connsiteX3-271" fmla="*/ 309290 w 432956"/>
                <a:gd name="connsiteY3-272" fmla="*/ 288766 h 938372"/>
                <a:gd name="connsiteX4-273" fmla="*/ 318874 w 432956"/>
                <a:gd name="connsiteY4-274" fmla="*/ 390981 h 938372"/>
                <a:gd name="connsiteX5-275" fmla="*/ 391740 w 432956"/>
                <a:gd name="connsiteY5-276" fmla="*/ 938372 h 938372"/>
                <a:gd name="connsiteX6-277" fmla="*/ 41218 w 432956"/>
                <a:gd name="connsiteY6-278" fmla="*/ 938372 h 938372"/>
                <a:gd name="connsiteX7-279" fmla="*/ 122717 w 432956"/>
                <a:gd name="connsiteY7-280" fmla="*/ 458103 h 938372"/>
                <a:gd name="connsiteX8-281" fmla="*/ 63405 w 432956"/>
                <a:gd name="connsiteY8-282" fmla="*/ 260163 h 938372"/>
                <a:gd name="connsiteX9-283" fmla="*/ 0 w 432956"/>
                <a:gd name="connsiteY9-284" fmla="*/ 152400 h 938372"/>
                <a:gd name="connsiteX10-285" fmla="*/ 216478 w 432956"/>
                <a:gd name="connsiteY10-286" fmla="*/ 0 h 938372"/>
                <a:gd name="connsiteX0-287" fmla="*/ 216478 w 432956"/>
                <a:gd name="connsiteY0-288" fmla="*/ 0 h 938372"/>
                <a:gd name="connsiteX1-289" fmla="*/ 432956 w 432956"/>
                <a:gd name="connsiteY1-290" fmla="*/ 152400 h 938372"/>
                <a:gd name="connsiteX2-291" fmla="*/ 369551 w 432956"/>
                <a:gd name="connsiteY2-292" fmla="*/ 260163 h 938372"/>
                <a:gd name="connsiteX3-293" fmla="*/ 309290 w 432956"/>
                <a:gd name="connsiteY3-294" fmla="*/ 288766 h 938372"/>
                <a:gd name="connsiteX4-295" fmla="*/ 318874 w 432956"/>
                <a:gd name="connsiteY4-296" fmla="*/ 390981 h 938372"/>
                <a:gd name="connsiteX5-297" fmla="*/ 391740 w 432956"/>
                <a:gd name="connsiteY5-298" fmla="*/ 938372 h 938372"/>
                <a:gd name="connsiteX6-299" fmla="*/ 41218 w 432956"/>
                <a:gd name="connsiteY6-300" fmla="*/ 938372 h 938372"/>
                <a:gd name="connsiteX7-301" fmla="*/ 138592 w 432956"/>
                <a:gd name="connsiteY7-302" fmla="*/ 458103 h 938372"/>
                <a:gd name="connsiteX8-303" fmla="*/ 63405 w 432956"/>
                <a:gd name="connsiteY8-304" fmla="*/ 260163 h 938372"/>
                <a:gd name="connsiteX9-305" fmla="*/ 0 w 432956"/>
                <a:gd name="connsiteY9-306" fmla="*/ 152400 h 938372"/>
                <a:gd name="connsiteX10-307" fmla="*/ 216478 w 432956"/>
                <a:gd name="connsiteY10-308" fmla="*/ 0 h 938372"/>
                <a:gd name="connsiteX0-309" fmla="*/ 216478 w 432956"/>
                <a:gd name="connsiteY0-310" fmla="*/ 0 h 938372"/>
                <a:gd name="connsiteX1-311" fmla="*/ 432956 w 432956"/>
                <a:gd name="connsiteY1-312" fmla="*/ 152400 h 938372"/>
                <a:gd name="connsiteX2-313" fmla="*/ 369551 w 432956"/>
                <a:gd name="connsiteY2-314" fmla="*/ 260163 h 938372"/>
                <a:gd name="connsiteX3-315" fmla="*/ 309290 w 432956"/>
                <a:gd name="connsiteY3-316" fmla="*/ 288766 h 938372"/>
                <a:gd name="connsiteX4-317" fmla="*/ 318874 w 432956"/>
                <a:gd name="connsiteY4-318" fmla="*/ 390981 h 938372"/>
                <a:gd name="connsiteX5-319" fmla="*/ 391740 w 432956"/>
                <a:gd name="connsiteY5-320" fmla="*/ 938372 h 938372"/>
                <a:gd name="connsiteX6-321" fmla="*/ 41218 w 432956"/>
                <a:gd name="connsiteY6-322" fmla="*/ 938372 h 938372"/>
                <a:gd name="connsiteX7-323" fmla="*/ 138592 w 432956"/>
                <a:gd name="connsiteY7-324" fmla="*/ 458103 h 938372"/>
                <a:gd name="connsiteX8-325" fmla="*/ 63405 w 432956"/>
                <a:gd name="connsiteY8-326" fmla="*/ 260163 h 938372"/>
                <a:gd name="connsiteX9-327" fmla="*/ 0 w 432956"/>
                <a:gd name="connsiteY9-328" fmla="*/ 152400 h 938372"/>
                <a:gd name="connsiteX10-329" fmla="*/ 216478 w 432956"/>
                <a:gd name="connsiteY10-330" fmla="*/ 0 h 938372"/>
                <a:gd name="connsiteX0-331" fmla="*/ 216478 w 432956"/>
                <a:gd name="connsiteY0-332" fmla="*/ 0 h 938372"/>
                <a:gd name="connsiteX1-333" fmla="*/ 432956 w 432956"/>
                <a:gd name="connsiteY1-334" fmla="*/ 152400 h 938372"/>
                <a:gd name="connsiteX2-335" fmla="*/ 369551 w 432956"/>
                <a:gd name="connsiteY2-336" fmla="*/ 260163 h 938372"/>
                <a:gd name="connsiteX3-337" fmla="*/ 309290 w 432956"/>
                <a:gd name="connsiteY3-338" fmla="*/ 288766 h 938372"/>
                <a:gd name="connsiteX4-339" fmla="*/ 318874 w 432956"/>
                <a:gd name="connsiteY4-340" fmla="*/ 390981 h 938372"/>
                <a:gd name="connsiteX5-341" fmla="*/ 391740 w 432956"/>
                <a:gd name="connsiteY5-342" fmla="*/ 938372 h 938372"/>
                <a:gd name="connsiteX6-343" fmla="*/ 41218 w 432956"/>
                <a:gd name="connsiteY6-344" fmla="*/ 938372 h 938372"/>
                <a:gd name="connsiteX7-345" fmla="*/ 138592 w 432956"/>
                <a:gd name="connsiteY7-346" fmla="*/ 458103 h 938372"/>
                <a:gd name="connsiteX8-347" fmla="*/ 63405 w 432956"/>
                <a:gd name="connsiteY8-348" fmla="*/ 260163 h 938372"/>
                <a:gd name="connsiteX9-349" fmla="*/ 0 w 432956"/>
                <a:gd name="connsiteY9-350" fmla="*/ 152400 h 938372"/>
                <a:gd name="connsiteX10-351" fmla="*/ 216478 w 432956"/>
                <a:gd name="connsiteY10-352" fmla="*/ 0 h 938372"/>
                <a:gd name="connsiteX0-353" fmla="*/ 216478 w 432956"/>
                <a:gd name="connsiteY0-354" fmla="*/ 0 h 938372"/>
                <a:gd name="connsiteX1-355" fmla="*/ 432956 w 432956"/>
                <a:gd name="connsiteY1-356" fmla="*/ 152400 h 938372"/>
                <a:gd name="connsiteX2-357" fmla="*/ 369551 w 432956"/>
                <a:gd name="connsiteY2-358" fmla="*/ 260163 h 938372"/>
                <a:gd name="connsiteX3-359" fmla="*/ 309290 w 432956"/>
                <a:gd name="connsiteY3-360" fmla="*/ 288766 h 938372"/>
                <a:gd name="connsiteX4-361" fmla="*/ 322049 w 432956"/>
                <a:gd name="connsiteY4-362" fmla="*/ 457656 h 938372"/>
                <a:gd name="connsiteX5-363" fmla="*/ 391740 w 432956"/>
                <a:gd name="connsiteY5-364" fmla="*/ 938372 h 938372"/>
                <a:gd name="connsiteX6-365" fmla="*/ 41218 w 432956"/>
                <a:gd name="connsiteY6-366" fmla="*/ 938372 h 938372"/>
                <a:gd name="connsiteX7-367" fmla="*/ 138592 w 432956"/>
                <a:gd name="connsiteY7-368" fmla="*/ 458103 h 938372"/>
                <a:gd name="connsiteX8-369" fmla="*/ 63405 w 432956"/>
                <a:gd name="connsiteY8-370" fmla="*/ 260163 h 938372"/>
                <a:gd name="connsiteX9-371" fmla="*/ 0 w 432956"/>
                <a:gd name="connsiteY9-372" fmla="*/ 152400 h 938372"/>
                <a:gd name="connsiteX10-373" fmla="*/ 216478 w 432956"/>
                <a:gd name="connsiteY10-374" fmla="*/ 0 h 938372"/>
                <a:gd name="connsiteX0-375" fmla="*/ 216478 w 432956"/>
                <a:gd name="connsiteY0-376" fmla="*/ 0 h 938372"/>
                <a:gd name="connsiteX1-377" fmla="*/ 432956 w 432956"/>
                <a:gd name="connsiteY1-378" fmla="*/ 152400 h 938372"/>
                <a:gd name="connsiteX2-379" fmla="*/ 369551 w 432956"/>
                <a:gd name="connsiteY2-380" fmla="*/ 260163 h 938372"/>
                <a:gd name="connsiteX3-381" fmla="*/ 309290 w 432956"/>
                <a:gd name="connsiteY3-382" fmla="*/ 288766 h 938372"/>
                <a:gd name="connsiteX4-383" fmla="*/ 322049 w 432956"/>
                <a:gd name="connsiteY4-384" fmla="*/ 457656 h 938372"/>
                <a:gd name="connsiteX5-385" fmla="*/ 391740 w 432956"/>
                <a:gd name="connsiteY5-386" fmla="*/ 938372 h 938372"/>
                <a:gd name="connsiteX6-387" fmla="*/ 41218 w 432956"/>
                <a:gd name="connsiteY6-388" fmla="*/ 938372 h 938372"/>
                <a:gd name="connsiteX7-389" fmla="*/ 138592 w 432956"/>
                <a:gd name="connsiteY7-390" fmla="*/ 458103 h 938372"/>
                <a:gd name="connsiteX8-391" fmla="*/ 63405 w 432956"/>
                <a:gd name="connsiteY8-392" fmla="*/ 260163 h 938372"/>
                <a:gd name="connsiteX9-393" fmla="*/ 0 w 432956"/>
                <a:gd name="connsiteY9-394" fmla="*/ 152400 h 938372"/>
                <a:gd name="connsiteX10-395" fmla="*/ 216478 w 432956"/>
                <a:gd name="connsiteY10-396" fmla="*/ 0 h 938372"/>
                <a:gd name="connsiteX0-397" fmla="*/ 216478 w 432956"/>
                <a:gd name="connsiteY0-398" fmla="*/ 0 h 938372"/>
                <a:gd name="connsiteX1-399" fmla="*/ 432956 w 432956"/>
                <a:gd name="connsiteY1-400" fmla="*/ 152400 h 938372"/>
                <a:gd name="connsiteX2-401" fmla="*/ 369551 w 432956"/>
                <a:gd name="connsiteY2-402" fmla="*/ 260163 h 938372"/>
                <a:gd name="connsiteX3-403" fmla="*/ 309290 w 432956"/>
                <a:gd name="connsiteY3-404" fmla="*/ 285591 h 938372"/>
                <a:gd name="connsiteX4-405" fmla="*/ 322049 w 432956"/>
                <a:gd name="connsiteY4-406" fmla="*/ 457656 h 938372"/>
                <a:gd name="connsiteX5-407" fmla="*/ 391740 w 432956"/>
                <a:gd name="connsiteY5-408" fmla="*/ 938372 h 938372"/>
                <a:gd name="connsiteX6-409" fmla="*/ 41218 w 432956"/>
                <a:gd name="connsiteY6-410" fmla="*/ 938372 h 938372"/>
                <a:gd name="connsiteX7-411" fmla="*/ 138592 w 432956"/>
                <a:gd name="connsiteY7-412" fmla="*/ 458103 h 938372"/>
                <a:gd name="connsiteX8-413" fmla="*/ 63405 w 432956"/>
                <a:gd name="connsiteY8-414" fmla="*/ 260163 h 938372"/>
                <a:gd name="connsiteX9-415" fmla="*/ 0 w 432956"/>
                <a:gd name="connsiteY9-416" fmla="*/ 152400 h 938372"/>
                <a:gd name="connsiteX10-417" fmla="*/ 216478 w 432956"/>
                <a:gd name="connsiteY10-418" fmla="*/ 0 h 938372"/>
                <a:gd name="connsiteX0-419" fmla="*/ 216478 w 432956"/>
                <a:gd name="connsiteY0-420" fmla="*/ 0 h 938372"/>
                <a:gd name="connsiteX1-421" fmla="*/ 432956 w 432956"/>
                <a:gd name="connsiteY1-422" fmla="*/ 152400 h 938372"/>
                <a:gd name="connsiteX2-423" fmla="*/ 369551 w 432956"/>
                <a:gd name="connsiteY2-424" fmla="*/ 260163 h 938372"/>
                <a:gd name="connsiteX3-425" fmla="*/ 309290 w 432956"/>
                <a:gd name="connsiteY3-426" fmla="*/ 285591 h 938372"/>
                <a:gd name="connsiteX4-427" fmla="*/ 322049 w 432956"/>
                <a:gd name="connsiteY4-428" fmla="*/ 457656 h 938372"/>
                <a:gd name="connsiteX5-429" fmla="*/ 391740 w 432956"/>
                <a:gd name="connsiteY5-430" fmla="*/ 938372 h 938372"/>
                <a:gd name="connsiteX6-431" fmla="*/ 41218 w 432956"/>
                <a:gd name="connsiteY6-432" fmla="*/ 938372 h 938372"/>
                <a:gd name="connsiteX7-433" fmla="*/ 138592 w 432956"/>
                <a:gd name="connsiteY7-434" fmla="*/ 458103 h 938372"/>
                <a:gd name="connsiteX8-435" fmla="*/ 63405 w 432956"/>
                <a:gd name="connsiteY8-436" fmla="*/ 260163 h 938372"/>
                <a:gd name="connsiteX9-437" fmla="*/ 0 w 432956"/>
                <a:gd name="connsiteY9-438" fmla="*/ 152400 h 938372"/>
                <a:gd name="connsiteX10-439" fmla="*/ 216478 w 432956"/>
                <a:gd name="connsiteY10-440" fmla="*/ 0 h 938372"/>
                <a:gd name="connsiteX0-441" fmla="*/ 216478 w 432956"/>
                <a:gd name="connsiteY0-442" fmla="*/ 0 h 938372"/>
                <a:gd name="connsiteX1-443" fmla="*/ 432956 w 432956"/>
                <a:gd name="connsiteY1-444" fmla="*/ 152400 h 938372"/>
                <a:gd name="connsiteX2-445" fmla="*/ 369551 w 432956"/>
                <a:gd name="connsiteY2-446" fmla="*/ 260163 h 938372"/>
                <a:gd name="connsiteX3-447" fmla="*/ 322049 w 432956"/>
                <a:gd name="connsiteY3-448" fmla="*/ 457656 h 938372"/>
                <a:gd name="connsiteX4-449" fmla="*/ 391740 w 432956"/>
                <a:gd name="connsiteY4-450" fmla="*/ 938372 h 938372"/>
                <a:gd name="connsiteX5-451" fmla="*/ 41218 w 432956"/>
                <a:gd name="connsiteY5-452" fmla="*/ 938372 h 938372"/>
                <a:gd name="connsiteX6-453" fmla="*/ 138592 w 432956"/>
                <a:gd name="connsiteY6-454" fmla="*/ 458103 h 938372"/>
                <a:gd name="connsiteX7-455" fmla="*/ 63405 w 432956"/>
                <a:gd name="connsiteY7-456" fmla="*/ 260163 h 938372"/>
                <a:gd name="connsiteX8-457" fmla="*/ 0 w 432956"/>
                <a:gd name="connsiteY8-458" fmla="*/ 152400 h 938372"/>
                <a:gd name="connsiteX9-459" fmla="*/ 216478 w 432956"/>
                <a:gd name="connsiteY9-460" fmla="*/ 0 h 938372"/>
                <a:gd name="connsiteX0-461" fmla="*/ 216478 w 432956"/>
                <a:gd name="connsiteY0-462" fmla="*/ 0 h 938372"/>
                <a:gd name="connsiteX1-463" fmla="*/ 432956 w 432956"/>
                <a:gd name="connsiteY1-464" fmla="*/ 152400 h 938372"/>
                <a:gd name="connsiteX2-465" fmla="*/ 369551 w 432956"/>
                <a:gd name="connsiteY2-466" fmla="*/ 260163 h 938372"/>
                <a:gd name="connsiteX3-467" fmla="*/ 322049 w 432956"/>
                <a:gd name="connsiteY3-468" fmla="*/ 457656 h 938372"/>
                <a:gd name="connsiteX4-469" fmla="*/ 391740 w 432956"/>
                <a:gd name="connsiteY4-470" fmla="*/ 938372 h 938372"/>
                <a:gd name="connsiteX5-471" fmla="*/ 41218 w 432956"/>
                <a:gd name="connsiteY5-472" fmla="*/ 938372 h 938372"/>
                <a:gd name="connsiteX6-473" fmla="*/ 138592 w 432956"/>
                <a:gd name="connsiteY6-474" fmla="*/ 458103 h 938372"/>
                <a:gd name="connsiteX7-475" fmla="*/ 63405 w 432956"/>
                <a:gd name="connsiteY7-476" fmla="*/ 260163 h 938372"/>
                <a:gd name="connsiteX8-477" fmla="*/ 0 w 432956"/>
                <a:gd name="connsiteY8-478" fmla="*/ 152400 h 938372"/>
                <a:gd name="connsiteX9-479" fmla="*/ 216478 w 432956"/>
                <a:gd name="connsiteY9-480" fmla="*/ 0 h 938372"/>
                <a:gd name="connsiteX0-481" fmla="*/ 216478 w 432956"/>
                <a:gd name="connsiteY0-482" fmla="*/ 0 h 938372"/>
                <a:gd name="connsiteX1-483" fmla="*/ 432956 w 432956"/>
                <a:gd name="connsiteY1-484" fmla="*/ 152400 h 938372"/>
                <a:gd name="connsiteX2-485" fmla="*/ 369551 w 432956"/>
                <a:gd name="connsiteY2-486" fmla="*/ 260163 h 938372"/>
                <a:gd name="connsiteX3-487" fmla="*/ 322049 w 432956"/>
                <a:gd name="connsiteY3-488" fmla="*/ 457656 h 938372"/>
                <a:gd name="connsiteX4-489" fmla="*/ 391740 w 432956"/>
                <a:gd name="connsiteY4-490" fmla="*/ 938372 h 938372"/>
                <a:gd name="connsiteX5-491" fmla="*/ 41218 w 432956"/>
                <a:gd name="connsiteY5-492" fmla="*/ 938372 h 938372"/>
                <a:gd name="connsiteX6-493" fmla="*/ 138592 w 432956"/>
                <a:gd name="connsiteY6-494" fmla="*/ 458103 h 938372"/>
                <a:gd name="connsiteX7-495" fmla="*/ 63405 w 432956"/>
                <a:gd name="connsiteY7-496" fmla="*/ 260163 h 938372"/>
                <a:gd name="connsiteX8-497" fmla="*/ 0 w 432956"/>
                <a:gd name="connsiteY8-498" fmla="*/ 152400 h 938372"/>
                <a:gd name="connsiteX9-499" fmla="*/ 216478 w 432956"/>
                <a:gd name="connsiteY9-500" fmla="*/ 0 h 938372"/>
                <a:gd name="connsiteX0-501" fmla="*/ 216478 w 432956"/>
                <a:gd name="connsiteY0-502" fmla="*/ 0 h 938372"/>
                <a:gd name="connsiteX1-503" fmla="*/ 432956 w 432956"/>
                <a:gd name="connsiteY1-504" fmla="*/ 152400 h 938372"/>
                <a:gd name="connsiteX2-505" fmla="*/ 369551 w 432956"/>
                <a:gd name="connsiteY2-506" fmla="*/ 260163 h 938372"/>
                <a:gd name="connsiteX3-507" fmla="*/ 322049 w 432956"/>
                <a:gd name="connsiteY3-508" fmla="*/ 457656 h 938372"/>
                <a:gd name="connsiteX4-509" fmla="*/ 391740 w 432956"/>
                <a:gd name="connsiteY4-510" fmla="*/ 938372 h 938372"/>
                <a:gd name="connsiteX5-511" fmla="*/ 41218 w 432956"/>
                <a:gd name="connsiteY5-512" fmla="*/ 938372 h 938372"/>
                <a:gd name="connsiteX6-513" fmla="*/ 138592 w 432956"/>
                <a:gd name="connsiteY6-514" fmla="*/ 458103 h 938372"/>
                <a:gd name="connsiteX7-515" fmla="*/ 63405 w 432956"/>
                <a:gd name="connsiteY7-516" fmla="*/ 260163 h 938372"/>
                <a:gd name="connsiteX8-517" fmla="*/ 0 w 432956"/>
                <a:gd name="connsiteY8-518" fmla="*/ 152400 h 938372"/>
                <a:gd name="connsiteX9-519" fmla="*/ 216478 w 432956"/>
                <a:gd name="connsiteY9-520" fmla="*/ 0 h 938372"/>
                <a:gd name="connsiteX0-521" fmla="*/ 216478 w 432956"/>
                <a:gd name="connsiteY0-522" fmla="*/ 0 h 938372"/>
                <a:gd name="connsiteX1-523" fmla="*/ 432956 w 432956"/>
                <a:gd name="connsiteY1-524" fmla="*/ 152400 h 938372"/>
                <a:gd name="connsiteX2-525" fmla="*/ 369551 w 432956"/>
                <a:gd name="connsiteY2-526" fmla="*/ 260163 h 938372"/>
                <a:gd name="connsiteX3-527" fmla="*/ 322049 w 432956"/>
                <a:gd name="connsiteY3-528" fmla="*/ 470356 h 938372"/>
                <a:gd name="connsiteX4-529" fmla="*/ 391740 w 432956"/>
                <a:gd name="connsiteY4-530" fmla="*/ 938372 h 938372"/>
                <a:gd name="connsiteX5-531" fmla="*/ 41218 w 432956"/>
                <a:gd name="connsiteY5-532" fmla="*/ 938372 h 938372"/>
                <a:gd name="connsiteX6-533" fmla="*/ 138592 w 432956"/>
                <a:gd name="connsiteY6-534" fmla="*/ 458103 h 938372"/>
                <a:gd name="connsiteX7-535" fmla="*/ 63405 w 432956"/>
                <a:gd name="connsiteY7-536" fmla="*/ 260163 h 938372"/>
                <a:gd name="connsiteX8-537" fmla="*/ 0 w 432956"/>
                <a:gd name="connsiteY8-538" fmla="*/ 152400 h 938372"/>
                <a:gd name="connsiteX9-539" fmla="*/ 216478 w 432956"/>
                <a:gd name="connsiteY9-540" fmla="*/ 0 h 938372"/>
                <a:gd name="connsiteX0-541" fmla="*/ 216478 w 432956"/>
                <a:gd name="connsiteY0-542" fmla="*/ 0 h 938372"/>
                <a:gd name="connsiteX1-543" fmla="*/ 432956 w 432956"/>
                <a:gd name="connsiteY1-544" fmla="*/ 152400 h 938372"/>
                <a:gd name="connsiteX2-545" fmla="*/ 369551 w 432956"/>
                <a:gd name="connsiteY2-546" fmla="*/ 260163 h 938372"/>
                <a:gd name="connsiteX3-547" fmla="*/ 322049 w 432956"/>
                <a:gd name="connsiteY3-548" fmla="*/ 470356 h 938372"/>
                <a:gd name="connsiteX4-549" fmla="*/ 391740 w 432956"/>
                <a:gd name="connsiteY4-550" fmla="*/ 938372 h 938372"/>
                <a:gd name="connsiteX5-551" fmla="*/ 41218 w 432956"/>
                <a:gd name="connsiteY5-552" fmla="*/ 938372 h 938372"/>
                <a:gd name="connsiteX6-553" fmla="*/ 138592 w 432956"/>
                <a:gd name="connsiteY6-554" fmla="*/ 458103 h 938372"/>
                <a:gd name="connsiteX7-555" fmla="*/ 63405 w 432956"/>
                <a:gd name="connsiteY7-556" fmla="*/ 260163 h 938372"/>
                <a:gd name="connsiteX8-557" fmla="*/ 0 w 432956"/>
                <a:gd name="connsiteY8-558" fmla="*/ 152400 h 938372"/>
                <a:gd name="connsiteX9-559" fmla="*/ 216478 w 432956"/>
                <a:gd name="connsiteY9-560" fmla="*/ 0 h 938372"/>
                <a:gd name="connsiteX0-561" fmla="*/ 216478 w 432956"/>
                <a:gd name="connsiteY0-562" fmla="*/ 0 h 938372"/>
                <a:gd name="connsiteX1-563" fmla="*/ 432956 w 432956"/>
                <a:gd name="connsiteY1-564" fmla="*/ 152400 h 938372"/>
                <a:gd name="connsiteX2-565" fmla="*/ 369551 w 432956"/>
                <a:gd name="connsiteY2-566" fmla="*/ 260163 h 938372"/>
                <a:gd name="connsiteX3-567" fmla="*/ 318874 w 432956"/>
                <a:gd name="connsiteY3-568" fmla="*/ 454481 h 938372"/>
                <a:gd name="connsiteX4-569" fmla="*/ 391740 w 432956"/>
                <a:gd name="connsiteY4-570" fmla="*/ 938372 h 938372"/>
                <a:gd name="connsiteX5-571" fmla="*/ 41218 w 432956"/>
                <a:gd name="connsiteY5-572" fmla="*/ 938372 h 938372"/>
                <a:gd name="connsiteX6-573" fmla="*/ 138592 w 432956"/>
                <a:gd name="connsiteY6-574" fmla="*/ 458103 h 938372"/>
                <a:gd name="connsiteX7-575" fmla="*/ 63405 w 432956"/>
                <a:gd name="connsiteY7-576" fmla="*/ 260163 h 938372"/>
                <a:gd name="connsiteX8-577" fmla="*/ 0 w 432956"/>
                <a:gd name="connsiteY8-578" fmla="*/ 152400 h 938372"/>
                <a:gd name="connsiteX9-579" fmla="*/ 216478 w 432956"/>
                <a:gd name="connsiteY9-580" fmla="*/ 0 h 938372"/>
                <a:gd name="connsiteX0-581" fmla="*/ 216478 w 432956"/>
                <a:gd name="connsiteY0-582" fmla="*/ 0 h 938372"/>
                <a:gd name="connsiteX1-583" fmla="*/ 432956 w 432956"/>
                <a:gd name="connsiteY1-584" fmla="*/ 152400 h 938372"/>
                <a:gd name="connsiteX2-585" fmla="*/ 369551 w 432956"/>
                <a:gd name="connsiteY2-586" fmla="*/ 260163 h 938372"/>
                <a:gd name="connsiteX3-587" fmla="*/ 318874 w 432956"/>
                <a:gd name="connsiteY3-588" fmla="*/ 454481 h 938372"/>
                <a:gd name="connsiteX4-589" fmla="*/ 391740 w 432956"/>
                <a:gd name="connsiteY4-590" fmla="*/ 938372 h 938372"/>
                <a:gd name="connsiteX5-591" fmla="*/ 41218 w 432956"/>
                <a:gd name="connsiteY5-592" fmla="*/ 938372 h 938372"/>
                <a:gd name="connsiteX6-593" fmla="*/ 138592 w 432956"/>
                <a:gd name="connsiteY6-594" fmla="*/ 458103 h 938372"/>
                <a:gd name="connsiteX7-595" fmla="*/ 63405 w 432956"/>
                <a:gd name="connsiteY7-596" fmla="*/ 260163 h 938372"/>
                <a:gd name="connsiteX8-597" fmla="*/ 0 w 432956"/>
                <a:gd name="connsiteY8-598" fmla="*/ 152400 h 938372"/>
                <a:gd name="connsiteX9-599" fmla="*/ 216478 w 432956"/>
                <a:gd name="connsiteY9-600" fmla="*/ 0 h 938372"/>
                <a:gd name="connsiteX0-601" fmla="*/ 216478 w 432956"/>
                <a:gd name="connsiteY0-602" fmla="*/ 0 h 938372"/>
                <a:gd name="connsiteX1-603" fmla="*/ 432956 w 432956"/>
                <a:gd name="connsiteY1-604" fmla="*/ 152400 h 938372"/>
                <a:gd name="connsiteX2-605" fmla="*/ 369551 w 432956"/>
                <a:gd name="connsiteY2-606" fmla="*/ 260163 h 938372"/>
                <a:gd name="connsiteX3-607" fmla="*/ 318874 w 432956"/>
                <a:gd name="connsiteY3-608" fmla="*/ 454481 h 938372"/>
                <a:gd name="connsiteX4-609" fmla="*/ 391740 w 432956"/>
                <a:gd name="connsiteY4-610" fmla="*/ 938372 h 938372"/>
                <a:gd name="connsiteX5-611" fmla="*/ 41218 w 432956"/>
                <a:gd name="connsiteY5-612" fmla="*/ 938372 h 938372"/>
                <a:gd name="connsiteX6-613" fmla="*/ 138592 w 432956"/>
                <a:gd name="connsiteY6-614" fmla="*/ 458103 h 938372"/>
                <a:gd name="connsiteX7-615" fmla="*/ 63405 w 432956"/>
                <a:gd name="connsiteY7-616" fmla="*/ 260163 h 938372"/>
                <a:gd name="connsiteX8-617" fmla="*/ 0 w 432956"/>
                <a:gd name="connsiteY8-618" fmla="*/ 152400 h 938372"/>
                <a:gd name="connsiteX9-619" fmla="*/ 216478 w 432956"/>
                <a:gd name="connsiteY9-620" fmla="*/ 0 h 938372"/>
                <a:gd name="connsiteX0-621" fmla="*/ 216478 w 432956"/>
                <a:gd name="connsiteY0-622" fmla="*/ 0 h 938372"/>
                <a:gd name="connsiteX1-623" fmla="*/ 432956 w 432956"/>
                <a:gd name="connsiteY1-624" fmla="*/ 152400 h 938372"/>
                <a:gd name="connsiteX2-625" fmla="*/ 369551 w 432956"/>
                <a:gd name="connsiteY2-626" fmla="*/ 260163 h 938372"/>
                <a:gd name="connsiteX3-627" fmla="*/ 318874 w 432956"/>
                <a:gd name="connsiteY3-628" fmla="*/ 454481 h 938372"/>
                <a:gd name="connsiteX4-629" fmla="*/ 391740 w 432956"/>
                <a:gd name="connsiteY4-630" fmla="*/ 938372 h 938372"/>
                <a:gd name="connsiteX5-631" fmla="*/ 41218 w 432956"/>
                <a:gd name="connsiteY5-632" fmla="*/ 938372 h 938372"/>
                <a:gd name="connsiteX6-633" fmla="*/ 138592 w 432956"/>
                <a:gd name="connsiteY6-634" fmla="*/ 458103 h 938372"/>
                <a:gd name="connsiteX7-635" fmla="*/ 63405 w 432956"/>
                <a:gd name="connsiteY7-636" fmla="*/ 260163 h 938372"/>
                <a:gd name="connsiteX8-637" fmla="*/ 0 w 432956"/>
                <a:gd name="connsiteY8-638" fmla="*/ 152400 h 938372"/>
                <a:gd name="connsiteX9-639" fmla="*/ 216478 w 432956"/>
                <a:gd name="connsiteY9-640" fmla="*/ 0 h 938372"/>
                <a:gd name="connsiteX0-641" fmla="*/ 216478 w 432956"/>
                <a:gd name="connsiteY0-642" fmla="*/ 0 h 938372"/>
                <a:gd name="connsiteX1-643" fmla="*/ 432956 w 432956"/>
                <a:gd name="connsiteY1-644" fmla="*/ 152400 h 938372"/>
                <a:gd name="connsiteX2-645" fmla="*/ 369551 w 432956"/>
                <a:gd name="connsiteY2-646" fmla="*/ 260163 h 938372"/>
                <a:gd name="connsiteX3-647" fmla="*/ 318874 w 432956"/>
                <a:gd name="connsiteY3-648" fmla="*/ 454481 h 938372"/>
                <a:gd name="connsiteX4-649" fmla="*/ 391740 w 432956"/>
                <a:gd name="connsiteY4-650" fmla="*/ 938372 h 938372"/>
                <a:gd name="connsiteX5-651" fmla="*/ 41218 w 432956"/>
                <a:gd name="connsiteY5-652" fmla="*/ 938372 h 938372"/>
                <a:gd name="connsiteX6-653" fmla="*/ 138592 w 432956"/>
                <a:gd name="connsiteY6-654" fmla="*/ 458103 h 938372"/>
                <a:gd name="connsiteX7-655" fmla="*/ 63405 w 432956"/>
                <a:gd name="connsiteY7-656" fmla="*/ 260163 h 938372"/>
                <a:gd name="connsiteX8-657" fmla="*/ 0 w 432956"/>
                <a:gd name="connsiteY8-658" fmla="*/ 152400 h 938372"/>
                <a:gd name="connsiteX9-659" fmla="*/ 216478 w 432956"/>
                <a:gd name="connsiteY9-660" fmla="*/ 0 h 938372"/>
                <a:gd name="connsiteX0-661" fmla="*/ 216478 w 432956"/>
                <a:gd name="connsiteY0-662" fmla="*/ 0 h 938372"/>
                <a:gd name="connsiteX1-663" fmla="*/ 432956 w 432956"/>
                <a:gd name="connsiteY1-664" fmla="*/ 152400 h 938372"/>
                <a:gd name="connsiteX2-665" fmla="*/ 369551 w 432956"/>
                <a:gd name="connsiteY2-666" fmla="*/ 260163 h 938372"/>
                <a:gd name="connsiteX3-667" fmla="*/ 318874 w 432956"/>
                <a:gd name="connsiteY3-668" fmla="*/ 457656 h 938372"/>
                <a:gd name="connsiteX4-669" fmla="*/ 391740 w 432956"/>
                <a:gd name="connsiteY4-670" fmla="*/ 938372 h 938372"/>
                <a:gd name="connsiteX5-671" fmla="*/ 41218 w 432956"/>
                <a:gd name="connsiteY5-672" fmla="*/ 938372 h 938372"/>
                <a:gd name="connsiteX6-673" fmla="*/ 138592 w 432956"/>
                <a:gd name="connsiteY6-674" fmla="*/ 458103 h 938372"/>
                <a:gd name="connsiteX7-675" fmla="*/ 63405 w 432956"/>
                <a:gd name="connsiteY7-676" fmla="*/ 260163 h 938372"/>
                <a:gd name="connsiteX8-677" fmla="*/ 0 w 432956"/>
                <a:gd name="connsiteY8-678" fmla="*/ 152400 h 938372"/>
                <a:gd name="connsiteX9-679" fmla="*/ 216478 w 432956"/>
                <a:gd name="connsiteY9-680" fmla="*/ 0 h 938372"/>
                <a:gd name="connsiteX0-681" fmla="*/ 216478 w 432956"/>
                <a:gd name="connsiteY0-682" fmla="*/ 0 h 938372"/>
                <a:gd name="connsiteX1-683" fmla="*/ 432956 w 432956"/>
                <a:gd name="connsiteY1-684" fmla="*/ 152400 h 938372"/>
                <a:gd name="connsiteX2-685" fmla="*/ 369551 w 432956"/>
                <a:gd name="connsiteY2-686" fmla="*/ 260163 h 938372"/>
                <a:gd name="connsiteX3-687" fmla="*/ 318874 w 432956"/>
                <a:gd name="connsiteY3-688" fmla="*/ 457656 h 938372"/>
                <a:gd name="connsiteX4-689" fmla="*/ 391740 w 432956"/>
                <a:gd name="connsiteY4-690" fmla="*/ 938372 h 938372"/>
                <a:gd name="connsiteX5-691" fmla="*/ 41218 w 432956"/>
                <a:gd name="connsiteY5-692" fmla="*/ 938372 h 938372"/>
                <a:gd name="connsiteX6-693" fmla="*/ 138592 w 432956"/>
                <a:gd name="connsiteY6-694" fmla="*/ 458103 h 938372"/>
                <a:gd name="connsiteX7-695" fmla="*/ 63405 w 432956"/>
                <a:gd name="connsiteY7-696" fmla="*/ 260163 h 938372"/>
                <a:gd name="connsiteX8-697" fmla="*/ 0 w 432956"/>
                <a:gd name="connsiteY8-698" fmla="*/ 152400 h 938372"/>
                <a:gd name="connsiteX9-699" fmla="*/ 216478 w 432956"/>
                <a:gd name="connsiteY9-700" fmla="*/ 0 h 938372"/>
                <a:gd name="connsiteX0-701" fmla="*/ 216478 w 432956"/>
                <a:gd name="connsiteY0-702" fmla="*/ 0 h 938372"/>
                <a:gd name="connsiteX1-703" fmla="*/ 432956 w 432956"/>
                <a:gd name="connsiteY1-704" fmla="*/ 152400 h 938372"/>
                <a:gd name="connsiteX2-705" fmla="*/ 369551 w 432956"/>
                <a:gd name="connsiteY2-706" fmla="*/ 260163 h 938372"/>
                <a:gd name="connsiteX3-707" fmla="*/ 318874 w 432956"/>
                <a:gd name="connsiteY3-708" fmla="*/ 457656 h 938372"/>
                <a:gd name="connsiteX4-709" fmla="*/ 391740 w 432956"/>
                <a:gd name="connsiteY4-710" fmla="*/ 938372 h 938372"/>
                <a:gd name="connsiteX5-711" fmla="*/ 41218 w 432956"/>
                <a:gd name="connsiteY5-712" fmla="*/ 938372 h 938372"/>
                <a:gd name="connsiteX6-713" fmla="*/ 138592 w 432956"/>
                <a:gd name="connsiteY6-714" fmla="*/ 458103 h 938372"/>
                <a:gd name="connsiteX7-715" fmla="*/ 63405 w 432956"/>
                <a:gd name="connsiteY7-716" fmla="*/ 260163 h 938372"/>
                <a:gd name="connsiteX8-717" fmla="*/ 0 w 432956"/>
                <a:gd name="connsiteY8-718" fmla="*/ 152400 h 938372"/>
                <a:gd name="connsiteX9-719" fmla="*/ 216478 w 432956"/>
                <a:gd name="connsiteY9-720" fmla="*/ 0 h 938372"/>
                <a:gd name="connsiteX0-721" fmla="*/ 391740 w 483180"/>
                <a:gd name="connsiteY0-722" fmla="*/ 938372 h 1029812"/>
                <a:gd name="connsiteX1-723" fmla="*/ 41218 w 483180"/>
                <a:gd name="connsiteY1-724" fmla="*/ 938372 h 1029812"/>
                <a:gd name="connsiteX2-725" fmla="*/ 138592 w 483180"/>
                <a:gd name="connsiteY2-726" fmla="*/ 458103 h 1029812"/>
                <a:gd name="connsiteX3-727" fmla="*/ 63405 w 483180"/>
                <a:gd name="connsiteY3-728" fmla="*/ 260163 h 1029812"/>
                <a:gd name="connsiteX4-729" fmla="*/ 0 w 483180"/>
                <a:gd name="connsiteY4-730" fmla="*/ 152400 h 1029812"/>
                <a:gd name="connsiteX5-731" fmla="*/ 216478 w 483180"/>
                <a:gd name="connsiteY5-732" fmla="*/ 0 h 1029812"/>
                <a:gd name="connsiteX6-733" fmla="*/ 432956 w 483180"/>
                <a:gd name="connsiteY6-734" fmla="*/ 152400 h 1029812"/>
                <a:gd name="connsiteX7-735" fmla="*/ 369551 w 483180"/>
                <a:gd name="connsiteY7-736" fmla="*/ 260163 h 1029812"/>
                <a:gd name="connsiteX8-737" fmla="*/ 318874 w 483180"/>
                <a:gd name="connsiteY8-738" fmla="*/ 457656 h 1029812"/>
                <a:gd name="connsiteX9-739" fmla="*/ 483180 w 483180"/>
                <a:gd name="connsiteY9-740" fmla="*/ 1029812 h 1029812"/>
                <a:gd name="connsiteX0-741" fmla="*/ 41218 w 483180"/>
                <a:gd name="connsiteY0-742" fmla="*/ 938372 h 1029812"/>
                <a:gd name="connsiteX1-743" fmla="*/ 138592 w 483180"/>
                <a:gd name="connsiteY1-744" fmla="*/ 458103 h 1029812"/>
                <a:gd name="connsiteX2-745" fmla="*/ 63405 w 483180"/>
                <a:gd name="connsiteY2-746" fmla="*/ 260163 h 1029812"/>
                <a:gd name="connsiteX3-747" fmla="*/ 0 w 483180"/>
                <a:gd name="connsiteY3-748" fmla="*/ 152400 h 1029812"/>
                <a:gd name="connsiteX4-749" fmla="*/ 216478 w 483180"/>
                <a:gd name="connsiteY4-750" fmla="*/ 0 h 1029812"/>
                <a:gd name="connsiteX5-751" fmla="*/ 432956 w 483180"/>
                <a:gd name="connsiteY5-752" fmla="*/ 152400 h 1029812"/>
                <a:gd name="connsiteX6-753" fmla="*/ 369551 w 483180"/>
                <a:gd name="connsiteY6-754" fmla="*/ 260163 h 1029812"/>
                <a:gd name="connsiteX7-755" fmla="*/ 318874 w 483180"/>
                <a:gd name="connsiteY7-756" fmla="*/ 457656 h 1029812"/>
                <a:gd name="connsiteX8-757" fmla="*/ 483180 w 483180"/>
                <a:gd name="connsiteY8-758" fmla="*/ 1029812 h 1029812"/>
                <a:gd name="connsiteX0-759" fmla="*/ 41218 w 432956"/>
                <a:gd name="connsiteY0-760" fmla="*/ 938372 h 938372"/>
                <a:gd name="connsiteX1-761" fmla="*/ 138592 w 432956"/>
                <a:gd name="connsiteY1-762" fmla="*/ 458103 h 938372"/>
                <a:gd name="connsiteX2-763" fmla="*/ 63405 w 432956"/>
                <a:gd name="connsiteY2-764" fmla="*/ 260163 h 938372"/>
                <a:gd name="connsiteX3-765" fmla="*/ 0 w 432956"/>
                <a:gd name="connsiteY3-766" fmla="*/ 152400 h 938372"/>
                <a:gd name="connsiteX4-767" fmla="*/ 216478 w 432956"/>
                <a:gd name="connsiteY4-768" fmla="*/ 0 h 938372"/>
                <a:gd name="connsiteX5-769" fmla="*/ 432956 w 432956"/>
                <a:gd name="connsiteY5-770" fmla="*/ 152400 h 938372"/>
                <a:gd name="connsiteX6-771" fmla="*/ 369551 w 432956"/>
                <a:gd name="connsiteY6-772" fmla="*/ 260163 h 938372"/>
                <a:gd name="connsiteX7-773" fmla="*/ 318874 w 432956"/>
                <a:gd name="connsiteY7-774" fmla="*/ 457656 h 938372"/>
                <a:gd name="connsiteX8-775" fmla="*/ 422855 w 432956"/>
                <a:gd name="connsiteY8-776" fmla="*/ 925037 h 938372"/>
                <a:gd name="connsiteX0-777" fmla="*/ 41218 w 432956"/>
                <a:gd name="connsiteY0-778" fmla="*/ 938372 h 938372"/>
                <a:gd name="connsiteX1-779" fmla="*/ 138592 w 432956"/>
                <a:gd name="connsiteY1-780" fmla="*/ 458103 h 938372"/>
                <a:gd name="connsiteX2-781" fmla="*/ 63405 w 432956"/>
                <a:gd name="connsiteY2-782" fmla="*/ 260163 h 938372"/>
                <a:gd name="connsiteX3-783" fmla="*/ 0 w 432956"/>
                <a:gd name="connsiteY3-784" fmla="*/ 152400 h 938372"/>
                <a:gd name="connsiteX4-785" fmla="*/ 216478 w 432956"/>
                <a:gd name="connsiteY4-786" fmla="*/ 0 h 938372"/>
                <a:gd name="connsiteX5-787" fmla="*/ 432956 w 432956"/>
                <a:gd name="connsiteY5-788" fmla="*/ 152400 h 938372"/>
                <a:gd name="connsiteX6-789" fmla="*/ 369551 w 432956"/>
                <a:gd name="connsiteY6-790" fmla="*/ 260163 h 938372"/>
                <a:gd name="connsiteX7-791" fmla="*/ 318874 w 432956"/>
                <a:gd name="connsiteY7-792" fmla="*/ 457656 h 938372"/>
                <a:gd name="connsiteX8-793" fmla="*/ 422855 w 432956"/>
                <a:gd name="connsiteY8-794" fmla="*/ 925037 h 938372"/>
                <a:gd name="connsiteX0-795" fmla="*/ 41218 w 432956"/>
                <a:gd name="connsiteY0-796" fmla="*/ 938372 h 938372"/>
                <a:gd name="connsiteX1-797" fmla="*/ 138592 w 432956"/>
                <a:gd name="connsiteY1-798" fmla="*/ 458103 h 938372"/>
                <a:gd name="connsiteX2-799" fmla="*/ 63405 w 432956"/>
                <a:gd name="connsiteY2-800" fmla="*/ 260163 h 938372"/>
                <a:gd name="connsiteX3-801" fmla="*/ 0 w 432956"/>
                <a:gd name="connsiteY3-802" fmla="*/ 152400 h 938372"/>
                <a:gd name="connsiteX4-803" fmla="*/ 216478 w 432956"/>
                <a:gd name="connsiteY4-804" fmla="*/ 0 h 938372"/>
                <a:gd name="connsiteX5-805" fmla="*/ 432956 w 432956"/>
                <a:gd name="connsiteY5-806" fmla="*/ 152400 h 938372"/>
                <a:gd name="connsiteX6-807" fmla="*/ 369551 w 432956"/>
                <a:gd name="connsiteY6-808" fmla="*/ 260163 h 938372"/>
                <a:gd name="connsiteX7-809" fmla="*/ 318874 w 432956"/>
                <a:gd name="connsiteY7-810" fmla="*/ 457656 h 938372"/>
                <a:gd name="connsiteX8-811" fmla="*/ 400630 w 432956"/>
                <a:gd name="connsiteY8-812" fmla="*/ 925037 h 938372"/>
                <a:gd name="connsiteX0-813" fmla="*/ 41218 w 432956"/>
                <a:gd name="connsiteY0-814" fmla="*/ 938372 h 938372"/>
                <a:gd name="connsiteX1-815" fmla="*/ 138592 w 432956"/>
                <a:gd name="connsiteY1-816" fmla="*/ 458103 h 938372"/>
                <a:gd name="connsiteX2-817" fmla="*/ 63405 w 432956"/>
                <a:gd name="connsiteY2-818" fmla="*/ 260163 h 938372"/>
                <a:gd name="connsiteX3-819" fmla="*/ 0 w 432956"/>
                <a:gd name="connsiteY3-820" fmla="*/ 152400 h 938372"/>
                <a:gd name="connsiteX4-821" fmla="*/ 216478 w 432956"/>
                <a:gd name="connsiteY4-822" fmla="*/ 0 h 938372"/>
                <a:gd name="connsiteX5-823" fmla="*/ 432956 w 432956"/>
                <a:gd name="connsiteY5-824" fmla="*/ 152400 h 938372"/>
                <a:gd name="connsiteX6-825" fmla="*/ 369551 w 432956"/>
                <a:gd name="connsiteY6-826" fmla="*/ 260163 h 938372"/>
                <a:gd name="connsiteX7-827" fmla="*/ 318874 w 432956"/>
                <a:gd name="connsiteY7-828" fmla="*/ 457656 h 938372"/>
                <a:gd name="connsiteX8-829" fmla="*/ 400630 w 432956"/>
                <a:gd name="connsiteY8-830" fmla="*/ 925037 h 938372"/>
                <a:gd name="connsiteX0-831" fmla="*/ 41218 w 432956"/>
                <a:gd name="connsiteY0-832" fmla="*/ 938372 h 938372"/>
                <a:gd name="connsiteX1-833" fmla="*/ 138592 w 432956"/>
                <a:gd name="connsiteY1-834" fmla="*/ 458103 h 938372"/>
                <a:gd name="connsiteX2-835" fmla="*/ 63405 w 432956"/>
                <a:gd name="connsiteY2-836" fmla="*/ 260163 h 938372"/>
                <a:gd name="connsiteX3-837" fmla="*/ 0 w 432956"/>
                <a:gd name="connsiteY3-838" fmla="*/ 152400 h 938372"/>
                <a:gd name="connsiteX4-839" fmla="*/ 216478 w 432956"/>
                <a:gd name="connsiteY4-840" fmla="*/ 0 h 938372"/>
                <a:gd name="connsiteX5-841" fmla="*/ 432956 w 432956"/>
                <a:gd name="connsiteY5-842" fmla="*/ 152400 h 938372"/>
                <a:gd name="connsiteX6-843" fmla="*/ 369551 w 432956"/>
                <a:gd name="connsiteY6-844" fmla="*/ 260163 h 938372"/>
                <a:gd name="connsiteX7-845" fmla="*/ 318874 w 432956"/>
                <a:gd name="connsiteY7-846" fmla="*/ 454481 h 938372"/>
                <a:gd name="connsiteX8-847" fmla="*/ 400630 w 432956"/>
                <a:gd name="connsiteY8-848" fmla="*/ 925037 h 938372"/>
                <a:gd name="connsiteX0-849" fmla="*/ 41218 w 432956"/>
                <a:gd name="connsiteY0-850" fmla="*/ 938372 h 938372"/>
                <a:gd name="connsiteX1-851" fmla="*/ 138592 w 432956"/>
                <a:gd name="connsiteY1-852" fmla="*/ 458103 h 938372"/>
                <a:gd name="connsiteX2-853" fmla="*/ 63405 w 432956"/>
                <a:gd name="connsiteY2-854" fmla="*/ 260163 h 938372"/>
                <a:gd name="connsiteX3-855" fmla="*/ 0 w 432956"/>
                <a:gd name="connsiteY3-856" fmla="*/ 152400 h 938372"/>
                <a:gd name="connsiteX4-857" fmla="*/ 216478 w 432956"/>
                <a:gd name="connsiteY4-858" fmla="*/ 0 h 938372"/>
                <a:gd name="connsiteX5-859" fmla="*/ 432956 w 432956"/>
                <a:gd name="connsiteY5-860" fmla="*/ 152400 h 938372"/>
                <a:gd name="connsiteX6-861" fmla="*/ 369551 w 432956"/>
                <a:gd name="connsiteY6-862" fmla="*/ 260163 h 938372"/>
                <a:gd name="connsiteX7-863" fmla="*/ 318874 w 432956"/>
                <a:gd name="connsiteY7-864" fmla="*/ 454481 h 938372"/>
                <a:gd name="connsiteX8-865" fmla="*/ 400630 w 432956"/>
                <a:gd name="connsiteY8-866" fmla="*/ 925037 h 938372"/>
                <a:gd name="connsiteX0-867" fmla="*/ 41218 w 432956"/>
                <a:gd name="connsiteY0-868" fmla="*/ 938372 h 938372"/>
                <a:gd name="connsiteX1-869" fmla="*/ 138592 w 432956"/>
                <a:gd name="connsiteY1-870" fmla="*/ 458103 h 938372"/>
                <a:gd name="connsiteX2-871" fmla="*/ 63405 w 432956"/>
                <a:gd name="connsiteY2-872" fmla="*/ 260163 h 938372"/>
                <a:gd name="connsiteX3-873" fmla="*/ 0 w 432956"/>
                <a:gd name="connsiteY3-874" fmla="*/ 152400 h 938372"/>
                <a:gd name="connsiteX4-875" fmla="*/ 216478 w 432956"/>
                <a:gd name="connsiteY4-876" fmla="*/ 0 h 938372"/>
                <a:gd name="connsiteX5-877" fmla="*/ 432956 w 432956"/>
                <a:gd name="connsiteY5-878" fmla="*/ 152400 h 938372"/>
                <a:gd name="connsiteX6-879" fmla="*/ 369551 w 432956"/>
                <a:gd name="connsiteY6-880" fmla="*/ 260163 h 938372"/>
                <a:gd name="connsiteX7-881" fmla="*/ 318874 w 432956"/>
                <a:gd name="connsiteY7-882" fmla="*/ 454481 h 938372"/>
                <a:gd name="connsiteX8-883" fmla="*/ 400630 w 432956"/>
                <a:gd name="connsiteY8-884" fmla="*/ 925037 h 938372"/>
                <a:gd name="connsiteX0-885" fmla="*/ 41218 w 432956"/>
                <a:gd name="connsiteY0-886" fmla="*/ 938372 h 938372"/>
                <a:gd name="connsiteX1-887" fmla="*/ 138592 w 432956"/>
                <a:gd name="connsiteY1-888" fmla="*/ 458103 h 938372"/>
                <a:gd name="connsiteX2-889" fmla="*/ 63405 w 432956"/>
                <a:gd name="connsiteY2-890" fmla="*/ 260163 h 938372"/>
                <a:gd name="connsiteX3-891" fmla="*/ 0 w 432956"/>
                <a:gd name="connsiteY3-892" fmla="*/ 152400 h 938372"/>
                <a:gd name="connsiteX4-893" fmla="*/ 216478 w 432956"/>
                <a:gd name="connsiteY4-894" fmla="*/ 0 h 938372"/>
                <a:gd name="connsiteX5-895" fmla="*/ 432956 w 432956"/>
                <a:gd name="connsiteY5-896" fmla="*/ 152400 h 938372"/>
                <a:gd name="connsiteX6-897" fmla="*/ 369551 w 432956"/>
                <a:gd name="connsiteY6-898" fmla="*/ 260163 h 938372"/>
                <a:gd name="connsiteX7-899" fmla="*/ 318874 w 432956"/>
                <a:gd name="connsiteY7-900" fmla="*/ 454481 h 938372"/>
                <a:gd name="connsiteX8-901" fmla="*/ 400630 w 432956"/>
                <a:gd name="connsiteY8-902" fmla="*/ 925037 h 938372"/>
                <a:gd name="connsiteX0-903" fmla="*/ 41218 w 432956"/>
                <a:gd name="connsiteY0-904" fmla="*/ 938372 h 938372"/>
                <a:gd name="connsiteX1-905" fmla="*/ 138592 w 432956"/>
                <a:gd name="connsiteY1-906" fmla="*/ 458103 h 938372"/>
                <a:gd name="connsiteX2-907" fmla="*/ 63405 w 432956"/>
                <a:gd name="connsiteY2-908" fmla="*/ 260163 h 938372"/>
                <a:gd name="connsiteX3-909" fmla="*/ 0 w 432956"/>
                <a:gd name="connsiteY3-910" fmla="*/ 152400 h 938372"/>
                <a:gd name="connsiteX4-911" fmla="*/ 216478 w 432956"/>
                <a:gd name="connsiteY4-912" fmla="*/ 0 h 938372"/>
                <a:gd name="connsiteX5-913" fmla="*/ 432956 w 432956"/>
                <a:gd name="connsiteY5-914" fmla="*/ 152400 h 938372"/>
                <a:gd name="connsiteX6-915" fmla="*/ 369551 w 432956"/>
                <a:gd name="connsiteY6-916" fmla="*/ 260163 h 938372"/>
                <a:gd name="connsiteX7-917" fmla="*/ 315699 w 432956"/>
                <a:gd name="connsiteY7-918" fmla="*/ 454481 h 938372"/>
                <a:gd name="connsiteX8-919" fmla="*/ 400630 w 432956"/>
                <a:gd name="connsiteY8-920" fmla="*/ 925037 h 938372"/>
                <a:gd name="connsiteX0-921" fmla="*/ 41218 w 432956"/>
                <a:gd name="connsiteY0-922" fmla="*/ 938372 h 938372"/>
                <a:gd name="connsiteX1-923" fmla="*/ 138592 w 432956"/>
                <a:gd name="connsiteY1-924" fmla="*/ 458103 h 938372"/>
                <a:gd name="connsiteX2-925" fmla="*/ 63405 w 432956"/>
                <a:gd name="connsiteY2-926" fmla="*/ 260163 h 938372"/>
                <a:gd name="connsiteX3-927" fmla="*/ 0 w 432956"/>
                <a:gd name="connsiteY3-928" fmla="*/ 152400 h 938372"/>
                <a:gd name="connsiteX4-929" fmla="*/ 216478 w 432956"/>
                <a:gd name="connsiteY4-930" fmla="*/ 0 h 938372"/>
                <a:gd name="connsiteX5-931" fmla="*/ 432956 w 432956"/>
                <a:gd name="connsiteY5-932" fmla="*/ 152400 h 938372"/>
                <a:gd name="connsiteX6-933" fmla="*/ 369551 w 432956"/>
                <a:gd name="connsiteY6-934" fmla="*/ 260163 h 938372"/>
                <a:gd name="connsiteX7-935" fmla="*/ 315699 w 432956"/>
                <a:gd name="connsiteY7-936" fmla="*/ 454481 h 938372"/>
                <a:gd name="connsiteX8-937" fmla="*/ 400630 w 432956"/>
                <a:gd name="connsiteY8-938" fmla="*/ 925037 h 938372"/>
                <a:gd name="connsiteX0-939" fmla="*/ 41218 w 432956"/>
                <a:gd name="connsiteY0-940" fmla="*/ 938372 h 938372"/>
                <a:gd name="connsiteX1-941" fmla="*/ 138592 w 432956"/>
                <a:gd name="connsiteY1-942" fmla="*/ 458103 h 938372"/>
                <a:gd name="connsiteX2-943" fmla="*/ 63405 w 432956"/>
                <a:gd name="connsiteY2-944" fmla="*/ 260163 h 938372"/>
                <a:gd name="connsiteX3-945" fmla="*/ 0 w 432956"/>
                <a:gd name="connsiteY3-946" fmla="*/ 152400 h 938372"/>
                <a:gd name="connsiteX4-947" fmla="*/ 216478 w 432956"/>
                <a:gd name="connsiteY4-948" fmla="*/ 0 h 938372"/>
                <a:gd name="connsiteX5-949" fmla="*/ 432956 w 432956"/>
                <a:gd name="connsiteY5-950" fmla="*/ 152400 h 938372"/>
                <a:gd name="connsiteX6-951" fmla="*/ 369551 w 432956"/>
                <a:gd name="connsiteY6-952" fmla="*/ 260163 h 938372"/>
                <a:gd name="connsiteX7-953" fmla="*/ 315699 w 432956"/>
                <a:gd name="connsiteY7-954" fmla="*/ 454481 h 938372"/>
                <a:gd name="connsiteX8-955" fmla="*/ 400630 w 432956"/>
                <a:gd name="connsiteY8-956" fmla="*/ 925037 h 938372"/>
                <a:gd name="connsiteX0-957" fmla="*/ 41218 w 432956"/>
                <a:gd name="connsiteY0-958" fmla="*/ 938372 h 938372"/>
                <a:gd name="connsiteX1-959" fmla="*/ 138592 w 432956"/>
                <a:gd name="connsiteY1-960" fmla="*/ 458103 h 938372"/>
                <a:gd name="connsiteX2-961" fmla="*/ 63405 w 432956"/>
                <a:gd name="connsiteY2-962" fmla="*/ 260163 h 938372"/>
                <a:gd name="connsiteX3-963" fmla="*/ 0 w 432956"/>
                <a:gd name="connsiteY3-964" fmla="*/ 152400 h 938372"/>
                <a:gd name="connsiteX4-965" fmla="*/ 216478 w 432956"/>
                <a:gd name="connsiteY4-966" fmla="*/ 0 h 938372"/>
                <a:gd name="connsiteX5-967" fmla="*/ 432956 w 432956"/>
                <a:gd name="connsiteY5-968" fmla="*/ 152400 h 938372"/>
                <a:gd name="connsiteX6-969" fmla="*/ 369551 w 432956"/>
                <a:gd name="connsiteY6-970" fmla="*/ 260163 h 938372"/>
                <a:gd name="connsiteX7-971" fmla="*/ 315699 w 432956"/>
                <a:gd name="connsiteY7-972" fmla="*/ 454481 h 938372"/>
                <a:gd name="connsiteX8-973" fmla="*/ 400630 w 432956"/>
                <a:gd name="connsiteY8-974" fmla="*/ 925037 h 938372"/>
                <a:gd name="connsiteX0-975" fmla="*/ 41218 w 432956"/>
                <a:gd name="connsiteY0-976" fmla="*/ 938372 h 938372"/>
                <a:gd name="connsiteX1-977" fmla="*/ 138592 w 432956"/>
                <a:gd name="connsiteY1-978" fmla="*/ 458103 h 938372"/>
                <a:gd name="connsiteX2-979" fmla="*/ 63405 w 432956"/>
                <a:gd name="connsiteY2-980" fmla="*/ 260163 h 938372"/>
                <a:gd name="connsiteX3-981" fmla="*/ 0 w 432956"/>
                <a:gd name="connsiteY3-982" fmla="*/ 152400 h 938372"/>
                <a:gd name="connsiteX4-983" fmla="*/ 216478 w 432956"/>
                <a:gd name="connsiteY4-984" fmla="*/ 0 h 938372"/>
                <a:gd name="connsiteX5-985" fmla="*/ 432956 w 432956"/>
                <a:gd name="connsiteY5-986" fmla="*/ 152400 h 938372"/>
                <a:gd name="connsiteX6-987" fmla="*/ 369551 w 432956"/>
                <a:gd name="connsiteY6-988" fmla="*/ 260163 h 938372"/>
                <a:gd name="connsiteX7-989" fmla="*/ 315699 w 432956"/>
                <a:gd name="connsiteY7-990" fmla="*/ 454481 h 938372"/>
                <a:gd name="connsiteX8-991" fmla="*/ 394280 w 432956"/>
                <a:gd name="connsiteY8-992" fmla="*/ 928212 h 9383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0" name="TextBox 26"/>
          <p:cNvSpPr txBox="1"/>
          <p:nvPr/>
        </p:nvSpPr>
        <p:spPr bwMode="auto">
          <a:xfrm>
            <a:off x="8749320" y="3529257"/>
            <a:ext cx="2295121" cy="1895519"/>
          </a:xfrm>
          <a:prstGeom prst="rect">
            <a:avLst/>
          </a:prstGeom>
          <a:noFill/>
        </p:spPr>
        <p:txBody>
          <a:bodyPr wrap="square">
            <a:spAutoFit/>
          </a:bodyPr>
          <a:lstStyle/>
          <a:p>
            <a:pPr>
              <a:lnSpc>
                <a:spcPct val="15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1232023" y="5736312"/>
            <a:ext cx="2540891" cy="445116"/>
            <a:chOff x="1232023" y="5736312"/>
            <a:chExt cx="2540891" cy="445116"/>
          </a:xfrm>
        </p:grpSpPr>
        <p:sp>
          <p:nvSpPr>
            <p:cNvPr id="42" name="圆角矩形 41"/>
            <p:cNvSpPr/>
            <p:nvPr/>
          </p:nvSpPr>
          <p:spPr>
            <a:xfrm>
              <a:off x="1232023" y="5736312"/>
              <a:ext cx="2244948" cy="445116"/>
            </a:xfrm>
            <a:prstGeom prst="roundRect">
              <a:avLst>
                <a:gd name="adj" fmla="val 50000"/>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268"/>
            <p:cNvSpPr txBox="1"/>
            <p:nvPr/>
          </p:nvSpPr>
          <p:spPr>
            <a:xfrm>
              <a:off x="1468157" y="5758815"/>
              <a:ext cx="2304757" cy="400110"/>
            </a:xfrm>
            <a:prstGeom prst="rect">
              <a:avLst/>
            </a:prstGeom>
            <a:noFill/>
          </p:spPr>
          <p:txBody>
            <a:bodyPr wrap="square" rtlCol="0">
              <a:spAutoFit/>
            </a:bodyPr>
            <a:lstStyle/>
            <a:p>
              <a:r>
                <a:rPr lang="zh-CN" altLang="en-US" sz="2000" dirty="0" smtClean="0">
                  <a:solidFill>
                    <a:srgbClr val="FFFFFF"/>
                  </a:solidFill>
                  <a:latin typeface="微软雅黑" panose="020B0503020204020204" pitchFamily="34" charset="-122"/>
                  <a:ea typeface="微软雅黑" panose="020B0503020204020204" pitchFamily="34" charset="-122"/>
                  <a:cs typeface="Kartika" panose="02020503030404060203" pitchFamily="18" charset="0"/>
                </a:rPr>
                <a:t>历史材料归档</a:t>
              </a:r>
              <a:endParaRPr lang="en-US" altLang="zh-CN" sz="20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44" name="组合 43"/>
          <p:cNvGrpSpPr/>
          <p:nvPr/>
        </p:nvGrpSpPr>
        <p:grpSpPr>
          <a:xfrm>
            <a:off x="4948077" y="5736312"/>
            <a:ext cx="2798715" cy="445116"/>
            <a:chOff x="4948077" y="5736312"/>
            <a:chExt cx="2798715" cy="445116"/>
          </a:xfrm>
        </p:grpSpPr>
        <p:sp>
          <p:nvSpPr>
            <p:cNvPr id="45" name="圆角矩形 44"/>
            <p:cNvSpPr/>
            <p:nvPr/>
          </p:nvSpPr>
          <p:spPr>
            <a:xfrm>
              <a:off x="4948077" y="5736312"/>
              <a:ext cx="2244948" cy="445116"/>
            </a:xfrm>
            <a:prstGeom prst="roundRect">
              <a:avLst>
                <a:gd name="adj" fmla="val 50000"/>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268"/>
            <p:cNvSpPr txBox="1"/>
            <p:nvPr/>
          </p:nvSpPr>
          <p:spPr>
            <a:xfrm>
              <a:off x="5061919" y="5753895"/>
              <a:ext cx="2684873" cy="369332"/>
            </a:xfrm>
            <a:prstGeom prst="rect">
              <a:avLst/>
            </a:prstGeom>
            <a:noFill/>
          </p:spPr>
          <p:txBody>
            <a:bodyPr wrap="square" rtlCol="0">
              <a:spAutoFit/>
            </a:bodyPr>
            <a:lstStyle/>
            <a:p>
              <a:r>
                <a:rPr lang="zh-CN" altLang="en-US" dirty="0" smtClean="0">
                  <a:solidFill>
                    <a:srgbClr val="FFFFFF"/>
                  </a:solidFill>
                  <a:latin typeface="微软雅黑" panose="020B0503020204020204" pitchFamily="34" charset="-122"/>
                  <a:ea typeface="微软雅黑" panose="020B0503020204020204" pitchFamily="34" charset="-122"/>
                  <a:cs typeface="Kartika" panose="02020503030404060203" pitchFamily="18" charset="0"/>
                </a:rPr>
                <a:t>重要文件上传下达</a:t>
              </a:r>
              <a:endParaRPr lang="en-US" altLang="zh-CN"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47" name="组合 46"/>
          <p:cNvGrpSpPr/>
          <p:nvPr/>
        </p:nvGrpSpPr>
        <p:grpSpPr>
          <a:xfrm>
            <a:off x="8799493" y="5736312"/>
            <a:ext cx="2377001" cy="445116"/>
            <a:chOff x="8799493" y="5736312"/>
            <a:chExt cx="2377001" cy="445116"/>
          </a:xfrm>
        </p:grpSpPr>
        <p:sp>
          <p:nvSpPr>
            <p:cNvPr id="48" name="圆角矩形 47"/>
            <p:cNvSpPr/>
            <p:nvPr/>
          </p:nvSpPr>
          <p:spPr>
            <a:xfrm>
              <a:off x="8799493" y="5736312"/>
              <a:ext cx="2084760" cy="445116"/>
            </a:xfrm>
            <a:prstGeom prst="roundRect">
              <a:avLst>
                <a:gd name="adj" fmla="val 50000"/>
              </a:avLst>
            </a:prstGeom>
            <a:gradFill>
              <a:gsLst>
                <a:gs pos="0">
                  <a:srgbClr val="E30613"/>
                </a:gs>
                <a:gs pos="100000">
                  <a:srgbClr val="81040B"/>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8833808" y="5800998"/>
              <a:ext cx="2342686" cy="307777"/>
            </a:xfrm>
            <a:prstGeom prst="rect">
              <a:avLst/>
            </a:prstGeom>
            <a:noFill/>
            <a:effectLst/>
          </p:spPr>
          <p:txBody>
            <a:bodyPr wrap="square" rtlCol="0">
              <a:spAutoFit/>
            </a:bodyPr>
            <a:lstStyle/>
            <a:p>
              <a:r>
                <a:rPr lang="zh-CN" altLang="en-US" sz="1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各项考勤</a:t>
              </a:r>
              <a:r>
                <a:rPr lang="zh-CN" altLang="en-US" sz="1400" dirty="0" smtClean="0">
                  <a:solidFill>
                    <a:srgbClr val="FFFFFF"/>
                  </a:solidFill>
                  <a:latin typeface="微软雅黑" panose="020B0503020204020204" pitchFamily="34" charset="-122"/>
                  <a:ea typeface="微软雅黑" panose="020B0503020204020204" pitchFamily="34" charset="-122"/>
                  <a:cs typeface="Kartika" panose="02020503030404060203" pitchFamily="18" charset="0"/>
                </a:rPr>
                <a:t>的汇总</a:t>
              </a:r>
              <a:r>
                <a:rPr lang="zh-CN" altLang="en-US" sz="1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与通报</a:t>
              </a:r>
              <a:endParaRPr lang="en-US" altLang="zh-CN" sz="1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2000">
        <p15:prstTrans prst="pageCurlDouble"/>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25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5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16" presetClass="entr" presetSubtype="37"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barn(outVertical)">
                                      <p:cBhvr>
                                        <p:cTn id="33" dur="1000"/>
                                        <p:tgtEl>
                                          <p:spTgt spid="41"/>
                                        </p:tgtEl>
                                      </p:cBhvr>
                                    </p:animEffect>
                                  </p:childTnLst>
                                </p:cTn>
                              </p:par>
                            </p:childTnLst>
                          </p:cTn>
                        </p:par>
                        <p:par>
                          <p:cTn id="34" fill="hold">
                            <p:stCondLst>
                              <p:cond delay="2500"/>
                            </p:stCondLst>
                            <p:childTnLst>
                              <p:par>
                                <p:cTn id="35" presetID="16" presetClass="entr" presetSubtype="37"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barn(outVertical)">
                                      <p:cBhvr>
                                        <p:cTn id="37" dur="1000"/>
                                        <p:tgtEl>
                                          <p:spTgt spid="44"/>
                                        </p:tgtEl>
                                      </p:cBhvr>
                                    </p:animEffect>
                                  </p:childTnLst>
                                </p:cTn>
                              </p:par>
                            </p:childTnLst>
                          </p:cTn>
                        </p:par>
                        <p:par>
                          <p:cTn id="38" fill="hold">
                            <p:stCondLst>
                              <p:cond delay="3500"/>
                            </p:stCondLst>
                            <p:childTnLst>
                              <p:par>
                                <p:cTn id="39" presetID="16" presetClass="entr" presetSubtype="37"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barn(outVertical)">
                                      <p:cBhvr>
                                        <p:cTn id="41" dur="1000"/>
                                        <p:tgtEl>
                                          <p:spTgt spid="47"/>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up)">
                                      <p:cBhvr>
                                        <p:cTn id="49" dur="500"/>
                                        <p:tgtEl>
                                          <p:spTgt spid="31"/>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up)">
                                      <p:cBhvr>
                                        <p:cTn id="5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1" grpId="0"/>
      <p:bldP spid="40" grpId="0"/>
    </p:bldLst>
  </p:timing>
</p:sld>
</file>

<file path=ppt/tags/tag1.xml><?xml version="1.0" encoding="utf-8"?>
<p:tagLst xmlns:p="http://schemas.openxmlformats.org/presentationml/2006/main">
  <p:tag name="MH" val="20160202082519"/>
  <p:tag name="MH_LIBRARY" val="GRAPHIC"/>
  <p:tag name="MH_TYPE" val="Other"/>
  <p:tag name="MH_ORDER" val="4"/>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14.xml><?xml version="1.0" encoding="utf-8"?>
<p:tagLst xmlns:p="http://schemas.openxmlformats.org/presentationml/2006/main">
  <p:tag name="MH" val="20160202082519"/>
  <p:tag name="MH_LIBRARY" val="GRAPHIC"/>
  <p:tag name="MH_TYPE" val="Other"/>
  <p:tag name="MH_ORDER" val="4"/>
</p:tagLst>
</file>

<file path=ppt/tags/tag15.xml><?xml version="1.0" encoding="utf-8"?>
<p:tagLst xmlns:p="http://schemas.openxmlformats.org/presentationml/2006/main">
  <p:tag name="MH" val="20160202082519"/>
  <p:tag name="MH_LIBRARY" val="GRAPHIC"/>
  <p:tag name="MH_TYPE" val="Other"/>
  <p:tag name="MH_ORDER" val="4"/>
</p:tagLst>
</file>

<file path=ppt/tags/tag16.xml><?xml version="1.0" encoding="utf-8"?>
<p:tagLst xmlns:p="http://schemas.openxmlformats.org/presentationml/2006/main">
  <p:tag name="MH" val="20160202082519"/>
  <p:tag name="MH_LIBRARY" val="GRAPHIC"/>
  <p:tag name="MH_TYPE" val="Other"/>
  <p:tag name="MH_ORDER" val="4"/>
</p:tagLst>
</file>

<file path=ppt/tags/tag17.xml><?xml version="1.0" encoding="utf-8"?>
<p:tagLst xmlns:p="http://schemas.openxmlformats.org/presentationml/2006/main">
  <p:tag name="MH" val="20160202082519"/>
  <p:tag name="MH_LIBRARY" val="GRAPHIC"/>
  <p:tag name="MH_TYPE" val="Other"/>
  <p:tag name="MH_ORDER" val="4"/>
</p:tagLst>
</file>

<file path=ppt/tags/tag18.xml><?xml version="1.0" encoding="utf-8"?>
<p:tagLst xmlns:p="http://schemas.openxmlformats.org/presentationml/2006/main">
  <p:tag name="MH" val="20160202082519"/>
  <p:tag name="MH_LIBRARY" val="GRAPHIC"/>
  <p:tag name="MH_TYPE" val="Other"/>
  <p:tag name="MH_ORDER" val="4"/>
</p:tagLst>
</file>

<file path=ppt/tags/tag19.xml><?xml version="1.0" encoding="utf-8"?>
<p:tagLst xmlns:p="http://schemas.openxmlformats.org/presentationml/2006/main">
  <p:tag name="MH" val="20160202082519"/>
  <p:tag name="MH_LIBRARY" val="GRAPHIC"/>
  <p:tag name="MH_TYPE" val="Other"/>
  <p:tag name="MH_ORDER" val="4"/>
</p:tagLst>
</file>

<file path=ppt/tags/tag2.xml><?xml version="1.0" encoding="utf-8"?>
<p:tagLst xmlns:p="http://schemas.openxmlformats.org/presentationml/2006/main">
  <p:tag name="MH" val="20160202082519"/>
  <p:tag name="MH_LIBRARY" val="GRAPHIC"/>
  <p:tag name="MH_TYPE" val="Other"/>
  <p:tag name="MH_ORDER" val="4"/>
</p:tagLst>
</file>

<file path=ppt/tags/tag20.xml><?xml version="1.0" encoding="utf-8"?>
<p:tagLst xmlns:p="http://schemas.openxmlformats.org/presentationml/2006/main">
  <p:tag name="MH" val="20160202082519"/>
  <p:tag name="MH_LIBRARY" val="GRAPHIC"/>
  <p:tag name="MH_TYPE" val="Other"/>
  <p:tag name="MH_ORDER" val="4"/>
</p:tagLst>
</file>

<file path=ppt/tags/tag21.xml><?xml version="1.0" encoding="utf-8"?>
<p:tagLst xmlns:p="http://schemas.openxmlformats.org/presentationml/2006/main">
  <p:tag name="MH" val="20160202082519"/>
  <p:tag name="MH_LIBRARY" val="GRAPHIC"/>
  <p:tag name="MH_TYPE" val="Other"/>
  <p:tag name="MH_ORDER" val="4"/>
</p:tagLst>
</file>

<file path=ppt/tags/tag22.xml><?xml version="1.0" encoding="utf-8"?>
<p:tagLst xmlns:p="http://schemas.openxmlformats.org/presentationml/2006/main">
  <p:tag name="MH" val="20160202082519"/>
  <p:tag name="MH_LIBRARY" val="GRAPHIC"/>
  <p:tag name="MH_TYPE" val="Other"/>
  <p:tag name="MH_ORDER" val="4"/>
</p:tagLst>
</file>

<file path=ppt/tags/tag23.xml><?xml version="1.0" encoding="utf-8"?>
<p:tagLst xmlns:p="http://schemas.openxmlformats.org/presentationml/2006/main">
  <p:tag name="MH" val="20160202082519"/>
  <p:tag name="MH_LIBRARY" val="GRAPHIC"/>
  <p:tag name="MH_TYPE" val="Other"/>
  <p:tag name="MH_ORDER" val="4"/>
</p:tagLst>
</file>

<file path=ppt/tags/tag24.xml><?xml version="1.0" encoding="utf-8"?>
<p:tagLst xmlns:p="http://schemas.openxmlformats.org/presentationml/2006/main">
  <p:tag name="MH" val="20160202082519"/>
  <p:tag name="MH_LIBRARY" val="GRAPHIC"/>
  <p:tag name="MH_TYPE" val="Other"/>
  <p:tag name="MH_ORDER" val="4"/>
</p:tagLst>
</file>

<file path=ppt/tags/tag25.xml><?xml version="1.0" encoding="utf-8"?>
<p:tagLst xmlns:p="http://schemas.openxmlformats.org/presentationml/2006/main">
  <p:tag name="MH" val="20160202082519"/>
  <p:tag name="MH_LIBRARY" val="GRAPHIC"/>
  <p:tag name="MH_TYPE" val="Other"/>
  <p:tag name="MH_ORDER" val="4"/>
</p:tagLst>
</file>

<file path=ppt/tags/tag26.xml><?xml version="1.0" encoding="utf-8"?>
<p:tagLst xmlns:p="http://schemas.openxmlformats.org/presentationml/2006/main">
  <p:tag name="MH" val="20160202082519"/>
  <p:tag name="MH_LIBRARY" val="GRAPHIC"/>
  <p:tag name="MH_TYPE" val="Other"/>
  <p:tag name="MH_ORDER" val="4"/>
</p:tagLst>
</file>

<file path=ppt/tags/tag27.xml><?xml version="1.0" encoding="utf-8"?>
<p:tagLst xmlns:p="http://schemas.openxmlformats.org/presentationml/2006/main">
  <p:tag name="MH" val="20160202082519"/>
  <p:tag name="MH_LIBRARY" val="GRAPHIC"/>
  <p:tag name="MH_TYPE" val="Other"/>
  <p:tag name="MH_ORDER" val="4"/>
</p:tagLst>
</file>

<file path=ppt/tags/tag28.xml><?xml version="1.0" encoding="utf-8"?>
<p:tagLst xmlns:p="http://schemas.openxmlformats.org/presentationml/2006/main">
  <p:tag name="MH" val="20160202082519"/>
  <p:tag name="MH_LIBRARY" val="GRAPHIC"/>
  <p:tag name="MH_TYPE" val="Other"/>
  <p:tag name="MH_ORDER" val="4"/>
</p:tagLst>
</file>

<file path=ppt/tags/tag29.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30.xml><?xml version="1.0" encoding="utf-8"?>
<p:tagLst xmlns:p="http://schemas.openxmlformats.org/presentationml/2006/main">
  <p:tag name="MH" val="20160202082519"/>
  <p:tag name="MH_LIBRARY" val="GRAPHIC"/>
  <p:tag name="MH_TYPE" val="Other"/>
  <p:tag name="MH_ORDER" val="4"/>
</p:tagLst>
</file>

<file path=ppt/tags/tag31.xml><?xml version="1.0" encoding="utf-8"?>
<p:tagLst xmlns:p="http://schemas.openxmlformats.org/presentationml/2006/main">
  <p:tag name="MH" val="20160202082519"/>
  <p:tag name="MH_LIBRARY" val="GRAPHIC"/>
  <p:tag name="MH_TYPE" val="Other"/>
  <p:tag name="MH_ORDER" val="4"/>
</p:tagLst>
</file>

<file path=ppt/tags/tag32.xml><?xml version="1.0" encoding="utf-8"?>
<p:tagLst xmlns:p="http://schemas.openxmlformats.org/presentationml/2006/main">
  <p:tag name="MH" val="20160202082519"/>
  <p:tag name="MH_LIBRARY" val="GRAPHIC"/>
  <p:tag name="MH_TYPE" val="Other"/>
  <p:tag name="MH_ORDER" val="4"/>
</p:tagLst>
</file>

<file path=ppt/tags/tag33.xml><?xml version="1.0" encoding="utf-8"?>
<p:tagLst xmlns:p="http://schemas.openxmlformats.org/presentationml/2006/main">
  <p:tag name="MH" val="20160202082519"/>
  <p:tag name="MH_LIBRARY" val="GRAPHIC"/>
  <p:tag name="MH_TYPE" val="Other"/>
  <p:tag name="MH_ORDER" val="4"/>
</p:tagLst>
</file>

<file path=ppt/tags/tag34.xml><?xml version="1.0" encoding="utf-8"?>
<p:tagLst xmlns:p="http://schemas.openxmlformats.org/presentationml/2006/main">
  <p:tag name="MH" val="20160202082519"/>
  <p:tag name="MH_LIBRARY" val="GRAPHIC"/>
  <p:tag name="MH_TYPE" val="Other"/>
  <p:tag name="MH_ORDER" val="4"/>
</p:tagLst>
</file>

<file path=ppt/tags/tag35.xml><?xml version="1.0" encoding="utf-8"?>
<p:tagLst xmlns:p="http://schemas.openxmlformats.org/presentationml/2006/main">
  <p:tag name="MH" val="20160202082519"/>
  <p:tag name="MH_LIBRARY" val="GRAPHIC"/>
  <p:tag name="MH_TYPE" val="Other"/>
  <p:tag name="MH_ORDER" val="4"/>
</p:tagLst>
</file>

<file path=ppt/tags/tag36.xml><?xml version="1.0" encoding="utf-8"?>
<p:tagLst xmlns:p="http://schemas.openxmlformats.org/presentationml/2006/main">
  <p:tag name="MH" val="20160202082519"/>
  <p:tag name="MH_LIBRARY" val="GRAPHIC"/>
  <p:tag name="MH_TYPE" val="Other"/>
  <p:tag name="MH_ORDER" val="4"/>
</p:tagLst>
</file>

<file path=ppt/tags/tag37.xml><?xml version="1.0" encoding="utf-8"?>
<p:tagLst xmlns:p="http://schemas.openxmlformats.org/presentationml/2006/main">
  <p:tag name="MH" val="20160202082519"/>
  <p:tag name="MH_LIBRARY" val="GRAPHIC"/>
  <p:tag name="MH_TYPE" val="Other"/>
  <p:tag name="MH_ORDER" val="4"/>
</p:tagLst>
</file>

<file path=ppt/tags/tag38.xml><?xml version="1.0" encoding="utf-8"?>
<p:tagLst xmlns:p="http://schemas.openxmlformats.org/presentationml/2006/main">
  <p:tag name="MH" val="20160202082519"/>
  <p:tag name="MH_LIBRARY" val="GRAPHIC"/>
  <p:tag name="MH_TYPE" val="Other"/>
  <p:tag name="MH_ORDER" val="4"/>
</p:tagLst>
</file>

<file path=ppt/tags/tag39.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40.xml><?xml version="1.0" encoding="utf-8"?>
<p:tagLst xmlns:p="http://schemas.openxmlformats.org/presentationml/2006/main">
  <p:tag name="MH" val="20160202082519"/>
  <p:tag name="MH_LIBRARY" val="GRAPHIC"/>
  <p:tag name="MH_TYPE" val="Other"/>
  <p:tag name="MH_ORDER" val="4"/>
</p:tagLst>
</file>

<file path=ppt/tags/tag41.xml><?xml version="1.0" encoding="utf-8"?>
<p:tagLst xmlns:p="http://schemas.openxmlformats.org/presentationml/2006/main">
  <p:tag name="MH" val="20160202082519"/>
  <p:tag name="MH_LIBRARY" val="GRAPHIC"/>
  <p:tag name="MH_TYPE" val="Other"/>
  <p:tag name="MH_ORDER" val="4"/>
</p:tagLst>
</file>

<file path=ppt/tags/tag42.xml><?xml version="1.0" encoding="utf-8"?>
<p:tagLst xmlns:p="http://schemas.openxmlformats.org/presentationml/2006/main">
  <p:tag name="MH" val="20160202082519"/>
  <p:tag name="MH_LIBRARY" val="GRAPHIC"/>
  <p:tag name="MH_TYPE" val="Other"/>
  <p:tag name="MH_ORDER" val="4"/>
</p:tagLst>
</file>

<file path=ppt/tags/tag43.xml><?xml version="1.0" encoding="utf-8"?>
<p:tagLst xmlns:p="http://schemas.openxmlformats.org/presentationml/2006/main">
  <p:tag name="MH" val="20160202082519"/>
  <p:tag name="MH_LIBRARY" val="GRAPHIC"/>
  <p:tag name="MH_TYPE" val="Other"/>
  <p:tag name="MH_ORDER" val="4"/>
</p:tagLst>
</file>

<file path=ppt/tags/tag4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3240</Words>
  <Application>WPS 演示</Application>
  <PresentationFormat>宽屏</PresentationFormat>
  <Paragraphs>571</Paragraphs>
  <Slides>26</Slides>
  <Notes>26</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26</vt:i4>
      </vt:variant>
    </vt:vector>
  </HeadingPairs>
  <TitlesOfParts>
    <vt:vector size="44" baseType="lpstr">
      <vt:lpstr>Arial</vt:lpstr>
      <vt:lpstr>宋体</vt:lpstr>
      <vt:lpstr>Wingdings</vt:lpstr>
      <vt:lpstr>Agency FB</vt:lpstr>
      <vt:lpstr>微软雅黑</vt:lpstr>
      <vt:lpstr>Aharoni</vt:lpstr>
      <vt:lpstr>Gulim</vt:lpstr>
      <vt:lpstr>幼圆</vt:lpstr>
      <vt:lpstr>Kartika</vt:lpstr>
      <vt:lpstr>Calibri</vt:lpstr>
      <vt:lpstr>Impact</vt:lpstr>
      <vt:lpstr>Arial Unicode MS</vt:lpstr>
      <vt:lpstr>Calibri Light</vt:lpstr>
      <vt:lpstr>Arial Rounded MT Bold</vt:lpstr>
      <vt:lpstr>Kozuka Mincho Pr6N H</vt:lpstr>
      <vt:lpstr>LiHei Pro</vt:lpstr>
      <vt:lpstr>MS PMincho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演示文稿12.pptx</dc:title>
  <dc:creator/>
  <cp:lastModifiedBy>Administrator</cp:lastModifiedBy>
  <cp:revision>2</cp:revision>
  <dcterms:created xsi:type="dcterms:W3CDTF">2017-02-16T14:15:00Z</dcterms:created>
  <dcterms:modified xsi:type="dcterms:W3CDTF">2017-11-12T07:39:58Z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