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7"/>
  </p:handoutMasterIdLst>
  <p:sldIdLst>
    <p:sldId id="256" r:id="rId3"/>
    <p:sldId id="258" r:id="rId5"/>
    <p:sldId id="259" r:id="rId6"/>
    <p:sldId id="257" r:id="rId7"/>
    <p:sldId id="261" r:id="rId8"/>
    <p:sldId id="264" r:id="rId9"/>
    <p:sldId id="265" r:id="rId10"/>
    <p:sldId id="275" r:id="rId11"/>
    <p:sldId id="266" r:id="rId12"/>
    <p:sldId id="272" r:id="rId13"/>
    <p:sldId id="262" r:id="rId14"/>
    <p:sldId id="260" r:id="rId15"/>
    <p:sldId id="276" r:id="rId16"/>
    <p:sldId id="267" r:id="rId17"/>
    <p:sldId id="269" r:id="rId18"/>
    <p:sldId id="268" r:id="rId19"/>
    <p:sldId id="263" r:id="rId20"/>
    <p:sldId id="277" r:id="rId21"/>
    <p:sldId id="270" r:id="rId22"/>
    <p:sldId id="273" r:id="rId23"/>
    <p:sldId id="271" r:id="rId24"/>
    <p:sldId id="274" r:id="rId25"/>
    <p:sldId id="278" r:id="rId26"/>
  </p:sldIdLst>
  <p:sldSz cx="12192000" cy="6858000"/>
  <p:notesSz cx="6858000" cy="9144000"/>
  <p:embeddedFontLst>
    <p:embeddedFont>
      <p:font typeface="字魂36号-正文宋楷" panose="02000000000000000000" pitchFamily="2" charset="-122"/>
      <p:regular r:id="rId31"/>
    </p:embeddedFont>
    <p:embeddedFont>
      <p:font typeface="Calibri Light" panose="020F0302020204030204" charset="0"/>
      <p:regular r:id="rId32"/>
      <p:italic r:id="rId33"/>
    </p:embeddedFont>
    <p:embeddedFont>
      <p:font typeface="Calibri" panose="020F0502020204030204" charset="0"/>
      <p:regular r:id="rId34"/>
      <p:bold r:id="rId35"/>
      <p:italic r:id="rId36"/>
      <p:boldItalic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8D8A"/>
    <a:srgbClr val="3B3838"/>
    <a:srgbClr val="182750"/>
    <a:srgbClr val="EED9D8"/>
    <a:srgbClr val="F6D1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1" d="100"/>
          <a:sy n="81" d="100"/>
        </p:scale>
        <p:origin x="725" y="5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00286907456406"/>
          <c:y val="0.0417198647148972"/>
          <c:w val="0.737230227294463"/>
          <c:h val="0.860601120329757"/>
        </c:manualLayout>
      </c:layout>
      <c:barChart>
        <c:barDir val="col"/>
        <c:grouping val="clustered"/>
        <c:varyColors val="0"/>
        <c:ser>
          <c:idx val="0"/>
          <c:order val="0"/>
          <c:tx>
            <c:strRef>
              <c:f>Sheet1!$B$1</c:f>
              <c:strCache>
                <c:ptCount val="1"/>
                <c:pt idx="0">
                  <c:v>实际完成</c:v>
                </c:pt>
              </c:strCache>
            </c:strRef>
          </c:tx>
          <c:spPr>
            <a:solidFill>
              <a:srgbClr val="EED9D8"/>
            </a:solidFill>
            <a:ln>
              <a:noFill/>
            </a:ln>
            <a:effectLst/>
          </c:spPr>
          <c:invertIfNegative val="0"/>
          <c:dPt>
            <c:idx val="0"/>
            <c:invertIfNegative val="0"/>
            <c:bubble3D val="0"/>
            <c:spPr>
              <a:solidFill>
                <a:srgbClr val="EED9D8"/>
              </a:solidFill>
              <a:ln>
                <a:noFill/>
              </a:ln>
              <a:effectLst/>
            </c:spPr>
          </c:dPt>
          <c:dLbls>
            <c:delete val="1"/>
          </c:dLbls>
          <c:cat>
            <c:strRef>
              <c:f>Sheet1!$A$2:$A$5</c:f>
              <c:strCache>
                <c:ptCount val="4"/>
                <c:pt idx="0">
                  <c:v>标题1</c:v>
                </c:pt>
                <c:pt idx="1">
                  <c:v>标题2</c:v>
                </c:pt>
                <c:pt idx="2">
                  <c:v>标题3</c:v>
                </c:pt>
                <c:pt idx="3">
                  <c:v>标题4</c:v>
                </c:pt>
              </c:strCache>
            </c:strRef>
          </c:cat>
          <c:val>
            <c:numRef>
              <c:f>Sheet1!$B$2:$B$5</c:f>
              <c:numCache>
                <c:formatCode>General</c:formatCode>
                <c:ptCount val="4"/>
                <c:pt idx="0">
                  <c:v>8</c:v>
                </c:pt>
                <c:pt idx="1">
                  <c:v>4</c:v>
                </c:pt>
                <c:pt idx="2">
                  <c:v>6</c:v>
                </c:pt>
                <c:pt idx="3">
                  <c:v>3</c:v>
                </c:pt>
              </c:numCache>
            </c:numRef>
          </c:val>
        </c:ser>
        <c:ser>
          <c:idx val="2"/>
          <c:order val="1"/>
          <c:tx>
            <c:strRef>
              <c:f>Sheet1!$D$1</c:f>
              <c:strCache>
                <c:ptCount val="1"/>
                <c:pt idx="0">
                  <c:v>计划完成</c:v>
                </c:pt>
              </c:strCache>
            </c:strRef>
          </c:tx>
          <c:spPr>
            <a:solidFill>
              <a:srgbClr val="CC8D8A"/>
            </a:solidFill>
            <a:ln>
              <a:noFill/>
            </a:ln>
            <a:effectLst/>
          </c:spPr>
          <c:invertIfNegative val="0"/>
          <c:dLbls>
            <c:delete val="1"/>
          </c:dLbls>
          <c:cat>
            <c:strRef>
              <c:f>Sheet1!$A$2:$A$5</c:f>
              <c:strCache>
                <c:ptCount val="4"/>
                <c:pt idx="0">
                  <c:v>标题1</c:v>
                </c:pt>
                <c:pt idx="1">
                  <c:v>标题2</c:v>
                </c:pt>
                <c:pt idx="2">
                  <c:v>标题3</c:v>
                </c:pt>
                <c:pt idx="3">
                  <c:v>标题4</c:v>
                </c:pt>
              </c:strCache>
            </c:strRef>
          </c:cat>
          <c:val>
            <c:numRef>
              <c:f>Sheet1!$D$2:$D$5</c:f>
              <c:numCache>
                <c:formatCode>General</c:formatCode>
                <c:ptCount val="4"/>
                <c:pt idx="0">
                  <c:v>2.5</c:v>
                </c:pt>
                <c:pt idx="1">
                  <c:v>2.1</c:v>
                </c:pt>
                <c:pt idx="2">
                  <c:v>3.1</c:v>
                </c:pt>
                <c:pt idx="3">
                  <c:v>4.2</c:v>
                </c:pt>
              </c:numCache>
            </c:numRef>
          </c:val>
        </c:ser>
        <c:dLbls>
          <c:showLegendKey val="0"/>
          <c:showVal val="0"/>
          <c:showCatName val="0"/>
          <c:showSerName val="0"/>
          <c:showPercent val="0"/>
          <c:showBubbleSize val="0"/>
        </c:dLbls>
        <c:gapWidth val="243"/>
        <c:axId val="500154304"/>
        <c:axId val="500149600"/>
      </c:barChart>
      <c:catAx>
        <c:axId val="50015430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rgbClr val="EED9D8"/>
                </a:solidFill>
                <a:latin typeface="思源黑体 CN Normal" panose="020B0400000000000000" pitchFamily="34" charset="-122"/>
                <a:ea typeface="思源黑体 CN Normal" panose="020B0400000000000000" pitchFamily="34" charset="-122"/>
                <a:cs typeface="+mn-cs"/>
              </a:defRPr>
            </a:pPr>
          </a:p>
        </c:txPr>
        <c:crossAx val="500149600"/>
        <c:crosses val="autoZero"/>
        <c:auto val="1"/>
        <c:lblAlgn val="ctr"/>
        <c:lblOffset val="100"/>
        <c:noMultiLvlLbl val="0"/>
      </c:catAx>
      <c:valAx>
        <c:axId val="500149600"/>
        <c:scaling>
          <c:orientation val="minMax"/>
        </c:scaling>
        <c:delete val="0"/>
        <c:axPos val="l"/>
        <c:majorGridlines>
          <c:spPr>
            <a:ln w="12700" cap="flat" cmpd="sng" algn="ctr">
              <a:solidFill>
                <a:schemeClr val="bg1">
                  <a:alpha val="2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rgbClr val="EED9D8"/>
                </a:solidFill>
                <a:latin typeface="思源黑体 CN Normal" panose="020B0400000000000000" pitchFamily="34" charset="-122"/>
                <a:ea typeface="思源黑体 CN Normal" panose="020B0400000000000000" pitchFamily="34" charset="-122"/>
                <a:cs typeface="+mn-cs"/>
              </a:defRPr>
            </a:pPr>
          </a:p>
        </c:txPr>
        <c:crossAx val="50015430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solidFill>
            <a:srgbClr val="EED9D8"/>
          </a:solidFill>
          <a:latin typeface="思源黑体 CN Normal" panose="020B0400000000000000" pitchFamily="34" charset="-122"/>
          <a:ea typeface="思源黑体 CN Normal" panose="020B0400000000000000" pitchFamily="3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B24F76-203E-4BCF-BE1B-6D78188D369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CFDFE7-F78A-4A46-B129-D88A51F65A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CFDFE7-F78A-4A46-B129-D88A51F65A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4F2CD0F-2322-4175-8286-8B2CA8C8010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2CD25A-E088-457A-9C59-369D2808FE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275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2CD0F-2322-4175-8286-8B2CA8C8010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2CD25A-E088-457A-9C59-369D2808FE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7659" r="7484"/>
          <a:stretch>
            <a:fillRect/>
          </a:stretch>
        </p:blipFill>
        <p:spPr>
          <a:xfrm rot="16200000">
            <a:off x="2645789" y="-2674071"/>
            <a:ext cx="6900421" cy="12191999"/>
          </a:xfrm>
          <a:prstGeom prst="rect">
            <a:avLst/>
          </a:prstGeom>
        </p:spPr>
      </p:pic>
      <p:grpSp>
        <p:nvGrpSpPr>
          <p:cNvPr id="10" name="组合 9"/>
          <p:cNvGrpSpPr/>
          <p:nvPr/>
        </p:nvGrpSpPr>
        <p:grpSpPr>
          <a:xfrm>
            <a:off x="3830797" y="2474892"/>
            <a:ext cx="4530406" cy="1908215"/>
            <a:chOff x="3830793" y="1891661"/>
            <a:chExt cx="4530406" cy="1908215"/>
          </a:xfrm>
        </p:grpSpPr>
        <p:sp>
          <p:nvSpPr>
            <p:cNvPr id="4" name="文本框 3"/>
            <p:cNvSpPr txBox="1"/>
            <p:nvPr/>
          </p:nvSpPr>
          <p:spPr>
            <a:xfrm>
              <a:off x="4157004" y="1891661"/>
              <a:ext cx="3877985" cy="1200329"/>
            </a:xfrm>
            <a:prstGeom prst="rect">
              <a:avLst/>
            </a:prstGeom>
            <a:noFill/>
          </p:spPr>
          <p:txBody>
            <a:bodyPr vert="horz" wrap="none" rtlCol="0">
              <a:spAutoFit/>
            </a:bodyPr>
            <a:lstStyle/>
            <a:p>
              <a:pPr algn="ctr"/>
              <a:r>
                <a:rPr lang="zh-CN" altLang="en-US" sz="7200" dirty="0" smtClean="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仙鹤祥云</a:t>
              </a:r>
              <a:endParaRPr lang="zh-CN" altLang="en-US" sz="72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endParaRPr>
            </a:p>
          </p:txBody>
        </p:sp>
        <p:sp>
          <p:nvSpPr>
            <p:cNvPr id="8" name="文本框 7"/>
            <p:cNvSpPr txBox="1"/>
            <p:nvPr/>
          </p:nvSpPr>
          <p:spPr>
            <a:xfrm>
              <a:off x="3830793" y="3091990"/>
              <a:ext cx="4530406" cy="707886"/>
            </a:xfrm>
            <a:prstGeom prst="rect">
              <a:avLst/>
            </a:prstGeom>
            <a:noFill/>
          </p:spPr>
          <p:txBody>
            <a:bodyPr vert="horz" wrap="none" rtlCol="0">
              <a:spAutoFit/>
            </a:bodyPr>
            <a:lstStyle/>
            <a:p>
              <a:pPr algn="ctr"/>
              <a:r>
                <a:rPr lang="zh-CN" altLang="en-US" sz="40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中国</a:t>
              </a:r>
              <a:r>
                <a:rPr lang="zh-CN" altLang="en-US" sz="4000" dirty="0" smtClean="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风通用</a:t>
              </a:r>
              <a:r>
                <a:rPr lang="en-US" altLang="zh-CN" sz="4000" dirty="0" smtClean="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PPT</a:t>
              </a:r>
              <a:r>
                <a:rPr lang="zh-CN" altLang="en-US" sz="4000" dirty="0" smtClean="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模板</a:t>
              </a:r>
              <a:endParaRPr lang="zh-CN" altLang="en-US" sz="40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4369" y="1148528"/>
            <a:ext cx="4423262" cy="3326032"/>
            <a:chOff x="3137035" y="1355588"/>
            <a:chExt cx="2874639" cy="2161558"/>
          </a:xfrm>
        </p:grpSpPr>
        <p:sp>
          <p:nvSpPr>
            <p:cNvPr id="3" name="菱形 2"/>
            <p:cNvSpPr/>
            <p:nvPr/>
          </p:nvSpPr>
          <p:spPr>
            <a:xfrm>
              <a:off x="3907734" y="1355588"/>
              <a:ext cx="1328533" cy="1328533"/>
            </a:xfrm>
            <a:prstGeom prst="diamond">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a:solidFill>
                  <a:schemeClr val="bg1"/>
                </a:solidFill>
                <a:latin typeface="Arial" panose="020B0604020202020204"/>
                <a:ea typeface="方正黑体_GBK" panose="03000509000000000000" charset="-122"/>
              </a:endParaRPr>
            </a:p>
          </p:txBody>
        </p:sp>
        <p:sp>
          <p:nvSpPr>
            <p:cNvPr id="4" name="user-key-on-screen_74918"/>
            <p:cNvSpPr>
              <a:spLocks noChangeAspect="1"/>
            </p:cNvSpPr>
            <p:nvPr/>
          </p:nvSpPr>
          <p:spPr bwMode="auto">
            <a:xfrm>
              <a:off x="4277674" y="1800707"/>
              <a:ext cx="588653" cy="438293"/>
            </a:xfrm>
            <a:custGeom>
              <a:avLst/>
              <a:gdLst>
                <a:gd name="connsiteX0" fmla="*/ 164998 w 604181"/>
                <a:gd name="connsiteY0" fmla="*/ 183055 h 449855"/>
                <a:gd name="connsiteX1" fmla="*/ 161259 w 604181"/>
                <a:gd name="connsiteY1" fmla="*/ 186788 h 449855"/>
                <a:gd name="connsiteX2" fmla="*/ 161259 w 604181"/>
                <a:gd name="connsiteY2" fmla="*/ 194977 h 449855"/>
                <a:gd name="connsiteX3" fmla="*/ 181401 w 604181"/>
                <a:gd name="connsiteY3" fmla="*/ 215089 h 449855"/>
                <a:gd name="connsiteX4" fmla="*/ 189602 w 604181"/>
                <a:gd name="connsiteY4" fmla="*/ 215089 h 449855"/>
                <a:gd name="connsiteX5" fmla="*/ 193220 w 604181"/>
                <a:gd name="connsiteY5" fmla="*/ 211356 h 449855"/>
                <a:gd name="connsiteX6" fmla="*/ 193220 w 604181"/>
                <a:gd name="connsiteY6" fmla="*/ 203166 h 449855"/>
                <a:gd name="connsiteX7" fmla="*/ 173079 w 604181"/>
                <a:gd name="connsiteY7" fmla="*/ 183055 h 449855"/>
                <a:gd name="connsiteX8" fmla="*/ 164998 w 604181"/>
                <a:gd name="connsiteY8" fmla="*/ 183055 h 449855"/>
                <a:gd name="connsiteX9" fmla="*/ 467768 w 604181"/>
                <a:gd name="connsiteY9" fmla="*/ 117209 h 449855"/>
                <a:gd name="connsiteX10" fmla="*/ 533019 w 604181"/>
                <a:gd name="connsiteY10" fmla="*/ 145391 h 449855"/>
                <a:gd name="connsiteX11" fmla="*/ 547131 w 604181"/>
                <a:gd name="connsiteY11" fmla="*/ 212354 h 449855"/>
                <a:gd name="connsiteX12" fmla="*/ 499248 w 604181"/>
                <a:gd name="connsiteY12" fmla="*/ 299791 h 449855"/>
                <a:gd name="connsiteX13" fmla="*/ 499971 w 604181"/>
                <a:gd name="connsiteY13" fmla="*/ 306174 h 449855"/>
                <a:gd name="connsiteX14" fmla="*/ 510706 w 604181"/>
                <a:gd name="connsiteY14" fmla="*/ 307620 h 449855"/>
                <a:gd name="connsiteX15" fmla="*/ 590431 w 604181"/>
                <a:gd name="connsiteY15" fmla="*/ 345678 h 449855"/>
                <a:gd name="connsiteX16" fmla="*/ 604060 w 604181"/>
                <a:gd name="connsiteY16" fmla="*/ 430585 h 449855"/>
                <a:gd name="connsiteX17" fmla="*/ 604181 w 604181"/>
                <a:gd name="connsiteY17" fmla="*/ 436607 h 449855"/>
                <a:gd name="connsiteX18" fmla="*/ 600442 w 604181"/>
                <a:gd name="connsiteY18" fmla="*/ 446001 h 449855"/>
                <a:gd name="connsiteX19" fmla="*/ 591034 w 604181"/>
                <a:gd name="connsiteY19" fmla="*/ 449855 h 449855"/>
                <a:gd name="connsiteX20" fmla="*/ 344381 w 604181"/>
                <a:gd name="connsiteY20" fmla="*/ 449855 h 449855"/>
                <a:gd name="connsiteX21" fmla="*/ 335094 w 604181"/>
                <a:gd name="connsiteY21" fmla="*/ 446001 h 449855"/>
                <a:gd name="connsiteX22" fmla="*/ 331355 w 604181"/>
                <a:gd name="connsiteY22" fmla="*/ 436607 h 449855"/>
                <a:gd name="connsiteX23" fmla="*/ 331475 w 604181"/>
                <a:gd name="connsiteY23" fmla="*/ 430585 h 449855"/>
                <a:gd name="connsiteX24" fmla="*/ 345104 w 604181"/>
                <a:gd name="connsiteY24" fmla="*/ 345678 h 449855"/>
                <a:gd name="connsiteX25" fmla="*/ 424830 w 604181"/>
                <a:gd name="connsiteY25" fmla="*/ 307620 h 449855"/>
                <a:gd name="connsiteX26" fmla="*/ 435564 w 604181"/>
                <a:gd name="connsiteY26" fmla="*/ 306174 h 449855"/>
                <a:gd name="connsiteX27" fmla="*/ 436167 w 604181"/>
                <a:gd name="connsiteY27" fmla="*/ 299791 h 449855"/>
                <a:gd name="connsiteX28" fmla="*/ 388405 w 604181"/>
                <a:gd name="connsiteY28" fmla="*/ 212354 h 449855"/>
                <a:gd name="connsiteX29" fmla="*/ 402516 w 604181"/>
                <a:gd name="connsiteY29" fmla="*/ 145391 h 449855"/>
                <a:gd name="connsiteX30" fmla="*/ 467768 w 604181"/>
                <a:gd name="connsiteY30" fmla="*/ 117209 h 449855"/>
                <a:gd name="connsiteX31" fmla="*/ 275838 w 604181"/>
                <a:gd name="connsiteY31" fmla="*/ 83099 h 449855"/>
                <a:gd name="connsiteX32" fmla="*/ 289708 w 604181"/>
                <a:gd name="connsiteY32" fmla="*/ 83099 h 449855"/>
                <a:gd name="connsiteX33" fmla="*/ 298030 w 604181"/>
                <a:gd name="connsiteY33" fmla="*/ 91409 h 449855"/>
                <a:gd name="connsiteX34" fmla="*/ 311900 w 604181"/>
                <a:gd name="connsiteY34" fmla="*/ 105258 h 449855"/>
                <a:gd name="connsiteX35" fmla="*/ 311900 w 604181"/>
                <a:gd name="connsiteY35" fmla="*/ 119107 h 449855"/>
                <a:gd name="connsiteX36" fmla="*/ 307920 w 604181"/>
                <a:gd name="connsiteY36" fmla="*/ 122961 h 449855"/>
                <a:gd name="connsiteX37" fmla="*/ 301286 w 604181"/>
                <a:gd name="connsiteY37" fmla="*/ 116458 h 449855"/>
                <a:gd name="connsiteX38" fmla="*/ 293447 w 604181"/>
                <a:gd name="connsiteY38" fmla="*/ 116458 h 449855"/>
                <a:gd name="connsiteX39" fmla="*/ 293447 w 604181"/>
                <a:gd name="connsiteY39" fmla="*/ 124406 h 449855"/>
                <a:gd name="connsiteX40" fmla="*/ 299960 w 604181"/>
                <a:gd name="connsiteY40" fmla="*/ 130909 h 449855"/>
                <a:gd name="connsiteX41" fmla="*/ 293085 w 604181"/>
                <a:gd name="connsiteY41" fmla="*/ 137774 h 449855"/>
                <a:gd name="connsiteX42" fmla="*/ 281386 w 604181"/>
                <a:gd name="connsiteY42" fmla="*/ 126212 h 449855"/>
                <a:gd name="connsiteX43" fmla="*/ 273426 w 604181"/>
                <a:gd name="connsiteY43" fmla="*/ 126212 h 449855"/>
                <a:gd name="connsiteX44" fmla="*/ 273426 w 604181"/>
                <a:gd name="connsiteY44" fmla="*/ 134161 h 449855"/>
                <a:gd name="connsiteX45" fmla="*/ 285125 w 604181"/>
                <a:gd name="connsiteY45" fmla="*/ 145722 h 449855"/>
                <a:gd name="connsiteX46" fmla="*/ 280300 w 604181"/>
                <a:gd name="connsiteY46" fmla="*/ 150539 h 449855"/>
                <a:gd name="connsiteX47" fmla="*/ 266430 w 604181"/>
                <a:gd name="connsiteY47" fmla="*/ 150539 h 449855"/>
                <a:gd name="connsiteX48" fmla="*/ 255334 w 604181"/>
                <a:gd name="connsiteY48" fmla="*/ 139460 h 449855"/>
                <a:gd name="connsiteX49" fmla="*/ 223493 w 604181"/>
                <a:gd name="connsiteY49" fmla="*/ 171373 h 449855"/>
                <a:gd name="connsiteX50" fmla="*/ 229041 w 604181"/>
                <a:gd name="connsiteY50" fmla="*/ 176792 h 449855"/>
                <a:gd name="connsiteX51" fmla="*/ 229041 w 604181"/>
                <a:gd name="connsiteY51" fmla="*/ 209549 h 449855"/>
                <a:gd name="connsiteX52" fmla="*/ 204437 w 604181"/>
                <a:gd name="connsiteY52" fmla="*/ 233996 h 449855"/>
                <a:gd name="connsiteX53" fmla="*/ 171752 w 604181"/>
                <a:gd name="connsiteY53" fmla="*/ 233996 h 449855"/>
                <a:gd name="connsiteX54" fmla="*/ 142203 w 604181"/>
                <a:gd name="connsiteY54" fmla="*/ 204611 h 449855"/>
                <a:gd name="connsiteX55" fmla="*/ 142203 w 604181"/>
                <a:gd name="connsiteY55" fmla="*/ 171975 h 449855"/>
                <a:gd name="connsiteX56" fmla="*/ 166807 w 604181"/>
                <a:gd name="connsiteY56" fmla="*/ 147408 h 449855"/>
                <a:gd name="connsiteX57" fmla="*/ 199492 w 604181"/>
                <a:gd name="connsiteY57" fmla="*/ 147408 h 449855"/>
                <a:gd name="connsiteX58" fmla="*/ 205523 w 604181"/>
                <a:gd name="connsiteY58" fmla="*/ 153429 h 449855"/>
                <a:gd name="connsiteX59" fmla="*/ 244238 w 604181"/>
                <a:gd name="connsiteY59" fmla="*/ 114651 h 449855"/>
                <a:gd name="connsiteX60" fmla="*/ 267516 w 604181"/>
                <a:gd name="connsiteY60" fmla="*/ 91409 h 449855"/>
                <a:gd name="connsiteX61" fmla="*/ 39926 w 604181"/>
                <a:gd name="connsiteY61" fmla="*/ 0 h 449855"/>
                <a:gd name="connsiteX62" fmla="*/ 427852 w 604181"/>
                <a:gd name="connsiteY62" fmla="*/ 0 h 449855"/>
                <a:gd name="connsiteX63" fmla="*/ 467778 w 604181"/>
                <a:gd name="connsiteY63" fmla="*/ 39865 h 449855"/>
                <a:gd name="connsiteX64" fmla="*/ 467778 w 604181"/>
                <a:gd name="connsiteY64" fmla="*/ 94905 h 449855"/>
                <a:gd name="connsiteX65" fmla="*/ 421459 w 604181"/>
                <a:gd name="connsiteY65" fmla="*/ 103336 h 449855"/>
                <a:gd name="connsiteX66" fmla="*/ 421459 w 604181"/>
                <a:gd name="connsiteY66" fmla="*/ 46127 h 449855"/>
                <a:gd name="connsiteX67" fmla="*/ 46319 w 604181"/>
                <a:gd name="connsiteY67" fmla="*/ 46127 h 449855"/>
                <a:gd name="connsiteX68" fmla="*/ 46319 w 604181"/>
                <a:gd name="connsiteY68" fmla="*/ 272551 h 449855"/>
                <a:gd name="connsiteX69" fmla="*/ 372727 w 604181"/>
                <a:gd name="connsiteY69" fmla="*/ 272551 h 449855"/>
                <a:gd name="connsiteX70" fmla="*/ 384668 w 604181"/>
                <a:gd name="connsiteY70" fmla="*/ 293748 h 449855"/>
                <a:gd name="connsiteX71" fmla="*/ 336781 w 604181"/>
                <a:gd name="connsiteY71" fmla="*/ 318799 h 449855"/>
                <a:gd name="connsiteX72" fmla="*/ 272247 w 604181"/>
                <a:gd name="connsiteY72" fmla="*/ 318799 h 449855"/>
                <a:gd name="connsiteX73" fmla="*/ 272247 w 604181"/>
                <a:gd name="connsiteY73" fmla="*/ 354810 h 449855"/>
                <a:gd name="connsiteX74" fmla="*/ 303730 w 604181"/>
                <a:gd name="connsiteY74" fmla="*/ 354810 h 449855"/>
                <a:gd name="connsiteX75" fmla="*/ 312536 w 604181"/>
                <a:gd name="connsiteY75" fmla="*/ 356375 h 449855"/>
                <a:gd name="connsiteX76" fmla="*/ 305057 w 604181"/>
                <a:gd name="connsiteY76" fmla="*/ 408525 h 449855"/>
                <a:gd name="connsiteX77" fmla="*/ 303730 w 604181"/>
                <a:gd name="connsiteY77" fmla="*/ 408645 h 449855"/>
                <a:gd name="connsiteX78" fmla="*/ 164048 w 604181"/>
                <a:gd name="connsiteY78" fmla="*/ 408645 h 449855"/>
                <a:gd name="connsiteX79" fmla="*/ 137149 w 604181"/>
                <a:gd name="connsiteY79" fmla="*/ 381667 h 449855"/>
                <a:gd name="connsiteX80" fmla="*/ 164048 w 604181"/>
                <a:gd name="connsiteY80" fmla="*/ 354810 h 449855"/>
                <a:gd name="connsiteX81" fmla="*/ 195531 w 604181"/>
                <a:gd name="connsiteY81" fmla="*/ 354810 h 449855"/>
                <a:gd name="connsiteX82" fmla="*/ 195531 w 604181"/>
                <a:gd name="connsiteY82" fmla="*/ 318799 h 449855"/>
                <a:gd name="connsiteX83" fmla="*/ 39926 w 604181"/>
                <a:gd name="connsiteY83" fmla="*/ 318799 h 449855"/>
                <a:gd name="connsiteX84" fmla="*/ 0 w 604181"/>
                <a:gd name="connsiteY84" fmla="*/ 278934 h 449855"/>
                <a:gd name="connsiteX85" fmla="*/ 0 w 604181"/>
                <a:gd name="connsiteY85" fmla="*/ 39865 h 449855"/>
                <a:gd name="connsiteX86" fmla="*/ 39926 w 604181"/>
                <a:gd name="connsiteY86" fmla="*/ 0 h 44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4181" h="449855">
                  <a:moveTo>
                    <a:pt x="164998" y="183055"/>
                  </a:moveTo>
                  <a:lnTo>
                    <a:pt x="161259" y="186788"/>
                  </a:lnTo>
                  <a:cubicBezTo>
                    <a:pt x="158967" y="189076"/>
                    <a:pt x="158967" y="192689"/>
                    <a:pt x="161259" y="194977"/>
                  </a:cubicBezTo>
                  <a:lnTo>
                    <a:pt x="181401" y="215089"/>
                  </a:lnTo>
                  <a:cubicBezTo>
                    <a:pt x="183692" y="217257"/>
                    <a:pt x="187311" y="217257"/>
                    <a:pt x="189602" y="215089"/>
                  </a:cubicBezTo>
                  <a:lnTo>
                    <a:pt x="193220" y="211356"/>
                  </a:lnTo>
                  <a:cubicBezTo>
                    <a:pt x="195512" y="209067"/>
                    <a:pt x="195512" y="205454"/>
                    <a:pt x="193220" y="203166"/>
                  </a:cubicBezTo>
                  <a:lnTo>
                    <a:pt x="173079" y="183055"/>
                  </a:lnTo>
                  <a:cubicBezTo>
                    <a:pt x="170908" y="180887"/>
                    <a:pt x="167169" y="180887"/>
                    <a:pt x="164998" y="183055"/>
                  </a:cubicBezTo>
                  <a:close/>
                  <a:moveTo>
                    <a:pt x="467768" y="117209"/>
                  </a:moveTo>
                  <a:cubicBezTo>
                    <a:pt x="494061" y="117209"/>
                    <a:pt x="520837" y="126844"/>
                    <a:pt x="533019" y="145391"/>
                  </a:cubicBezTo>
                  <a:cubicBezTo>
                    <a:pt x="542789" y="160446"/>
                    <a:pt x="547131" y="181041"/>
                    <a:pt x="547131" y="212354"/>
                  </a:cubicBezTo>
                  <a:cubicBezTo>
                    <a:pt x="547131" y="250171"/>
                    <a:pt x="527954" y="284977"/>
                    <a:pt x="499248" y="299791"/>
                  </a:cubicBezTo>
                  <a:cubicBezTo>
                    <a:pt x="496353" y="301236"/>
                    <a:pt x="497559" y="306054"/>
                    <a:pt x="499971" y="306174"/>
                  </a:cubicBezTo>
                  <a:cubicBezTo>
                    <a:pt x="506605" y="306897"/>
                    <a:pt x="510224" y="307499"/>
                    <a:pt x="510706" y="307620"/>
                  </a:cubicBezTo>
                  <a:cubicBezTo>
                    <a:pt x="549423" y="314605"/>
                    <a:pt x="576319" y="323397"/>
                    <a:pt x="590431" y="345678"/>
                  </a:cubicBezTo>
                  <a:cubicBezTo>
                    <a:pt x="602734" y="365068"/>
                    <a:pt x="603216" y="391082"/>
                    <a:pt x="604060" y="430585"/>
                  </a:cubicBezTo>
                  <a:lnTo>
                    <a:pt x="604181" y="436607"/>
                  </a:lnTo>
                  <a:cubicBezTo>
                    <a:pt x="604181" y="440100"/>
                    <a:pt x="602854" y="443472"/>
                    <a:pt x="600442" y="446001"/>
                  </a:cubicBezTo>
                  <a:cubicBezTo>
                    <a:pt x="597909" y="448410"/>
                    <a:pt x="594653" y="449855"/>
                    <a:pt x="591034" y="449855"/>
                  </a:cubicBezTo>
                  <a:lnTo>
                    <a:pt x="344381" y="449855"/>
                  </a:lnTo>
                  <a:cubicBezTo>
                    <a:pt x="340883" y="449855"/>
                    <a:pt x="337506" y="448410"/>
                    <a:pt x="335094" y="446001"/>
                  </a:cubicBezTo>
                  <a:cubicBezTo>
                    <a:pt x="332681" y="443472"/>
                    <a:pt x="331234" y="440100"/>
                    <a:pt x="331355" y="436607"/>
                  </a:cubicBezTo>
                  <a:lnTo>
                    <a:pt x="331475" y="430585"/>
                  </a:lnTo>
                  <a:cubicBezTo>
                    <a:pt x="332199" y="391082"/>
                    <a:pt x="332681" y="365068"/>
                    <a:pt x="345104" y="345678"/>
                  </a:cubicBezTo>
                  <a:cubicBezTo>
                    <a:pt x="359216" y="323397"/>
                    <a:pt x="385992" y="314605"/>
                    <a:pt x="424830" y="307620"/>
                  </a:cubicBezTo>
                  <a:cubicBezTo>
                    <a:pt x="425312" y="307499"/>
                    <a:pt x="428930" y="306897"/>
                    <a:pt x="435564" y="306174"/>
                  </a:cubicBezTo>
                  <a:cubicBezTo>
                    <a:pt x="437976" y="306054"/>
                    <a:pt x="439183" y="301236"/>
                    <a:pt x="436167" y="299791"/>
                  </a:cubicBezTo>
                  <a:cubicBezTo>
                    <a:pt x="407461" y="284977"/>
                    <a:pt x="388405" y="250171"/>
                    <a:pt x="388405" y="212354"/>
                  </a:cubicBezTo>
                  <a:cubicBezTo>
                    <a:pt x="388405" y="181041"/>
                    <a:pt x="392747" y="160446"/>
                    <a:pt x="402516" y="145391"/>
                  </a:cubicBezTo>
                  <a:cubicBezTo>
                    <a:pt x="414698" y="126844"/>
                    <a:pt x="441474" y="117209"/>
                    <a:pt x="467768" y="117209"/>
                  </a:cubicBezTo>
                  <a:close/>
                  <a:moveTo>
                    <a:pt x="275838" y="83099"/>
                  </a:moveTo>
                  <a:cubicBezTo>
                    <a:pt x="279697" y="79245"/>
                    <a:pt x="285848" y="79245"/>
                    <a:pt x="289708" y="83099"/>
                  </a:cubicBezTo>
                  <a:lnTo>
                    <a:pt x="298030" y="91409"/>
                  </a:lnTo>
                  <a:lnTo>
                    <a:pt x="311900" y="105258"/>
                  </a:lnTo>
                  <a:cubicBezTo>
                    <a:pt x="315639" y="109112"/>
                    <a:pt x="315639" y="115253"/>
                    <a:pt x="311900" y="119107"/>
                  </a:cubicBezTo>
                  <a:lnTo>
                    <a:pt x="307920" y="122961"/>
                  </a:lnTo>
                  <a:lnTo>
                    <a:pt x="301286" y="116458"/>
                  </a:lnTo>
                  <a:cubicBezTo>
                    <a:pt x="299116" y="114170"/>
                    <a:pt x="295618" y="114170"/>
                    <a:pt x="293447" y="116458"/>
                  </a:cubicBezTo>
                  <a:cubicBezTo>
                    <a:pt x="291155" y="118625"/>
                    <a:pt x="291155" y="122118"/>
                    <a:pt x="293447" y="124406"/>
                  </a:cubicBezTo>
                  <a:lnTo>
                    <a:pt x="299960" y="130909"/>
                  </a:lnTo>
                  <a:lnTo>
                    <a:pt x="293085" y="137774"/>
                  </a:lnTo>
                  <a:lnTo>
                    <a:pt x="281386" y="126212"/>
                  </a:lnTo>
                  <a:cubicBezTo>
                    <a:pt x="279215" y="124045"/>
                    <a:pt x="275597" y="124045"/>
                    <a:pt x="273426" y="126212"/>
                  </a:cubicBezTo>
                  <a:cubicBezTo>
                    <a:pt x="271255" y="128380"/>
                    <a:pt x="271255" y="131873"/>
                    <a:pt x="273426" y="134161"/>
                  </a:cubicBezTo>
                  <a:lnTo>
                    <a:pt x="285125" y="145722"/>
                  </a:lnTo>
                  <a:lnTo>
                    <a:pt x="280300" y="150539"/>
                  </a:lnTo>
                  <a:cubicBezTo>
                    <a:pt x="276441" y="154393"/>
                    <a:pt x="270290" y="154393"/>
                    <a:pt x="266430" y="150539"/>
                  </a:cubicBezTo>
                  <a:lnTo>
                    <a:pt x="255334" y="139460"/>
                  </a:lnTo>
                  <a:lnTo>
                    <a:pt x="223493" y="171373"/>
                  </a:lnTo>
                  <a:lnTo>
                    <a:pt x="229041" y="176792"/>
                  </a:lnTo>
                  <a:cubicBezTo>
                    <a:pt x="237967" y="185825"/>
                    <a:pt x="237967" y="200517"/>
                    <a:pt x="229041" y="209549"/>
                  </a:cubicBezTo>
                  <a:lnTo>
                    <a:pt x="204437" y="233996"/>
                  </a:lnTo>
                  <a:cubicBezTo>
                    <a:pt x="195391" y="243028"/>
                    <a:pt x="180677" y="243028"/>
                    <a:pt x="171752" y="233996"/>
                  </a:cubicBezTo>
                  <a:lnTo>
                    <a:pt x="142203" y="204611"/>
                  </a:lnTo>
                  <a:cubicBezTo>
                    <a:pt x="133157" y="195579"/>
                    <a:pt x="133157" y="181007"/>
                    <a:pt x="142203" y="171975"/>
                  </a:cubicBezTo>
                  <a:lnTo>
                    <a:pt x="166807" y="147408"/>
                  </a:lnTo>
                  <a:cubicBezTo>
                    <a:pt x="175853" y="138376"/>
                    <a:pt x="190446" y="138376"/>
                    <a:pt x="199492" y="147408"/>
                  </a:cubicBezTo>
                  <a:lnTo>
                    <a:pt x="205523" y="153429"/>
                  </a:lnTo>
                  <a:lnTo>
                    <a:pt x="244238" y="114651"/>
                  </a:lnTo>
                  <a:lnTo>
                    <a:pt x="267516" y="91409"/>
                  </a:lnTo>
                  <a:close/>
                  <a:moveTo>
                    <a:pt x="39926" y="0"/>
                  </a:moveTo>
                  <a:lnTo>
                    <a:pt x="427852" y="0"/>
                  </a:lnTo>
                  <a:cubicBezTo>
                    <a:pt x="449926" y="0"/>
                    <a:pt x="467778" y="17825"/>
                    <a:pt x="467778" y="39865"/>
                  </a:cubicBezTo>
                  <a:lnTo>
                    <a:pt x="467778" y="94905"/>
                  </a:lnTo>
                  <a:cubicBezTo>
                    <a:pt x="451132" y="94905"/>
                    <a:pt x="435330" y="97916"/>
                    <a:pt x="421459" y="103336"/>
                  </a:cubicBezTo>
                  <a:lnTo>
                    <a:pt x="421459" y="46127"/>
                  </a:lnTo>
                  <a:lnTo>
                    <a:pt x="46319" y="46127"/>
                  </a:lnTo>
                  <a:lnTo>
                    <a:pt x="46319" y="272551"/>
                  </a:lnTo>
                  <a:lnTo>
                    <a:pt x="372727" y="272551"/>
                  </a:lnTo>
                  <a:cubicBezTo>
                    <a:pt x="376104" y="280018"/>
                    <a:pt x="380085" y="287244"/>
                    <a:pt x="384668" y="293748"/>
                  </a:cubicBezTo>
                  <a:cubicBezTo>
                    <a:pt x="367057" y="298927"/>
                    <a:pt x="350291" y="306514"/>
                    <a:pt x="336781" y="318799"/>
                  </a:cubicBezTo>
                  <a:lnTo>
                    <a:pt x="272247" y="318799"/>
                  </a:lnTo>
                  <a:lnTo>
                    <a:pt x="272247" y="354810"/>
                  </a:lnTo>
                  <a:lnTo>
                    <a:pt x="303730" y="354810"/>
                  </a:lnTo>
                  <a:cubicBezTo>
                    <a:pt x="306746" y="354810"/>
                    <a:pt x="309761" y="355412"/>
                    <a:pt x="312536" y="356375"/>
                  </a:cubicBezTo>
                  <a:cubicBezTo>
                    <a:pt x="307590" y="371550"/>
                    <a:pt x="305781" y="388653"/>
                    <a:pt x="305057" y="408525"/>
                  </a:cubicBezTo>
                  <a:cubicBezTo>
                    <a:pt x="304574" y="408645"/>
                    <a:pt x="304092" y="408645"/>
                    <a:pt x="303730" y="408645"/>
                  </a:cubicBezTo>
                  <a:lnTo>
                    <a:pt x="164048" y="408645"/>
                  </a:lnTo>
                  <a:cubicBezTo>
                    <a:pt x="149211" y="408645"/>
                    <a:pt x="137149" y="396601"/>
                    <a:pt x="137149" y="381667"/>
                  </a:cubicBezTo>
                  <a:cubicBezTo>
                    <a:pt x="137149" y="366853"/>
                    <a:pt x="149211" y="354810"/>
                    <a:pt x="164048" y="354810"/>
                  </a:cubicBezTo>
                  <a:lnTo>
                    <a:pt x="195531" y="354810"/>
                  </a:lnTo>
                  <a:lnTo>
                    <a:pt x="195531" y="318799"/>
                  </a:lnTo>
                  <a:lnTo>
                    <a:pt x="39926" y="318799"/>
                  </a:lnTo>
                  <a:cubicBezTo>
                    <a:pt x="17852" y="318799"/>
                    <a:pt x="0" y="300974"/>
                    <a:pt x="0" y="278934"/>
                  </a:cubicBezTo>
                  <a:lnTo>
                    <a:pt x="0" y="39865"/>
                  </a:lnTo>
                  <a:cubicBezTo>
                    <a:pt x="0" y="17825"/>
                    <a:pt x="17852" y="0"/>
                    <a:pt x="39926" y="0"/>
                  </a:cubicBezTo>
                  <a:close/>
                </a:path>
              </a:pathLst>
            </a:custGeom>
            <a:solidFill>
              <a:schemeClr val="bg1"/>
            </a:solidFill>
            <a:ln>
              <a:noFill/>
            </a:ln>
          </p:spPr>
        </p:sp>
        <p:sp>
          <p:nvSpPr>
            <p:cNvPr id="5" name="earth-grid-and-airplane_52498"/>
            <p:cNvSpPr>
              <a:spLocks noChangeAspect="1"/>
            </p:cNvSpPr>
            <p:nvPr/>
          </p:nvSpPr>
          <p:spPr bwMode="auto">
            <a:xfrm>
              <a:off x="4378256" y="3112146"/>
              <a:ext cx="403252" cy="405000"/>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solidFill>
              <a:srgbClr val="CC8D8A"/>
            </a:solidFill>
            <a:ln>
              <a:noFill/>
            </a:ln>
          </p:spPr>
        </p:sp>
        <p:sp>
          <p:nvSpPr>
            <p:cNvPr id="6" name="worldwide_230908"/>
            <p:cNvSpPr>
              <a:spLocks noChangeAspect="1"/>
            </p:cNvSpPr>
            <p:nvPr/>
          </p:nvSpPr>
          <p:spPr bwMode="auto">
            <a:xfrm>
              <a:off x="5606201" y="3112146"/>
              <a:ext cx="405473" cy="405000"/>
            </a:xfrm>
            <a:custGeom>
              <a:avLst/>
              <a:gdLst>
                <a:gd name="connsiteX0" fmla="*/ 177038 w 607145"/>
                <a:gd name="connsiteY0" fmla="*/ 452889 h 606439"/>
                <a:gd name="connsiteX1" fmla="*/ 285367 w 607145"/>
                <a:gd name="connsiteY1" fmla="*/ 593703 h 606439"/>
                <a:gd name="connsiteX2" fmla="*/ 289106 w 607145"/>
                <a:gd name="connsiteY2" fmla="*/ 595925 h 606439"/>
                <a:gd name="connsiteX3" fmla="*/ 82773 w 607145"/>
                <a:gd name="connsiteY3" fmla="*/ 503916 h 606439"/>
                <a:gd name="connsiteX4" fmla="*/ 89538 w 607145"/>
                <a:gd name="connsiteY4" fmla="*/ 498316 h 606439"/>
                <a:gd name="connsiteX5" fmla="*/ 177038 w 607145"/>
                <a:gd name="connsiteY5" fmla="*/ 452889 h 606439"/>
                <a:gd name="connsiteX6" fmla="*/ 288118 w 607145"/>
                <a:gd name="connsiteY6" fmla="*/ 432001 h 606439"/>
                <a:gd name="connsiteX7" fmla="*/ 288118 w 607145"/>
                <a:gd name="connsiteY7" fmla="*/ 568968 h 606439"/>
                <a:gd name="connsiteX8" fmla="*/ 196736 w 607145"/>
                <a:gd name="connsiteY8" fmla="*/ 446400 h 606439"/>
                <a:gd name="connsiteX9" fmla="*/ 288118 w 607145"/>
                <a:gd name="connsiteY9" fmla="*/ 432001 h 606439"/>
                <a:gd name="connsiteX10" fmla="*/ 484035 w 607145"/>
                <a:gd name="connsiteY10" fmla="*/ 411043 h 606439"/>
                <a:gd name="connsiteX11" fmla="*/ 565930 w 607145"/>
                <a:gd name="connsiteY11" fmla="*/ 486394 h 606439"/>
                <a:gd name="connsiteX12" fmla="*/ 607145 w 607145"/>
                <a:gd name="connsiteY12" fmla="*/ 544862 h 606439"/>
                <a:gd name="connsiteX13" fmla="*/ 546881 w 607145"/>
                <a:gd name="connsiteY13" fmla="*/ 606439 h 606439"/>
                <a:gd name="connsiteX14" fmla="*/ 502551 w 607145"/>
                <a:gd name="connsiteY14" fmla="*/ 606439 h 606439"/>
                <a:gd name="connsiteX15" fmla="*/ 500592 w 607145"/>
                <a:gd name="connsiteY15" fmla="*/ 606350 h 606439"/>
                <a:gd name="connsiteX16" fmla="*/ 498812 w 607145"/>
                <a:gd name="connsiteY16" fmla="*/ 606439 h 606439"/>
                <a:gd name="connsiteX17" fmla="*/ 387898 w 607145"/>
                <a:gd name="connsiteY17" fmla="*/ 606439 h 606439"/>
                <a:gd name="connsiteX18" fmla="*/ 323895 w 607145"/>
                <a:gd name="connsiteY18" fmla="*/ 541041 h 606439"/>
                <a:gd name="connsiteX19" fmla="*/ 356030 w 607145"/>
                <a:gd name="connsiteY19" fmla="*/ 484439 h 606439"/>
                <a:gd name="connsiteX20" fmla="*/ 408193 w 607145"/>
                <a:gd name="connsiteY20" fmla="*/ 445253 h 606439"/>
                <a:gd name="connsiteX21" fmla="*/ 417273 w 607145"/>
                <a:gd name="connsiteY21" fmla="*/ 446053 h 606439"/>
                <a:gd name="connsiteX22" fmla="*/ 484035 w 607145"/>
                <a:gd name="connsiteY22" fmla="*/ 411043 h 606439"/>
                <a:gd name="connsiteX23" fmla="*/ 308794 w 607145"/>
                <a:gd name="connsiteY23" fmla="*/ 308230 h 606439"/>
                <a:gd name="connsiteX24" fmla="*/ 596701 w 607145"/>
                <a:gd name="connsiteY24" fmla="*/ 308230 h 606439"/>
                <a:gd name="connsiteX25" fmla="*/ 565463 w 607145"/>
                <a:gd name="connsiteY25" fmla="*/ 431229 h 606439"/>
                <a:gd name="connsiteX26" fmla="*/ 484030 w 607145"/>
                <a:gd name="connsiteY26" fmla="*/ 390525 h 606439"/>
                <a:gd name="connsiteX27" fmla="*/ 408026 w 607145"/>
                <a:gd name="connsiteY27" fmla="*/ 424741 h 606439"/>
                <a:gd name="connsiteX28" fmla="*/ 339053 w 607145"/>
                <a:gd name="connsiteY28" fmla="*/ 471043 h 606439"/>
                <a:gd name="connsiteX29" fmla="*/ 308794 w 607145"/>
                <a:gd name="connsiteY29" fmla="*/ 511035 h 606439"/>
                <a:gd name="connsiteX30" fmla="*/ 164841 w 607145"/>
                <a:gd name="connsiteY30" fmla="*/ 308230 h 606439"/>
                <a:gd name="connsiteX31" fmla="*/ 288119 w 607145"/>
                <a:gd name="connsiteY31" fmla="*/ 308230 h 606439"/>
                <a:gd name="connsiteX32" fmla="*/ 288119 w 607145"/>
                <a:gd name="connsiteY32" fmla="*/ 411461 h 606439"/>
                <a:gd name="connsiteX33" fmla="*/ 188696 w 607145"/>
                <a:gd name="connsiteY33" fmla="*/ 427274 h 606439"/>
                <a:gd name="connsiteX34" fmla="*/ 164841 w 607145"/>
                <a:gd name="connsiteY34" fmla="*/ 308230 h 606439"/>
                <a:gd name="connsiteX35" fmla="*/ 0 w 607145"/>
                <a:gd name="connsiteY35" fmla="*/ 308230 h 606439"/>
                <a:gd name="connsiteX36" fmla="*/ 144307 w 607145"/>
                <a:gd name="connsiteY36" fmla="*/ 308230 h 606439"/>
                <a:gd name="connsiteX37" fmla="*/ 169145 w 607145"/>
                <a:gd name="connsiteY37" fmla="*/ 433864 h 606439"/>
                <a:gd name="connsiteX38" fmla="*/ 77005 w 607145"/>
                <a:gd name="connsiteY38" fmla="*/ 482020 h 606439"/>
                <a:gd name="connsiteX39" fmla="*/ 69082 w 607145"/>
                <a:gd name="connsiteY39" fmla="*/ 488595 h 606439"/>
                <a:gd name="connsiteX40" fmla="*/ 0 w 607145"/>
                <a:gd name="connsiteY40" fmla="*/ 308230 h 606439"/>
                <a:gd name="connsiteX41" fmla="*/ 404568 w 607145"/>
                <a:gd name="connsiteY41" fmla="*/ 159337 h 606439"/>
                <a:gd name="connsiteX42" fmla="*/ 432072 w 607145"/>
                <a:gd name="connsiteY42" fmla="*/ 287695 h 606439"/>
                <a:gd name="connsiteX43" fmla="*/ 308794 w 607145"/>
                <a:gd name="connsiteY43" fmla="*/ 287695 h 606439"/>
                <a:gd name="connsiteX44" fmla="*/ 308794 w 607145"/>
                <a:gd name="connsiteY44" fmla="*/ 174181 h 606439"/>
                <a:gd name="connsiteX45" fmla="*/ 404568 w 607145"/>
                <a:gd name="connsiteY45" fmla="*/ 159337 h 606439"/>
                <a:gd name="connsiteX46" fmla="*/ 192256 w 607145"/>
                <a:gd name="connsiteY46" fmla="*/ 159337 h 606439"/>
                <a:gd name="connsiteX47" fmla="*/ 288119 w 607145"/>
                <a:gd name="connsiteY47" fmla="*/ 174181 h 606439"/>
                <a:gd name="connsiteX48" fmla="*/ 288119 w 607145"/>
                <a:gd name="connsiteY48" fmla="*/ 287695 h 606439"/>
                <a:gd name="connsiteX49" fmla="*/ 164841 w 607145"/>
                <a:gd name="connsiteY49" fmla="*/ 287695 h 606439"/>
                <a:gd name="connsiteX50" fmla="*/ 192256 w 607145"/>
                <a:gd name="connsiteY50" fmla="*/ 159337 h 606439"/>
                <a:gd name="connsiteX51" fmla="*/ 74418 w 607145"/>
                <a:gd name="connsiteY51" fmla="*/ 101050 h 606439"/>
                <a:gd name="connsiteX52" fmla="*/ 83586 w 607145"/>
                <a:gd name="connsiteY52" fmla="*/ 108249 h 606439"/>
                <a:gd name="connsiteX53" fmla="*/ 172603 w 607145"/>
                <a:gd name="connsiteY53" fmla="*/ 152955 h 606439"/>
                <a:gd name="connsiteX54" fmla="*/ 144296 w 607145"/>
                <a:gd name="connsiteY54" fmla="*/ 287695 h 606439"/>
                <a:gd name="connsiteX55" fmla="*/ 0 w 607145"/>
                <a:gd name="connsiteY55" fmla="*/ 287695 h 606439"/>
                <a:gd name="connsiteX56" fmla="*/ 74418 w 607145"/>
                <a:gd name="connsiteY56" fmla="*/ 101050 h 606439"/>
                <a:gd name="connsiteX57" fmla="*/ 522228 w 607145"/>
                <a:gd name="connsiteY57" fmla="*/ 100697 h 606439"/>
                <a:gd name="connsiteX58" fmla="*/ 596913 w 607145"/>
                <a:gd name="connsiteY58" fmla="*/ 287695 h 606439"/>
                <a:gd name="connsiteX59" fmla="*/ 452617 w 607145"/>
                <a:gd name="connsiteY59" fmla="*/ 287695 h 606439"/>
                <a:gd name="connsiteX60" fmla="*/ 424310 w 607145"/>
                <a:gd name="connsiteY60" fmla="*/ 152957 h 606439"/>
                <a:gd name="connsiteX61" fmla="*/ 513326 w 607145"/>
                <a:gd name="connsiteY61" fmla="*/ 108251 h 606439"/>
                <a:gd name="connsiteX62" fmla="*/ 308794 w 607145"/>
                <a:gd name="connsiteY62" fmla="*/ 26956 h 606439"/>
                <a:gd name="connsiteX63" fmla="*/ 396013 w 607145"/>
                <a:gd name="connsiteY63" fmla="*/ 140402 h 606439"/>
                <a:gd name="connsiteX64" fmla="*/ 308794 w 607145"/>
                <a:gd name="connsiteY64" fmla="*/ 153550 h 606439"/>
                <a:gd name="connsiteX65" fmla="*/ 288119 w 607145"/>
                <a:gd name="connsiteY65" fmla="*/ 26956 h 606439"/>
                <a:gd name="connsiteX66" fmla="*/ 288119 w 607145"/>
                <a:gd name="connsiteY66" fmla="*/ 153550 h 606439"/>
                <a:gd name="connsiteX67" fmla="*/ 200900 w 607145"/>
                <a:gd name="connsiteY67" fmla="*/ 140402 h 606439"/>
                <a:gd name="connsiteX68" fmla="*/ 288119 w 607145"/>
                <a:gd name="connsiteY68" fmla="*/ 26956 h 606439"/>
                <a:gd name="connsiteX69" fmla="*/ 317031 w 607145"/>
                <a:gd name="connsiteY69" fmla="*/ 353 h 606439"/>
                <a:gd name="connsiteX70" fmla="*/ 508071 w 607145"/>
                <a:gd name="connsiteY70" fmla="*/ 85739 h 606439"/>
                <a:gd name="connsiteX71" fmla="*/ 501216 w 607145"/>
                <a:gd name="connsiteY71" fmla="*/ 91603 h 606439"/>
                <a:gd name="connsiteX72" fmla="*/ 415934 w 607145"/>
                <a:gd name="connsiteY72" fmla="*/ 134074 h 606439"/>
                <a:gd name="connsiteX73" fmla="*/ 313381 w 607145"/>
                <a:gd name="connsiteY73" fmla="*/ 3818 h 606439"/>
                <a:gd name="connsiteX74" fmla="*/ 287696 w 607145"/>
                <a:gd name="connsiteY74" fmla="*/ 0 h 606439"/>
                <a:gd name="connsiteX75" fmla="*/ 285382 w 607145"/>
                <a:gd name="connsiteY75" fmla="*/ 2222 h 606439"/>
                <a:gd name="connsiteX76" fmla="*/ 180962 w 607145"/>
                <a:gd name="connsiteY76" fmla="*/ 134215 h 606439"/>
                <a:gd name="connsiteX77" fmla="*/ 95682 w 607145"/>
                <a:gd name="connsiteY77" fmla="*/ 91639 h 606439"/>
                <a:gd name="connsiteX78" fmla="*/ 88560 w 607145"/>
                <a:gd name="connsiteY78" fmla="*/ 86040 h 606439"/>
                <a:gd name="connsiteX79" fmla="*/ 287696 w 607145"/>
                <a:gd name="connsiteY79"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7145" h="606439">
                  <a:moveTo>
                    <a:pt x="177038" y="452889"/>
                  </a:moveTo>
                  <a:cubicBezTo>
                    <a:pt x="201161" y="506850"/>
                    <a:pt x="237834" y="555210"/>
                    <a:pt x="285367" y="593703"/>
                  </a:cubicBezTo>
                  <a:lnTo>
                    <a:pt x="289106" y="595925"/>
                  </a:lnTo>
                  <a:cubicBezTo>
                    <a:pt x="208193" y="593436"/>
                    <a:pt x="135202" y="558588"/>
                    <a:pt x="82773" y="503916"/>
                  </a:cubicBezTo>
                  <a:lnTo>
                    <a:pt x="89538" y="498316"/>
                  </a:lnTo>
                  <a:cubicBezTo>
                    <a:pt x="116776" y="478936"/>
                    <a:pt x="146151" y="463913"/>
                    <a:pt x="177038" y="452889"/>
                  </a:cubicBezTo>
                  <a:close/>
                  <a:moveTo>
                    <a:pt x="288118" y="432001"/>
                  </a:moveTo>
                  <a:lnTo>
                    <a:pt x="288118" y="568968"/>
                  </a:lnTo>
                  <a:cubicBezTo>
                    <a:pt x="248700" y="534571"/>
                    <a:pt x="217735" y="492796"/>
                    <a:pt x="196736" y="446400"/>
                  </a:cubicBezTo>
                  <a:cubicBezTo>
                    <a:pt x="226188" y="437690"/>
                    <a:pt x="256886" y="432890"/>
                    <a:pt x="288118" y="432001"/>
                  </a:cubicBezTo>
                  <a:close/>
                  <a:moveTo>
                    <a:pt x="484035" y="411043"/>
                  </a:moveTo>
                  <a:cubicBezTo>
                    <a:pt x="526318" y="411043"/>
                    <a:pt x="561569" y="444187"/>
                    <a:pt x="565930" y="486394"/>
                  </a:cubicBezTo>
                  <a:cubicBezTo>
                    <a:pt x="590232" y="494746"/>
                    <a:pt x="607145" y="518116"/>
                    <a:pt x="607145" y="544862"/>
                  </a:cubicBezTo>
                  <a:cubicBezTo>
                    <a:pt x="607145" y="578805"/>
                    <a:pt x="580173" y="606439"/>
                    <a:pt x="546881" y="606439"/>
                  </a:cubicBezTo>
                  <a:lnTo>
                    <a:pt x="502551" y="606439"/>
                  </a:lnTo>
                  <a:cubicBezTo>
                    <a:pt x="501839" y="606439"/>
                    <a:pt x="501216" y="606350"/>
                    <a:pt x="500592" y="606350"/>
                  </a:cubicBezTo>
                  <a:cubicBezTo>
                    <a:pt x="500147" y="606350"/>
                    <a:pt x="499435" y="606439"/>
                    <a:pt x="498812" y="606439"/>
                  </a:cubicBezTo>
                  <a:lnTo>
                    <a:pt x="387898" y="606439"/>
                  </a:lnTo>
                  <a:cubicBezTo>
                    <a:pt x="352647" y="606439"/>
                    <a:pt x="323895" y="577028"/>
                    <a:pt x="323895" y="541041"/>
                  </a:cubicBezTo>
                  <a:cubicBezTo>
                    <a:pt x="323895" y="517760"/>
                    <a:pt x="336357" y="496079"/>
                    <a:pt x="356030" y="484439"/>
                  </a:cubicBezTo>
                  <a:cubicBezTo>
                    <a:pt x="363062" y="461425"/>
                    <a:pt x="384337" y="445253"/>
                    <a:pt x="408193" y="445253"/>
                  </a:cubicBezTo>
                  <a:cubicBezTo>
                    <a:pt x="411220" y="445253"/>
                    <a:pt x="414247" y="445520"/>
                    <a:pt x="417273" y="446053"/>
                  </a:cubicBezTo>
                  <a:cubicBezTo>
                    <a:pt x="432673" y="424283"/>
                    <a:pt x="457598" y="411043"/>
                    <a:pt x="484035" y="411043"/>
                  </a:cubicBezTo>
                  <a:close/>
                  <a:moveTo>
                    <a:pt x="308794" y="308230"/>
                  </a:moveTo>
                  <a:lnTo>
                    <a:pt x="596701" y="308230"/>
                  </a:lnTo>
                  <a:cubicBezTo>
                    <a:pt x="595188" y="351422"/>
                    <a:pt x="584597" y="393103"/>
                    <a:pt x="565463" y="431229"/>
                  </a:cubicBezTo>
                  <a:cubicBezTo>
                    <a:pt x="546595" y="406344"/>
                    <a:pt x="517048" y="390525"/>
                    <a:pt x="484030" y="390525"/>
                  </a:cubicBezTo>
                  <a:cubicBezTo>
                    <a:pt x="455106" y="390525"/>
                    <a:pt x="427428" y="403145"/>
                    <a:pt x="408026" y="424741"/>
                  </a:cubicBezTo>
                  <a:cubicBezTo>
                    <a:pt x="378123" y="424741"/>
                    <a:pt x="350801" y="443404"/>
                    <a:pt x="339053" y="471043"/>
                  </a:cubicBezTo>
                  <a:cubicBezTo>
                    <a:pt x="325170" y="481086"/>
                    <a:pt x="314668" y="495127"/>
                    <a:pt x="308794" y="511035"/>
                  </a:cubicBezTo>
                  <a:close/>
                  <a:moveTo>
                    <a:pt x="164841" y="308230"/>
                  </a:moveTo>
                  <a:lnTo>
                    <a:pt x="288119" y="308230"/>
                  </a:lnTo>
                  <a:lnTo>
                    <a:pt x="288119" y="411461"/>
                  </a:lnTo>
                  <a:cubicBezTo>
                    <a:pt x="254117" y="412349"/>
                    <a:pt x="220739" y="417591"/>
                    <a:pt x="188696" y="427274"/>
                  </a:cubicBezTo>
                  <a:cubicBezTo>
                    <a:pt x="174187" y="389695"/>
                    <a:pt x="165998" y="349540"/>
                    <a:pt x="164841" y="308230"/>
                  </a:cubicBezTo>
                  <a:close/>
                  <a:moveTo>
                    <a:pt x="0" y="308230"/>
                  </a:moveTo>
                  <a:lnTo>
                    <a:pt x="144307" y="308230"/>
                  </a:lnTo>
                  <a:cubicBezTo>
                    <a:pt x="145465" y="351855"/>
                    <a:pt x="153922" y="394148"/>
                    <a:pt x="169145" y="433864"/>
                  </a:cubicBezTo>
                  <a:cubicBezTo>
                    <a:pt x="136829" y="445592"/>
                    <a:pt x="105760" y="461496"/>
                    <a:pt x="77005" y="482020"/>
                  </a:cubicBezTo>
                  <a:lnTo>
                    <a:pt x="69082" y="488595"/>
                  </a:lnTo>
                  <a:cubicBezTo>
                    <a:pt x="27864" y="439372"/>
                    <a:pt x="2404" y="376733"/>
                    <a:pt x="0" y="308230"/>
                  </a:cubicBezTo>
                  <a:close/>
                  <a:moveTo>
                    <a:pt x="404568" y="159337"/>
                  </a:moveTo>
                  <a:cubicBezTo>
                    <a:pt x="421391" y="199604"/>
                    <a:pt x="430826" y="242983"/>
                    <a:pt x="432072" y="287695"/>
                  </a:cubicBezTo>
                  <a:lnTo>
                    <a:pt x="308794" y="287695"/>
                  </a:lnTo>
                  <a:lnTo>
                    <a:pt x="308794" y="174181"/>
                  </a:lnTo>
                  <a:cubicBezTo>
                    <a:pt x="341460" y="173293"/>
                    <a:pt x="373682" y="168315"/>
                    <a:pt x="404568" y="159337"/>
                  </a:cubicBezTo>
                  <a:close/>
                  <a:moveTo>
                    <a:pt x="192256" y="159337"/>
                  </a:moveTo>
                  <a:cubicBezTo>
                    <a:pt x="223231" y="168315"/>
                    <a:pt x="255364" y="173293"/>
                    <a:pt x="288119" y="174181"/>
                  </a:cubicBezTo>
                  <a:lnTo>
                    <a:pt x="288119" y="287695"/>
                  </a:lnTo>
                  <a:lnTo>
                    <a:pt x="164841" y="287695"/>
                  </a:lnTo>
                  <a:cubicBezTo>
                    <a:pt x="166087" y="242983"/>
                    <a:pt x="175433" y="199604"/>
                    <a:pt x="192256" y="159337"/>
                  </a:cubicBezTo>
                  <a:close/>
                  <a:moveTo>
                    <a:pt x="74418" y="101050"/>
                  </a:moveTo>
                  <a:lnTo>
                    <a:pt x="83586" y="108249"/>
                  </a:lnTo>
                  <a:cubicBezTo>
                    <a:pt x="111360" y="127269"/>
                    <a:pt x="141269" y="142023"/>
                    <a:pt x="172603" y="152955"/>
                  </a:cubicBezTo>
                  <a:cubicBezTo>
                    <a:pt x="155156" y="195261"/>
                    <a:pt x="145542" y="240767"/>
                    <a:pt x="144296" y="287695"/>
                  </a:cubicBezTo>
                  <a:lnTo>
                    <a:pt x="0" y="287695"/>
                  </a:lnTo>
                  <a:cubicBezTo>
                    <a:pt x="2492" y="216325"/>
                    <a:pt x="30088" y="151266"/>
                    <a:pt x="74418" y="101050"/>
                  </a:cubicBezTo>
                  <a:close/>
                  <a:moveTo>
                    <a:pt x="522228" y="100697"/>
                  </a:moveTo>
                  <a:cubicBezTo>
                    <a:pt x="566647" y="150912"/>
                    <a:pt x="594421" y="216148"/>
                    <a:pt x="596913" y="287695"/>
                  </a:cubicBezTo>
                  <a:lnTo>
                    <a:pt x="452617" y="287695"/>
                  </a:lnTo>
                  <a:cubicBezTo>
                    <a:pt x="451371" y="240768"/>
                    <a:pt x="441757" y="195262"/>
                    <a:pt x="424310" y="152957"/>
                  </a:cubicBezTo>
                  <a:cubicBezTo>
                    <a:pt x="455644" y="142025"/>
                    <a:pt x="485553" y="127271"/>
                    <a:pt x="513326" y="108251"/>
                  </a:cubicBezTo>
                  <a:close/>
                  <a:moveTo>
                    <a:pt x="308794" y="26956"/>
                  </a:moveTo>
                  <a:cubicBezTo>
                    <a:pt x="345640" y="59026"/>
                    <a:pt x="375098" y="97671"/>
                    <a:pt x="396013" y="140402"/>
                  </a:cubicBezTo>
                  <a:cubicBezTo>
                    <a:pt x="367800" y="148308"/>
                    <a:pt x="338520" y="152750"/>
                    <a:pt x="308794" y="153550"/>
                  </a:cubicBezTo>
                  <a:close/>
                  <a:moveTo>
                    <a:pt x="288119" y="26956"/>
                  </a:moveTo>
                  <a:lnTo>
                    <a:pt x="288119" y="153550"/>
                  </a:lnTo>
                  <a:cubicBezTo>
                    <a:pt x="258393" y="152750"/>
                    <a:pt x="229113" y="148308"/>
                    <a:pt x="200900" y="140402"/>
                  </a:cubicBezTo>
                  <a:cubicBezTo>
                    <a:pt x="221726" y="97760"/>
                    <a:pt x="251184" y="59204"/>
                    <a:pt x="288119" y="26956"/>
                  </a:cubicBezTo>
                  <a:close/>
                  <a:moveTo>
                    <a:pt x="317031" y="353"/>
                  </a:moveTo>
                  <a:cubicBezTo>
                    <a:pt x="391275" y="4973"/>
                    <a:pt x="458219" y="36693"/>
                    <a:pt x="508071" y="85739"/>
                  </a:cubicBezTo>
                  <a:lnTo>
                    <a:pt x="501216" y="91603"/>
                  </a:lnTo>
                  <a:cubicBezTo>
                    <a:pt x="474599" y="109729"/>
                    <a:pt x="445934" y="123767"/>
                    <a:pt x="415934" y="134074"/>
                  </a:cubicBezTo>
                  <a:cubicBezTo>
                    <a:pt x="392165" y="84406"/>
                    <a:pt x="357447" y="39892"/>
                    <a:pt x="313381" y="3818"/>
                  </a:cubicBezTo>
                  <a:close/>
                  <a:moveTo>
                    <a:pt x="287696" y="0"/>
                  </a:moveTo>
                  <a:lnTo>
                    <a:pt x="285382" y="2222"/>
                  </a:lnTo>
                  <a:cubicBezTo>
                    <a:pt x="240427" y="38575"/>
                    <a:pt x="205086" y="83729"/>
                    <a:pt x="180962" y="134215"/>
                  </a:cubicBezTo>
                  <a:cubicBezTo>
                    <a:pt x="150873" y="123815"/>
                    <a:pt x="122209" y="109772"/>
                    <a:pt x="95682" y="91639"/>
                  </a:cubicBezTo>
                  <a:lnTo>
                    <a:pt x="88560" y="86040"/>
                  </a:lnTo>
                  <a:cubicBezTo>
                    <a:pt x="140102" y="35109"/>
                    <a:pt x="210160" y="2755"/>
                    <a:pt x="287696" y="0"/>
                  </a:cubicBezTo>
                  <a:close/>
                </a:path>
              </a:pathLst>
            </a:custGeom>
            <a:solidFill>
              <a:srgbClr val="CC8D8A"/>
            </a:solidFill>
            <a:ln>
              <a:noFill/>
            </a:ln>
          </p:spPr>
        </p:sp>
        <p:sp>
          <p:nvSpPr>
            <p:cNvPr id="7" name="world-wide-black-symbol_20155"/>
            <p:cNvSpPr>
              <a:spLocks noChangeAspect="1"/>
            </p:cNvSpPr>
            <p:nvPr/>
          </p:nvSpPr>
          <p:spPr bwMode="auto">
            <a:xfrm>
              <a:off x="3137035" y="3112146"/>
              <a:ext cx="408647" cy="405000"/>
            </a:xfrm>
            <a:custGeom>
              <a:avLst/>
              <a:gdLst>
                <a:gd name="connsiteX0" fmla="*/ 453594 w 608697"/>
                <a:gd name="connsiteY0" fmla="*/ 454582 h 603263"/>
                <a:gd name="connsiteX1" fmla="*/ 525289 w 608697"/>
                <a:gd name="connsiteY1" fmla="*/ 510235 h 603263"/>
                <a:gd name="connsiteX2" fmla="*/ 330387 w 608697"/>
                <a:gd name="connsiteY2" fmla="*/ 603263 h 603263"/>
                <a:gd name="connsiteX3" fmla="*/ 453594 w 608697"/>
                <a:gd name="connsiteY3" fmla="*/ 454582 h 603263"/>
                <a:gd name="connsiteX4" fmla="*/ 155235 w 608697"/>
                <a:gd name="connsiteY4" fmla="*/ 454582 h 603263"/>
                <a:gd name="connsiteX5" fmla="*/ 278309 w 608697"/>
                <a:gd name="connsiteY5" fmla="*/ 603263 h 603263"/>
                <a:gd name="connsiteX6" fmla="*/ 83549 w 608697"/>
                <a:gd name="connsiteY6" fmla="*/ 510235 h 603263"/>
                <a:gd name="connsiteX7" fmla="*/ 155235 w 608697"/>
                <a:gd name="connsiteY7" fmla="*/ 454582 h 603263"/>
                <a:gd name="connsiteX8" fmla="*/ 315145 w 608697"/>
                <a:gd name="connsiteY8" fmla="*/ 416194 h 603263"/>
                <a:gd name="connsiteX9" fmla="*/ 437011 w 608697"/>
                <a:gd name="connsiteY9" fmla="*/ 445826 h 603263"/>
                <a:gd name="connsiteX10" fmla="*/ 315145 w 608697"/>
                <a:gd name="connsiteY10" fmla="*/ 591055 h 603263"/>
                <a:gd name="connsiteX11" fmla="*/ 293693 w 608697"/>
                <a:gd name="connsiteY11" fmla="*/ 416194 h 603263"/>
                <a:gd name="connsiteX12" fmla="*/ 293693 w 608697"/>
                <a:gd name="connsiteY12" fmla="*/ 591055 h 603263"/>
                <a:gd name="connsiteX13" fmla="*/ 171756 w 608697"/>
                <a:gd name="connsiteY13" fmla="*/ 445826 h 603263"/>
                <a:gd name="connsiteX14" fmla="*/ 293693 w 608697"/>
                <a:gd name="connsiteY14" fmla="*/ 416194 h 603263"/>
                <a:gd name="connsiteX15" fmla="*/ 485247 w 608697"/>
                <a:gd name="connsiteY15" fmla="*/ 310981 h 603263"/>
                <a:gd name="connsiteX16" fmla="*/ 608697 w 608697"/>
                <a:gd name="connsiteY16" fmla="*/ 310981 h 603263"/>
                <a:gd name="connsiteX17" fmla="*/ 537936 w 608697"/>
                <a:gd name="connsiteY17" fmla="*/ 496144 h 603263"/>
                <a:gd name="connsiteX18" fmla="*/ 460721 w 608697"/>
                <a:gd name="connsiteY18" fmla="*/ 437000 h 603263"/>
                <a:gd name="connsiteX19" fmla="*/ 485247 w 608697"/>
                <a:gd name="connsiteY19" fmla="*/ 310981 h 603263"/>
                <a:gd name="connsiteX20" fmla="*/ 315145 w 608697"/>
                <a:gd name="connsiteY20" fmla="*/ 310981 h 603263"/>
                <a:gd name="connsiteX21" fmla="*/ 466578 w 608697"/>
                <a:gd name="connsiteY21" fmla="*/ 310981 h 603263"/>
                <a:gd name="connsiteX22" fmla="*/ 443939 w 608697"/>
                <a:gd name="connsiteY22" fmla="*/ 428472 h 603263"/>
                <a:gd name="connsiteX23" fmla="*/ 315145 w 608697"/>
                <a:gd name="connsiteY23" fmla="*/ 397430 h 603263"/>
                <a:gd name="connsiteX24" fmla="*/ 142189 w 608697"/>
                <a:gd name="connsiteY24" fmla="*/ 310981 h 603263"/>
                <a:gd name="connsiteX25" fmla="*/ 293693 w 608697"/>
                <a:gd name="connsiteY25" fmla="*/ 310981 h 603263"/>
                <a:gd name="connsiteX26" fmla="*/ 293693 w 608697"/>
                <a:gd name="connsiteY26" fmla="*/ 397448 h 603263"/>
                <a:gd name="connsiteX27" fmla="*/ 164721 w 608697"/>
                <a:gd name="connsiteY27" fmla="*/ 428613 h 603263"/>
                <a:gd name="connsiteX28" fmla="*/ 142189 w 608697"/>
                <a:gd name="connsiteY28" fmla="*/ 310981 h 603263"/>
                <a:gd name="connsiteX29" fmla="*/ 0 w 608697"/>
                <a:gd name="connsiteY29" fmla="*/ 310981 h 603263"/>
                <a:gd name="connsiteX30" fmla="*/ 123528 w 608697"/>
                <a:gd name="connsiteY30" fmla="*/ 310981 h 603263"/>
                <a:gd name="connsiteX31" fmla="*/ 148046 w 608697"/>
                <a:gd name="connsiteY31" fmla="*/ 437000 h 603263"/>
                <a:gd name="connsiteX32" fmla="*/ 70856 w 608697"/>
                <a:gd name="connsiteY32" fmla="*/ 496144 h 603263"/>
                <a:gd name="connsiteX33" fmla="*/ 0 w 608697"/>
                <a:gd name="connsiteY33" fmla="*/ 310981 h 603263"/>
                <a:gd name="connsiteX34" fmla="*/ 443939 w 608697"/>
                <a:gd name="connsiteY34" fmla="*/ 174720 h 603263"/>
                <a:gd name="connsiteX35" fmla="*/ 466578 w 608697"/>
                <a:gd name="connsiteY35" fmla="*/ 292352 h 603263"/>
                <a:gd name="connsiteX36" fmla="*/ 315145 w 608697"/>
                <a:gd name="connsiteY36" fmla="*/ 292352 h 603263"/>
                <a:gd name="connsiteX37" fmla="*/ 315145 w 608697"/>
                <a:gd name="connsiteY37" fmla="*/ 205768 h 603263"/>
                <a:gd name="connsiteX38" fmla="*/ 443939 w 608697"/>
                <a:gd name="connsiteY38" fmla="*/ 174720 h 603263"/>
                <a:gd name="connsiteX39" fmla="*/ 164721 w 608697"/>
                <a:gd name="connsiteY39" fmla="*/ 174720 h 603263"/>
                <a:gd name="connsiteX40" fmla="*/ 293693 w 608697"/>
                <a:gd name="connsiteY40" fmla="*/ 205768 h 603263"/>
                <a:gd name="connsiteX41" fmla="*/ 293693 w 608697"/>
                <a:gd name="connsiteY41" fmla="*/ 292352 h 603263"/>
                <a:gd name="connsiteX42" fmla="*/ 142189 w 608697"/>
                <a:gd name="connsiteY42" fmla="*/ 292352 h 603263"/>
                <a:gd name="connsiteX43" fmla="*/ 164721 w 608697"/>
                <a:gd name="connsiteY43" fmla="*/ 174720 h 603263"/>
                <a:gd name="connsiteX44" fmla="*/ 537819 w 608697"/>
                <a:gd name="connsiteY44" fmla="*/ 107118 h 603263"/>
                <a:gd name="connsiteX45" fmla="*/ 608697 w 608697"/>
                <a:gd name="connsiteY45" fmla="*/ 292352 h 603263"/>
                <a:gd name="connsiteX46" fmla="*/ 485247 w 608697"/>
                <a:gd name="connsiteY46" fmla="*/ 292352 h 603263"/>
                <a:gd name="connsiteX47" fmla="*/ 460721 w 608697"/>
                <a:gd name="connsiteY47" fmla="*/ 166168 h 603263"/>
                <a:gd name="connsiteX48" fmla="*/ 537819 w 608697"/>
                <a:gd name="connsiteY48" fmla="*/ 107118 h 603263"/>
                <a:gd name="connsiteX49" fmla="*/ 70856 w 608697"/>
                <a:gd name="connsiteY49" fmla="*/ 107118 h 603263"/>
                <a:gd name="connsiteX50" fmla="*/ 148046 w 608697"/>
                <a:gd name="connsiteY50" fmla="*/ 166168 h 603263"/>
                <a:gd name="connsiteX51" fmla="*/ 123528 w 608697"/>
                <a:gd name="connsiteY51" fmla="*/ 292352 h 603263"/>
                <a:gd name="connsiteX52" fmla="*/ 0 w 608697"/>
                <a:gd name="connsiteY52" fmla="*/ 292352 h 603263"/>
                <a:gd name="connsiteX53" fmla="*/ 70856 w 608697"/>
                <a:gd name="connsiteY53" fmla="*/ 107118 h 603263"/>
                <a:gd name="connsiteX54" fmla="*/ 315145 w 608697"/>
                <a:gd name="connsiteY54" fmla="*/ 12278 h 603263"/>
                <a:gd name="connsiteX55" fmla="*/ 437011 w 608697"/>
                <a:gd name="connsiteY55" fmla="*/ 157390 h 603263"/>
                <a:gd name="connsiteX56" fmla="*/ 315145 w 608697"/>
                <a:gd name="connsiteY56" fmla="*/ 187139 h 603263"/>
                <a:gd name="connsiteX57" fmla="*/ 293693 w 608697"/>
                <a:gd name="connsiteY57" fmla="*/ 12278 h 603263"/>
                <a:gd name="connsiteX58" fmla="*/ 293693 w 608697"/>
                <a:gd name="connsiteY58" fmla="*/ 187139 h 603263"/>
                <a:gd name="connsiteX59" fmla="*/ 171756 w 608697"/>
                <a:gd name="connsiteY59" fmla="*/ 157390 h 603263"/>
                <a:gd name="connsiteX60" fmla="*/ 293693 w 608697"/>
                <a:gd name="connsiteY60" fmla="*/ 12278 h 603263"/>
                <a:gd name="connsiteX61" fmla="*/ 330387 w 608697"/>
                <a:gd name="connsiteY61" fmla="*/ 0 h 603263"/>
                <a:gd name="connsiteX62" fmla="*/ 525289 w 608697"/>
                <a:gd name="connsiteY62" fmla="*/ 93101 h 603263"/>
                <a:gd name="connsiteX63" fmla="*/ 453594 w 608697"/>
                <a:gd name="connsiteY63" fmla="*/ 148611 h 603263"/>
                <a:gd name="connsiteX64" fmla="*/ 330387 w 608697"/>
                <a:gd name="connsiteY64" fmla="*/ 0 h 603263"/>
                <a:gd name="connsiteX65" fmla="*/ 278309 w 608697"/>
                <a:gd name="connsiteY65" fmla="*/ 0 h 603263"/>
                <a:gd name="connsiteX66" fmla="*/ 155235 w 608697"/>
                <a:gd name="connsiteY66" fmla="*/ 148611 h 603263"/>
                <a:gd name="connsiteX67" fmla="*/ 83549 w 608697"/>
                <a:gd name="connsiteY67" fmla="*/ 93101 h 603263"/>
                <a:gd name="connsiteX68" fmla="*/ 278309 w 608697"/>
                <a:gd name="connsiteY68" fmla="*/ 0 h 60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8697" h="603263">
                  <a:moveTo>
                    <a:pt x="453594" y="454582"/>
                  </a:moveTo>
                  <a:cubicBezTo>
                    <a:pt x="480230" y="469579"/>
                    <a:pt x="504285" y="488091"/>
                    <a:pt x="525289" y="510235"/>
                  </a:cubicBezTo>
                  <a:cubicBezTo>
                    <a:pt x="473894" y="564130"/>
                    <a:pt x="404311" y="597288"/>
                    <a:pt x="330387" y="603263"/>
                  </a:cubicBezTo>
                  <a:cubicBezTo>
                    <a:pt x="383542" y="567880"/>
                    <a:pt x="426489" y="516093"/>
                    <a:pt x="453594" y="454582"/>
                  </a:cubicBezTo>
                  <a:close/>
                  <a:moveTo>
                    <a:pt x="155235" y="454582"/>
                  </a:moveTo>
                  <a:cubicBezTo>
                    <a:pt x="182220" y="516093"/>
                    <a:pt x="225278" y="567880"/>
                    <a:pt x="278309" y="603263"/>
                  </a:cubicBezTo>
                  <a:cubicBezTo>
                    <a:pt x="204511" y="597288"/>
                    <a:pt x="134937" y="564130"/>
                    <a:pt x="83549" y="510235"/>
                  </a:cubicBezTo>
                  <a:cubicBezTo>
                    <a:pt x="104550" y="488091"/>
                    <a:pt x="128602" y="469462"/>
                    <a:pt x="155235" y="454582"/>
                  </a:cubicBezTo>
                  <a:close/>
                  <a:moveTo>
                    <a:pt x="315145" y="416194"/>
                  </a:moveTo>
                  <a:cubicBezTo>
                    <a:pt x="357722" y="417365"/>
                    <a:pt x="398657" y="427438"/>
                    <a:pt x="437011" y="445826"/>
                  </a:cubicBezTo>
                  <a:cubicBezTo>
                    <a:pt x="410620" y="506494"/>
                    <a:pt x="367926" y="557324"/>
                    <a:pt x="315145" y="591055"/>
                  </a:cubicBezTo>
                  <a:close/>
                  <a:moveTo>
                    <a:pt x="293693" y="416194"/>
                  </a:moveTo>
                  <a:lnTo>
                    <a:pt x="293693" y="591055"/>
                  </a:lnTo>
                  <a:cubicBezTo>
                    <a:pt x="240881" y="557324"/>
                    <a:pt x="198162" y="506494"/>
                    <a:pt x="171756" y="445826"/>
                  </a:cubicBezTo>
                  <a:cubicBezTo>
                    <a:pt x="210133" y="427438"/>
                    <a:pt x="250974" y="417365"/>
                    <a:pt x="293693" y="416194"/>
                  </a:cubicBezTo>
                  <a:close/>
                  <a:moveTo>
                    <a:pt x="485247" y="310981"/>
                  </a:moveTo>
                  <a:lnTo>
                    <a:pt x="608697" y="310981"/>
                  </a:lnTo>
                  <a:cubicBezTo>
                    <a:pt x="606702" y="379026"/>
                    <a:pt x="581707" y="444027"/>
                    <a:pt x="537936" y="496144"/>
                  </a:cubicBezTo>
                  <a:cubicBezTo>
                    <a:pt x="515288" y="472603"/>
                    <a:pt x="489354" y="452811"/>
                    <a:pt x="460721" y="437000"/>
                  </a:cubicBezTo>
                  <a:cubicBezTo>
                    <a:pt x="475976" y="396828"/>
                    <a:pt x="484191" y="354549"/>
                    <a:pt x="485247" y="310981"/>
                  </a:cubicBezTo>
                  <a:close/>
                  <a:moveTo>
                    <a:pt x="315145" y="310981"/>
                  </a:moveTo>
                  <a:lnTo>
                    <a:pt x="466578" y="310981"/>
                  </a:lnTo>
                  <a:cubicBezTo>
                    <a:pt x="465522" y="351628"/>
                    <a:pt x="458015" y="390987"/>
                    <a:pt x="443939" y="428472"/>
                  </a:cubicBezTo>
                  <a:cubicBezTo>
                    <a:pt x="403354" y="409144"/>
                    <a:pt x="360188" y="398719"/>
                    <a:pt x="315145" y="397430"/>
                  </a:cubicBezTo>
                  <a:close/>
                  <a:moveTo>
                    <a:pt x="142189" y="310981"/>
                  </a:moveTo>
                  <a:lnTo>
                    <a:pt x="293693" y="310981"/>
                  </a:lnTo>
                  <a:lnTo>
                    <a:pt x="293693" y="397448"/>
                  </a:lnTo>
                  <a:cubicBezTo>
                    <a:pt x="248629" y="398736"/>
                    <a:pt x="205325" y="409164"/>
                    <a:pt x="164721" y="428613"/>
                  </a:cubicBezTo>
                  <a:cubicBezTo>
                    <a:pt x="150756" y="391004"/>
                    <a:pt x="143128" y="351637"/>
                    <a:pt x="142189" y="310981"/>
                  </a:cubicBezTo>
                  <a:close/>
                  <a:moveTo>
                    <a:pt x="0" y="310981"/>
                  </a:moveTo>
                  <a:lnTo>
                    <a:pt x="123528" y="310981"/>
                  </a:lnTo>
                  <a:cubicBezTo>
                    <a:pt x="124466" y="354549"/>
                    <a:pt x="132796" y="396828"/>
                    <a:pt x="148046" y="437000"/>
                  </a:cubicBezTo>
                  <a:cubicBezTo>
                    <a:pt x="119305" y="452811"/>
                    <a:pt x="93496" y="472603"/>
                    <a:pt x="70856" y="496144"/>
                  </a:cubicBezTo>
                  <a:cubicBezTo>
                    <a:pt x="26981" y="444027"/>
                    <a:pt x="2112" y="379026"/>
                    <a:pt x="0" y="310981"/>
                  </a:cubicBezTo>
                  <a:close/>
                  <a:moveTo>
                    <a:pt x="443939" y="174720"/>
                  </a:moveTo>
                  <a:cubicBezTo>
                    <a:pt x="458015" y="212212"/>
                    <a:pt x="465522" y="251696"/>
                    <a:pt x="466578" y="292352"/>
                  </a:cubicBezTo>
                  <a:lnTo>
                    <a:pt x="315145" y="292352"/>
                  </a:lnTo>
                  <a:lnTo>
                    <a:pt x="315145" y="205768"/>
                  </a:lnTo>
                  <a:cubicBezTo>
                    <a:pt x="360188" y="204479"/>
                    <a:pt x="403354" y="194052"/>
                    <a:pt x="443939" y="174720"/>
                  </a:cubicBezTo>
                  <a:close/>
                  <a:moveTo>
                    <a:pt x="164721" y="174720"/>
                  </a:moveTo>
                  <a:cubicBezTo>
                    <a:pt x="205325" y="194052"/>
                    <a:pt x="248629" y="204479"/>
                    <a:pt x="293693" y="205768"/>
                  </a:cubicBezTo>
                  <a:lnTo>
                    <a:pt x="293693" y="292352"/>
                  </a:lnTo>
                  <a:lnTo>
                    <a:pt x="142189" y="292352"/>
                  </a:lnTo>
                  <a:cubicBezTo>
                    <a:pt x="143128" y="251696"/>
                    <a:pt x="150756" y="212212"/>
                    <a:pt x="164721" y="174720"/>
                  </a:cubicBezTo>
                  <a:close/>
                  <a:moveTo>
                    <a:pt x="537819" y="107118"/>
                  </a:moveTo>
                  <a:cubicBezTo>
                    <a:pt x="581707" y="159255"/>
                    <a:pt x="606702" y="224280"/>
                    <a:pt x="608697" y="292352"/>
                  </a:cubicBezTo>
                  <a:lnTo>
                    <a:pt x="485247" y="292352"/>
                  </a:lnTo>
                  <a:cubicBezTo>
                    <a:pt x="484191" y="248767"/>
                    <a:pt x="475976" y="206355"/>
                    <a:pt x="460721" y="166168"/>
                  </a:cubicBezTo>
                  <a:cubicBezTo>
                    <a:pt x="489354" y="150468"/>
                    <a:pt x="515288" y="130668"/>
                    <a:pt x="537819" y="107118"/>
                  </a:cubicBezTo>
                  <a:close/>
                  <a:moveTo>
                    <a:pt x="70856" y="107118"/>
                  </a:moveTo>
                  <a:cubicBezTo>
                    <a:pt x="93496" y="130668"/>
                    <a:pt x="119305" y="150468"/>
                    <a:pt x="148046" y="166168"/>
                  </a:cubicBezTo>
                  <a:cubicBezTo>
                    <a:pt x="132796" y="206355"/>
                    <a:pt x="124466" y="248767"/>
                    <a:pt x="123528" y="292352"/>
                  </a:cubicBezTo>
                  <a:lnTo>
                    <a:pt x="0" y="292352"/>
                  </a:lnTo>
                  <a:cubicBezTo>
                    <a:pt x="2112" y="224280"/>
                    <a:pt x="26981" y="159138"/>
                    <a:pt x="70856" y="107118"/>
                  </a:cubicBezTo>
                  <a:close/>
                  <a:moveTo>
                    <a:pt x="315145" y="12278"/>
                  </a:moveTo>
                  <a:cubicBezTo>
                    <a:pt x="367926" y="45892"/>
                    <a:pt x="410620" y="96722"/>
                    <a:pt x="437011" y="157390"/>
                  </a:cubicBezTo>
                  <a:cubicBezTo>
                    <a:pt x="398657" y="175895"/>
                    <a:pt x="357722" y="185851"/>
                    <a:pt x="315145" y="187139"/>
                  </a:cubicBezTo>
                  <a:close/>
                  <a:moveTo>
                    <a:pt x="293693" y="12278"/>
                  </a:moveTo>
                  <a:lnTo>
                    <a:pt x="293693" y="187139"/>
                  </a:lnTo>
                  <a:cubicBezTo>
                    <a:pt x="250974" y="185851"/>
                    <a:pt x="210133" y="175895"/>
                    <a:pt x="171756" y="157390"/>
                  </a:cubicBezTo>
                  <a:cubicBezTo>
                    <a:pt x="198162" y="96722"/>
                    <a:pt x="240881" y="45892"/>
                    <a:pt x="293693" y="12278"/>
                  </a:cubicBezTo>
                  <a:close/>
                  <a:moveTo>
                    <a:pt x="330387" y="0"/>
                  </a:moveTo>
                  <a:cubicBezTo>
                    <a:pt x="404311" y="6090"/>
                    <a:pt x="473777" y="39231"/>
                    <a:pt x="525289" y="93101"/>
                  </a:cubicBezTo>
                  <a:cubicBezTo>
                    <a:pt x="504285" y="115118"/>
                    <a:pt x="480230" y="133738"/>
                    <a:pt x="453594" y="148611"/>
                  </a:cubicBezTo>
                  <a:cubicBezTo>
                    <a:pt x="426489" y="87246"/>
                    <a:pt x="383542" y="35367"/>
                    <a:pt x="330387" y="0"/>
                  </a:cubicBezTo>
                  <a:close/>
                  <a:moveTo>
                    <a:pt x="278309" y="0"/>
                  </a:moveTo>
                  <a:cubicBezTo>
                    <a:pt x="225278" y="35367"/>
                    <a:pt x="182220" y="87246"/>
                    <a:pt x="155235" y="148611"/>
                  </a:cubicBezTo>
                  <a:cubicBezTo>
                    <a:pt x="128602" y="133738"/>
                    <a:pt x="104550" y="115118"/>
                    <a:pt x="83549" y="93101"/>
                  </a:cubicBezTo>
                  <a:cubicBezTo>
                    <a:pt x="134937" y="39231"/>
                    <a:pt x="204394" y="6090"/>
                    <a:pt x="278309" y="0"/>
                  </a:cubicBezTo>
                  <a:close/>
                </a:path>
              </a:pathLst>
            </a:custGeom>
            <a:solidFill>
              <a:srgbClr val="CC8D8A"/>
            </a:solidFill>
            <a:ln>
              <a:noFill/>
            </a:ln>
          </p:spPr>
        </p:sp>
        <p:grpSp>
          <p:nvGrpSpPr>
            <p:cNvPr id="8" name="组合 7"/>
            <p:cNvGrpSpPr/>
            <p:nvPr/>
          </p:nvGrpSpPr>
          <p:grpSpPr>
            <a:xfrm>
              <a:off x="3545382" y="1795620"/>
              <a:ext cx="219630" cy="441208"/>
              <a:chOff x="1662112" y="2489199"/>
              <a:chExt cx="931864" cy="1871990"/>
            </a:xfrm>
          </p:grpSpPr>
          <p:cxnSp>
            <p:nvCxnSpPr>
              <p:cNvPr id="12" name="直接连接符 11"/>
              <p:cNvCxnSpPr/>
              <p:nvPr/>
            </p:nvCxnSpPr>
            <p:spPr>
              <a:xfrm flipV="1">
                <a:off x="1663701" y="2489199"/>
                <a:ext cx="930275" cy="936625"/>
              </a:xfrm>
              <a:prstGeom prst="line">
                <a:avLst/>
              </a:prstGeom>
              <a:ln>
                <a:solidFill>
                  <a:srgbClr val="CC8D8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662112" y="3424564"/>
                <a:ext cx="930275" cy="936625"/>
              </a:xfrm>
              <a:prstGeom prst="line">
                <a:avLst/>
              </a:prstGeom>
              <a:ln>
                <a:solidFill>
                  <a:srgbClr val="CC8D8A"/>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flipH="1">
              <a:off x="5378096" y="1797792"/>
              <a:ext cx="219630" cy="441208"/>
              <a:chOff x="1662112" y="2489199"/>
              <a:chExt cx="931864" cy="1871990"/>
            </a:xfrm>
          </p:grpSpPr>
          <p:cxnSp>
            <p:nvCxnSpPr>
              <p:cNvPr id="10" name="直接连接符 9"/>
              <p:cNvCxnSpPr/>
              <p:nvPr/>
            </p:nvCxnSpPr>
            <p:spPr>
              <a:xfrm flipV="1">
                <a:off x="1663701" y="2489199"/>
                <a:ext cx="930275" cy="936625"/>
              </a:xfrm>
              <a:prstGeom prst="line">
                <a:avLst/>
              </a:prstGeom>
              <a:ln>
                <a:solidFill>
                  <a:srgbClr val="CC8D8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662112" y="3424564"/>
                <a:ext cx="930275" cy="936625"/>
              </a:xfrm>
              <a:prstGeom prst="line">
                <a:avLst/>
              </a:prstGeom>
              <a:ln>
                <a:solidFill>
                  <a:srgbClr val="CC8D8A"/>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1214132" y="1678260"/>
            <a:ext cx="3028561" cy="973145"/>
            <a:chOff x="-392770" y="2993981"/>
            <a:chExt cx="3028561" cy="973145"/>
          </a:xfrm>
        </p:grpSpPr>
        <p:sp>
          <p:nvSpPr>
            <p:cNvPr id="15" name="TextBox 66"/>
            <p:cNvSpPr txBox="1"/>
            <p:nvPr/>
          </p:nvSpPr>
          <p:spPr>
            <a:xfrm>
              <a:off x="-249442" y="2993981"/>
              <a:ext cx="2876556" cy="412421"/>
            </a:xfrm>
            <a:prstGeom prst="rect">
              <a:avLst/>
            </a:prstGeom>
            <a:noFill/>
          </p:spPr>
          <p:txBody>
            <a:bodyPr wrap="squar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6" name="Rectangle 67"/>
            <p:cNvSpPr/>
            <p:nvPr/>
          </p:nvSpPr>
          <p:spPr>
            <a:xfrm>
              <a:off x="-392770" y="3320795"/>
              <a:ext cx="3028561" cy="646331"/>
            </a:xfrm>
            <a:prstGeom prst="rect">
              <a:avLst/>
            </a:prstGeom>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7" name="组合 16"/>
          <p:cNvGrpSpPr/>
          <p:nvPr/>
        </p:nvGrpSpPr>
        <p:grpSpPr>
          <a:xfrm>
            <a:off x="7924094" y="1715164"/>
            <a:ext cx="3028561" cy="954870"/>
            <a:chOff x="-392770" y="2983595"/>
            <a:chExt cx="3028561" cy="954870"/>
          </a:xfrm>
        </p:grpSpPr>
        <p:sp>
          <p:nvSpPr>
            <p:cNvPr id="18" name="TextBox 66"/>
            <p:cNvSpPr txBox="1"/>
            <p:nvPr/>
          </p:nvSpPr>
          <p:spPr>
            <a:xfrm>
              <a:off x="-392770" y="2983595"/>
              <a:ext cx="2876556" cy="386452"/>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9" name="Rectangle 67"/>
            <p:cNvSpPr/>
            <p:nvPr/>
          </p:nvSpPr>
          <p:spPr>
            <a:xfrm>
              <a:off x="-392770" y="3320795"/>
              <a:ext cx="3028561" cy="617670"/>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
        <p:nvSpPr>
          <p:cNvPr id="20" name="TextBox 66"/>
          <p:cNvSpPr txBox="1"/>
          <p:nvPr/>
        </p:nvSpPr>
        <p:spPr>
          <a:xfrm>
            <a:off x="2804415" y="4525567"/>
            <a:ext cx="2876556" cy="386452"/>
          </a:xfrm>
          <a:prstGeom prst="rect">
            <a:avLst/>
          </a:prstGeom>
          <a:noFill/>
        </p:spPr>
        <p:txBody>
          <a:bodyPr wrap="square" rtlCol="0">
            <a:spAutoFit/>
          </a:bodyPr>
          <a:lstStyle/>
          <a:p>
            <a:pPr algn="ct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1" name="TextBox 66"/>
          <p:cNvSpPr txBox="1"/>
          <p:nvPr/>
        </p:nvSpPr>
        <p:spPr>
          <a:xfrm>
            <a:off x="4666227" y="4525567"/>
            <a:ext cx="2876556" cy="386452"/>
          </a:xfrm>
          <a:prstGeom prst="rect">
            <a:avLst/>
          </a:prstGeom>
          <a:noFill/>
        </p:spPr>
        <p:txBody>
          <a:bodyPr wrap="square" rtlCol="0">
            <a:spAutoFit/>
          </a:bodyPr>
          <a:lstStyle/>
          <a:p>
            <a:pPr algn="ct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2" name="TextBox 66"/>
          <p:cNvSpPr txBox="1"/>
          <p:nvPr/>
        </p:nvSpPr>
        <p:spPr>
          <a:xfrm>
            <a:off x="6569528" y="4525567"/>
            <a:ext cx="2876556" cy="386452"/>
          </a:xfrm>
          <a:prstGeom prst="rect">
            <a:avLst/>
          </a:prstGeom>
          <a:noFill/>
        </p:spPr>
        <p:txBody>
          <a:bodyPr wrap="square" rtlCol="0">
            <a:spAutoFit/>
          </a:bodyPr>
          <a:lstStyle/>
          <a:p>
            <a:pPr algn="ct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3" name="Rectangle 67"/>
          <p:cNvSpPr/>
          <p:nvPr/>
        </p:nvSpPr>
        <p:spPr>
          <a:xfrm>
            <a:off x="3327271" y="5000717"/>
            <a:ext cx="1742988" cy="1200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24" name="Rectangle 67"/>
          <p:cNvSpPr/>
          <p:nvPr/>
        </p:nvSpPr>
        <p:spPr>
          <a:xfrm>
            <a:off x="5220883" y="4997372"/>
            <a:ext cx="1742988" cy="1200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25" name="Rectangle 67"/>
          <p:cNvSpPr/>
          <p:nvPr/>
        </p:nvSpPr>
        <p:spPr>
          <a:xfrm>
            <a:off x="7136312" y="4997371"/>
            <a:ext cx="1742988" cy="1200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982908" y="1536700"/>
          <a:ext cx="6273800" cy="3784600"/>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Group 65"/>
          <p:cNvGrpSpPr/>
          <p:nvPr/>
        </p:nvGrpSpPr>
        <p:grpSpPr>
          <a:xfrm>
            <a:off x="7157654" y="1987658"/>
            <a:ext cx="3890560" cy="989038"/>
            <a:chOff x="8797071" y="2517475"/>
            <a:chExt cx="2381725" cy="937871"/>
          </a:xfrm>
        </p:grpSpPr>
        <p:sp>
          <p:nvSpPr>
            <p:cNvPr id="4"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6" name="Group 65"/>
          <p:cNvGrpSpPr/>
          <p:nvPr/>
        </p:nvGrpSpPr>
        <p:grpSpPr>
          <a:xfrm>
            <a:off x="7157654" y="3605947"/>
            <a:ext cx="3890560" cy="989038"/>
            <a:chOff x="8797071" y="2517475"/>
            <a:chExt cx="2381725" cy="937871"/>
          </a:xfrm>
        </p:grpSpPr>
        <p:sp>
          <p:nvSpPr>
            <p:cNvPr id="7"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8"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7" dur="750"/>
                                        <p:tgtEl>
                                          <p:spTgt spid="2">
                                            <p:graphicEl>
                                              <a:chart seriesIdx="-3" categoryIdx="-3" bldStep="gridLegend"/>
                                            </p:graphicEl>
                                          </p:spTgt>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down)">
                                      <p:cBhvr>
                                        <p:cTn id="11" dur="750"/>
                                        <p:tgtEl>
                                          <p:spTgt spid="2">
                                            <p:graphicEl>
                                              <a:chart seriesIdx="-4" categoryIdx="0" bldStep="category"/>
                                            </p:graphicEl>
                                          </p:spTgt>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down)">
                                      <p:cBhvr>
                                        <p:cTn id="15" dur="750"/>
                                        <p:tgtEl>
                                          <p:spTgt spid="2">
                                            <p:graphicEl>
                                              <a:chart seriesIdx="-4" categoryIdx="1" bldStep="category"/>
                                            </p:graphicEl>
                                          </p:spTgt>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down)">
                                      <p:cBhvr>
                                        <p:cTn id="19" dur="750"/>
                                        <p:tgtEl>
                                          <p:spTgt spid="2">
                                            <p:graphicEl>
                                              <a:chart seriesIdx="-4" categoryIdx="2" bldStep="category"/>
                                            </p:graphicEl>
                                          </p:spTgt>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ipe(down)">
                                      <p:cBhvr>
                                        <p:cTn id="23" dur="750"/>
                                        <p:tgtEl>
                                          <p:spTgt spid="2">
                                            <p:graphicEl>
                                              <a:chart seriesIdx="-4" categoryIdx="3" bldStep="category"/>
                                            </p:graphicEl>
                                          </p:spTgt>
                                        </p:tgtEl>
                                      </p:cBhvr>
                                    </p:animEffect>
                                  </p:childTnLst>
                                </p:cTn>
                              </p:par>
                            </p:childTnLst>
                          </p:cTn>
                        </p:par>
                        <p:par>
                          <p:cTn id="24" fill="hold">
                            <p:stCondLst>
                              <p:cond delay="5000"/>
                            </p:stCondLst>
                            <p:childTnLst>
                              <p:par>
                                <p:cTn id="25" presetID="22" presetClass="entr" presetSubtype="8"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5500"/>
                            </p:stCondLst>
                            <p:childTnLst>
                              <p:par>
                                <p:cTn id="29" presetID="2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1430" y="1622389"/>
            <a:ext cx="8877420" cy="4441762"/>
            <a:chOff x="1641430" y="1622389"/>
            <a:chExt cx="8877420" cy="4441762"/>
          </a:xfrm>
        </p:grpSpPr>
        <p:sp>
          <p:nvSpPr>
            <p:cNvPr id="3" name="椭圆 2"/>
            <p:cNvSpPr/>
            <p:nvPr/>
          </p:nvSpPr>
          <p:spPr>
            <a:xfrm rot="2700000">
              <a:off x="3999656" y="3026583"/>
              <a:ext cx="4192687" cy="1384300"/>
            </a:xfrm>
            <a:prstGeom prst="ellipse">
              <a:avLst/>
            </a:prstGeom>
            <a:noFill/>
            <a:ln w="158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 name="椭圆 3"/>
            <p:cNvSpPr/>
            <p:nvPr/>
          </p:nvSpPr>
          <p:spPr>
            <a:xfrm rot="18900000" flipH="1">
              <a:off x="3999655" y="3022402"/>
              <a:ext cx="4192687" cy="1384300"/>
            </a:xfrm>
            <a:prstGeom prst="ellipse">
              <a:avLst/>
            </a:prstGeom>
            <a:noFill/>
            <a:ln w="158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 name="椭圆 4"/>
            <p:cNvSpPr/>
            <p:nvPr/>
          </p:nvSpPr>
          <p:spPr>
            <a:xfrm>
              <a:off x="3999657" y="3026583"/>
              <a:ext cx="4192687" cy="13843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 name="椭圆 5"/>
            <p:cNvSpPr/>
            <p:nvPr/>
          </p:nvSpPr>
          <p:spPr>
            <a:xfrm rot="5400000">
              <a:off x="3999657" y="3026583"/>
              <a:ext cx="4192687" cy="13843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 name="椭圆 6"/>
            <p:cNvSpPr/>
            <p:nvPr/>
          </p:nvSpPr>
          <p:spPr>
            <a:xfrm>
              <a:off x="6171966" y="2603142"/>
              <a:ext cx="133822" cy="133822"/>
            </a:xfrm>
            <a:prstGeom prst="ellipse">
              <a:avLst/>
            </a:prstGeom>
            <a:solidFill>
              <a:schemeClr val="tx1">
                <a:lumMod val="85000"/>
                <a:lumOff val="1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8" name="椭圆 7"/>
            <p:cNvSpPr/>
            <p:nvPr/>
          </p:nvSpPr>
          <p:spPr>
            <a:xfrm>
              <a:off x="7043503" y="3767779"/>
              <a:ext cx="133822" cy="133822"/>
            </a:xfrm>
            <a:prstGeom prst="ellipse">
              <a:avLst/>
            </a:prstGeom>
            <a:solidFill>
              <a:schemeClr val="tx1">
                <a:lumMod val="85000"/>
                <a:lumOff val="1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9" name="椭圆 8"/>
            <p:cNvSpPr/>
            <p:nvPr/>
          </p:nvSpPr>
          <p:spPr>
            <a:xfrm>
              <a:off x="5910027" y="4666931"/>
              <a:ext cx="133822" cy="133822"/>
            </a:xfrm>
            <a:prstGeom prst="ellipse">
              <a:avLst/>
            </a:prstGeom>
            <a:solidFill>
              <a:schemeClr val="tx1">
                <a:lumMod val="85000"/>
                <a:lumOff val="1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0" name="椭圆 9"/>
            <p:cNvSpPr/>
            <p:nvPr/>
          </p:nvSpPr>
          <p:spPr>
            <a:xfrm>
              <a:off x="4990866" y="3522548"/>
              <a:ext cx="133822" cy="133822"/>
            </a:xfrm>
            <a:prstGeom prst="ellipse">
              <a:avLst/>
            </a:prstGeom>
            <a:solidFill>
              <a:schemeClr val="tx1">
                <a:lumMod val="85000"/>
                <a:lumOff val="1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1" name="椭圆 10"/>
            <p:cNvSpPr/>
            <p:nvPr/>
          </p:nvSpPr>
          <p:spPr>
            <a:xfrm>
              <a:off x="5714998" y="3330168"/>
              <a:ext cx="762004" cy="762004"/>
            </a:xfrm>
            <a:prstGeom prst="ellipse">
              <a:avLst/>
            </a:prstGeom>
            <a:solidFill>
              <a:srgbClr val="CC8D8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2" name="椭圆 11"/>
            <p:cNvSpPr/>
            <p:nvPr/>
          </p:nvSpPr>
          <p:spPr>
            <a:xfrm>
              <a:off x="4323668" y="1895549"/>
              <a:ext cx="762004" cy="762004"/>
            </a:xfrm>
            <a:prstGeom prst="ellipse">
              <a:avLst/>
            </a:prstGeom>
            <a:solidFill>
              <a:srgbClr val="182750"/>
            </a:solidFill>
            <a:ln w="31750">
              <a:solidFill>
                <a:schemeClr val="bg1"/>
              </a:solidFill>
            </a:ln>
            <a:effectLst>
              <a:outerShdw blurRad="1016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3" name="椭圆 12"/>
            <p:cNvSpPr/>
            <p:nvPr/>
          </p:nvSpPr>
          <p:spPr>
            <a:xfrm>
              <a:off x="7106327" y="1895549"/>
              <a:ext cx="762004" cy="762004"/>
            </a:xfrm>
            <a:prstGeom prst="ellipse">
              <a:avLst/>
            </a:prstGeom>
            <a:solidFill>
              <a:srgbClr val="182750"/>
            </a:solidFill>
            <a:ln w="31750">
              <a:solidFill>
                <a:schemeClr val="bg1"/>
              </a:solidFill>
            </a:ln>
            <a:effectLst>
              <a:outerShdw blurRad="1016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4" name="椭圆 13"/>
            <p:cNvSpPr/>
            <p:nvPr/>
          </p:nvSpPr>
          <p:spPr>
            <a:xfrm>
              <a:off x="4323668" y="4764786"/>
              <a:ext cx="762004" cy="762004"/>
            </a:xfrm>
            <a:prstGeom prst="ellipse">
              <a:avLst/>
            </a:prstGeom>
            <a:solidFill>
              <a:srgbClr val="182750"/>
            </a:solidFill>
            <a:ln w="31750">
              <a:solidFill>
                <a:schemeClr val="bg1"/>
              </a:solidFill>
            </a:ln>
            <a:effectLst>
              <a:outerShdw blurRad="1016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15" name="椭圆 14"/>
            <p:cNvSpPr/>
            <p:nvPr/>
          </p:nvSpPr>
          <p:spPr>
            <a:xfrm>
              <a:off x="7106327" y="4764786"/>
              <a:ext cx="762004" cy="762004"/>
            </a:xfrm>
            <a:prstGeom prst="ellipse">
              <a:avLst/>
            </a:prstGeom>
            <a:solidFill>
              <a:srgbClr val="182750"/>
            </a:solidFill>
            <a:ln w="31750">
              <a:solidFill>
                <a:schemeClr val="bg1"/>
              </a:solidFill>
            </a:ln>
            <a:effectLst>
              <a:outerShdw blurRad="1016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nvGrpSpPr>
            <p:cNvPr id="16" name="组合 15"/>
            <p:cNvGrpSpPr/>
            <p:nvPr/>
          </p:nvGrpSpPr>
          <p:grpSpPr>
            <a:xfrm>
              <a:off x="8086717" y="1903169"/>
              <a:ext cx="2432133" cy="1271666"/>
              <a:chOff x="6943983" y="1348970"/>
              <a:chExt cx="2432133" cy="1271666"/>
            </a:xfrm>
          </p:grpSpPr>
          <p:sp>
            <p:nvSpPr>
              <p:cNvPr id="91" name="文本框 90"/>
              <p:cNvSpPr txBox="1"/>
              <p:nvPr/>
            </p:nvSpPr>
            <p:spPr bwMode="auto">
              <a:xfrm>
                <a:off x="6943983" y="1697306"/>
                <a:ext cx="2231659" cy="92333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92" name="文本框 91"/>
              <p:cNvSpPr txBox="1"/>
              <p:nvPr/>
            </p:nvSpPr>
            <p:spPr bwMode="auto">
              <a:xfrm>
                <a:off x="6969758" y="1348970"/>
                <a:ext cx="2406358" cy="335989"/>
              </a:xfrm>
              <a:prstGeom prst="rect">
                <a:avLst/>
              </a:prstGeom>
              <a:noFill/>
            </p:spPr>
            <p:txBody>
              <a:bodyPr wrap="square">
                <a:spAutoFit/>
              </a:bodyPr>
              <a:lstStyle/>
              <a:p>
                <a:pP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7" name="组合 16"/>
            <p:cNvGrpSpPr/>
            <p:nvPr/>
          </p:nvGrpSpPr>
          <p:grpSpPr>
            <a:xfrm>
              <a:off x="8083919" y="4779186"/>
              <a:ext cx="2433531" cy="1284965"/>
              <a:chOff x="6941185" y="1348970"/>
              <a:chExt cx="2433531" cy="1284965"/>
            </a:xfrm>
          </p:grpSpPr>
          <p:sp>
            <p:nvSpPr>
              <p:cNvPr id="89" name="文本框 88"/>
              <p:cNvSpPr txBox="1"/>
              <p:nvPr/>
            </p:nvSpPr>
            <p:spPr bwMode="auto">
              <a:xfrm>
                <a:off x="6941185" y="1710605"/>
                <a:ext cx="2234457" cy="92333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90" name="文本框 89"/>
              <p:cNvSpPr txBox="1"/>
              <p:nvPr/>
            </p:nvSpPr>
            <p:spPr bwMode="auto">
              <a:xfrm>
                <a:off x="6968358" y="1348970"/>
                <a:ext cx="2406358" cy="335989"/>
              </a:xfrm>
              <a:prstGeom prst="rect">
                <a:avLst/>
              </a:prstGeom>
              <a:noFill/>
            </p:spPr>
            <p:txBody>
              <a:bodyPr wrap="square">
                <a:spAutoFit/>
              </a:bodyPr>
              <a:lstStyle/>
              <a:p>
                <a:pP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8" name="组合 17"/>
            <p:cNvGrpSpPr/>
            <p:nvPr/>
          </p:nvGrpSpPr>
          <p:grpSpPr>
            <a:xfrm>
              <a:off x="1663726" y="1903169"/>
              <a:ext cx="2406358" cy="1286180"/>
              <a:chOff x="1663726" y="2048312"/>
              <a:chExt cx="2406358" cy="1286180"/>
            </a:xfrm>
          </p:grpSpPr>
          <p:sp>
            <p:nvSpPr>
              <p:cNvPr id="87" name="文本框 86"/>
              <p:cNvSpPr txBox="1"/>
              <p:nvPr/>
            </p:nvSpPr>
            <p:spPr bwMode="auto">
              <a:xfrm>
                <a:off x="1835916" y="2411162"/>
                <a:ext cx="2217145" cy="923330"/>
              </a:xfrm>
              <a:prstGeom prst="rect">
                <a:avLst/>
              </a:prstGeom>
              <a:noFill/>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88" name="文本框 87"/>
              <p:cNvSpPr txBox="1"/>
              <p:nvPr/>
            </p:nvSpPr>
            <p:spPr bwMode="auto">
              <a:xfrm>
                <a:off x="1663726" y="2048312"/>
                <a:ext cx="2406358" cy="335989"/>
              </a:xfrm>
              <a:prstGeom prst="rect">
                <a:avLst/>
              </a:prstGeom>
              <a:noFill/>
            </p:spPr>
            <p:txBody>
              <a:bodyPr wrap="square">
                <a:spAutoFit/>
              </a:bodyPr>
              <a:lstStyle/>
              <a:p>
                <a:pPr algn="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9" name="组合 18"/>
            <p:cNvGrpSpPr/>
            <p:nvPr/>
          </p:nvGrpSpPr>
          <p:grpSpPr>
            <a:xfrm>
              <a:off x="1641430" y="4779186"/>
              <a:ext cx="2426145" cy="1257152"/>
              <a:chOff x="1641430" y="4924329"/>
              <a:chExt cx="2426145" cy="1257152"/>
            </a:xfrm>
          </p:grpSpPr>
          <p:sp>
            <p:nvSpPr>
              <p:cNvPr id="85" name="文本框 84"/>
              <p:cNvSpPr txBox="1"/>
              <p:nvPr/>
            </p:nvSpPr>
            <p:spPr bwMode="auto">
              <a:xfrm>
                <a:off x="1835916" y="5258151"/>
                <a:ext cx="2231659" cy="923330"/>
              </a:xfrm>
              <a:prstGeom prst="rect">
                <a:avLst/>
              </a:prstGeom>
              <a:noFill/>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86" name="文本框 85"/>
              <p:cNvSpPr txBox="1"/>
              <p:nvPr/>
            </p:nvSpPr>
            <p:spPr bwMode="auto">
              <a:xfrm>
                <a:off x="1641430" y="4924329"/>
                <a:ext cx="2406358" cy="335989"/>
              </a:xfrm>
              <a:prstGeom prst="rect">
                <a:avLst/>
              </a:prstGeom>
              <a:noFill/>
            </p:spPr>
            <p:txBody>
              <a:bodyPr wrap="square">
                <a:spAutoFit/>
              </a:bodyPr>
              <a:lstStyle/>
              <a:p>
                <a:pPr algn="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0" name="组合 19"/>
            <p:cNvGrpSpPr/>
            <p:nvPr/>
          </p:nvGrpSpPr>
          <p:grpSpPr>
            <a:xfrm>
              <a:off x="4540227" y="2151364"/>
              <a:ext cx="332588" cy="267955"/>
              <a:chOff x="2702739" y="3017462"/>
              <a:chExt cx="535636" cy="431545"/>
            </a:xfrm>
            <a:solidFill>
              <a:schemeClr val="bg1"/>
            </a:solidFill>
          </p:grpSpPr>
          <p:sp>
            <p:nvSpPr>
              <p:cNvPr id="80"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81"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82"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83"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84"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1" name="组合 20"/>
            <p:cNvGrpSpPr/>
            <p:nvPr/>
          </p:nvGrpSpPr>
          <p:grpSpPr>
            <a:xfrm>
              <a:off x="7332544" y="2164492"/>
              <a:ext cx="335955" cy="241698"/>
              <a:chOff x="3820635" y="3071676"/>
              <a:chExt cx="541058" cy="389258"/>
            </a:xfrm>
            <a:solidFill>
              <a:schemeClr val="bg1"/>
            </a:solidFill>
          </p:grpSpPr>
          <p:sp>
            <p:nvSpPr>
              <p:cNvPr id="72"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3"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4"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5"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6"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7"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8"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9"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2" name="组合 21"/>
            <p:cNvGrpSpPr/>
            <p:nvPr/>
          </p:nvGrpSpPr>
          <p:grpSpPr>
            <a:xfrm>
              <a:off x="4554702" y="4999438"/>
              <a:ext cx="303639" cy="286806"/>
              <a:chOff x="4882149" y="3025052"/>
              <a:chExt cx="489013" cy="461905"/>
            </a:xfrm>
            <a:solidFill>
              <a:schemeClr val="bg1"/>
            </a:solidFill>
          </p:grpSpPr>
          <p:sp>
            <p:nvSpPr>
              <p:cNvPr id="65" name="Freeform 250"/>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6" name="Freeform 251"/>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7" name="Freeform 252"/>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8" name="Freeform 253"/>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9"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0"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71"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3" name="组合 22"/>
            <p:cNvGrpSpPr/>
            <p:nvPr/>
          </p:nvGrpSpPr>
          <p:grpSpPr>
            <a:xfrm>
              <a:off x="7334228" y="4976547"/>
              <a:ext cx="332588" cy="332588"/>
              <a:chOff x="5958843" y="2994692"/>
              <a:chExt cx="535637" cy="535637"/>
            </a:xfrm>
            <a:solidFill>
              <a:schemeClr val="bg1"/>
            </a:solidFill>
          </p:grpSpPr>
          <p:sp>
            <p:nvSpPr>
              <p:cNvPr id="2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28" name="Freeform 258"/>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29" name="Freeform 259"/>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0" name="Freeform 260"/>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1" name="Freeform 261"/>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2" name="Freeform 262"/>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3" name="Freeform 263"/>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4" name="Freeform 264"/>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5" name="Freeform 265"/>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6" name="Freeform 266"/>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7" name="Freeform 267"/>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8" name="Freeform 268"/>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39" name="Freeform 269"/>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0" name="Freeform 270"/>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1" name="Freeform 271"/>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2" name="Freeform 272"/>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3" name="Freeform 273"/>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4" name="Freeform 274"/>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5" name="Freeform 275"/>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6" name="Freeform 276"/>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7" name="Freeform 277"/>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8" name="Freeform 278"/>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49" name="Freeform 279"/>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0" name="Freeform 280"/>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1" name="Freeform 281"/>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2" name="Freeform 282"/>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3" name="Freeform 283"/>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4" name="Freeform 284"/>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5" name="Freeform 285"/>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6" name="Freeform 286"/>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7" name="Freeform 287"/>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8" name="Freeform 288"/>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59" name="Freeform 289"/>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0" name="Freeform 290"/>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1" name="Freeform 291"/>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2" name="Freeform 292"/>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3" name="Freeform 293"/>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64" name="Freeform 294"/>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5840010" y="3517338"/>
              <a:ext cx="501199" cy="426460"/>
              <a:chOff x="7909299" y="3772690"/>
              <a:chExt cx="667095" cy="567616"/>
            </a:xfrm>
            <a:solidFill>
              <a:schemeClr val="bg1"/>
            </a:solidFill>
          </p:grpSpPr>
          <p:sp>
            <p:nvSpPr>
              <p:cNvPr id="25"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sp>
            <p:nvSpPr>
              <p:cNvPr id="26"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EED9D8"/>
                  </a:solidFill>
                  <a:latin typeface="思源黑体 CN Normal" panose="020B0400000000000000" pitchFamily="34" charset="-122"/>
                  <a:ea typeface="思源黑体 CN Normal" panose="020B04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3563332" cy="685256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a:off x="5883895" y="-5883895"/>
            <a:ext cx="424208" cy="12191999"/>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flipH="1" flipV="1">
            <a:off x="5883896" y="549896"/>
            <a:ext cx="424208" cy="12191999"/>
          </a:xfrm>
          <a:prstGeom prst="rect">
            <a:avLst/>
          </a:prstGeom>
        </p:spPr>
      </p:pic>
      <p:sp>
        <p:nvSpPr>
          <p:cNvPr id="4" name="矩形 3"/>
          <p:cNvSpPr/>
          <p:nvPr/>
        </p:nvSpPr>
        <p:spPr>
          <a:xfrm>
            <a:off x="5349240" y="0"/>
            <a:ext cx="4416819" cy="685800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31700" y="2267930"/>
            <a:ext cx="3374515" cy="2022243"/>
            <a:chOff x="5731700" y="2267930"/>
            <a:chExt cx="3374515" cy="2022243"/>
          </a:xfrm>
        </p:grpSpPr>
        <p:grpSp>
          <p:nvGrpSpPr>
            <p:cNvPr id="3" name="组合 2"/>
            <p:cNvGrpSpPr/>
            <p:nvPr/>
          </p:nvGrpSpPr>
          <p:grpSpPr>
            <a:xfrm>
              <a:off x="5802129" y="3302624"/>
              <a:ext cx="3233660" cy="987549"/>
              <a:chOff x="5872556" y="3029246"/>
              <a:chExt cx="3233660" cy="987549"/>
            </a:xfrm>
          </p:grpSpPr>
          <p:sp>
            <p:nvSpPr>
              <p:cNvPr id="9" name="文本框 8"/>
              <p:cNvSpPr txBox="1"/>
              <p:nvPr/>
            </p:nvSpPr>
            <p:spPr>
              <a:xfrm>
                <a:off x="5872556" y="3029246"/>
                <a:ext cx="3233660" cy="584775"/>
              </a:xfrm>
              <a:prstGeom prst="rect">
                <a:avLst/>
              </a:prstGeom>
              <a:noFill/>
            </p:spPr>
            <p:txBody>
              <a:bodyPr wrap="square" rtlCol="0">
                <a:spAutoFit/>
              </a:bodyPr>
              <a:lstStyle/>
              <a:p>
                <a:pPr algn="ctr">
                  <a:defRPr/>
                </a:pPr>
                <a:r>
                  <a:rPr lang="zh-CN" altLang="en-US"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0" name="文本框 9"/>
              <p:cNvSpPr txBox="1"/>
              <p:nvPr/>
            </p:nvSpPr>
            <p:spPr>
              <a:xfrm>
                <a:off x="6017957" y="3616685"/>
                <a:ext cx="2942857" cy="400110"/>
              </a:xfrm>
              <a:prstGeom prst="rect">
                <a:avLst/>
              </a:prstGeom>
              <a:noFill/>
            </p:spPr>
            <p:txBody>
              <a:bodyPr wrap="none" rtlCol="0">
                <a:spAutoFit/>
              </a:bodyPr>
              <a:lstStyle/>
              <a:p>
                <a:pPr algn="ctr">
                  <a:defRPr/>
                </a:pPr>
                <a:r>
                  <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grpSp>
        <p:sp>
          <p:nvSpPr>
            <p:cNvPr id="11" name="文本框 10"/>
            <p:cNvSpPr txBox="1"/>
            <p:nvPr/>
          </p:nvSpPr>
          <p:spPr>
            <a:xfrm>
              <a:off x="5731700" y="2267930"/>
              <a:ext cx="3374515" cy="1015663"/>
            </a:xfrm>
            <a:prstGeom prst="rect">
              <a:avLst/>
            </a:prstGeom>
            <a:noFill/>
          </p:spPr>
          <p:txBody>
            <a:bodyPr wrap="none" rtlCol="0">
              <a:spAutoFit/>
            </a:bodyPr>
            <a:lstStyle/>
            <a:p>
              <a:pPr algn="ctr">
                <a:defRPr/>
              </a:pPr>
              <a:r>
                <a:rPr lang="en-US" altLang="zh-CN" sz="6000" b="1" spc="225" dirty="0" smtClean="0">
                  <a:solidFill>
                    <a:srgbClr val="EED9D8"/>
                  </a:solidFill>
                  <a:latin typeface="思源黑体 CN Normal" panose="020B0400000000000000" pitchFamily="34" charset="-122"/>
                  <a:ea typeface="思源黑体 CN Normal" panose="020B0400000000000000" pitchFamily="34" charset="-122"/>
                </a:rPr>
                <a:t>PART 03</a:t>
              </a:r>
              <a:endParaRPr lang="zh-CN" altLang="en-US" sz="6000" b="1" spc="225"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4224" y="1536123"/>
            <a:ext cx="4419601" cy="3638548"/>
            <a:chOff x="3765551" y="1988610"/>
            <a:chExt cx="4419601" cy="3638548"/>
          </a:xfrm>
        </p:grpSpPr>
        <p:sp>
          <p:nvSpPr>
            <p:cNvPr id="3" name="Oval 2"/>
            <p:cNvSpPr>
              <a:spLocks noChangeArrowheads="1"/>
            </p:cNvSpPr>
            <p:nvPr/>
          </p:nvSpPr>
          <p:spPr bwMode="auto">
            <a:xfrm>
              <a:off x="5575300" y="1988610"/>
              <a:ext cx="1024466" cy="1022349"/>
            </a:xfrm>
            <a:prstGeom prst="ellipse">
              <a:avLst/>
            </a:prstGeom>
            <a:solidFill>
              <a:srgbClr val="3B3838"/>
            </a:solidFill>
            <a:ln>
              <a:noFill/>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 name="Oval 3"/>
            <p:cNvSpPr>
              <a:spLocks noChangeArrowheads="1"/>
            </p:cNvSpPr>
            <p:nvPr/>
          </p:nvSpPr>
          <p:spPr bwMode="auto">
            <a:xfrm>
              <a:off x="5712885" y="3427943"/>
              <a:ext cx="766234" cy="766234"/>
            </a:xfrm>
            <a:prstGeom prst="ellipse">
              <a:avLst/>
            </a:prstGeom>
            <a:solidFill>
              <a:srgbClr val="CC8D8A"/>
            </a:solidFill>
            <a:ln w="9525" cmpd="sng">
              <a:noFill/>
              <a:round/>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 name="Oval 4"/>
            <p:cNvSpPr>
              <a:spLocks noChangeArrowheads="1"/>
            </p:cNvSpPr>
            <p:nvPr/>
          </p:nvSpPr>
          <p:spPr bwMode="auto">
            <a:xfrm>
              <a:off x="6883401" y="3296710"/>
              <a:ext cx="1022350" cy="1022349"/>
            </a:xfrm>
            <a:prstGeom prst="ellipse">
              <a:avLst/>
            </a:prstGeom>
            <a:solidFill>
              <a:srgbClr val="EED9D8"/>
            </a:solidFill>
            <a:ln>
              <a:noFill/>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Oval 5"/>
            <p:cNvSpPr>
              <a:spLocks noChangeArrowheads="1"/>
            </p:cNvSpPr>
            <p:nvPr/>
          </p:nvSpPr>
          <p:spPr bwMode="auto">
            <a:xfrm>
              <a:off x="4269318" y="3296710"/>
              <a:ext cx="1022349" cy="1022349"/>
            </a:xfrm>
            <a:prstGeom prst="ellipse">
              <a:avLst/>
            </a:prstGeom>
            <a:solidFill>
              <a:srgbClr val="EED9D8"/>
            </a:solidFill>
            <a:ln>
              <a:noFill/>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Oval 6"/>
            <p:cNvSpPr>
              <a:spLocks noChangeArrowheads="1"/>
            </p:cNvSpPr>
            <p:nvPr/>
          </p:nvSpPr>
          <p:spPr bwMode="auto">
            <a:xfrm>
              <a:off x="5575300" y="4602692"/>
              <a:ext cx="1024466" cy="1024466"/>
            </a:xfrm>
            <a:prstGeom prst="ellipse">
              <a:avLst/>
            </a:prstGeom>
            <a:solidFill>
              <a:srgbClr val="3B3838"/>
            </a:solidFill>
            <a:ln>
              <a:noFill/>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Freeform 7"/>
            <p:cNvSpPr/>
            <p:nvPr/>
          </p:nvSpPr>
          <p:spPr bwMode="auto">
            <a:xfrm>
              <a:off x="3765552" y="2102910"/>
              <a:ext cx="1638300" cy="444500"/>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rgbClr val="CC8D8A"/>
              </a:solidFill>
              <a:rou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Freeform 8"/>
            <p:cNvSpPr/>
            <p:nvPr/>
          </p:nvSpPr>
          <p:spPr bwMode="auto">
            <a:xfrm>
              <a:off x="7427385" y="2102911"/>
              <a:ext cx="757767" cy="1020233"/>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rgbClr val="CC8D8A"/>
              </a:solidFill>
              <a:rou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 name="Freeform 9"/>
            <p:cNvSpPr/>
            <p:nvPr/>
          </p:nvSpPr>
          <p:spPr bwMode="auto">
            <a:xfrm>
              <a:off x="6771218" y="4697943"/>
              <a:ext cx="1352549" cy="444500"/>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rgbClr val="CC8D8A"/>
              </a:solidFill>
              <a:rou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1" name="Freeform 10"/>
            <p:cNvSpPr/>
            <p:nvPr/>
          </p:nvSpPr>
          <p:spPr bwMode="auto">
            <a:xfrm>
              <a:off x="3765551" y="4418542"/>
              <a:ext cx="1013882" cy="29421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rgbClr val="CC8D8A"/>
              </a:solidFill>
              <a:rou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2" name="Freeform 11"/>
            <p:cNvSpPr/>
            <p:nvPr/>
          </p:nvSpPr>
          <p:spPr bwMode="auto">
            <a:xfrm>
              <a:off x="6673851" y="3722160"/>
              <a:ext cx="91016" cy="182033"/>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CC8D8A"/>
              </a:solidFill>
              <a:rou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Freeform 12"/>
            <p:cNvSpPr/>
            <p:nvPr/>
          </p:nvSpPr>
          <p:spPr bwMode="auto">
            <a:xfrm>
              <a:off x="5410201" y="3722160"/>
              <a:ext cx="91017" cy="182033"/>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CC8D8A"/>
              </a:solidFill>
              <a:rou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Freeform 13"/>
            <p:cNvSpPr/>
            <p:nvPr/>
          </p:nvSpPr>
          <p:spPr bwMode="auto">
            <a:xfrm>
              <a:off x="5996518" y="4399493"/>
              <a:ext cx="182033" cy="91017"/>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tx1">
                  <a:lumMod val="85000"/>
                  <a:lumOff val="15000"/>
                </a:schemeClr>
              </a:solidFill>
              <a:rou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5" name="Freeform 14"/>
            <p:cNvSpPr/>
            <p:nvPr/>
          </p:nvSpPr>
          <p:spPr bwMode="auto">
            <a:xfrm>
              <a:off x="5996518" y="3135843"/>
              <a:ext cx="182033" cy="91016"/>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tx1">
                  <a:lumMod val="85000"/>
                  <a:lumOff val="15000"/>
                </a:schemeClr>
              </a:solidFill>
              <a:rou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Freeform 19"/>
            <p:cNvSpPr>
              <a:spLocks noEditPoints="1"/>
            </p:cNvSpPr>
            <p:nvPr/>
          </p:nvSpPr>
          <p:spPr bwMode="auto">
            <a:xfrm>
              <a:off x="5916084" y="2320925"/>
              <a:ext cx="372533" cy="381000"/>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7" name="Group 20"/>
            <p:cNvGrpSpPr/>
            <p:nvPr/>
          </p:nvGrpSpPr>
          <p:grpSpPr bwMode="auto">
            <a:xfrm>
              <a:off x="4565651" y="3582460"/>
              <a:ext cx="469900" cy="478366"/>
              <a:chOff x="0" y="0"/>
              <a:chExt cx="276" cy="281"/>
            </a:xfrm>
          </p:grpSpPr>
          <p:sp>
            <p:nvSpPr>
              <p:cNvPr id="23"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4"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18" name="Freeform 23"/>
            <p:cNvSpPr>
              <a:spLocks noEditPoints="1"/>
            </p:cNvSpPr>
            <p:nvPr/>
          </p:nvSpPr>
          <p:spPr bwMode="auto">
            <a:xfrm>
              <a:off x="5888567" y="4913843"/>
              <a:ext cx="414867" cy="440267"/>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9" name="Group 24"/>
            <p:cNvGrpSpPr/>
            <p:nvPr/>
          </p:nvGrpSpPr>
          <p:grpSpPr bwMode="auto">
            <a:xfrm>
              <a:off x="7198785" y="3616325"/>
              <a:ext cx="410633" cy="351367"/>
              <a:chOff x="0" y="0"/>
              <a:chExt cx="280" cy="240"/>
            </a:xfrm>
          </p:grpSpPr>
          <p:sp>
            <p:nvSpPr>
              <p:cNvPr id="21"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20" name="Freeform 27"/>
            <p:cNvSpPr>
              <a:spLocks noEditPoints="1"/>
            </p:cNvSpPr>
            <p:nvPr/>
          </p:nvSpPr>
          <p:spPr bwMode="auto">
            <a:xfrm>
              <a:off x="5941484" y="3669243"/>
              <a:ext cx="309034" cy="287866"/>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pPr>
                <a:lnSpc>
                  <a:spcPct val="120000"/>
                </a:lnSpc>
              </a:pPr>
              <a:endParaRPr lang="zh-CN" altLang="en-US" sz="1705">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33" name="组合 32"/>
          <p:cNvGrpSpPr/>
          <p:nvPr/>
        </p:nvGrpSpPr>
        <p:grpSpPr>
          <a:xfrm>
            <a:off x="8237495" y="1501282"/>
            <a:ext cx="2432133" cy="1271666"/>
            <a:chOff x="8086665" y="1482428"/>
            <a:chExt cx="2432133" cy="1271666"/>
          </a:xfrm>
        </p:grpSpPr>
        <p:sp>
          <p:nvSpPr>
            <p:cNvPr id="25" name="文本框 24"/>
            <p:cNvSpPr txBox="1"/>
            <p:nvPr/>
          </p:nvSpPr>
          <p:spPr bwMode="auto">
            <a:xfrm>
              <a:off x="8086665" y="1830764"/>
              <a:ext cx="2231659" cy="92333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26" name="文本框 25"/>
            <p:cNvSpPr txBox="1"/>
            <p:nvPr/>
          </p:nvSpPr>
          <p:spPr bwMode="auto">
            <a:xfrm>
              <a:off x="8112440" y="1482428"/>
              <a:ext cx="2406358" cy="335989"/>
            </a:xfrm>
            <a:prstGeom prst="rect">
              <a:avLst/>
            </a:prstGeom>
            <a:noFill/>
          </p:spPr>
          <p:txBody>
            <a:bodyPr wrap="square">
              <a:spAutoFit/>
            </a:bodyPr>
            <a:lstStyle/>
            <a:p>
              <a:pP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34" name="组合 33"/>
          <p:cNvGrpSpPr/>
          <p:nvPr/>
        </p:nvGrpSpPr>
        <p:grpSpPr>
          <a:xfrm>
            <a:off x="8083867" y="4094491"/>
            <a:ext cx="2433531" cy="1284965"/>
            <a:chOff x="8083867" y="4358445"/>
            <a:chExt cx="2433531" cy="1284965"/>
          </a:xfrm>
        </p:grpSpPr>
        <p:sp>
          <p:nvSpPr>
            <p:cNvPr id="27" name="文本框 26"/>
            <p:cNvSpPr txBox="1"/>
            <p:nvPr/>
          </p:nvSpPr>
          <p:spPr bwMode="auto">
            <a:xfrm>
              <a:off x="8083867" y="4720080"/>
              <a:ext cx="2234457" cy="92333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28" name="文本框 27"/>
            <p:cNvSpPr txBox="1"/>
            <p:nvPr/>
          </p:nvSpPr>
          <p:spPr bwMode="auto">
            <a:xfrm>
              <a:off x="8111040" y="4358445"/>
              <a:ext cx="2406358" cy="335989"/>
            </a:xfrm>
            <a:prstGeom prst="rect">
              <a:avLst/>
            </a:prstGeom>
            <a:noFill/>
          </p:spPr>
          <p:txBody>
            <a:bodyPr wrap="square">
              <a:spAutoFit/>
            </a:bodyPr>
            <a:lstStyle/>
            <a:p>
              <a:pP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35" name="组合 34"/>
          <p:cNvGrpSpPr/>
          <p:nvPr/>
        </p:nvGrpSpPr>
        <p:grpSpPr>
          <a:xfrm>
            <a:off x="1230041" y="1463574"/>
            <a:ext cx="2406358" cy="1286180"/>
            <a:chOff x="1663674" y="1482428"/>
            <a:chExt cx="2406358" cy="1286180"/>
          </a:xfrm>
        </p:grpSpPr>
        <p:sp>
          <p:nvSpPr>
            <p:cNvPr id="29" name="文本框 28"/>
            <p:cNvSpPr txBox="1"/>
            <p:nvPr/>
          </p:nvSpPr>
          <p:spPr bwMode="auto">
            <a:xfrm>
              <a:off x="1835864" y="1845278"/>
              <a:ext cx="2217145" cy="923330"/>
            </a:xfrm>
            <a:prstGeom prst="rect">
              <a:avLst/>
            </a:prstGeom>
            <a:noFill/>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30" name="文本框 29"/>
            <p:cNvSpPr txBox="1"/>
            <p:nvPr/>
          </p:nvSpPr>
          <p:spPr bwMode="auto">
            <a:xfrm>
              <a:off x="1663674" y="1482428"/>
              <a:ext cx="2406358" cy="335989"/>
            </a:xfrm>
            <a:prstGeom prst="rect">
              <a:avLst/>
            </a:prstGeom>
            <a:noFill/>
          </p:spPr>
          <p:txBody>
            <a:bodyPr wrap="square">
              <a:spAutoFit/>
            </a:bodyPr>
            <a:lstStyle/>
            <a:p>
              <a:pPr algn="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36" name="组合 35"/>
          <p:cNvGrpSpPr/>
          <p:nvPr/>
        </p:nvGrpSpPr>
        <p:grpSpPr>
          <a:xfrm>
            <a:off x="1299127" y="4084420"/>
            <a:ext cx="2426145" cy="1257152"/>
            <a:chOff x="1641378" y="4358445"/>
            <a:chExt cx="2426145" cy="1257152"/>
          </a:xfrm>
        </p:grpSpPr>
        <p:sp>
          <p:nvSpPr>
            <p:cNvPr id="31" name="文本框 30"/>
            <p:cNvSpPr txBox="1"/>
            <p:nvPr/>
          </p:nvSpPr>
          <p:spPr bwMode="auto">
            <a:xfrm>
              <a:off x="1835864" y="4692267"/>
              <a:ext cx="2231659" cy="923330"/>
            </a:xfrm>
            <a:prstGeom prst="rect">
              <a:avLst/>
            </a:prstGeom>
            <a:noFill/>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32" name="文本框 31"/>
            <p:cNvSpPr txBox="1"/>
            <p:nvPr/>
          </p:nvSpPr>
          <p:spPr bwMode="auto">
            <a:xfrm>
              <a:off x="1641378" y="4358445"/>
              <a:ext cx="2406358" cy="335989"/>
            </a:xfrm>
            <a:prstGeom prst="rect">
              <a:avLst/>
            </a:prstGeom>
            <a:noFill/>
          </p:spPr>
          <p:txBody>
            <a:bodyPr wrap="square">
              <a:spAutoFit/>
            </a:bodyPr>
            <a:lstStyle/>
            <a:p>
              <a:pPr algn="r">
                <a:lnSpc>
                  <a:spcPts val="1900"/>
                </a:lnSpc>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0430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nvGrpSpPr>
        <p:grpSpPr>
          <a:xfrm>
            <a:off x="773705" y="1870582"/>
            <a:ext cx="9542804" cy="3315184"/>
            <a:chOff x="201000" y="1539236"/>
            <a:chExt cx="10147846" cy="3525376"/>
          </a:xfrm>
        </p:grpSpPr>
        <p:grpSp>
          <p:nvGrpSpPr>
            <p:cNvPr id="3" name="íṥ1îďê"/>
            <p:cNvGrpSpPr/>
            <p:nvPr/>
          </p:nvGrpSpPr>
          <p:grpSpPr>
            <a:xfrm>
              <a:off x="201000" y="2061709"/>
              <a:ext cx="5261008" cy="3002903"/>
              <a:chOff x="345504" y="1787850"/>
              <a:chExt cx="5750496" cy="3282295"/>
            </a:xfrm>
          </p:grpSpPr>
          <p:grpSp>
            <p:nvGrpSpPr>
              <p:cNvPr id="8" name="îṩļîďe"/>
              <p:cNvGrpSpPr/>
              <p:nvPr/>
            </p:nvGrpSpPr>
            <p:grpSpPr bwMode="auto">
              <a:xfrm>
                <a:off x="345504" y="1787850"/>
                <a:ext cx="5750496" cy="3282295"/>
                <a:chOff x="8540751" y="4843463"/>
                <a:chExt cx="8012112" cy="4562475"/>
              </a:xfrm>
              <a:effectLst/>
            </p:grpSpPr>
            <p:sp>
              <p:nvSpPr>
                <p:cNvPr id="10" name="iṣḻîdê"/>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sp>
              <p:nvSpPr>
                <p:cNvPr id="11" name="îṡļiḑe"/>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sp>
              <p:nvSpPr>
                <p:cNvPr id="12" name="ïşḷîḓê"/>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sp>
              <p:nvSpPr>
                <p:cNvPr id="13" name="ïṡ1ïḑê"/>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sp>
              <p:nvSpPr>
                <p:cNvPr id="14" name="išḻïḍê"/>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sp>
              <p:nvSpPr>
                <p:cNvPr id="15" name="íṥļîḓè"/>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grpSp>
          <p:sp>
            <p:nvSpPr>
              <p:cNvPr id="9" name="íṣ1ïḋé"/>
              <p:cNvSpPr/>
              <p:nvPr/>
            </p:nvSpPr>
            <p:spPr>
              <a:xfrm>
                <a:off x="1085227" y="2041661"/>
                <a:ext cx="4271050" cy="270070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latin typeface="微软雅黑" panose="020B0503020204020204" charset="-122"/>
                  <a:ea typeface="微软雅黑" panose="020B0503020204020204" charset="-122"/>
                  <a:cs typeface="+mn-ea"/>
                  <a:sym typeface="+mn-lt"/>
                </a:endParaRPr>
              </a:p>
            </p:txBody>
          </p:sp>
        </p:grpSp>
        <p:sp>
          <p:nvSpPr>
            <p:cNvPr id="4" name="îS1íḍe"/>
            <p:cNvSpPr/>
            <p:nvPr/>
          </p:nvSpPr>
          <p:spPr bwMode="auto">
            <a:xfrm>
              <a:off x="6754813" y="153923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C8D8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cs typeface="+mn-ea"/>
                <a:sym typeface="+mn-lt"/>
              </a:endParaRPr>
            </a:p>
          </p:txBody>
        </p:sp>
        <p:sp>
          <p:nvSpPr>
            <p:cNvPr id="5" name="îš1ídè"/>
            <p:cNvSpPr/>
            <p:nvPr/>
          </p:nvSpPr>
          <p:spPr bwMode="auto">
            <a:xfrm>
              <a:off x="9739161" y="153923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C8D8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cs typeface="+mn-ea"/>
                <a:sym typeface="+mn-lt"/>
              </a:endParaRPr>
            </a:p>
          </p:txBody>
        </p:sp>
        <p:sp>
          <p:nvSpPr>
            <p:cNvPr id="6" name="í$ļîde"/>
            <p:cNvSpPr/>
            <p:nvPr/>
          </p:nvSpPr>
          <p:spPr bwMode="auto">
            <a:xfrm>
              <a:off x="6754813" y="3671214"/>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C8D8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cs typeface="+mn-ea"/>
                <a:sym typeface="+mn-lt"/>
              </a:endParaRPr>
            </a:p>
          </p:txBody>
        </p:sp>
        <p:sp>
          <p:nvSpPr>
            <p:cNvPr id="7" name="íš1îḍe"/>
            <p:cNvSpPr/>
            <p:nvPr/>
          </p:nvSpPr>
          <p:spPr bwMode="auto">
            <a:xfrm>
              <a:off x="9739161" y="3671214"/>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C8D8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cs typeface="+mn-ea"/>
                <a:sym typeface="+mn-lt"/>
              </a:endParaRPr>
            </a:p>
          </p:txBody>
        </p:sp>
      </p:grpSp>
      <p:grpSp>
        <p:nvGrpSpPr>
          <p:cNvPr id="16" name="组合 15"/>
          <p:cNvGrpSpPr/>
          <p:nvPr/>
        </p:nvGrpSpPr>
        <p:grpSpPr>
          <a:xfrm>
            <a:off x="6096000" y="2488019"/>
            <a:ext cx="2239852" cy="1234050"/>
            <a:chOff x="395939" y="3010074"/>
            <a:chExt cx="2239852" cy="1234050"/>
          </a:xfrm>
        </p:grpSpPr>
        <p:sp>
          <p:nvSpPr>
            <p:cNvPr id="17"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8"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9" name="组合 18"/>
          <p:cNvGrpSpPr/>
          <p:nvPr/>
        </p:nvGrpSpPr>
        <p:grpSpPr>
          <a:xfrm>
            <a:off x="8911791" y="2488019"/>
            <a:ext cx="2239852" cy="1234050"/>
            <a:chOff x="395939" y="3010074"/>
            <a:chExt cx="2239852" cy="1234050"/>
          </a:xfrm>
        </p:grpSpPr>
        <p:sp>
          <p:nvSpPr>
            <p:cNvPr id="20"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1"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2" name="组合 21"/>
          <p:cNvGrpSpPr/>
          <p:nvPr/>
        </p:nvGrpSpPr>
        <p:grpSpPr>
          <a:xfrm>
            <a:off x="6096000" y="4421358"/>
            <a:ext cx="2239852" cy="1234050"/>
            <a:chOff x="395939" y="3010074"/>
            <a:chExt cx="2239852" cy="1234050"/>
          </a:xfrm>
        </p:grpSpPr>
        <p:sp>
          <p:nvSpPr>
            <p:cNvPr id="23"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4"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5" name="组合 24"/>
          <p:cNvGrpSpPr/>
          <p:nvPr/>
        </p:nvGrpSpPr>
        <p:grpSpPr>
          <a:xfrm>
            <a:off x="8911791" y="4421358"/>
            <a:ext cx="2239852" cy="1234050"/>
            <a:chOff x="395939" y="3010074"/>
            <a:chExt cx="2239852" cy="1234050"/>
          </a:xfrm>
        </p:grpSpPr>
        <p:sp>
          <p:nvSpPr>
            <p:cNvPr id="26"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7"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par>
                                <p:cTn id="13" presetID="14" presetClass="entr" presetSubtype="1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par>
                                <p:cTn id="19" presetID="14" presetClass="entr" presetSubtype="1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randombar(horizontal)">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1983" y="1978954"/>
            <a:ext cx="9313507" cy="2016777"/>
            <a:chOff x="2000798" y="1984089"/>
            <a:chExt cx="8147899" cy="1764373"/>
          </a:xfrm>
        </p:grpSpPr>
        <p:sp>
          <p:nvSpPr>
            <p:cNvPr id="3" name="Freeform: Shape 13"/>
            <p:cNvSpPr/>
            <p:nvPr/>
          </p:nvSpPr>
          <p:spPr bwMode="auto">
            <a:xfrm>
              <a:off x="2000798" y="1988840"/>
              <a:ext cx="1975127" cy="1757773"/>
            </a:xfrm>
            <a:custGeom>
              <a:avLst/>
              <a:gdLst>
                <a:gd name="T0" fmla="*/ 0 w 1531"/>
                <a:gd name="T1" fmla="*/ 100 h 1395"/>
                <a:gd name="T2" fmla="*/ 0 w 1531"/>
                <a:gd name="T3" fmla="*/ 1309 h 1395"/>
                <a:gd name="T4" fmla="*/ 1531 w 1531"/>
                <a:gd name="T5" fmla="*/ 1395 h 1395"/>
                <a:gd name="T6" fmla="*/ 1531 w 1531"/>
                <a:gd name="T7" fmla="*/ 0 h 1395"/>
                <a:gd name="T8" fmla="*/ 0 w 1531"/>
                <a:gd name="T9" fmla="*/ 100 h 1395"/>
              </a:gdLst>
              <a:ahLst/>
              <a:cxnLst>
                <a:cxn ang="0">
                  <a:pos x="T0" y="T1"/>
                </a:cxn>
                <a:cxn ang="0">
                  <a:pos x="T2" y="T3"/>
                </a:cxn>
                <a:cxn ang="0">
                  <a:pos x="T4" y="T5"/>
                </a:cxn>
                <a:cxn ang="0">
                  <a:pos x="T6" y="T7"/>
                </a:cxn>
                <a:cxn ang="0">
                  <a:pos x="T8" y="T9"/>
                </a:cxn>
              </a:cxnLst>
              <a:rect l="0" t="0" r="r" b="b"/>
              <a:pathLst>
                <a:path w="1531" h="1395">
                  <a:moveTo>
                    <a:pt x="0" y="100"/>
                  </a:moveTo>
                  <a:lnTo>
                    <a:pt x="0" y="1309"/>
                  </a:lnTo>
                  <a:lnTo>
                    <a:pt x="1531" y="1395"/>
                  </a:lnTo>
                  <a:lnTo>
                    <a:pt x="1531" y="0"/>
                  </a:lnTo>
                  <a:lnTo>
                    <a:pt x="0" y="100"/>
                  </a:lnTo>
                  <a:close/>
                </a:path>
              </a:pathLst>
            </a:custGeom>
            <a:solidFill>
              <a:srgbClr val="CC8D8A"/>
            </a:solidFill>
            <a:ln w="38100">
              <a:solidFill>
                <a:schemeClr val="bg1">
                  <a:lumMod val="85000"/>
                </a:schemeClr>
              </a:solid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4" name="Freeform: Shape 14"/>
            <p:cNvSpPr/>
            <p:nvPr/>
          </p:nvSpPr>
          <p:spPr bwMode="auto">
            <a:xfrm>
              <a:off x="3963715" y="1988840"/>
              <a:ext cx="2138968" cy="1757773"/>
            </a:xfrm>
            <a:custGeom>
              <a:avLst/>
              <a:gdLst>
                <a:gd name="T0" fmla="*/ 1658 w 1658"/>
                <a:gd name="T1" fmla="*/ 177 h 1395"/>
                <a:gd name="T2" fmla="*/ 1658 w 1658"/>
                <a:gd name="T3" fmla="*/ 1244 h 1395"/>
                <a:gd name="T4" fmla="*/ 0 w 1658"/>
                <a:gd name="T5" fmla="*/ 1395 h 1395"/>
                <a:gd name="T6" fmla="*/ 0 w 1658"/>
                <a:gd name="T7" fmla="*/ 0 h 1395"/>
                <a:gd name="T8" fmla="*/ 1658 w 1658"/>
                <a:gd name="T9" fmla="*/ 177 h 1395"/>
              </a:gdLst>
              <a:ahLst/>
              <a:cxnLst>
                <a:cxn ang="0">
                  <a:pos x="T0" y="T1"/>
                </a:cxn>
                <a:cxn ang="0">
                  <a:pos x="T2" y="T3"/>
                </a:cxn>
                <a:cxn ang="0">
                  <a:pos x="T4" y="T5"/>
                </a:cxn>
                <a:cxn ang="0">
                  <a:pos x="T6" y="T7"/>
                </a:cxn>
                <a:cxn ang="0">
                  <a:pos x="T8" y="T9"/>
                </a:cxn>
              </a:cxnLst>
              <a:rect l="0" t="0" r="r" b="b"/>
              <a:pathLst>
                <a:path w="1658" h="1395">
                  <a:moveTo>
                    <a:pt x="1658" y="177"/>
                  </a:moveTo>
                  <a:lnTo>
                    <a:pt x="1658" y="1244"/>
                  </a:lnTo>
                  <a:lnTo>
                    <a:pt x="0" y="1395"/>
                  </a:lnTo>
                  <a:lnTo>
                    <a:pt x="0" y="0"/>
                  </a:lnTo>
                  <a:lnTo>
                    <a:pt x="1658" y="177"/>
                  </a:lnTo>
                  <a:close/>
                </a:path>
              </a:pathLst>
            </a:custGeom>
            <a:solidFill>
              <a:srgbClr val="182750"/>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5" name="Freeform: Shape 15"/>
            <p:cNvSpPr/>
            <p:nvPr/>
          </p:nvSpPr>
          <p:spPr bwMode="auto">
            <a:xfrm>
              <a:off x="6099256" y="1990689"/>
              <a:ext cx="1807416" cy="1757773"/>
            </a:xfrm>
            <a:custGeom>
              <a:avLst/>
              <a:gdLst>
                <a:gd name="T0" fmla="*/ 0 w 1401"/>
                <a:gd name="T1" fmla="*/ 177 h 1395"/>
                <a:gd name="T2" fmla="*/ 0 w 1401"/>
                <a:gd name="T3" fmla="*/ 1244 h 1395"/>
                <a:gd name="T4" fmla="*/ 1401 w 1401"/>
                <a:gd name="T5" fmla="*/ 1395 h 1395"/>
                <a:gd name="T6" fmla="*/ 1401 w 1401"/>
                <a:gd name="T7" fmla="*/ 0 h 1395"/>
                <a:gd name="T8" fmla="*/ 0 w 1401"/>
                <a:gd name="T9" fmla="*/ 177 h 1395"/>
              </a:gdLst>
              <a:ahLst/>
              <a:cxnLst>
                <a:cxn ang="0">
                  <a:pos x="T0" y="T1"/>
                </a:cxn>
                <a:cxn ang="0">
                  <a:pos x="T2" y="T3"/>
                </a:cxn>
                <a:cxn ang="0">
                  <a:pos x="T4" y="T5"/>
                </a:cxn>
                <a:cxn ang="0">
                  <a:pos x="T6" y="T7"/>
                </a:cxn>
                <a:cxn ang="0">
                  <a:pos x="T8" y="T9"/>
                </a:cxn>
              </a:cxnLst>
              <a:rect l="0" t="0" r="r" b="b"/>
              <a:pathLst>
                <a:path w="1401" h="1395">
                  <a:moveTo>
                    <a:pt x="0" y="177"/>
                  </a:moveTo>
                  <a:lnTo>
                    <a:pt x="0" y="1244"/>
                  </a:lnTo>
                  <a:lnTo>
                    <a:pt x="1401" y="1395"/>
                  </a:lnTo>
                  <a:lnTo>
                    <a:pt x="1401" y="0"/>
                  </a:lnTo>
                  <a:lnTo>
                    <a:pt x="0" y="177"/>
                  </a:lnTo>
                  <a:close/>
                </a:path>
              </a:pathLst>
            </a:custGeom>
            <a:solidFill>
              <a:srgbClr val="CC8D8A"/>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6" name="Freeform: Shape 16"/>
            <p:cNvSpPr/>
            <p:nvPr/>
          </p:nvSpPr>
          <p:spPr bwMode="auto">
            <a:xfrm>
              <a:off x="7896200" y="1984089"/>
              <a:ext cx="2252497" cy="1757773"/>
            </a:xfrm>
            <a:custGeom>
              <a:avLst/>
              <a:gdLst>
                <a:gd name="T0" fmla="*/ 1746 w 1746"/>
                <a:gd name="T1" fmla="*/ 124 h 1395"/>
                <a:gd name="T2" fmla="*/ 1746 w 1746"/>
                <a:gd name="T3" fmla="*/ 1294 h 1395"/>
                <a:gd name="T4" fmla="*/ 0 w 1746"/>
                <a:gd name="T5" fmla="*/ 1395 h 1395"/>
                <a:gd name="T6" fmla="*/ 0 w 1746"/>
                <a:gd name="T7" fmla="*/ 0 h 1395"/>
                <a:gd name="T8" fmla="*/ 1746 w 1746"/>
                <a:gd name="T9" fmla="*/ 124 h 1395"/>
              </a:gdLst>
              <a:ahLst/>
              <a:cxnLst>
                <a:cxn ang="0">
                  <a:pos x="T0" y="T1"/>
                </a:cxn>
                <a:cxn ang="0">
                  <a:pos x="T2" y="T3"/>
                </a:cxn>
                <a:cxn ang="0">
                  <a:pos x="T4" y="T5"/>
                </a:cxn>
                <a:cxn ang="0">
                  <a:pos x="T6" y="T7"/>
                </a:cxn>
                <a:cxn ang="0">
                  <a:pos x="T8" y="T9"/>
                </a:cxn>
              </a:cxnLst>
              <a:rect l="0" t="0" r="r" b="b"/>
              <a:pathLst>
                <a:path w="1746" h="1395">
                  <a:moveTo>
                    <a:pt x="1746" y="124"/>
                  </a:moveTo>
                  <a:lnTo>
                    <a:pt x="1746" y="1294"/>
                  </a:lnTo>
                  <a:lnTo>
                    <a:pt x="0" y="1395"/>
                  </a:lnTo>
                  <a:lnTo>
                    <a:pt x="0" y="0"/>
                  </a:lnTo>
                  <a:lnTo>
                    <a:pt x="1746" y="124"/>
                  </a:lnTo>
                  <a:close/>
                </a:path>
              </a:pathLst>
            </a:custGeom>
            <a:solidFill>
              <a:srgbClr val="182750"/>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7" name="Freeform: Shape 71"/>
            <p:cNvSpPr/>
            <p:nvPr/>
          </p:nvSpPr>
          <p:spPr bwMode="auto">
            <a:xfrm>
              <a:off x="4785313" y="2564904"/>
              <a:ext cx="595513" cy="59551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8" name="Freeform: Shape 72"/>
            <p:cNvSpPr/>
            <p:nvPr/>
          </p:nvSpPr>
          <p:spPr bwMode="auto">
            <a:xfrm>
              <a:off x="2659665" y="2564904"/>
              <a:ext cx="595513" cy="595513"/>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9" name="Freeform: Shape 73"/>
            <p:cNvSpPr/>
            <p:nvPr/>
          </p:nvSpPr>
          <p:spPr bwMode="auto">
            <a:xfrm>
              <a:off x="8752247" y="2564904"/>
              <a:ext cx="595513" cy="59551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0" name="Freeform: Shape 74"/>
            <p:cNvSpPr/>
            <p:nvPr/>
          </p:nvSpPr>
          <p:spPr bwMode="auto">
            <a:xfrm>
              <a:off x="6619552" y="2564904"/>
              <a:ext cx="595513" cy="59551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grpSp>
      <p:grpSp>
        <p:nvGrpSpPr>
          <p:cNvPr id="13" name="组合 12"/>
          <p:cNvGrpSpPr/>
          <p:nvPr/>
        </p:nvGrpSpPr>
        <p:grpSpPr>
          <a:xfrm>
            <a:off x="1235531" y="4405241"/>
            <a:ext cx="2239852" cy="1234050"/>
            <a:chOff x="395939" y="3010074"/>
            <a:chExt cx="2239852" cy="1234050"/>
          </a:xfrm>
        </p:grpSpPr>
        <p:sp>
          <p:nvSpPr>
            <p:cNvPr id="11"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2"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4" name="组合 13"/>
          <p:cNvGrpSpPr/>
          <p:nvPr/>
        </p:nvGrpSpPr>
        <p:grpSpPr>
          <a:xfrm>
            <a:off x="3608262" y="4405241"/>
            <a:ext cx="2239852" cy="1234050"/>
            <a:chOff x="395939" y="3010074"/>
            <a:chExt cx="2239852" cy="1234050"/>
          </a:xfrm>
        </p:grpSpPr>
        <p:sp>
          <p:nvSpPr>
            <p:cNvPr id="15"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6"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7" name="组合 16"/>
          <p:cNvGrpSpPr/>
          <p:nvPr/>
        </p:nvGrpSpPr>
        <p:grpSpPr>
          <a:xfrm>
            <a:off x="5848114" y="4405241"/>
            <a:ext cx="2239852" cy="1234050"/>
            <a:chOff x="395939" y="3010074"/>
            <a:chExt cx="2239852" cy="1234050"/>
          </a:xfrm>
        </p:grpSpPr>
        <p:sp>
          <p:nvSpPr>
            <p:cNvPr id="18"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9"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0" name="组合 19"/>
          <p:cNvGrpSpPr/>
          <p:nvPr/>
        </p:nvGrpSpPr>
        <p:grpSpPr>
          <a:xfrm>
            <a:off x="8220845" y="4405241"/>
            <a:ext cx="2239852" cy="1234050"/>
            <a:chOff x="395939" y="3010074"/>
            <a:chExt cx="2239852" cy="1234050"/>
          </a:xfrm>
        </p:grpSpPr>
        <p:sp>
          <p:nvSpPr>
            <p:cNvPr id="21" name="TextBox 66"/>
            <p:cNvSpPr txBox="1"/>
            <p:nvPr/>
          </p:nvSpPr>
          <p:spPr>
            <a:xfrm>
              <a:off x="793552" y="3010074"/>
              <a:ext cx="1444626" cy="412421"/>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2" name="Rectangle 67"/>
            <p:cNvSpPr/>
            <p:nvPr/>
          </p:nvSpPr>
          <p:spPr>
            <a:xfrm>
              <a:off x="395939" y="3320795"/>
              <a:ext cx="2239852" cy="923329"/>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09726" y="1437771"/>
            <a:ext cx="7098593" cy="4214320"/>
            <a:chOff x="2475714" y="1814843"/>
            <a:chExt cx="7098593" cy="4214320"/>
          </a:xfrm>
        </p:grpSpPr>
        <p:cxnSp>
          <p:nvCxnSpPr>
            <p:cNvPr id="3" name="直接连接符 2"/>
            <p:cNvCxnSpPr/>
            <p:nvPr/>
          </p:nvCxnSpPr>
          <p:spPr>
            <a:xfrm>
              <a:off x="4547256" y="3948003"/>
              <a:ext cx="1058795"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475714" y="2859684"/>
              <a:ext cx="2124637" cy="2124637"/>
            </a:xfrm>
            <a:prstGeom prst="ellipse">
              <a:avLst/>
            </a:prstGeom>
            <a:solidFill>
              <a:srgbClr val="CC8D8A"/>
            </a:solidFill>
            <a:ln w="15875">
              <a:solidFill>
                <a:schemeClr val="bg1"/>
              </a:solidFill>
            </a:ln>
            <a:effectLst>
              <a:outerShdw blurRad="355600" dist="2667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5" name="弧形 4"/>
            <p:cNvSpPr/>
            <p:nvPr/>
          </p:nvSpPr>
          <p:spPr>
            <a:xfrm>
              <a:off x="3183167" y="1814843"/>
              <a:ext cx="2431776" cy="4214320"/>
            </a:xfrm>
            <a:prstGeom prst="arc">
              <a:avLst>
                <a:gd name="adj1" fmla="val 16642714"/>
                <a:gd name="adj2" fmla="val 4961371"/>
              </a:avLst>
            </a:prstGeom>
            <a:ln w="12700">
              <a:solidFill>
                <a:srgbClr val="CC8D8A"/>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6" name="椭圆 5"/>
            <p:cNvSpPr/>
            <p:nvPr/>
          </p:nvSpPr>
          <p:spPr>
            <a:xfrm>
              <a:off x="5254673" y="3601209"/>
              <a:ext cx="667230" cy="667230"/>
            </a:xfrm>
            <a:prstGeom prst="ellipse">
              <a:avLst/>
            </a:prstGeom>
            <a:solidFill>
              <a:srgbClr val="CC8D8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7" name="椭圆 6"/>
            <p:cNvSpPr/>
            <p:nvPr/>
          </p:nvSpPr>
          <p:spPr>
            <a:xfrm>
              <a:off x="4901232" y="2124680"/>
              <a:ext cx="667230" cy="667230"/>
            </a:xfrm>
            <a:prstGeom prst="ellipse">
              <a:avLst/>
            </a:prstGeom>
            <a:solidFill>
              <a:srgbClr val="182750"/>
            </a:soli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8" name="椭圆 7"/>
            <p:cNvSpPr/>
            <p:nvPr/>
          </p:nvSpPr>
          <p:spPr>
            <a:xfrm>
              <a:off x="4901232" y="5077738"/>
              <a:ext cx="667230" cy="667230"/>
            </a:xfrm>
            <a:prstGeom prst="ellipse">
              <a:avLst/>
            </a:prstGeom>
            <a:solidFill>
              <a:srgbClr val="182750"/>
            </a:soli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grpSp>
          <p:nvGrpSpPr>
            <p:cNvPr id="9" name="组合 8"/>
            <p:cNvGrpSpPr/>
            <p:nvPr/>
          </p:nvGrpSpPr>
          <p:grpSpPr>
            <a:xfrm>
              <a:off x="5921903" y="2039580"/>
              <a:ext cx="3652404" cy="908852"/>
              <a:chOff x="8022908" y="1591106"/>
              <a:chExt cx="2758016" cy="908852"/>
            </a:xfrm>
          </p:grpSpPr>
          <p:sp>
            <p:nvSpPr>
              <p:cNvPr id="40" name="文本框 39"/>
              <p:cNvSpPr txBox="1"/>
              <p:nvPr/>
            </p:nvSpPr>
            <p:spPr bwMode="auto">
              <a:xfrm>
                <a:off x="8022908" y="1882288"/>
                <a:ext cx="2758016" cy="61767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41" name="文本框 40"/>
              <p:cNvSpPr txBox="1"/>
              <p:nvPr/>
            </p:nvSpPr>
            <p:spPr bwMode="auto">
              <a:xfrm>
                <a:off x="8022910" y="1591106"/>
                <a:ext cx="2160856" cy="338554"/>
              </a:xfrm>
              <a:prstGeom prst="rect">
                <a:avLst/>
              </a:prstGeom>
              <a:noFill/>
            </p:spPr>
            <p:txBody>
              <a:bodyPr wrap="square">
                <a:spAutoFit/>
              </a:bodyPr>
              <a:lstStyle/>
              <a:p>
                <a:pPr marR="0" lvl="0" indent="0" defTabSz="-635" fontAlgn="auto">
                  <a:lnSpc>
                    <a:spcPct val="100000"/>
                  </a:lnSpc>
                  <a:spcBef>
                    <a:spcPts val="0"/>
                  </a:spcBef>
                  <a:spcAft>
                    <a:spcPts val="0"/>
                  </a:spcAft>
                  <a:buClrTx/>
                  <a:buSzTx/>
                  <a:buFontTx/>
                  <a:buNone/>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0" name="组合 9"/>
            <p:cNvGrpSpPr/>
            <p:nvPr/>
          </p:nvGrpSpPr>
          <p:grpSpPr>
            <a:xfrm>
              <a:off x="6226705" y="3511950"/>
              <a:ext cx="3078503" cy="908852"/>
              <a:chOff x="8022907" y="1591106"/>
              <a:chExt cx="2324649" cy="908852"/>
            </a:xfrm>
          </p:grpSpPr>
          <p:sp>
            <p:nvSpPr>
              <p:cNvPr id="38" name="文本框 37"/>
              <p:cNvSpPr txBox="1"/>
              <p:nvPr/>
            </p:nvSpPr>
            <p:spPr bwMode="auto">
              <a:xfrm>
                <a:off x="8022907" y="1882288"/>
                <a:ext cx="2324649" cy="61767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39" name="文本框 38"/>
              <p:cNvSpPr txBox="1"/>
              <p:nvPr/>
            </p:nvSpPr>
            <p:spPr bwMode="auto">
              <a:xfrm>
                <a:off x="8022910" y="1591106"/>
                <a:ext cx="2160856" cy="338554"/>
              </a:xfrm>
              <a:prstGeom prst="rect">
                <a:avLst/>
              </a:prstGeom>
              <a:noFill/>
            </p:spPr>
            <p:txBody>
              <a:bodyPr wrap="square">
                <a:spAutoFit/>
              </a:bodyPr>
              <a:lstStyle/>
              <a:p>
                <a:pPr>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1" name="组合 10"/>
            <p:cNvGrpSpPr/>
            <p:nvPr/>
          </p:nvGrpSpPr>
          <p:grpSpPr>
            <a:xfrm>
              <a:off x="5921902" y="5001301"/>
              <a:ext cx="3166399" cy="923366"/>
              <a:chOff x="8022907" y="1591106"/>
              <a:chExt cx="2391022" cy="923366"/>
            </a:xfrm>
          </p:grpSpPr>
          <p:sp>
            <p:nvSpPr>
              <p:cNvPr id="36" name="文本框 35"/>
              <p:cNvSpPr txBox="1"/>
              <p:nvPr/>
            </p:nvSpPr>
            <p:spPr bwMode="auto">
              <a:xfrm>
                <a:off x="8022907" y="1896802"/>
                <a:ext cx="2391022" cy="617670"/>
              </a:xfrm>
              <a:prstGeom prst="rect">
                <a:avLst/>
              </a:prstGeom>
              <a:noFill/>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37" name="文本框 36"/>
              <p:cNvSpPr txBox="1"/>
              <p:nvPr/>
            </p:nvSpPr>
            <p:spPr bwMode="auto">
              <a:xfrm>
                <a:off x="8022910" y="1591106"/>
                <a:ext cx="2160856" cy="338554"/>
              </a:xfrm>
              <a:prstGeom prst="rect">
                <a:avLst/>
              </a:prstGeom>
              <a:noFill/>
            </p:spPr>
            <p:txBody>
              <a:bodyPr wrap="square">
                <a:spAutoFit/>
              </a:bodyPr>
              <a:lstStyle/>
              <a:p>
                <a:pPr>
                  <a:defRPr/>
                </a:pPr>
                <a:r>
                  <a:rPr lang="zh-CN" altLang="en-US" sz="1600" dirty="0">
                    <a:solidFill>
                      <a:srgbClr val="EED9D8"/>
                    </a:solidFill>
                    <a:latin typeface="思源黑体 CN Normal" panose="020B0400000000000000" pitchFamily="34" charset="-122"/>
                    <a:ea typeface="思源黑体 CN Normal" panose="020B0400000000000000" pitchFamily="34" charset="-122"/>
                  </a:rPr>
                  <a:t>在此添加标题</a:t>
                </a:r>
                <a:endParaRPr lang="zh-CN" altLang="en-US" sz="16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2" name="组合 11"/>
            <p:cNvGrpSpPr/>
            <p:nvPr/>
          </p:nvGrpSpPr>
          <p:grpSpPr>
            <a:xfrm>
              <a:off x="2886792" y="3429000"/>
              <a:ext cx="1302480" cy="986004"/>
              <a:chOff x="6274451" y="3104083"/>
              <a:chExt cx="745081" cy="564041"/>
            </a:xfrm>
            <a:solidFill>
              <a:schemeClr val="bg1"/>
            </a:solidFill>
          </p:grpSpPr>
          <p:sp>
            <p:nvSpPr>
              <p:cNvPr id="26" name="Freeform 512"/>
              <p:cNvSpPr/>
              <p:nvPr/>
            </p:nvSpPr>
            <p:spPr bwMode="auto">
              <a:xfrm>
                <a:off x="6569454" y="3119230"/>
                <a:ext cx="450078" cy="22360"/>
              </a:xfrm>
              <a:custGeom>
                <a:avLst/>
                <a:gdLst>
                  <a:gd name="T0" fmla="*/ 257 w 264"/>
                  <a:gd name="T1" fmla="*/ 0 h 13"/>
                  <a:gd name="T2" fmla="*/ 6 w 264"/>
                  <a:gd name="T3" fmla="*/ 0 h 13"/>
                  <a:gd name="T4" fmla="*/ 2 w 264"/>
                  <a:gd name="T5" fmla="*/ 2 h 13"/>
                  <a:gd name="T6" fmla="*/ 0 w 264"/>
                  <a:gd name="T7" fmla="*/ 7 h 13"/>
                  <a:gd name="T8" fmla="*/ 6 w 264"/>
                  <a:gd name="T9" fmla="*/ 13 h 13"/>
                  <a:gd name="T10" fmla="*/ 257 w 264"/>
                  <a:gd name="T11" fmla="*/ 13 h 13"/>
                  <a:gd name="T12" fmla="*/ 264 w 264"/>
                  <a:gd name="T13" fmla="*/ 7 h 13"/>
                  <a:gd name="T14" fmla="*/ 257 w 26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3">
                    <a:moveTo>
                      <a:pt x="257" y="0"/>
                    </a:moveTo>
                    <a:cubicBezTo>
                      <a:pt x="6" y="0"/>
                      <a:pt x="6" y="0"/>
                      <a:pt x="6" y="0"/>
                    </a:cubicBezTo>
                    <a:cubicBezTo>
                      <a:pt x="4" y="0"/>
                      <a:pt x="3" y="1"/>
                      <a:pt x="2" y="2"/>
                    </a:cubicBezTo>
                    <a:cubicBezTo>
                      <a:pt x="0" y="3"/>
                      <a:pt x="0" y="5"/>
                      <a:pt x="0" y="7"/>
                    </a:cubicBezTo>
                    <a:cubicBezTo>
                      <a:pt x="0" y="10"/>
                      <a:pt x="3" y="13"/>
                      <a:pt x="6" y="13"/>
                    </a:cubicBezTo>
                    <a:cubicBezTo>
                      <a:pt x="257" y="13"/>
                      <a:pt x="257" y="13"/>
                      <a:pt x="257" y="13"/>
                    </a:cubicBezTo>
                    <a:cubicBezTo>
                      <a:pt x="261" y="13"/>
                      <a:pt x="264" y="10"/>
                      <a:pt x="264" y="7"/>
                    </a:cubicBezTo>
                    <a:cubicBezTo>
                      <a:pt x="264" y="3"/>
                      <a:pt x="261"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7" name="Rectangle 513"/>
              <p:cNvSpPr>
                <a:spLocks noChangeArrowheads="1"/>
              </p:cNvSpPr>
              <p:nvPr/>
            </p:nvSpPr>
            <p:spPr bwMode="auto">
              <a:xfrm>
                <a:off x="6869507" y="3293058"/>
                <a:ext cx="28851" cy="122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8" name="Rectangle 514"/>
              <p:cNvSpPr>
                <a:spLocks noChangeArrowheads="1"/>
              </p:cNvSpPr>
              <p:nvPr/>
            </p:nvSpPr>
            <p:spPr bwMode="auto">
              <a:xfrm>
                <a:off x="6821902" y="3325516"/>
                <a:ext cx="30294" cy="86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9" name="Rectangle 515"/>
              <p:cNvSpPr>
                <a:spLocks noChangeArrowheads="1"/>
              </p:cNvSpPr>
              <p:nvPr/>
            </p:nvSpPr>
            <p:spPr bwMode="auto">
              <a:xfrm>
                <a:off x="6772134" y="3280796"/>
                <a:ext cx="28851" cy="1312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0" name="Freeform 516"/>
              <p:cNvSpPr/>
              <p:nvPr/>
            </p:nvSpPr>
            <p:spPr bwMode="auto">
              <a:xfrm>
                <a:off x="6750496" y="3521704"/>
                <a:ext cx="86554" cy="146420"/>
              </a:xfrm>
              <a:custGeom>
                <a:avLst/>
                <a:gdLst>
                  <a:gd name="T0" fmla="*/ 43 w 51"/>
                  <a:gd name="T1" fmla="*/ 71 h 86"/>
                  <a:gd name="T2" fmla="*/ 36 w 51"/>
                  <a:gd name="T3" fmla="*/ 71 h 86"/>
                  <a:gd name="T4" fmla="*/ 36 w 51"/>
                  <a:gd name="T5" fmla="*/ 0 h 86"/>
                  <a:gd name="T6" fmla="*/ 19 w 51"/>
                  <a:gd name="T7" fmla="*/ 0 h 86"/>
                  <a:gd name="T8" fmla="*/ 19 w 51"/>
                  <a:gd name="T9" fmla="*/ 71 h 86"/>
                  <a:gd name="T10" fmla="*/ 7 w 51"/>
                  <a:gd name="T11" fmla="*/ 71 h 86"/>
                  <a:gd name="T12" fmla="*/ 2 w 51"/>
                  <a:gd name="T13" fmla="*/ 73 h 86"/>
                  <a:gd name="T14" fmla="*/ 0 w 51"/>
                  <a:gd name="T15" fmla="*/ 79 h 86"/>
                  <a:gd name="T16" fmla="*/ 7 w 51"/>
                  <a:gd name="T17" fmla="*/ 86 h 86"/>
                  <a:gd name="T18" fmla="*/ 43 w 51"/>
                  <a:gd name="T19" fmla="*/ 86 h 86"/>
                  <a:gd name="T20" fmla="*/ 51 w 51"/>
                  <a:gd name="T21" fmla="*/ 79 h 86"/>
                  <a:gd name="T22" fmla="*/ 43 w 51"/>
                  <a:gd name="T23" fmla="*/ 7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86">
                    <a:moveTo>
                      <a:pt x="43" y="71"/>
                    </a:moveTo>
                    <a:cubicBezTo>
                      <a:pt x="36" y="71"/>
                      <a:pt x="36" y="71"/>
                      <a:pt x="36" y="71"/>
                    </a:cubicBezTo>
                    <a:cubicBezTo>
                      <a:pt x="36" y="0"/>
                      <a:pt x="36" y="0"/>
                      <a:pt x="36" y="0"/>
                    </a:cubicBezTo>
                    <a:cubicBezTo>
                      <a:pt x="19" y="0"/>
                      <a:pt x="19" y="0"/>
                      <a:pt x="19" y="0"/>
                    </a:cubicBezTo>
                    <a:cubicBezTo>
                      <a:pt x="19" y="71"/>
                      <a:pt x="19" y="71"/>
                      <a:pt x="19" y="71"/>
                    </a:cubicBezTo>
                    <a:cubicBezTo>
                      <a:pt x="7" y="71"/>
                      <a:pt x="7" y="71"/>
                      <a:pt x="7" y="71"/>
                    </a:cubicBezTo>
                    <a:cubicBezTo>
                      <a:pt x="5" y="71"/>
                      <a:pt x="3" y="72"/>
                      <a:pt x="2" y="73"/>
                    </a:cubicBezTo>
                    <a:cubicBezTo>
                      <a:pt x="0" y="75"/>
                      <a:pt x="0" y="77"/>
                      <a:pt x="0" y="79"/>
                    </a:cubicBezTo>
                    <a:cubicBezTo>
                      <a:pt x="0" y="83"/>
                      <a:pt x="3" y="86"/>
                      <a:pt x="7" y="86"/>
                    </a:cubicBezTo>
                    <a:cubicBezTo>
                      <a:pt x="43" y="86"/>
                      <a:pt x="43" y="86"/>
                      <a:pt x="43" y="86"/>
                    </a:cubicBezTo>
                    <a:cubicBezTo>
                      <a:pt x="47" y="86"/>
                      <a:pt x="51" y="83"/>
                      <a:pt x="51" y="79"/>
                    </a:cubicBezTo>
                    <a:cubicBezTo>
                      <a:pt x="51" y="75"/>
                      <a:pt x="47" y="71"/>
                      <a:pt x="4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1" name="Rectangle 517"/>
              <p:cNvSpPr>
                <a:spLocks noChangeArrowheads="1"/>
              </p:cNvSpPr>
              <p:nvPr/>
            </p:nvSpPr>
            <p:spPr bwMode="auto">
              <a:xfrm>
                <a:off x="6720923" y="3325516"/>
                <a:ext cx="29573" cy="86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2" name="Rectangle 518"/>
              <p:cNvSpPr>
                <a:spLocks noChangeArrowheads="1"/>
              </p:cNvSpPr>
              <p:nvPr/>
            </p:nvSpPr>
            <p:spPr bwMode="auto">
              <a:xfrm>
                <a:off x="6668270" y="3357974"/>
                <a:ext cx="28851" cy="540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3" name="Freeform 519"/>
              <p:cNvSpPr>
                <a:spLocks noEditPoints="1"/>
              </p:cNvSpPr>
              <p:nvPr/>
            </p:nvSpPr>
            <p:spPr bwMode="auto">
              <a:xfrm>
                <a:off x="6601912" y="3161786"/>
                <a:ext cx="383721" cy="346214"/>
              </a:xfrm>
              <a:custGeom>
                <a:avLst/>
                <a:gdLst>
                  <a:gd name="T0" fmla="*/ 0 w 532"/>
                  <a:gd name="T1" fmla="*/ 480 h 480"/>
                  <a:gd name="T2" fmla="*/ 532 w 532"/>
                  <a:gd name="T3" fmla="*/ 480 h 480"/>
                  <a:gd name="T4" fmla="*/ 532 w 532"/>
                  <a:gd name="T5" fmla="*/ 0 h 480"/>
                  <a:gd name="T6" fmla="*/ 0 w 532"/>
                  <a:gd name="T7" fmla="*/ 0 h 480"/>
                  <a:gd name="T8" fmla="*/ 0 w 532"/>
                  <a:gd name="T9" fmla="*/ 480 h 480"/>
                  <a:gd name="T10" fmla="*/ 28 w 532"/>
                  <a:gd name="T11" fmla="*/ 28 h 480"/>
                  <a:gd name="T12" fmla="*/ 506 w 532"/>
                  <a:gd name="T13" fmla="*/ 28 h 480"/>
                  <a:gd name="T14" fmla="*/ 506 w 532"/>
                  <a:gd name="T15" fmla="*/ 442 h 480"/>
                  <a:gd name="T16" fmla="*/ 28 w 532"/>
                  <a:gd name="T17" fmla="*/ 442 h 480"/>
                  <a:gd name="T18" fmla="*/ 28 w 532"/>
                  <a:gd name="T19" fmla="*/ 2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2" h="480">
                    <a:moveTo>
                      <a:pt x="0" y="480"/>
                    </a:moveTo>
                    <a:lnTo>
                      <a:pt x="532" y="480"/>
                    </a:lnTo>
                    <a:lnTo>
                      <a:pt x="532" y="0"/>
                    </a:lnTo>
                    <a:lnTo>
                      <a:pt x="0" y="0"/>
                    </a:lnTo>
                    <a:lnTo>
                      <a:pt x="0" y="480"/>
                    </a:lnTo>
                    <a:close/>
                    <a:moveTo>
                      <a:pt x="28" y="28"/>
                    </a:moveTo>
                    <a:lnTo>
                      <a:pt x="506" y="28"/>
                    </a:lnTo>
                    <a:lnTo>
                      <a:pt x="506" y="442"/>
                    </a:lnTo>
                    <a:lnTo>
                      <a:pt x="28" y="442"/>
                    </a:lnTo>
                    <a:lnTo>
                      <a:pt x="2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4" name="Freeform 520"/>
              <p:cNvSpPr/>
              <p:nvPr/>
            </p:nvSpPr>
            <p:spPr bwMode="auto">
              <a:xfrm>
                <a:off x="6274451" y="3299550"/>
                <a:ext cx="313757" cy="281299"/>
              </a:xfrm>
              <a:custGeom>
                <a:avLst/>
                <a:gdLst>
                  <a:gd name="T0" fmla="*/ 161 w 184"/>
                  <a:gd name="T1" fmla="*/ 20 h 165"/>
                  <a:gd name="T2" fmla="*/ 119 w 184"/>
                  <a:gd name="T3" fmla="*/ 0 h 165"/>
                  <a:gd name="T4" fmla="*/ 92 w 184"/>
                  <a:gd name="T5" fmla="*/ 11 h 165"/>
                  <a:gd name="T6" fmla="*/ 114 w 184"/>
                  <a:gd name="T7" fmla="*/ 90 h 165"/>
                  <a:gd name="T8" fmla="*/ 92 w 184"/>
                  <a:gd name="T9" fmla="*/ 122 h 165"/>
                  <a:gd name="T10" fmla="*/ 70 w 184"/>
                  <a:gd name="T11" fmla="*/ 90 h 165"/>
                  <a:gd name="T12" fmla="*/ 92 w 184"/>
                  <a:gd name="T13" fmla="*/ 11 h 165"/>
                  <a:gd name="T14" fmla="*/ 65 w 184"/>
                  <a:gd name="T15" fmla="*/ 0 h 165"/>
                  <a:gd name="T16" fmla="*/ 0 w 184"/>
                  <a:gd name="T17" fmla="*/ 65 h 165"/>
                  <a:gd name="T18" fmla="*/ 0 w 184"/>
                  <a:gd name="T19" fmla="*/ 135 h 165"/>
                  <a:gd name="T20" fmla="*/ 84 w 184"/>
                  <a:gd name="T21" fmla="*/ 165 h 165"/>
                  <a:gd name="T22" fmla="*/ 100 w 184"/>
                  <a:gd name="T23" fmla="*/ 165 h 165"/>
                  <a:gd name="T24" fmla="*/ 184 w 184"/>
                  <a:gd name="T25" fmla="*/ 135 h 165"/>
                  <a:gd name="T26" fmla="*/ 184 w 184"/>
                  <a:gd name="T27" fmla="*/ 65 h 165"/>
                  <a:gd name="T28" fmla="*/ 161 w 184"/>
                  <a:gd name="T29" fmla="*/ 2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 h="165">
                    <a:moveTo>
                      <a:pt x="161" y="20"/>
                    </a:moveTo>
                    <a:cubicBezTo>
                      <a:pt x="148" y="10"/>
                      <a:pt x="132" y="4"/>
                      <a:pt x="119" y="0"/>
                    </a:cubicBezTo>
                    <a:cubicBezTo>
                      <a:pt x="92" y="11"/>
                      <a:pt x="92" y="11"/>
                      <a:pt x="92" y="11"/>
                    </a:cubicBezTo>
                    <a:cubicBezTo>
                      <a:pt x="114" y="90"/>
                      <a:pt x="114" y="90"/>
                      <a:pt x="114" y="90"/>
                    </a:cubicBezTo>
                    <a:cubicBezTo>
                      <a:pt x="92" y="122"/>
                      <a:pt x="92" y="122"/>
                      <a:pt x="92" y="122"/>
                    </a:cubicBezTo>
                    <a:cubicBezTo>
                      <a:pt x="70" y="90"/>
                      <a:pt x="70" y="90"/>
                      <a:pt x="70" y="90"/>
                    </a:cubicBezTo>
                    <a:cubicBezTo>
                      <a:pt x="92" y="11"/>
                      <a:pt x="92" y="11"/>
                      <a:pt x="92" y="11"/>
                    </a:cubicBezTo>
                    <a:cubicBezTo>
                      <a:pt x="65" y="0"/>
                      <a:pt x="65" y="0"/>
                      <a:pt x="65" y="0"/>
                    </a:cubicBezTo>
                    <a:cubicBezTo>
                      <a:pt x="40" y="7"/>
                      <a:pt x="0" y="24"/>
                      <a:pt x="0" y="65"/>
                    </a:cubicBezTo>
                    <a:cubicBezTo>
                      <a:pt x="0" y="124"/>
                      <a:pt x="0" y="135"/>
                      <a:pt x="0" y="135"/>
                    </a:cubicBezTo>
                    <a:cubicBezTo>
                      <a:pt x="0" y="135"/>
                      <a:pt x="3" y="165"/>
                      <a:pt x="84" y="165"/>
                    </a:cubicBezTo>
                    <a:cubicBezTo>
                      <a:pt x="100" y="165"/>
                      <a:pt x="100" y="165"/>
                      <a:pt x="100" y="165"/>
                    </a:cubicBezTo>
                    <a:cubicBezTo>
                      <a:pt x="182" y="165"/>
                      <a:pt x="184" y="135"/>
                      <a:pt x="184" y="135"/>
                    </a:cubicBezTo>
                    <a:cubicBezTo>
                      <a:pt x="184" y="135"/>
                      <a:pt x="184" y="124"/>
                      <a:pt x="184" y="65"/>
                    </a:cubicBezTo>
                    <a:cubicBezTo>
                      <a:pt x="184" y="44"/>
                      <a:pt x="174" y="30"/>
                      <a:pt x="1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35" name="Oval 521"/>
              <p:cNvSpPr>
                <a:spLocks noChangeArrowheads="1"/>
              </p:cNvSpPr>
              <p:nvPr/>
            </p:nvSpPr>
            <p:spPr bwMode="auto">
              <a:xfrm>
                <a:off x="6353071" y="3104083"/>
                <a:ext cx="156518" cy="1824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grpSp>
        <p:grpSp>
          <p:nvGrpSpPr>
            <p:cNvPr id="13" name="组合 12"/>
            <p:cNvGrpSpPr/>
            <p:nvPr/>
          </p:nvGrpSpPr>
          <p:grpSpPr>
            <a:xfrm>
              <a:off x="5454646" y="3802192"/>
              <a:ext cx="267283" cy="265263"/>
              <a:chOff x="7078908" y="5461438"/>
              <a:chExt cx="430461" cy="427208"/>
            </a:xfrm>
            <a:solidFill>
              <a:schemeClr val="bg1"/>
            </a:solidFill>
          </p:grpSpPr>
          <p:sp>
            <p:nvSpPr>
              <p:cNvPr id="24"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5"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grpSp>
        <p:grpSp>
          <p:nvGrpSpPr>
            <p:cNvPr id="14" name="组合 13"/>
            <p:cNvGrpSpPr/>
            <p:nvPr/>
          </p:nvGrpSpPr>
          <p:grpSpPr>
            <a:xfrm>
              <a:off x="5108240" y="2342027"/>
              <a:ext cx="292866" cy="257857"/>
              <a:chOff x="7089751" y="4287159"/>
              <a:chExt cx="471664" cy="415282"/>
            </a:xfrm>
            <a:solidFill>
              <a:schemeClr val="bg1"/>
            </a:solidFill>
          </p:grpSpPr>
          <p:sp>
            <p:nvSpPr>
              <p:cNvPr id="22" name="Freeform 238"/>
              <p:cNvSpPr>
                <a:spLocks noEditPoints="1"/>
              </p:cNvSpPr>
              <p:nvPr/>
            </p:nvSpPr>
            <p:spPr bwMode="auto">
              <a:xfrm>
                <a:off x="7089751" y="4287159"/>
                <a:ext cx="438051" cy="389258"/>
              </a:xfrm>
              <a:custGeom>
                <a:avLst/>
                <a:gdLst>
                  <a:gd name="T0" fmla="*/ 112 w 171"/>
                  <a:gd name="T1" fmla="*/ 141 h 152"/>
                  <a:gd name="T2" fmla="*/ 11 w 171"/>
                  <a:gd name="T3" fmla="*/ 141 h 152"/>
                  <a:gd name="T4" fmla="*/ 11 w 171"/>
                  <a:gd name="T5" fmla="*/ 38 h 152"/>
                  <a:gd name="T6" fmla="*/ 160 w 171"/>
                  <a:gd name="T7" fmla="*/ 38 h 152"/>
                  <a:gd name="T8" fmla="*/ 160 w 171"/>
                  <a:gd name="T9" fmla="*/ 106 h 152"/>
                  <a:gd name="T10" fmla="*/ 171 w 171"/>
                  <a:gd name="T11" fmla="*/ 113 h 152"/>
                  <a:gd name="T12" fmla="*/ 171 w 171"/>
                  <a:gd name="T13" fmla="*/ 5 h 152"/>
                  <a:gd name="T14" fmla="*/ 166 w 171"/>
                  <a:gd name="T15" fmla="*/ 0 h 152"/>
                  <a:gd name="T16" fmla="*/ 6 w 171"/>
                  <a:gd name="T17" fmla="*/ 0 h 152"/>
                  <a:gd name="T18" fmla="*/ 0 w 171"/>
                  <a:gd name="T19" fmla="*/ 5 h 152"/>
                  <a:gd name="T20" fmla="*/ 0 w 171"/>
                  <a:gd name="T21" fmla="*/ 146 h 152"/>
                  <a:gd name="T22" fmla="*/ 6 w 171"/>
                  <a:gd name="T23" fmla="*/ 152 h 152"/>
                  <a:gd name="T24" fmla="*/ 128 w 171"/>
                  <a:gd name="T25" fmla="*/ 152 h 152"/>
                  <a:gd name="T26" fmla="*/ 112 w 171"/>
                  <a:gd name="T27" fmla="*/ 141 h 152"/>
                  <a:gd name="T28" fmla="*/ 153 w 171"/>
                  <a:gd name="T29" fmla="*/ 12 h 152"/>
                  <a:gd name="T30" fmla="*/ 160 w 171"/>
                  <a:gd name="T31" fmla="*/ 19 h 152"/>
                  <a:gd name="T32" fmla="*/ 153 w 171"/>
                  <a:gd name="T33" fmla="*/ 26 h 152"/>
                  <a:gd name="T34" fmla="*/ 146 w 171"/>
                  <a:gd name="T35" fmla="*/ 19 h 152"/>
                  <a:gd name="T36" fmla="*/ 153 w 171"/>
                  <a:gd name="T37" fmla="*/ 12 h 152"/>
                  <a:gd name="T38" fmla="*/ 132 w 171"/>
                  <a:gd name="T39" fmla="*/ 12 h 152"/>
                  <a:gd name="T40" fmla="*/ 139 w 171"/>
                  <a:gd name="T41" fmla="*/ 19 h 152"/>
                  <a:gd name="T42" fmla="*/ 132 w 171"/>
                  <a:gd name="T43" fmla="*/ 26 h 152"/>
                  <a:gd name="T44" fmla="*/ 124 w 171"/>
                  <a:gd name="T45" fmla="*/ 19 h 152"/>
                  <a:gd name="T46" fmla="*/ 132 w 171"/>
                  <a:gd name="T47" fmla="*/ 12 h 152"/>
                  <a:gd name="T48" fmla="*/ 110 w 171"/>
                  <a:gd name="T49" fmla="*/ 12 h 152"/>
                  <a:gd name="T50" fmla="*/ 118 w 171"/>
                  <a:gd name="T51" fmla="*/ 19 h 152"/>
                  <a:gd name="T52" fmla="*/ 110 w 171"/>
                  <a:gd name="T53" fmla="*/ 26 h 152"/>
                  <a:gd name="T54" fmla="*/ 103 w 171"/>
                  <a:gd name="T55" fmla="*/ 19 h 152"/>
                  <a:gd name="T56" fmla="*/ 110 w 171"/>
                  <a:gd name="T5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12" y="141"/>
                    </a:moveTo>
                    <a:cubicBezTo>
                      <a:pt x="11" y="141"/>
                      <a:pt x="11" y="141"/>
                      <a:pt x="11" y="141"/>
                    </a:cubicBezTo>
                    <a:cubicBezTo>
                      <a:pt x="11" y="38"/>
                      <a:pt x="11" y="38"/>
                      <a:pt x="11" y="38"/>
                    </a:cubicBezTo>
                    <a:cubicBezTo>
                      <a:pt x="160" y="38"/>
                      <a:pt x="160" y="38"/>
                      <a:pt x="160" y="38"/>
                    </a:cubicBezTo>
                    <a:cubicBezTo>
                      <a:pt x="160" y="106"/>
                      <a:pt x="160" y="106"/>
                      <a:pt x="160" y="106"/>
                    </a:cubicBezTo>
                    <a:cubicBezTo>
                      <a:pt x="171" y="113"/>
                      <a:pt x="171" y="113"/>
                      <a:pt x="171" y="113"/>
                    </a:cubicBezTo>
                    <a:cubicBezTo>
                      <a:pt x="171" y="5"/>
                      <a:pt x="171" y="5"/>
                      <a:pt x="171" y="5"/>
                    </a:cubicBezTo>
                    <a:cubicBezTo>
                      <a:pt x="171" y="2"/>
                      <a:pt x="169" y="0"/>
                      <a:pt x="166" y="0"/>
                    </a:cubicBezTo>
                    <a:cubicBezTo>
                      <a:pt x="6" y="0"/>
                      <a:pt x="6" y="0"/>
                      <a:pt x="6" y="0"/>
                    </a:cubicBezTo>
                    <a:cubicBezTo>
                      <a:pt x="3" y="0"/>
                      <a:pt x="0" y="2"/>
                      <a:pt x="0" y="5"/>
                    </a:cubicBezTo>
                    <a:cubicBezTo>
                      <a:pt x="0" y="146"/>
                      <a:pt x="0" y="146"/>
                      <a:pt x="0" y="146"/>
                    </a:cubicBezTo>
                    <a:cubicBezTo>
                      <a:pt x="0" y="149"/>
                      <a:pt x="3" y="152"/>
                      <a:pt x="6" y="152"/>
                    </a:cubicBezTo>
                    <a:cubicBezTo>
                      <a:pt x="128" y="152"/>
                      <a:pt x="128" y="152"/>
                      <a:pt x="128" y="152"/>
                    </a:cubicBezTo>
                    <a:lnTo>
                      <a:pt x="112" y="141"/>
                    </a:lnTo>
                    <a:close/>
                    <a:moveTo>
                      <a:pt x="153" y="12"/>
                    </a:moveTo>
                    <a:cubicBezTo>
                      <a:pt x="157" y="12"/>
                      <a:pt x="160" y="15"/>
                      <a:pt x="160" y="19"/>
                    </a:cubicBezTo>
                    <a:cubicBezTo>
                      <a:pt x="160" y="23"/>
                      <a:pt x="157" y="26"/>
                      <a:pt x="153" y="26"/>
                    </a:cubicBezTo>
                    <a:cubicBezTo>
                      <a:pt x="149" y="26"/>
                      <a:pt x="146" y="23"/>
                      <a:pt x="146" y="19"/>
                    </a:cubicBezTo>
                    <a:cubicBezTo>
                      <a:pt x="146" y="15"/>
                      <a:pt x="149" y="12"/>
                      <a:pt x="153" y="12"/>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3" name="Freeform 239"/>
              <p:cNvSpPr/>
              <p:nvPr/>
            </p:nvSpPr>
            <p:spPr bwMode="auto">
              <a:xfrm>
                <a:off x="7219865" y="4430285"/>
                <a:ext cx="341550" cy="272156"/>
              </a:xfrm>
              <a:custGeom>
                <a:avLst/>
                <a:gdLst>
                  <a:gd name="T0" fmla="*/ 132 w 133"/>
                  <a:gd name="T1" fmla="*/ 80 h 106"/>
                  <a:gd name="T2" fmla="*/ 128 w 133"/>
                  <a:gd name="T3" fmla="*/ 73 h 106"/>
                  <a:gd name="T4" fmla="*/ 66 w 133"/>
                  <a:gd name="T5" fmla="*/ 35 h 106"/>
                  <a:gd name="T6" fmla="*/ 51 w 133"/>
                  <a:gd name="T7" fmla="*/ 7 h 106"/>
                  <a:gd name="T8" fmla="*/ 16 w 133"/>
                  <a:gd name="T9" fmla="*/ 7 h 106"/>
                  <a:gd name="T10" fmla="*/ 37 w 133"/>
                  <a:gd name="T11" fmla="*/ 21 h 106"/>
                  <a:gd name="T12" fmla="*/ 38 w 133"/>
                  <a:gd name="T13" fmla="*/ 26 h 106"/>
                  <a:gd name="T14" fmla="*/ 29 w 133"/>
                  <a:gd name="T15" fmla="*/ 41 h 106"/>
                  <a:gd name="T16" fmla="*/ 23 w 133"/>
                  <a:gd name="T17" fmla="*/ 42 h 106"/>
                  <a:gd name="T18" fmla="*/ 2 w 133"/>
                  <a:gd name="T19" fmla="*/ 29 h 106"/>
                  <a:gd name="T20" fmla="*/ 16 w 133"/>
                  <a:gd name="T21" fmla="*/ 61 h 106"/>
                  <a:gd name="T22" fmla="*/ 48 w 133"/>
                  <a:gd name="T23" fmla="*/ 63 h 106"/>
                  <a:gd name="T24" fmla="*/ 109 w 133"/>
                  <a:gd name="T25" fmla="*/ 104 h 106"/>
                  <a:gd name="T26" fmla="*/ 117 w 133"/>
                  <a:gd name="T27" fmla="*/ 105 h 106"/>
                  <a:gd name="T28" fmla="*/ 132 w 133"/>
                  <a:gd name="T29"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06">
                    <a:moveTo>
                      <a:pt x="132" y="80"/>
                    </a:moveTo>
                    <a:cubicBezTo>
                      <a:pt x="132" y="78"/>
                      <a:pt x="130" y="75"/>
                      <a:pt x="128" y="73"/>
                    </a:cubicBezTo>
                    <a:cubicBezTo>
                      <a:pt x="108" y="61"/>
                      <a:pt x="87" y="48"/>
                      <a:pt x="66" y="35"/>
                    </a:cubicBezTo>
                    <a:cubicBezTo>
                      <a:pt x="66" y="24"/>
                      <a:pt x="61" y="13"/>
                      <a:pt x="51" y="7"/>
                    </a:cubicBezTo>
                    <a:cubicBezTo>
                      <a:pt x="40" y="0"/>
                      <a:pt x="26" y="0"/>
                      <a:pt x="16" y="7"/>
                    </a:cubicBezTo>
                    <a:cubicBezTo>
                      <a:pt x="37" y="21"/>
                      <a:pt x="37" y="21"/>
                      <a:pt x="37" y="21"/>
                    </a:cubicBezTo>
                    <a:cubicBezTo>
                      <a:pt x="39" y="22"/>
                      <a:pt x="39" y="25"/>
                      <a:pt x="38" y="26"/>
                    </a:cubicBezTo>
                    <a:cubicBezTo>
                      <a:pt x="29" y="41"/>
                      <a:pt x="29" y="41"/>
                      <a:pt x="29" y="41"/>
                    </a:cubicBezTo>
                    <a:cubicBezTo>
                      <a:pt x="27" y="43"/>
                      <a:pt x="25" y="43"/>
                      <a:pt x="23" y="42"/>
                    </a:cubicBezTo>
                    <a:cubicBezTo>
                      <a:pt x="2" y="29"/>
                      <a:pt x="2" y="29"/>
                      <a:pt x="2" y="29"/>
                    </a:cubicBezTo>
                    <a:cubicBezTo>
                      <a:pt x="0" y="41"/>
                      <a:pt x="5" y="54"/>
                      <a:pt x="16" y="61"/>
                    </a:cubicBezTo>
                    <a:cubicBezTo>
                      <a:pt x="26" y="68"/>
                      <a:pt x="38" y="68"/>
                      <a:pt x="48" y="63"/>
                    </a:cubicBezTo>
                    <a:cubicBezTo>
                      <a:pt x="68" y="77"/>
                      <a:pt x="88" y="90"/>
                      <a:pt x="109" y="104"/>
                    </a:cubicBezTo>
                    <a:cubicBezTo>
                      <a:pt x="110" y="105"/>
                      <a:pt x="114" y="106"/>
                      <a:pt x="117" y="105"/>
                    </a:cubicBezTo>
                    <a:cubicBezTo>
                      <a:pt x="126" y="101"/>
                      <a:pt x="133" y="91"/>
                      <a:pt x="132"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grpSp>
        <p:grpSp>
          <p:nvGrpSpPr>
            <p:cNvPr id="15" name="组合 14"/>
            <p:cNvGrpSpPr/>
            <p:nvPr/>
          </p:nvGrpSpPr>
          <p:grpSpPr>
            <a:xfrm>
              <a:off x="5081344" y="5263737"/>
              <a:ext cx="307005" cy="292866"/>
              <a:chOff x="8145843" y="5425657"/>
              <a:chExt cx="494435" cy="471664"/>
            </a:xfrm>
            <a:solidFill>
              <a:schemeClr val="bg1"/>
            </a:solidFill>
          </p:grpSpPr>
          <p:sp>
            <p:nvSpPr>
              <p:cNvPr id="16"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17"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1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19"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0"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sp>
            <p:nvSpPr>
              <p:cNvPr id="21"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ED9D8"/>
                  </a:solidFill>
                  <a:effectLst/>
                  <a:uLnTx/>
                  <a:uFillTx/>
                  <a:latin typeface="思源黑体 CN Normal" panose="020B0400000000000000" pitchFamily="34" charset="-122"/>
                  <a:ea typeface="思源黑体 CN Normal" panose="020B04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3563332" cy="685256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a:off x="5883895" y="-5883895"/>
            <a:ext cx="424208" cy="12191999"/>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flipH="1" flipV="1">
            <a:off x="5883896" y="549896"/>
            <a:ext cx="424208" cy="12191999"/>
          </a:xfrm>
          <a:prstGeom prst="rect">
            <a:avLst/>
          </a:prstGeom>
        </p:spPr>
      </p:pic>
      <p:sp>
        <p:nvSpPr>
          <p:cNvPr id="4" name="矩形 3"/>
          <p:cNvSpPr/>
          <p:nvPr/>
        </p:nvSpPr>
        <p:spPr>
          <a:xfrm>
            <a:off x="5349240" y="0"/>
            <a:ext cx="4416819" cy="685800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31700" y="2267930"/>
            <a:ext cx="3374515" cy="2022243"/>
            <a:chOff x="5731700" y="2267930"/>
            <a:chExt cx="3374515" cy="2022243"/>
          </a:xfrm>
        </p:grpSpPr>
        <p:grpSp>
          <p:nvGrpSpPr>
            <p:cNvPr id="3" name="组合 2"/>
            <p:cNvGrpSpPr/>
            <p:nvPr/>
          </p:nvGrpSpPr>
          <p:grpSpPr>
            <a:xfrm>
              <a:off x="5802129" y="3302624"/>
              <a:ext cx="3233660" cy="987549"/>
              <a:chOff x="5872556" y="3029246"/>
              <a:chExt cx="3233660" cy="987549"/>
            </a:xfrm>
          </p:grpSpPr>
          <p:sp>
            <p:nvSpPr>
              <p:cNvPr id="9" name="文本框 8"/>
              <p:cNvSpPr txBox="1"/>
              <p:nvPr/>
            </p:nvSpPr>
            <p:spPr>
              <a:xfrm>
                <a:off x="5872556" y="3029246"/>
                <a:ext cx="3233660" cy="584775"/>
              </a:xfrm>
              <a:prstGeom prst="rect">
                <a:avLst/>
              </a:prstGeom>
              <a:noFill/>
            </p:spPr>
            <p:txBody>
              <a:bodyPr wrap="square" rtlCol="0">
                <a:spAutoFit/>
              </a:bodyPr>
              <a:lstStyle/>
              <a:p>
                <a:pPr algn="ctr">
                  <a:defRPr/>
                </a:pPr>
                <a:r>
                  <a:rPr lang="zh-CN" altLang="en-US"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0" name="文本框 9"/>
              <p:cNvSpPr txBox="1"/>
              <p:nvPr/>
            </p:nvSpPr>
            <p:spPr>
              <a:xfrm>
                <a:off x="6017957" y="3616685"/>
                <a:ext cx="2942857" cy="400110"/>
              </a:xfrm>
              <a:prstGeom prst="rect">
                <a:avLst/>
              </a:prstGeom>
              <a:noFill/>
            </p:spPr>
            <p:txBody>
              <a:bodyPr wrap="none" rtlCol="0">
                <a:spAutoFit/>
              </a:bodyPr>
              <a:lstStyle/>
              <a:p>
                <a:pPr algn="ctr">
                  <a:defRPr/>
                </a:pPr>
                <a:r>
                  <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grpSp>
        <p:sp>
          <p:nvSpPr>
            <p:cNvPr id="11" name="文本框 10"/>
            <p:cNvSpPr txBox="1"/>
            <p:nvPr/>
          </p:nvSpPr>
          <p:spPr>
            <a:xfrm>
              <a:off x="5731700" y="2267930"/>
              <a:ext cx="3374515" cy="1015663"/>
            </a:xfrm>
            <a:prstGeom prst="rect">
              <a:avLst/>
            </a:prstGeom>
            <a:noFill/>
          </p:spPr>
          <p:txBody>
            <a:bodyPr wrap="none" rtlCol="0">
              <a:spAutoFit/>
            </a:bodyPr>
            <a:lstStyle/>
            <a:p>
              <a:pPr algn="ctr">
                <a:defRPr/>
              </a:pPr>
              <a:r>
                <a:rPr lang="en-US" altLang="zh-CN" sz="6000" b="1" spc="225" dirty="0" smtClean="0">
                  <a:solidFill>
                    <a:srgbClr val="EED9D8"/>
                  </a:solidFill>
                  <a:latin typeface="思源黑体 CN Normal" panose="020B0400000000000000" pitchFamily="34" charset="-122"/>
                  <a:ea typeface="思源黑体 CN Normal" panose="020B0400000000000000" pitchFamily="34" charset="-122"/>
                </a:rPr>
                <a:t>PART 04</a:t>
              </a:r>
              <a:endParaRPr lang="zh-CN" altLang="en-US" sz="6000" b="1" spc="225"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18589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nvGrpSpPr>
        <p:grpSpPr>
          <a:xfrm>
            <a:off x="1659189" y="1456776"/>
            <a:ext cx="8873622" cy="4258919"/>
            <a:chOff x="4190728" y="1764000"/>
            <a:chExt cx="7314913" cy="3510812"/>
          </a:xfrm>
        </p:grpSpPr>
        <p:sp>
          <p:nvSpPr>
            <p:cNvPr id="17" name="iṩlïḓê"/>
            <p:cNvSpPr/>
            <p:nvPr/>
          </p:nvSpPr>
          <p:spPr>
            <a:xfrm>
              <a:off x="4208225" y="1764000"/>
              <a:ext cx="2131585" cy="211947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微软雅黑" panose="020B0503020204020204" charset="-122"/>
                <a:ea typeface="微软雅黑" panose="020B0503020204020204" charset="-122"/>
                <a:cs typeface="+mn-ea"/>
                <a:sym typeface="+mn-lt"/>
              </a:endParaRPr>
            </a:p>
          </p:txBody>
        </p:sp>
        <p:sp>
          <p:nvSpPr>
            <p:cNvPr id="18" name="î$ľidé"/>
            <p:cNvSpPr/>
            <p:nvPr/>
          </p:nvSpPr>
          <p:spPr>
            <a:xfrm>
              <a:off x="4208224" y="1764000"/>
              <a:ext cx="2131585" cy="377896"/>
            </a:xfrm>
            <a:prstGeom prst="rect">
              <a:avLst/>
            </a:prstGeom>
            <a:solidFill>
              <a:srgbClr val="CC8D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600" b="1" dirty="0">
                <a:latin typeface="微软雅黑" panose="020B0503020204020204" charset="-122"/>
                <a:ea typeface="微软雅黑" panose="020B0503020204020204" charset="-122"/>
                <a:cs typeface="+mn-ea"/>
                <a:sym typeface="+mn-lt"/>
              </a:endParaRPr>
            </a:p>
          </p:txBody>
        </p:sp>
        <p:sp>
          <p:nvSpPr>
            <p:cNvPr id="19" name="îšľïḑe"/>
            <p:cNvSpPr txBox="1"/>
            <p:nvPr/>
          </p:nvSpPr>
          <p:spPr>
            <a:xfrm>
              <a:off x="4190728" y="4146067"/>
              <a:ext cx="2203595" cy="1128745"/>
            </a:xfrm>
            <a:prstGeom prst="rect">
              <a:avLst/>
            </a:prstGeom>
            <a:solidFill>
              <a:srgbClr val="CC8D8A"/>
            </a:solid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endParaRPr lang="en-US" altLang="zh-CN" sz="900" dirty="0">
                <a:solidFill>
                  <a:schemeClr val="bg1"/>
                </a:solidFill>
                <a:latin typeface="微软雅黑" panose="020B0503020204020204" charset="-122"/>
                <a:ea typeface="微软雅黑" panose="020B0503020204020204" charset="-122"/>
                <a:cs typeface="+mn-ea"/>
                <a:sym typeface="+mn-lt"/>
              </a:endParaRPr>
            </a:p>
          </p:txBody>
        </p:sp>
        <p:sp>
          <p:nvSpPr>
            <p:cNvPr id="20" name="îsḷîḓe"/>
            <p:cNvSpPr/>
            <p:nvPr/>
          </p:nvSpPr>
          <p:spPr>
            <a:xfrm>
              <a:off x="6775894" y="1769665"/>
              <a:ext cx="2131585" cy="211947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微软雅黑" panose="020B0503020204020204" charset="-122"/>
                <a:ea typeface="微软雅黑" panose="020B0503020204020204" charset="-122"/>
                <a:cs typeface="+mn-ea"/>
                <a:sym typeface="+mn-lt"/>
              </a:endParaRPr>
            </a:p>
          </p:txBody>
        </p:sp>
        <p:sp>
          <p:nvSpPr>
            <p:cNvPr id="21" name="iŝľíde"/>
            <p:cNvSpPr/>
            <p:nvPr/>
          </p:nvSpPr>
          <p:spPr>
            <a:xfrm>
              <a:off x="6775893" y="1769665"/>
              <a:ext cx="2131585" cy="377896"/>
            </a:xfrm>
            <a:prstGeom prst="rect">
              <a:avLst/>
            </a:prstGeom>
            <a:solidFill>
              <a:srgbClr val="3B3838">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600" b="1" dirty="0">
                <a:latin typeface="微软雅黑" panose="020B0503020204020204" charset="-122"/>
                <a:ea typeface="微软雅黑" panose="020B0503020204020204" charset="-122"/>
                <a:cs typeface="+mn-ea"/>
                <a:sym typeface="+mn-lt"/>
              </a:endParaRPr>
            </a:p>
          </p:txBody>
        </p:sp>
        <p:sp>
          <p:nvSpPr>
            <p:cNvPr id="22" name="išḻíḑê"/>
            <p:cNvSpPr txBox="1"/>
            <p:nvPr/>
          </p:nvSpPr>
          <p:spPr>
            <a:xfrm>
              <a:off x="6739887" y="4146067"/>
              <a:ext cx="2203595" cy="1128745"/>
            </a:xfrm>
            <a:prstGeom prst="rect">
              <a:avLst/>
            </a:prstGeom>
            <a:solidFill>
              <a:srgbClr val="3B3838">
                <a:alpha val="70000"/>
              </a:srgbClr>
            </a:solid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endParaRPr lang="en-US" altLang="zh-CN" sz="900" dirty="0">
                <a:solidFill>
                  <a:schemeClr val="bg1"/>
                </a:solidFill>
                <a:latin typeface="微软雅黑" panose="020B0503020204020204" charset="-122"/>
                <a:ea typeface="微软雅黑" panose="020B0503020204020204" charset="-122"/>
                <a:cs typeface="+mn-ea"/>
                <a:sym typeface="+mn-lt"/>
              </a:endParaRPr>
            </a:p>
          </p:txBody>
        </p:sp>
        <p:sp>
          <p:nvSpPr>
            <p:cNvPr id="23" name="îŝ1íḑé"/>
            <p:cNvSpPr/>
            <p:nvPr/>
          </p:nvSpPr>
          <p:spPr>
            <a:xfrm>
              <a:off x="9338053" y="1764000"/>
              <a:ext cx="2131585" cy="21194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微软雅黑" panose="020B0503020204020204" charset="-122"/>
                <a:ea typeface="微软雅黑" panose="020B0503020204020204" charset="-122"/>
                <a:cs typeface="+mn-ea"/>
                <a:sym typeface="+mn-lt"/>
              </a:endParaRPr>
            </a:p>
          </p:txBody>
        </p:sp>
        <p:sp>
          <p:nvSpPr>
            <p:cNvPr id="24" name="ïsliďe"/>
            <p:cNvSpPr/>
            <p:nvPr/>
          </p:nvSpPr>
          <p:spPr>
            <a:xfrm>
              <a:off x="9338052" y="1764000"/>
              <a:ext cx="2131585" cy="377896"/>
            </a:xfrm>
            <a:prstGeom prst="rect">
              <a:avLst/>
            </a:prstGeom>
            <a:solidFill>
              <a:srgbClr val="CC8D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600" b="1" dirty="0">
                <a:latin typeface="微软雅黑" panose="020B0503020204020204" charset="-122"/>
                <a:ea typeface="微软雅黑" panose="020B0503020204020204" charset="-122"/>
                <a:cs typeface="+mn-ea"/>
                <a:sym typeface="+mn-lt"/>
              </a:endParaRPr>
            </a:p>
          </p:txBody>
        </p:sp>
        <p:sp>
          <p:nvSpPr>
            <p:cNvPr id="25" name="íṩḷiḓe"/>
            <p:cNvSpPr txBox="1"/>
            <p:nvPr/>
          </p:nvSpPr>
          <p:spPr>
            <a:xfrm>
              <a:off x="9302046" y="4146067"/>
              <a:ext cx="2203595" cy="1128745"/>
            </a:xfrm>
            <a:prstGeom prst="rect">
              <a:avLst/>
            </a:prstGeom>
            <a:solidFill>
              <a:srgbClr val="CC8D8A"/>
            </a:solid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endParaRPr lang="en-US" altLang="zh-CN" sz="900" dirty="0">
                <a:solidFill>
                  <a:schemeClr val="bg1"/>
                </a:solidFill>
                <a:latin typeface="微软雅黑" panose="020B0503020204020204" charset="-122"/>
                <a:ea typeface="微软雅黑" panose="020B0503020204020204" charset="-122"/>
                <a:cs typeface="+mn-ea"/>
                <a:sym typeface="+mn-lt"/>
              </a:endParaRPr>
            </a:p>
          </p:txBody>
        </p:sp>
      </p:grpSp>
      <p:grpSp>
        <p:nvGrpSpPr>
          <p:cNvPr id="26" name="组合 25"/>
          <p:cNvGrpSpPr/>
          <p:nvPr/>
        </p:nvGrpSpPr>
        <p:grpSpPr>
          <a:xfrm>
            <a:off x="1853385" y="1508276"/>
            <a:ext cx="2239852" cy="3984450"/>
            <a:chOff x="395939" y="3010074"/>
            <a:chExt cx="2239852" cy="3984450"/>
          </a:xfrm>
        </p:grpSpPr>
        <p:sp>
          <p:nvSpPr>
            <p:cNvPr id="27" name="TextBox 66"/>
            <p:cNvSpPr txBox="1"/>
            <p:nvPr/>
          </p:nvSpPr>
          <p:spPr>
            <a:xfrm>
              <a:off x="793552" y="3010074"/>
              <a:ext cx="1444626" cy="386452"/>
            </a:xfrm>
            <a:prstGeom prst="rect">
              <a:avLst/>
            </a:prstGeom>
            <a:noFill/>
          </p:spPr>
          <p:txBody>
            <a:bodyPr wrap="none" rtlCol="0">
              <a:spAutoFit/>
            </a:bodyPr>
            <a:lstStyle/>
            <a:p>
              <a:pPr algn="r">
                <a:lnSpc>
                  <a:spcPct val="130000"/>
                </a:lnSpc>
              </a:pPr>
              <a:r>
                <a:rPr lang="zh-CN" altLang="en-US" sz="1600" b="1" dirty="0">
                  <a:solidFill>
                    <a:srgbClr val="182750"/>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182750"/>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8" name="Rectangle 67"/>
            <p:cNvSpPr/>
            <p:nvPr/>
          </p:nvSpPr>
          <p:spPr>
            <a:xfrm>
              <a:off x="395939" y="6071195"/>
              <a:ext cx="2239852" cy="923329"/>
            </a:xfrm>
            <a:prstGeom prst="rect">
              <a:avLst/>
            </a:prstGeom>
          </p:spPr>
          <p:txBody>
            <a:bodyPr wrap="square">
              <a:spAutoFit/>
            </a:bodyPr>
            <a:lstStyle/>
            <a:p>
              <a:pPr algn="ctr">
                <a:lnSpc>
                  <a:spcPct val="150000"/>
                </a:lnSpc>
              </a:pPr>
              <a:r>
                <a:rPr lang="zh-CN" altLang="en-US" sz="1200" dirty="0">
                  <a:solidFill>
                    <a:srgbClr val="182750"/>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182750"/>
                </a:solidFill>
                <a:latin typeface="思源黑体 CN Normal" panose="020B0400000000000000" pitchFamily="34" charset="-122"/>
                <a:ea typeface="思源黑体 CN Normal" panose="020B0400000000000000" pitchFamily="34" charset="-122"/>
              </a:endParaRPr>
            </a:p>
          </p:txBody>
        </p:sp>
      </p:grpSp>
      <p:grpSp>
        <p:nvGrpSpPr>
          <p:cNvPr id="29" name="组合 28"/>
          <p:cNvGrpSpPr/>
          <p:nvPr/>
        </p:nvGrpSpPr>
        <p:grpSpPr>
          <a:xfrm>
            <a:off x="4964847" y="1508276"/>
            <a:ext cx="2239852" cy="3984450"/>
            <a:chOff x="395939" y="3010074"/>
            <a:chExt cx="2239852" cy="3984450"/>
          </a:xfrm>
        </p:grpSpPr>
        <p:sp>
          <p:nvSpPr>
            <p:cNvPr id="30" name="TextBox 66"/>
            <p:cNvSpPr txBox="1"/>
            <p:nvPr/>
          </p:nvSpPr>
          <p:spPr>
            <a:xfrm>
              <a:off x="793552" y="3010074"/>
              <a:ext cx="1444626" cy="386452"/>
            </a:xfrm>
            <a:prstGeom prst="rect">
              <a:avLst/>
            </a:prstGeom>
            <a:noFill/>
          </p:spPr>
          <p:txBody>
            <a:bodyPr wrap="none" rtlCol="0">
              <a:spAutoFit/>
            </a:bodyPr>
            <a:lstStyle/>
            <a:p>
              <a:pPr algn="r">
                <a:lnSpc>
                  <a:spcPct val="130000"/>
                </a:lnSpc>
              </a:pPr>
              <a:r>
                <a:rPr lang="zh-CN" altLang="en-US" sz="1600" b="1" dirty="0">
                  <a:solidFill>
                    <a:srgbClr val="CC8D8A"/>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CC8D8A"/>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1" name="Rectangle 67"/>
            <p:cNvSpPr/>
            <p:nvPr/>
          </p:nvSpPr>
          <p:spPr>
            <a:xfrm>
              <a:off x="395939" y="6071195"/>
              <a:ext cx="2239852" cy="923329"/>
            </a:xfrm>
            <a:prstGeom prst="rect">
              <a:avLst/>
            </a:prstGeom>
          </p:spPr>
          <p:txBody>
            <a:bodyPr wrap="square">
              <a:spAutoFit/>
            </a:bodyPr>
            <a:lstStyle/>
            <a:p>
              <a:pPr algn="ctr">
                <a:lnSpc>
                  <a:spcPct val="150000"/>
                </a:lnSpc>
              </a:pPr>
              <a:r>
                <a:rPr lang="zh-CN" altLang="en-US" sz="1200" dirty="0">
                  <a:solidFill>
                    <a:srgbClr val="CC8D8A"/>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CC8D8A"/>
                </a:solidFill>
                <a:latin typeface="思源黑体 CN Normal" panose="020B0400000000000000" pitchFamily="34" charset="-122"/>
                <a:ea typeface="思源黑体 CN Normal" panose="020B0400000000000000" pitchFamily="34" charset="-122"/>
              </a:endParaRPr>
            </a:p>
          </p:txBody>
        </p:sp>
      </p:grpSp>
      <p:grpSp>
        <p:nvGrpSpPr>
          <p:cNvPr id="32" name="组合 31"/>
          <p:cNvGrpSpPr/>
          <p:nvPr/>
        </p:nvGrpSpPr>
        <p:grpSpPr>
          <a:xfrm>
            <a:off x="8076309" y="1508276"/>
            <a:ext cx="2239852" cy="3984450"/>
            <a:chOff x="395939" y="3010074"/>
            <a:chExt cx="2239852" cy="3984450"/>
          </a:xfrm>
        </p:grpSpPr>
        <p:sp>
          <p:nvSpPr>
            <p:cNvPr id="33" name="TextBox 66"/>
            <p:cNvSpPr txBox="1"/>
            <p:nvPr/>
          </p:nvSpPr>
          <p:spPr>
            <a:xfrm>
              <a:off x="793552" y="3010074"/>
              <a:ext cx="1444626" cy="386452"/>
            </a:xfrm>
            <a:prstGeom prst="rect">
              <a:avLst/>
            </a:prstGeom>
            <a:noFill/>
          </p:spPr>
          <p:txBody>
            <a:bodyPr wrap="none" rtlCol="0">
              <a:spAutoFit/>
            </a:bodyPr>
            <a:lstStyle/>
            <a:p>
              <a:pPr algn="r">
                <a:lnSpc>
                  <a:spcPct val="130000"/>
                </a:lnSpc>
              </a:pPr>
              <a:r>
                <a:rPr lang="zh-CN" altLang="en-US" sz="1600" b="1" dirty="0">
                  <a:solidFill>
                    <a:srgbClr val="182750"/>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182750"/>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4" name="Rectangle 67"/>
            <p:cNvSpPr/>
            <p:nvPr/>
          </p:nvSpPr>
          <p:spPr>
            <a:xfrm>
              <a:off x="395939" y="6071195"/>
              <a:ext cx="2239852" cy="923329"/>
            </a:xfrm>
            <a:prstGeom prst="rect">
              <a:avLst/>
            </a:prstGeom>
          </p:spPr>
          <p:txBody>
            <a:bodyPr wrap="square">
              <a:spAutoFit/>
            </a:bodyPr>
            <a:lstStyle/>
            <a:p>
              <a:pPr algn="ctr">
                <a:lnSpc>
                  <a:spcPct val="150000"/>
                </a:lnSpc>
              </a:pPr>
              <a:r>
                <a:rPr lang="zh-CN" altLang="en-US" sz="1200" dirty="0">
                  <a:solidFill>
                    <a:srgbClr val="182750"/>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182750"/>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randombar(horizontal)">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3563332" cy="685256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a:off x="5883895" y="-5883895"/>
            <a:ext cx="424208" cy="12191999"/>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flipH="1" flipV="1">
            <a:off x="5883896" y="549896"/>
            <a:ext cx="424208" cy="12191999"/>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436407" y="2484950"/>
            <a:ext cx="4160945" cy="4160945"/>
          </a:xfrm>
          <a:prstGeom prst="rect">
            <a:avLst/>
          </a:prstGeom>
        </p:spPr>
      </p:pic>
      <p:grpSp>
        <p:nvGrpSpPr>
          <p:cNvPr id="13" name="组合 12"/>
          <p:cNvGrpSpPr/>
          <p:nvPr/>
        </p:nvGrpSpPr>
        <p:grpSpPr>
          <a:xfrm>
            <a:off x="5718906" y="1701720"/>
            <a:ext cx="2818618" cy="3454560"/>
            <a:chOff x="5426675" y="1214926"/>
            <a:chExt cx="2818618" cy="3454560"/>
          </a:xfrm>
        </p:grpSpPr>
        <p:sp>
          <p:nvSpPr>
            <p:cNvPr id="14" name="文本框 13"/>
            <p:cNvSpPr txBox="1"/>
            <p:nvPr/>
          </p:nvSpPr>
          <p:spPr>
            <a:xfrm>
              <a:off x="6164787" y="1214926"/>
              <a:ext cx="1869743" cy="369332"/>
            </a:xfrm>
            <a:prstGeom prst="rect">
              <a:avLst/>
            </a:prstGeom>
            <a:noFill/>
          </p:spPr>
          <p:txBody>
            <a:bodyPr wrap="square" rtlCol="0">
              <a:spAutoFit/>
            </a:bodyPr>
            <a:lstStyle/>
            <a:p>
              <a:pPr>
                <a:defRPr/>
              </a:pPr>
              <a:r>
                <a:rPr lang="zh-CN" altLang="en-US"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5" name="文本框 14"/>
            <p:cNvSpPr txBox="1"/>
            <p:nvPr/>
          </p:nvSpPr>
          <p:spPr>
            <a:xfrm>
              <a:off x="6164787" y="1560595"/>
              <a:ext cx="2080506" cy="276999"/>
            </a:xfrm>
            <a:prstGeom prst="rect">
              <a:avLst/>
            </a:prstGeom>
            <a:noFill/>
          </p:spPr>
          <p:txBody>
            <a:bodyPr wrap="none" rtlCol="0">
              <a:spAutoFit/>
            </a:bodyPr>
            <a:lstStyle/>
            <a:p>
              <a:pPr>
                <a:defRPr/>
              </a:pPr>
              <a:r>
                <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6" name="文本框 15"/>
            <p:cNvSpPr txBox="1"/>
            <p:nvPr/>
          </p:nvSpPr>
          <p:spPr>
            <a:xfrm>
              <a:off x="5439471" y="1265425"/>
              <a:ext cx="668773" cy="553998"/>
            </a:xfrm>
            <a:prstGeom prst="rect">
              <a:avLst/>
            </a:prstGeom>
            <a:noFill/>
          </p:spPr>
          <p:txBody>
            <a:bodyPr wrap="none" rtlCol="0">
              <a:spAutoFit/>
            </a:bodyPr>
            <a:lstStyle/>
            <a:p>
              <a:pPr>
                <a:defRPr/>
              </a:pPr>
              <a:r>
                <a:rPr lang="en-US" altLang="zh-CN" sz="3000" spc="225" dirty="0">
                  <a:solidFill>
                    <a:srgbClr val="EED9D8"/>
                  </a:solidFill>
                  <a:latin typeface="思源黑体 CN Normal" panose="020B0400000000000000" pitchFamily="34" charset="-122"/>
                  <a:ea typeface="思源黑体 CN Normal" panose="020B0400000000000000" pitchFamily="34" charset="-122"/>
                </a:rPr>
                <a:t>01</a:t>
              </a:r>
              <a:endParaRPr lang="zh-CN" altLang="en-US" sz="3000" spc="225" dirty="0">
                <a:solidFill>
                  <a:srgbClr val="EED9D8"/>
                </a:solidFill>
                <a:latin typeface="思源黑体 CN Normal" panose="020B0400000000000000" pitchFamily="34" charset="-122"/>
                <a:ea typeface="思源黑体 CN Normal" panose="020B0400000000000000" pitchFamily="34" charset="-122"/>
              </a:endParaRPr>
            </a:p>
          </p:txBody>
        </p:sp>
        <p:sp>
          <p:nvSpPr>
            <p:cNvPr id="17" name="文本框 16"/>
            <p:cNvSpPr txBox="1"/>
            <p:nvPr/>
          </p:nvSpPr>
          <p:spPr>
            <a:xfrm>
              <a:off x="6164787" y="2174765"/>
              <a:ext cx="1869743" cy="369332"/>
            </a:xfrm>
            <a:prstGeom prst="rect">
              <a:avLst/>
            </a:prstGeom>
            <a:noFill/>
          </p:spPr>
          <p:txBody>
            <a:bodyPr wrap="square" rtlCol="0">
              <a:spAutoFit/>
            </a:bodyPr>
            <a:lstStyle/>
            <a:p>
              <a:pPr>
                <a:defRPr/>
              </a:pPr>
              <a:r>
                <a:rPr lang="zh-CN" altLang="en-US"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8" name="文本框 17"/>
            <p:cNvSpPr txBox="1"/>
            <p:nvPr/>
          </p:nvSpPr>
          <p:spPr>
            <a:xfrm>
              <a:off x="6164787" y="2520433"/>
              <a:ext cx="2080506" cy="276999"/>
            </a:xfrm>
            <a:prstGeom prst="rect">
              <a:avLst/>
            </a:prstGeom>
            <a:noFill/>
          </p:spPr>
          <p:txBody>
            <a:bodyPr wrap="none" rtlCol="0">
              <a:spAutoFit/>
            </a:bodyPr>
            <a:lstStyle/>
            <a:p>
              <a:pPr>
                <a:defRPr/>
              </a:pPr>
              <a:r>
                <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9" name="文本框 18"/>
            <p:cNvSpPr txBox="1"/>
            <p:nvPr/>
          </p:nvSpPr>
          <p:spPr>
            <a:xfrm>
              <a:off x="5430887" y="2232826"/>
              <a:ext cx="668773" cy="553998"/>
            </a:xfrm>
            <a:prstGeom prst="rect">
              <a:avLst/>
            </a:prstGeom>
            <a:noFill/>
          </p:spPr>
          <p:txBody>
            <a:bodyPr wrap="none" rtlCol="0">
              <a:spAutoFit/>
            </a:bodyPr>
            <a:lstStyle/>
            <a:p>
              <a:pPr>
                <a:defRPr/>
              </a:pPr>
              <a:r>
                <a:rPr lang="en-US" altLang="zh-CN" sz="3000" spc="225" dirty="0">
                  <a:solidFill>
                    <a:srgbClr val="EED9D8"/>
                  </a:solidFill>
                  <a:latin typeface="思源黑体 CN Normal" panose="020B0400000000000000" pitchFamily="34" charset="-122"/>
                  <a:ea typeface="思源黑体 CN Normal" panose="020B0400000000000000" pitchFamily="34" charset="-122"/>
                </a:rPr>
                <a:t>02</a:t>
              </a:r>
              <a:endParaRPr lang="zh-CN" altLang="en-US" sz="3000" spc="225" dirty="0">
                <a:solidFill>
                  <a:srgbClr val="EED9D8"/>
                </a:solidFill>
                <a:latin typeface="思源黑体 CN Normal" panose="020B0400000000000000" pitchFamily="34" charset="-122"/>
                <a:ea typeface="思源黑体 CN Normal" panose="020B0400000000000000" pitchFamily="34" charset="-122"/>
              </a:endParaRPr>
            </a:p>
          </p:txBody>
        </p:sp>
        <p:sp>
          <p:nvSpPr>
            <p:cNvPr id="20" name="文本框 19"/>
            <p:cNvSpPr txBox="1"/>
            <p:nvPr/>
          </p:nvSpPr>
          <p:spPr>
            <a:xfrm>
              <a:off x="6164787" y="3086978"/>
              <a:ext cx="1869743" cy="369332"/>
            </a:xfrm>
            <a:prstGeom prst="rect">
              <a:avLst/>
            </a:prstGeom>
            <a:noFill/>
          </p:spPr>
          <p:txBody>
            <a:bodyPr wrap="square" rtlCol="0">
              <a:spAutoFit/>
            </a:bodyPr>
            <a:lstStyle/>
            <a:p>
              <a:pPr>
                <a:defRPr/>
              </a:pPr>
              <a:r>
                <a:rPr lang="zh-CN" altLang="en-US"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21" name="文本框 20"/>
            <p:cNvSpPr txBox="1"/>
            <p:nvPr/>
          </p:nvSpPr>
          <p:spPr>
            <a:xfrm>
              <a:off x="6164787" y="3432647"/>
              <a:ext cx="2080506" cy="276999"/>
            </a:xfrm>
            <a:prstGeom prst="rect">
              <a:avLst/>
            </a:prstGeom>
            <a:noFill/>
          </p:spPr>
          <p:txBody>
            <a:bodyPr wrap="none" rtlCol="0">
              <a:spAutoFit/>
            </a:bodyPr>
            <a:lstStyle/>
            <a:p>
              <a:pPr>
                <a:defRPr/>
              </a:pPr>
              <a:r>
                <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22" name="文本框 21"/>
            <p:cNvSpPr txBox="1"/>
            <p:nvPr/>
          </p:nvSpPr>
          <p:spPr>
            <a:xfrm>
              <a:off x="5426675" y="3148986"/>
              <a:ext cx="668773" cy="553998"/>
            </a:xfrm>
            <a:prstGeom prst="rect">
              <a:avLst/>
            </a:prstGeom>
            <a:noFill/>
          </p:spPr>
          <p:txBody>
            <a:bodyPr wrap="none" rtlCol="0">
              <a:spAutoFit/>
            </a:bodyPr>
            <a:lstStyle/>
            <a:p>
              <a:pPr>
                <a:defRPr/>
              </a:pPr>
              <a:r>
                <a:rPr lang="en-US" altLang="zh-CN" sz="3000" spc="225" dirty="0">
                  <a:solidFill>
                    <a:srgbClr val="EED9D8"/>
                  </a:solidFill>
                  <a:latin typeface="思源黑体 CN Normal" panose="020B0400000000000000" pitchFamily="34" charset="-122"/>
                  <a:ea typeface="思源黑体 CN Normal" panose="020B0400000000000000" pitchFamily="34" charset="-122"/>
                </a:rPr>
                <a:t>03</a:t>
              </a:r>
              <a:endParaRPr lang="zh-CN" altLang="en-US" sz="3000" spc="225" dirty="0">
                <a:solidFill>
                  <a:srgbClr val="EED9D8"/>
                </a:solidFill>
                <a:latin typeface="思源黑体 CN Normal" panose="020B0400000000000000" pitchFamily="34" charset="-122"/>
                <a:ea typeface="思源黑体 CN Normal" panose="020B0400000000000000" pitchFamily="34" charset="-122"/>
              </a:endParaRPr>
            </a:p>
          </p:txBody>
        </p:sp>
        <p:sp>
          <p:nvSpPr>
            <p:cNvPr id="23" name="文本框 22"/>
            <p:cNvSpPr txBox="1"/>
            <p:nvPr/>
          </p:nvSpPr>
          <p:spPr>
            <a:xfrm>
              <a:off x="6164787" y="4046818"/>
              <a:ext cx="1869743" cy="369332"/>
            </a:xfrm>
            <a:prstGeom prst="rect">
              <a:avLst/>
            </a:prstGeom>
            <a:noFill/>
          </p:spPr>
          <p:txBody>
            <a:bodyPr wrap="square" rtlCol="0">
              <a:spAutoFit/>
            </a:bodyPr>
            <a:lstStyle/>
            <a:p>
              <a:pPr>
                <a:defRPr/>
              </a:pPr>
              <a:r>
                <a:rPr lang="zh-CN" altLang="en-US"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18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24" name="文本框 23"/>
            <p:cNvSpPr txBox="1"/>
            <p:nvPr/>
          </p:nvSpPr>
          <p:spPr>
            <a:xfrm>
              <a:off x="6164787" y="4392487"/>
              <a:ext cx="2080506" cy="276999"/>
            </a:xfrm>
            <a:prstGeom prst="rect">
              <a:avLst/>
            </a:prstGeom>
            <a:noFill/>
          </p:spPr>
          <p:txBody>
            <a:bodyPr wrap="none" rtlCol="0">
              <a:spAutoFit/>
            </a:bodyPr>
            <a:lstStyle/>
            <a:p>
              <a:pPr>
                <a:defRPr/>
              </a:pPr>
              <a:r>
                <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12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25" name="文本框 24"/>
            <p:cNvSpPr txBox="1"/>
            <p:nvPr/>
          </p:nvSpPr>
          <p:spPr>
            <a:xfrm>
              <a:off x="5426675" y="4101911"/>
              <a:ext cx="668773" cy="553998"/>
            </a:xfrm>
            <a:prstGeom prst="rect">
              <a:avLst/>
            </a:prstGeom>
            <a:noFill/>
          </p:spPr>
          <p:txBody>
            <a:bodyPr wrap="none" rtlCol="0">
              <a:spAutoFit/>
            </a:bodyPr>
            <a:lstStyle/>
            <a:p>
              <a:pPr>
                <a:defRPr/>
              </a:pPr>
              <a:r>
                <a:rPr lang="en-US" altLang="zh-CN" sz="3000" spc="225" dirty="0">
                  <a:solidFill>
                    <a:srgbClr val="EED9D8"/>
                  </a:solidFill>
                  <a:latin typeface="思源黑体 CN Normal" panose="020B0400000000000000" pitchFamily="34" charset="-122"/>
                  <a:ea typeface="思源黑体 CN Normal" panose="020B0400000000000000" pitchFamily="34" charset="-122"/>
                </a:rPr>
                <a:t>04</a:t>
              </a:r>
              <a:endParaRPr lang="zh-CN" altLang="en-US" sz="3000" spc="225" dirty="0">
                <a:solidFill>
                  <a:srgbClr val="EED9D8"/>
                </a:solidFill>
                <a:latin typeface="思源黑体 CN Normal" panose="020B0400000000000000" pitchFamily="34" charset="-122"/>
                <a:ea typeface="思源黑体 CN Normal" panose="020B0400000000000000" pitchFamily="34" charset="-122"/>
              </a:endParaRPr>
            </a:p>
          </p:txBody>
        </p:sp>
      </p:grpSp>
      <p:sp>
        <p:nvSpPr>
          <p:cNvPr id="26" name="文本框 25"/>
          <p:cNvSpPr txBox="1"/>
          <p:nvPr/>
        </p:nvSpPr>
        <p:spPr>
          <a:xfrm>
            <a:off x="3712997" y="2654742"/>
            <a:ext cx="1169551" cy="1535036"/>
          </a:xfrm>
          <a:prstGeom prst="rect">
            <a:avLst/>
          </a:prstGeom>
          <a:noFill/>
        </p:spPr>
        <p:txBody>
          <a:bodyPr vert="eaVert" wrap="none" rtlCol="0">
            <a:spAutoFit/>
          </a:bodyPr>
          <a:lstStyle/>
          <a:p>
            <a:pPr algn="ctr"/>
            <a:r>
              <a:rPr lang="en-US" altLang="zh-CN" sz="2000" b="1" dirty="0" smtClean="0">
                <a:solidFill>
                  <a:srgbClr val="EED9D8"/>
                </a:solidFill>
                <a:latin typeface="思源黑体 CN Normal" panose="020B0400000000000000" pitchFamily="34" charset="-122"/>
                <a:ea typeface="思源黑体 CN Normal" panose="020B0400000000000000" pitchFamily="34" charset="-122"/>
              </a:rPr>
              <a:t>CONTENTS</a:t>
            </a:r>
            <a:endParaRPr lang="en-US" altLang="zh-CN" sz="2000" b="1" dirty="0" smtClean="0">
              <a:solidFill>
                <a:srgbClr val="EED9D8"/>
              </a:solidFill>
              <a:latin typeface="思源黑体 CN Normal" panose="020B0400000000000000" pitchFamily="34" charset="-122"/>
              <a:ea typeface="思源黑体 CN Normal" panose="020B0400000000000000" pitchFamily="34" charset="-122"/>
            </a:endParaRPr>
          </a:p>
          <a:p>
            <a:pPr algn="ctr"/>
            <a:r>
              <a:rPr lang="zh-CN" altLang="en-US" sz="4400" b="1" dirty="0" smtClean="0">
                <a:solidFill>
                  <a:srgbClr val="EED9D8"/>
                </a:solidFill>
                <a:latin typeface="思源黑体 CN Normal" panose="020B0400000000000000" pitchFamily="34" charset="-122"/>
                <a:ea typeface="思源黑体 CN Normal" panose="020B0400000000000000" pitchFamily="34" charset="-122"/>
              </a:rPr>
              <a:t>目  录</a:t>
            </a:r>
            <a:endParaRPr lang="zh-CN" altLang="en-US" sz="4400" b="1" dirty="0">
              <a:solidFill>
                <a:srgbClr val="EED9D8"/>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8162" y="1358677"/>
            <a:ext cx="9415675" cy="4140646"/>
            <a:chOff x="971217" y="1251486"/>
            <a:chExt cx="7220305" cy="3175208"/>
          </a:xfrm>
        </p:grpSpPr>
        <p:sp>
          <p:nvSpPr>
            <p:cNvPr id="4" name="菱形 3"/>
            <p:cNvSpPr/>
            <p:nvPr/>
          </p:nvSpPr>
          <p:spPr>
            <a:xfrm>
              <a:off x="1080776" y="1361044"/>
              <a:ext cx="1053704" cy="1053704"/>
            </a:xfrm>
            <a:prstGeom prst="diamond">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tx1">
                    <a:lumMod val="65000"/>
                    <a:lumOff val="35000"/>
                  </a:schemeClr>
                </a:solidFill>
              </a:endParaRPr>
            </a:p>
          </p:txBody>
        </p:sp>
        <p:sp>
          <p:nvSpPr>
            <p:cNvPr id="5" name="菱形 4"/>
            <p:cNvSpPr/>
            <p:nvPr/>
          </p:nvSpPr>
          <p:spPr>
            <a:xfrm>
              <a:off x="7028259" y="3263431"/>
              <a:ext cx="1053704" cy="1053704"/>
            </a:xfrm>
            <a:prstGeom prst="diamond">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tx1">
                    <a:lumMod val="65000"/>
                    <a:lumOff val="35000"/>
                  </a:schemeClr>
                </a:solidFill>
              </a:endParaRPr>
            </a:p>
          </p:txBody>
        </p:sp>
        <p:sp>
          <p:nvSpPr>
            <p:cNvPr id="6" name="菱形 5"/>
            <p:cNvSpPr/>
            <p:nvPr/>
          </p:nvSpPr>
          <p:spPr>
            <a:xfrm>
              <a:off x="971217" y="1251486"/>
              <a:ext cx="1272823" cy="1272823"/>
            </a:xfrm>
            <a:prstGeom prst="diamond">
              <a:avLst/>
            </a:prstGeom>
            <a:noFill/>
            <a:ln>
              <a:solidFill>
                <a:srgbClr val="CC8D8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tx1">
                    <a:lumMod val="65000"/>
                    <a:lumOff val="35000"/>
                  </a:schemeClr>
                </a:solidFill>
              </a:endParaRPr>
            </a:p>
          </p:txBody>
        </p:sp>
        <p:sp>
          <p:nvSpPr>
            <p:cNvPr id="7" name="菱形 6"/>
            <p:cNvSpPr/>
            <p:nvPr/>
          </p:nvSpPr>
          <p:spPr>
            <a:xfrm>
              <a:off x="6918699" y="3153871"/>
              <a:ext cx="1272823" cy="1272823"/>
            </a:xfrm>
            <a:prstGeom prst="diamond">
              <a:avLst/>
            </a:prstGeom>
            <a:noFill/>
            <a:ln>
              <a:solidFill>
                <a:srgbClr val="CC8D8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tx1">
                    <a:lumMod val="65000"/>
                    <a:lumOff val="35000"/>
                  </a:schemeClr>
                </a:solidFill>
              </a:endParaRPr>
            </a:p>
          </p:txBody>
        </p:sp>
        <p:sp>
          <p:nvSpPr>
            <p:cNvPr id="8" name="mega-downloading_72729"/>
            <p:cNvSpPr>
              <a:spLocks noChangeAspect="1"/>
            </p:cNvSpPr>
            <p:nvPr/>
          </p:nvSpPr>
          <p:spPr bwMode="auto">
            <a:xfrm>
              <a:off x="1393994" y="1685396"/>
              <a:ext cx="427267" cy="405000"/>
            </a:xfrm>
            <a:custGeom>
              <a:avLst/>
              <a:gdLst>
                <a:gd name="connsiteX0" fmla="*/ 302148 w 608979"/>
                <a:gd name="connsiteY0" fmla="*/ 325871 h 577240"/>
                <a:gd name="connsiteX1" fmla="*/ 322335 w 608979"/>
                <a:gd name="connsiteY1" fmla="*/ 346028 h 577240"/>
                <a:gd name="connsiteX2" fmla="*/ 322335 w 608979"/>
                <a:gd name="connsiteY2" fmla="*/ 485197 h 577240"/>
                <a:gd name="connsiteX3" fmla="*/ 358379 w 608979"/>
                <a:gd name="connsiteY3" fmla="*/ 485197 h 577240"/>
                <a:gd name="connsiteX4" fmla="*/ 374971 w 608979"/>
                <a:gd name="connsiteY4" fmla="*/ 496334 h 577240"/>
                <a:gd name="connsiteX5" fmla="*/ 371100 w 608979"/>
                <a:gd name="connsiteY5" fmla="*/ 515848 h 577240"/>
                <a:gd name="connsiteX6" fmla="*/ 314777 w 608979"/>
                <a:gd name="connsiteY6" fmla="*/ 571994 h 577240"/>
                <a:gd name="connsiteX7" fmla="*/ 289334 w 608979"/>
                <a:gd name="connsiteY7" fmla="*/ 571994 h 577240"/>
                <a:gd name="connsiteX8" fmla="*/ 233103 w 608979"/>
                <a:gd name="connsiteY8" fmla="*/ 515848 h 577240"/>
                <a:gd name="connsiteX9" fmla="*/ 229232 w 608979"/>
                <a:gd name="connsiteY9" fmla="*/ 496334 h 577240"/>
                <a:gd name="connsiteX10" fmla="*/ 245824 w 608979"/>
                <a:gd name="connsiteY10" fmla="*/ 485197 h 577240"/>
                <a:gd name="connsiteX11" fmla="*/ 281867 w 608979"/>
                <a:gd name="connsiteY11" fmla="*/ 485197 h 577240"/>
                <a:gd name="connsiteX12" fmla="*/ 281867 w 608979"/>
                <a:gd name="connsiteY12" fmla="*/ 346028 h 577240"/>
                <a:gd name="connsiteX13" fmla="*/ 302148 w 608979"/>
                <a:gd name="connsiteY13" fmla="*/ 325871 h 577240"/>
                <a:gd name="connsiteX14" fmla="*/ 463650 w 608979"/>
                <a:gd name="connsiteY14" fmla="*/ 325800 h 577240"/>
                <a:gd name="connsiteX15" fmla="*/ 483838 w 608979"/>
                <a:gd name="connsiteY15" fmla="*/ 345963 h 577240"/>
                <a:gd name="connsiteX16" fmla="*/ 483838 w 608979"/>
                <a:gd name="connsiteY16" fmla="*/ 485171 h 577240"/>
                <a:gd name="connsiteX17" fmla="*/ 519881 w 608979"/>
                <a:gd name="connsiteY17" fmla="*/ 485171 h 577240"/>
                <a:gd name="connsiteX18" fmla="*/ 536566 w 608979"/>
                <a:gd name="connsiteY18" fmla="*/ 496311 h 577240"/>
                <a:gd name="connsiteX19" fmla="*/ 532602 w 608979"/>
                <a:gd name="connsiteY19" fmla="*/ 515830 h 577240"/>
                <a:gd name="connsiteX20" fmla="*/ 476371 w 608979"/>
                <a:gd name="connsiteY20" fmla="*/ 571992 h 577240"/>
                <a:gd name="connsiteX21" fmla="*/ 450928 w 608979"/>
                <a:gd name="connsiteY21" fmla="*/ 571992 h 577240"/>
                <a:gd name="connsiteX22" fmla="*/ 394697 w 608979"/>
                <a:gd name="connsiteY22" fmla="*/ 515830 h 577240"/>
                <a:gd name="connsiteX23" fmla="*/ 390734 w 608979"/>
                <a:gd name="connsiteY23" fmla="*/ 496311 h 577240"/>
                <a:gd name="connsiteX24" fmla="*/ 407419 w 608979"/>
                <a:gd name="connsiteY24" fmla="*/ 485171 h 577240"/>
                <a:gd name="connsiteX25" fmla="*/ 443462 w 608979"/>
                <a:gd name="connsiteY25" fmla="*/ 485171 h 577240"/>
                <a:gd name="connsiteX26" fmla="*/ 443462 w 608979"/>
                <a:gd name="connsiteY26" fmla="*/ 345963 h 577240"/>
                <a:gd name="connsiteX27" fmla="*/ 463650 w 608979"/>
                <a:gd name="connsiteY27" fmla="*/ 325800 h 577240"/>
                <a:gd name="connsiteX28" fmla="*/ 140601 w 608979"/>
                <a:gd name="connsiteY28" fmla="*/ 325800 h 577240"/>
                <a:gd name="connsiteX29" fmla="*/ 160789 w 608979"/>
                <a:gd name="connsiteY29" fmla="*/ 345963 h 577240"/>
                <a:gd name="connsiteX30" fmla="*/ 160789 w 608979"/>
                <a:gd name="connsiteY30" fmla="*/ 485171 h 577240"/>
                <a:gd name="connsiteX31" fmla="*/ 196832 w 608979"/>
                <a:gd name="connsiteY31" fmla="*/ 485171 h 577240"/>
                <a:gd name="connsiteX32" fmla="*/ 213517 w 608979"/>
                <a:gd name="connsiteY32" fmla="*/ 496311 h 577240"/>
                <a:gd name="connsiteX33" fmla="*/ 209554 w 608979"/>
                <a:gd name="connsiteY33" fmla="*/ 515830 h 577240"/>
                <a:gd name="connsiteX34" fmla="*/ 153323 w 608979"/>
                <a:gd name="connsiteY34" fmla="*/ 571992 h 577240"/>
                <a:gd name="connsiteX35" fmla="*/ 127880 w 608979"/>
                <a:gd name="connsiteY35" fmla="*/ 571992 h 577240"/>
                <a:gd name="connsiteX36" fmla="*/ 71649 w 608979"/>
                <a:gd name="connsiteY36" fmla="*/ 515830 h 577240"/>
                <a:gd name="connsiteX37" fmla="*/ 67685 w 608979"/>
                <a:gd name="connsiteY37" fmla="*/ 496311 h 577240"/>
                <a:gd name="connsiteX38" fmla="*/ 84278 w 608979"/>
                <a:gd name="connsiteY38" fmla="*/ 485171 h 577240"/>
                <a:gd name="connsiteX39" fmla="*/ 120413 w 608979"/>
                <a:gd name="connsiteY39" fmla="*/ 485171 h 577240"/>
                <a:gd name="connsiteX40" fmla="*/ 120413 w 608979"/>
                <a:gd name="connsiteY40" fmla="*/ 345963 h 577240"/>
                <a:gd name="connsiteX41" fmla="*/ 140601 w 608979"/>
                <a:gd name="connsiteY41" fmla="*/ 325800 h 577240"/>
                <a:gd name="connsiteX42" fmla="*/ 284762 w 608979"/>
                <a:gd name="connsiteY42" fmla="*/ 0 h 577240"/>
                <a:gd name="connsiteX43" fmla="*/ 465723 w 608979"/>
                <a:gd name="connsiteY43" fmla="*/ 149763 h 577240"/>
                <a:gd name="connsiteX44" fmla="*/ 469041 w 608979"/>
                <a:gd name="connsiteY44" fmla="*/ 149579 h 577240"/>
                <a:gd name="connsiteX45" fmla="*/ 608979 w 608979"/>
                <a:gd name="connsiteY45" fmla="*/ 289308 h 577240"/>
                <a:gd name="connsiteX46" fmla="*/ 514212 w 608979"/>
                <a:gd name="connsiteY46" fmla="*/ 421398 h 577240"/>
                <a:gd name="connsiteX47" fmla="*/ 514212 w 608979"/>
                <a:gd name="connsiteY47" fmla="*/ 346010 h 577240"/>
                <a:gd name="connsiteX48" fmla="*/ 463694 w 608979"/>
                <a:gd name="connsiteY48" fmla="*/ 295568 h 577240"/>
                <a:gd name="connsiteX49" fmla="*/ 413177 w 608979"/>
                <a:gd name="connsiteY49" fmla="*/ 346010 h 577240"/>
                <a:gd name="connsiteX50" fmla="*/ 413177 w 608979"/>
                <a:gd name="connsiteY50" fmla="*/ 429038 h 577240"/>
                <a:gd name="connsiteX51" fmla="*/ 352703 w 608979"/>
                <a:gd name="connsiteY51" fmla="*/ 429038 h 577240"/>
                <a:gd name="connsiteX52" fmla="*/ 352703 w 608979"/>
                <a:gd name="connsiteY52" fmla="*/ 346010 h 577240"/>
                <a:gd name="connsiteX53" fmla="*/ 302185 w 608979"/>
                <a:gd name="connsiteY53" fmla="*/ 295568 h 577240"/>
                <a:gd name="connsiteX54" fmla="*/ 251667 w 608979"/>
                <a:gd name="connsiteY54" fmla="*/ 346010 h 577240"/>
                <a:gd name="connsiteX55" fmla="*/ 251667 w 608979"/>
                <a:gd name="connsiteY55" fmla="*/ 429038 h 577240"/>
                <a:gd name="connsiteX56" fmla="*/ 191101 w 608979"/>
                <a:gd name="connsiteY56" fmla="*/ 429038 h 577240"/>
                <a:gd name="connsiteX57" fmla="*/ 191101 w 608979"/>
                <a:gd name="connsiteY57" fmla="*/ 346010 h 577240"/>
                <a:gd name="connsiteX58" fmla="*/ 140583 w 608979"/>
                <a:gd name="connsiteY58" fmla="*/ 295568 h 577240"/>
                <a:gd name="connsiteX59" fmla="*/ 90065 w 608979"/>
                <a:gd name="connsiteY59" fmla="*/ 346010 h 577240"/>
                <a:gd name="connsiteX60" fmla="*/ 90065 w 608979"/>
                <a:gd name="connsiteY60" fmla="*/ 428578 h 577240"/>
                <a:gd name="connsiteX61" fmla="*/ 0 w 608979"/>
                <a:gd name="connsiteY61" fmla="*/ 328705 h 577240"/>
                <a:gd name="connsiteX62" fmla="*/ 100482 w 608979"/>
                <a:gd name="connsiteY62" fmla="*/ 228280 h 577240"/>
                <a:gd name="connsiteX63" fmla="*/ 106290 w 608979"/>
                <a:gd name="connsiteY63" fmla="*/ 228925 h 577240"/>
                <a:gd name="connsiteX64" fmla="*/ 100482 w 608979"/>
                <a:gd name="connsiteY64" fmla="*/ 184005 h 577240"/>
                <a:gd name="connsiteX65" fmla="*/ 284762 w 608979"/>
                <a:gd name="connsiteY65" fmla="*/ 0 h 57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979" h="577240">
                  <a:moveTo>
                    <a:pt x="302148" y="325871"/>
                  </a:moveTo>
                  <a:cubicBezTo>
                    <a:pt x="313302" y="325871"/>
                    <a:pt x="322335" y="334891"/>
                    <a:pt x="322335" y="346028"/>
                  </a:cubicBezTo>
                  <a:lnTo>
                    <a:pt x="322335" y="485197"/>
                  </a:lnTo>
                  <a:lnTo>
                    <a:pt x="358379" y="485197"/>
                  </a:lnTo>
                  <a:cubicBezTo>
                    <a:pt x="365661" y="485197"/>
                    <a:pt x="372206" y="489615"/>
                    <a:pt x="374971" y="496334"/>
                  </a:cubicBezTo>
                  <a:cubicBezTo>
                    <a:pt x="377737" y="502962"/>
                    <a:pt x="376262" y="510693"/>
                    <a:pt x="371100" y="515848"/>
                  </a:cubicBezTo>
                  <a:lnTo>
                    <a:pt x="314777" y="571994"/>
                  </a:lnTo>
                  <a:cubicBezTo>
                    <a:pt x="307771" y="578989"/>
                    <a:pt x="296340" y="578989"/>
                    <a:pt x="289334" y="571994"/>
                  </a:cubicBezTo>
                  <a:lnTo>
                    <a:pt x="233103" y="515848"/>
                  </a:lnTo>
                  <a:cubicBezTo>
                    <a:pt x="227941" y="510693"/>
                    <a:pt x="226374" y="502962"/>
                    <a:pt x="229232" y="496334"/>
                  </a:cubicBezTo>
                  <a:cubicBezTo>
                    <a:pt x="231997" y="489523"/>
                    <a:pt x="238542" y="485197"/>
                    <a:pt x="245824" y="485197"/>
                  </a:cubicBezTo>
                  <a:lnTo>
                    <a:pt x="281867" y="485197"/>
                  </a:lnTo>
                  <a:lnTo>
                    <a:pt x="281867" y="346028"/>
                  </a:lnTo>
                  <a:cubicBezTo>
                    <a:pt x="281867" y="334891"/>
                    <a:pt x="290994" y="325871"/>
                    <a:pt x="302148" y="325871"/>
                  </a:cubicBezTo>
                  <a:close/>
                  <a:moveTo>
                    <a:pt x="463650" y="325800"/>
                  </a:moveTo>
                  <a:cubicBezTo>
                    <a:pt x="474804" y="325800"/>
                    <a:pt x="483838" y="334823"/>
                    <a:pt x="483838" y="345963"/>
                  </a:cubicBezTo>
                  <a:lnTo>
                    <a:pt x="483838" y="485171"/>
                  </a:lnTo>
                  <a:lnTo>
                    <a:pt x="519881" y="485171"/>
                  </a:lnTo>
                  <a:cubicBezTo>
                    <a:pt x="527255" y="485171"/>
                    <a:pt x="533800" y="489590"/>
                    <a:pt x="536566" y="496311"/>
                  </a:cubicBezTo>
                  <a:cubicBezTo>
                    <a:pt x="539331" y="502940"/>
                    <a:pt x="537764" y="510674"/>
                    <a:pt x="532602" y="515830"/>
                  </a:cubicBezTo>
                  <a:lnTo>
                    <a:pt x="476371" y="571992"/>
                  </a:lnTo>
                  <a:cubicBezTo>
                    <a:pt x="469365" y="578989"/>
                    <a:pt x="457934" y="578989"/>
                    <a:pt x="450928" y="571992"/>
                  </a:cubicBezTo>
                  <a:lnTo>
                    <a:pt x="394697" y="515830"/>
                  </a:lnTo>
                  <a:cubicBezTo>
                    <a:pt x="389443" y="510674"/>
                    <a:pt x="387968" y="502940"/>
                    <a:pt x="390734" y="496311"/>
                  </a:cubicBezTo>
                  <a:cubicBezTo>
                    <a:pt x="393591" y="489498"/>
                    <a:pt x="400136" y="485171"/>
                    <a:pt x="407419" y="485171"/>
                  </a:cubicBezTo>
                  <a:lnTo>
                    <a:pt x="443462" y="485171"/>
                  </a:lnTo>
                  <a:lnTo>
                    <a:pt x="443462" y="345963"/>
                  </a:lnTo>
                  <a:cubicBezTo>
                    <a:pt x="443462" y="334823"/>
                    <a:pt x="452496" y="325800"/>
                    <a:pt x="463650" y="325800"/>
                  </a:cubicBezTo>
                  <a:close/>
                  <a:moveTo>
                    <a:pt x="140601" y="325800"/>
                  </a:moveTo>
                  <a:cubicBezTo>
                    <a:pt x="151755" y="325800"/>
                    <a:pt x="160789" y="334823"/>
                    <a:pt x="160789" y="345963"/>
                  </a:cubicBezTo>
                  <a:lnTo>
                    <a:pt x="160789" y="485171"/>
                  </a:lnTo>
                  <a:lnTo>
                    <a:pt x="196832" y="485171"/>
                  </a:lnTo>
                  <a:cubicBezTo>
                    <a:pt x="204115" y="485171"/>
                    <a:pt x="210660" y="489590"/>
                    <a:pt x="213517" y="496311"/>
                  </a:cubicBezTo>
                  <a:cubicBezTo>
                    <a:pt x="216283" y="502940"/>
                    <a:pt x="214716" y="510674"/>
                    <a:pt x="209554" y="515830"/>
                  </a:cubicBezTo>
                  <a:lnTo>
                    <a:pt x="153323" y="571992"/>
                  </a:lnTo>
                  <a:cubicBezTo>
                    <a:pt x="146317" y="578989"/>
                    <a:pt x="134886" y="578989"/>
                    <a:pt x="127880" y="571992"/>
                  </a:cubicBezTo>
                  <a:lnTo>
                    <a:pt x="71649" y="515830"/>
                  </a:lnTo>
                  <a:cubicBezTo>
                    <a:pt x="66395" y="510674"/>
                    <a:pt x="64920" y="502940"/>
                    <a:pt x="67685" y="496311"/>
                  </a:cubicBezTo>
                  <a:cubicBezTo>
                    <a:pt x="70451" y="489498"/>
                    <a:pt x="76996" y="485171"/>
                    <a:pt x="84278" y="485171"/>
                  </a:cubicBezTo>
                  <a:lnTo>
                    <a:pt x="120413" y="485171"/>
                  </a:lnTo>
                  <a:lnTo>
                    <a:pt x="120413" y="345963"/>
                  </a:lnTo>
                  <a:cubicBezTo>
                    <a:pt x="120413" y="334823"/>
                    <a:pt x="129447" y="325800"/>
                    <a:pt x="140601" y="325800"/>
                  </a:cubicBezTo>
                  <a:close/>
                  <a:moveTo>
                    <a:pt x="284762" y="0"/>
                  </a:moveTo>
                  <a:cubicBezTo>
                    <a:pt x="374827" y="0"/>
                    <a:pt x="449590" y="64526"/>
                    <a:pt x="465723" y="149763"/>
                  </a:cubicBezTo>
                  <a:cubicBezTo>
                    <a:pt x="466829" y="149763"/>
                    <a:pt x="467935" y="149579"/>
                    <a:pt x="469041" y="149579"/>
                  </a:cubicBezTo>
                  <a:cubicBezTo>
                    <a:pt x="546293" y="149579"/>
                    <a:pt x="608979" y="212172"/>
                    <a:pt x="608979" y="289308"/>
                  </a:cubicBezTo>
                  <a:cubicBezTo>
                    <a:pt x="608979" y="350705"/>
                    <a:pt x="569247" y="402620"/>
                    <a:pt x="514212" y="421398"/>
                  </a:cubicBezTo>
                  <a:lnTo>
                    <a:pt x="514212" y="346010"/>
                  </a:lnTo>
                  <a:cubicBezTo>
                    <a:pt x="514212" y="318120"/>
                    <a:pt x="491627" y="295568"/>
                    <a:pt x="463694" y="295568"/>
                  </a:cubicBezTo>
                  <a:cubicBezTo>
                    <a:pt x="435854" y="295568"/>
                    <a:pt x="413177" y="318120"/>
                    <a:pt x="413177" y="346010"/>
                  </a:cubicBezTo>
                  <a:lnTo>
                    <a:pt x="413177" y="429038"/>
                  </a:lnTo>
                  <a:lnTo>
                    <a:pt x="352703" y="429038"/>
                  </a:lnTo>
                  <a:lnTo>
                    <a:pt x="352703" y="346010"/>
                  </a:lnTo>
                  <a:cubicBezTo>
                    <a:pt x="352703" y="318120"/>
                    <a:pt x="330025" y="295568"/>
                    <a:pt x="302185" y="295568"/>
                  </a:cubicBezTo>
                  <a:cubicBezTo>
                    <a:pt x="274252" y="295568"/>
                    <a:pt x="251667" y="318120"/>
                    <a:pt x="251667" y="346010"/>
                  </a:cubicBezTo>
                  <a:lnTo>
                    <a:pt x="251667" y="429038"/>
                  </a:lnTo>
                  <a:lnTo>
                    <a:pt x="191101" y="429038"/>
                  </a:lnTo>
                  <a:lnTo>
                    <a:pt x="191101" y="346010"/>
                  </a:lnTo>
                  <a:cubicBezTo>
                    <a:pt x="191101" y="318120"/>
                    <a:pt x="168515" y="295568"/>
                    <a:pt x="140583" y="295568"/>
                  </a:cubicBezTo>
                  <a:cubicBezTo>
                    <a:pt x="112743" y="295568"/>
                    <a:pt x="90065" y="318120"/>
                    <a:pt x="90065" y="346010"/>
                  </a:cubicBezTo>
                  <a:lnTo>
                    <a:pt x="90065" y="428578"/>
                  </a:lnTo>
                  <a:cubicBezTo>
                    <a:pt x="38994" y="423883"/>
                    <a:pt x="0" y="380989"/>
                    <a:pt x="0" y="328705"/>
                  </a:cubicBezTo>
                  <a:cubicBezTo>
                    <a:pt x="0" y="273200"/>
                    <a:pt x="44987" y="228280"/>
                    <a:pt x="100482" y="228280"/>
                  </a:cubicBezTo>
                  <a:cubicBezTo>
                    <a:pt x="102418" y="228280"/>
                    <a:pt x="104354" y="228740"/>
                    <a:pt x="106290" y="228925"/>
                  </a:cubicBezTo>
                  <a:cubicBezTo>
                    <a:pt x="102603" y="214473"/>
                    <a:pt x="100482" y="199561"/>
                    <a:pt x="100482" y="184005"/>
                  </a:cubicBezTo>
                  <a:cubicBezTo>
                    <a:pt x="100482" y="82383"/>
                    <a:pt x="182989" y="0"/>
                    <a:pt x="284762" y="0"/>
                  </a:cubicBezTo>
                  <a:close/>
                </a:path>
              </a:pathLst>
            </a:custGeom>
            <a:solidFill>
              <a:schemeClr val="bg1"/>
            </a:solidFill>
            <a:ln>
              <a:noFill/>
            </a:ln>
          </p:spPr>
        </p:sp>
        <p:sp>
          <p:nvSpPr>
            <p:cNvPr id="9" name="cloud-computing_348123"/>
            <p:cNvSpPr>
              <a:spLocks noChangeAspect="1"/>
            </p:cNvSpPr>
            <p:nvPr/>
          </p:nvSpPr>
          <p:spPr bwMode="auto">
            <a:xfrm>
              <a:off x="7352587" y="3587782"/>
              <a:ext cx="405047" cy="405000"/>
            </a:xfrm>
            <a:custGeom>
              <a:avLst/>
              <a:gdLst>
                <a:gd name="T0" fmla="*/ 5776 w 6302"/>
                <a:gd name="T1" fmla="*/ 4472 h 6310"/>
                <a:gd name="T2" fmla="*/ 5270 w 6302"/>
                <a:gd name="T3" fmla="*/ 4866 h 6310"/>
                <a:gd name="T4" fmla="*/ 4858 w 6302"/>
                <a:gd name="T5" fmla="*/ 4866 h 6310"/>
                <a:gd name="T6" fmla="*/ 4858 w 6302"/>
                <a:gd name="T7" fmla="*/ 3708 h 6310"/>
                <a:gd name="T8" fmla="*/ 5776 w 6302"/>
                <a:gd name="T9" fmla="*/ 2634 h 6310"/>
                <a:gd name="T10" fmla="*/ 5050 w 6302"/>
                <a:gd name="T11" fmla="*/ 1594 h 6310"/>
                <a:gd name="T12" fmla="*/ 5094 w 6302"/>
                <a:gd name="T13" fmla="*/ 1179 h 6310"/>
                <a:gd name="T14" fmla="*/ 3822 w 6302"/>
                <a:gd name="T15" fmla="*/ 8 h 6310"/>
                <a:gd name="T16" fmla="*/ 2623 w 6302"/>
                <a:gd name="T17" fmla="*/ 780 h 6310"/>
                <a:gd name="T18" fmla="*/ 1936 w 6302"/>
                <a:gd name="T19" fmla="*/ 590 h 6310"/>
                <a:gd name="T20" fmla="*/ 1119 w 6302"/>
                <a:gd name="T21" fmla="*/ 1212 h 6310"/>
                <a:gd name="T22" fmla="*/ 1074 w 6302"/>
                <a:gd name="T23" fmla="*/ 1677 h 6310"/>
                <a:gd name="T24" fmla="*/ 525 w 6302"/>
                <a:gd name="T25" fmla="*/ 2634 h 6310"/>
                <a:gd name="T26" fmla="*/ 1444 w 6302"/>
                <a:gd name="T27" fmla="*/ 3706 h 6310"/>
                <a:gd name="T28" fmla="*/ 1444 w 6302"/>
                <a:gd name="T29" fmla="*/ 4866 h 6310"/>
                <a:gd name="T30" fmla="*/ 1032 w 6302"/>
                <a:gd name="T31" fmla="*/ 4866 h 6310"/>
                <a:gd name="T32" fmla="*/ 525 w 6302"/>
                <a:gd name="T33" fmla="*/ 4472 h 6310"/>
                <a:gd name="T34" fmla="*/ 0 w 6302"/>
                <a:gd name="T35" fmla="*/ 4997 h 6310"/>
                <a:gd name="T36" fmla="*/ 525 w 6302"/>
                <a:gd name="T37" fmla="*/ 5522 h 6310"/>
                <a:gd name="T38" fmla="*/ 1032 w 6302"/>
                <a:gd name="T39" fmla="*/ 5128 h 6310"/>
                <a:gd name="T40" fmla="*/ 1707 w 6302"/>
                <a:gd name="T41" fmla="*/ 5128 h 6310"/>
                <a:gd name="T42" fmla="*/ 1707 w 6302"/>
                <a:gd name="T43" fmla="*/ 3739 h 6310"/>
                <a:gd name="T44" fmla="*/ 1754 w 6302"/>
                <a:gd name="T45" fmla="*/ 3741 h 6310"/>
                <a:gd name="T46" fmla="*/ 2363 w 6302"/>
                <a:gd name="T47" fmla="*/ 3741 h 6310"/>
                <a:gd name="T48" fmla="*/ 2363 w 6302"/>
                <a:gd name="T49" fmla="*/ 5278 h 6310"/>
                <a:gd name="T50" fmla="*/ 1969 w 6302"/>
                <a:gd name="T51" fmla="*/ 5785 h 6310"/>
                <a:gd name="T52" fmla="*/ 2494 w 6302"/>
                <a:gd name="T53" fmla="*/ 6310 h 6310"/>
                <a:gd name="T54" fmla="*/ 3020 w 6302"/>
                <a:gd name="T55" fmla="*/ 5785 h 6310"/>
                <a:gd name="T56" fmla="*/ 2626 w 6302"/>
                <a:gd name="T57" fmla="*/ 5278 h 6310"/>
                <a:gd name="T58" fmla="*/ 2626 w 6302"/>
                <a:gd name="T59" fmla="*/ 3741 h 6310"/>
                <a:gd name="T60" fmla="*/ 3676 w 6302"/>
                <a:gd name="T61" fmla="*/ 3741 h 6310"/>
                <a:gd name="T62" fmla="*/ 3676 w 6302"/>
                <a:gd name="T63" fmla="*/ 5278 h 6310"/>
                <a:gd name="T64" fmla="*/ 3282 w 6302"/>
                <a:gd name="T65" fmla="*/ 5785 h 6310"/>
                <a:gd name="T66" fmla="*/ 3807 w 6302"/>
                <a:gd name="T67" fmla="*/ 6310 h 6310"/>
                <a:gd name="T68" fmla="*/ 4332 w 6302"/>
                <a:gd name="T69" fmla="*/ 5785 h 6310"/>
                <a:gd name="T70" fmla="*/ 3939 w 6302"/>
                <a:gd name="T71" fmla="*/ 5278 h 6310"/>
                <a:gd name="T72" fmla="*/ 3939 w 6302"/>
                <a:gd name="T73" fmla="*/ 3741 h 6310"/>
                <a:gd name="T74" fmla="*/ 4548 w 6302"/>
                <a:gd name="T75" fmla="*/ 3741 h 6310"/>
                <a:gd name="T76" fmla="*/ 4595 w 6302"/>
                <a:gd name="T77" fmla="*/ 3739 h 6310"/>
                <a:gd name="T78" fmla="*/ 4595 w 6302"/>
                <a:gd name="T79" fmla="*/ 5128 h 6310"/>
                <a:gd name="T80" fmla="*/ 5270 w 6302"/>
                <a:gd name="T81" fmla="*/ 5128 h 6310"/>
                <a:gd name="T82" fmla="*/ 5777 w 6302"/>
                <a:gd name="T83" fmla="*/ 5522 h 6310"/>
                <a:gd name="T84" fmla="*/ 6302 w 6302"/>
                <a:gd name="T85" fmla="*/ 4997 h 6310"/>
                <a:gd name="T86" fmla="*/ 5776 w 6302"/>
                <a:gd name="T87" fmla="*/ 4472 h 6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02" h="6310">
                  <a:moveTo>
                    <a:pt x="5776" y="4472"/>
                  </a:moveTo>
                  <a:cubicBezTo>
                    <a:pt x="5532" y="4472"/>
                    <a:pt x="5329" y="4640"/>
                    <a:pt x="5270" y="4866"/>
                  </a:cubicBezTo>
                  <a:lnTo>
                    <a:pt x="4858" y="4866"/>
                  </a:lnTo>
                  <a:lnTo>
                    <a:pt x="4858" y="3708"/>
                  </a:lnTo>
                  <a:cubicBezTo>
                    <a:pt x="5405" y="3593"/>
                    <a:pt x="5776" y="3177"/>
                    <a:pt x="5776" y="2634"/>
                  </a:cubicBezTo>
                  <a:cubicBezTo>
                    <a:pt x="5776" y="2166"/>
                    <a:pt x="5478" y="1752"/>
                    <a:pt x="5050" y="1594"/>
                  </a:cubicBezTo>
                  <a:cubicBezTo>
                    <a:pt x="5089" y="1464"/>
                    <a:pt x="5103" y="1329"/>
                    <a:pt x="5094" y="1179"/>
                  </a:cubicBezTo>
                  <a:cubicBezTo>
                    <a:pt x="5054" y="539"/>
                    <a:pt x="4483" y="13"/>
                    <a:pt x="3822" y="8"/>
                  </a:cubicBezTo>
                  <a:cubicBezTo>
                    <a:pt x="3289" y="0"/>
                    <a:pt x="2820" y="318"/>
                    <a:pt x="2623" y="780"/>
                  </a:cubicBezTo>
                  <a:cubicBezTo>
                    <a:pt x="2430" y="636"/>
                    <a:pt x="2185" y="566"/>
                    <a:pt x="1936" y="590"/>
                  </a:cubicBezTo>
                  <a:cubicBezTo>
                    <a:pt x="1578" y="624"/>
                    <a:pt x="1264" y="861"/>
                    <a:pt x="1119" y="1212"/>
                  </a:cubicBezTo>
                  <a:cubicBezTo>
                    <a:pt x="1049" y="1379"/>
                    <a:pt x="1058" y="1564"/>
                    <a:pt x="1074" y="1677"/>
                  </a:cubicBezTo>
                  <a:cubicBezTo>
                    <a:pt x="738" y="1874"/>
                    <a:pt x="525" y="2239"/>
                    <a:pt x="525" y="2634"/>
                  </a:cubicBezTo>
                  <a:cubicBezTo>
                    <a:pt x="525" y="3167"/>
                    <a:pt x="903" y="3589"/>
                    <a:pt x="1444" y="3706"/>
                  </a:cubicBezTo>
                  <a:lnTo>
                    <a:pt x="1444" y="4866"/>
                  </a:lnTo>
                  <a:lnTo>
                    <a:pt x="1032" y="4866"/>
                  </a:lnTo>
                  <a:cubicBezTo>
                    <a:pt x="973" y="4640"/>
                    <a:pt x="769" y="4472"/>
                    <a:pt x="525" y="4472"/>
                  </a:cubicBezTo>
                  <a:cubicBezTo>
                    <a:pt x="235" y="4472"/>
                    <a:pt x="0" y="4707"/>
                    <a:pt x="0" y="4997"/>
                  </a:cubicBezTo>
                  <a:cubicBezTo>
                    <a:pt x="0" y="5286"/>
                    <a:pt x="235" y="5522"/>
                    <a:pt x="525" y="5522"/>
                  </a:cubicBezTo>
                  <a:cubicBezTo>
                    <a:pt x="769" y="5522"/>
                    <a:pt x="973" y="5354"/>
                    <a:pt x="1032" y="5128"/>
                  </a:cubicBezTo>
                  <a:lnTo>
                    <a:pt x="1707" y="5128"/>
                  </a:lnTo>
                  <a:lnTo>
                    <a:pt x="1707" y="3739"/>
                  </a:lnTo>
                  <a:cubicBezTo>
                    <a:pt x="1722" y="3739"/>
                    <a:pt x="1738" y="3741"/>
                    <a:pt x="1754" y="3741"/>
                  </a:cubicBezTo>
                  <a:lnTo>
                    <a:pt x="2363" y="3741"/>
                  </a:lnTo>
                  <a:lnTo>
                    <a:pt x="2363" y="5278"/>
                  </a:lnTo>
                  <a:cubicBezTo>
                    <a:pt x="2137" y="5337"/>
                    <a:pt x="1969" y="5540"/>
                    <a:pt x="1969" y="5785"/>
                  </a:cubicBezTo>
                  <a:cubicBezTo>
                    <a:pt x="1969" y="6073"/>
                    <a:pt x="2204" y="6310"/>
                    <a:pt x="2494" y="6310"/>
                  </a:cubicBezTo>
                  <a:cubicBezTo>
                    <a:pt x="2785" y="6310"/>
                    <a:pt x="3020" y="6073"/>
                    <a:pt x="3020" y="5785"/>
                  </a:cubicBezTo>
                  <a:cubicBezTo>
                    <a:pt x="3020" y="5540"/>
                    <a:pt x="2852" y="5337"/>
                    <a:pt x="2626" y="5278"/>
                  </a:cubicBezTo>
                  <a:lnTo>
                    <a:pt x="2626" y="3741"/>
                  </a:lnTo>
                  <a:lnTo>
                    <a:pt x="3676" y="3741"/>
                  </a:lnTo>
                  <a:lnTo>
                    <a:pt x="3676" y="5278"/>
                  </a:lnTo>
                  <a:cubicBezTo>
                    <a:pt x="3450" y="5337"/>
                    <a:pt x="3282" y="5540"/>
                    <a:pt x="3282" y="5785"/>
                  </a:cubicBezTo>
                  <a:cubicBezTo>
                    <a:pt x="3282" y="6073"/>
                    <a:pt x="3517" y="6310"/>
                    <a:pt x="3807" y="6310"/>
                  </a:cubicBezTo>
                  <a:cubicBezTo>
                    <a:pt x="4097" y="6310"/>
                    <a:pt x="4332" y="6073"/>
                    <a:pt x="4332" y="5785"/>
                  </a:cubicBezTo>
                  <a:cubicBezTo>
                    <a:pt x="4332" y="5540"/>
                    <a:pt x="4164" y="5337"/>
                    <a:pt x="3939" y="5278"/>
                  </a:cubicBezTo>
                  <a:lnTo>
                    <a:pt x="3939" y="3741"/>
                  </a:lnTo>
                  <a:lnTo>
                    <a:pt x="4548" y="3741"/>
                  </a:lnTo>
                  <a:cubicBezTo>
                    <a:pt x="4563" y="3741"/>
                    <a:pt x="4579" y="3739"/>
                    <a:pt x="4595" y="3739"/>
                  </a:cubicBezTo>
                  <a:lnTo>
                    <a:pt x="4595" y="5128"/>
                  </a:lnTo>
                  <a:lnTo>
                    <a:pt x="5270" y="5128"/>
                  </a:lnTo>
                  <a:cubicBezTo>
                    <a:pt x="5329" y="5354"/>
                    <a:pt x="5532" y="5522"/>
                    <a:pt x="5777" y="5522"/>
                  </a:cubicBezTo>
                  <a:cubicBezTo>
                    <a:pt x="6067" y="5522"/>
                    <a:pt x="6302" y="5286"/>
                    <a:pt x="6302" y="4997"/>
                  </a:cubicBezTo>
                  <a:cubicBezTo>
                    <a:pt x="6302" y="4707"/>
                    <a:pt x="6067" y="4472"/>
                    <a:pt x="5776" y="4472"/>
                  </a:cubicBezTo>
                  <a:close/>
                </a:path>
              </a:pathLst>
            </a:custGeom>
            <a:solidFill>
              <a:schemeClr val="bg1"/>
            </a:solidFill>
            <a:ln>
              <a:noFill/>
            </a:ln>
          </p:spPr>
        </p:sp>
      </p:grpSp>
      <p:grpSp>
        <p:nvGrpSpPr>
          <p:cNvPr id="14" name="组合 13"/>
          <p:cNvGrpSpPr/>
          <p:nvPr/>
        </p:nvGrpSpPr>
        <p:grpSpPr>
          <a:xfrm>
            <a:off x="3634898" y="1452295"/>
            <a:ext cx="4425020" cy="1760836"/>
            <a:chOff x="3634898" y="1452295"/>
            <a:chExt cx="4425020" cy="1760836"/>
          </a:xfrm>
        </p:grpSpPr>
        <p:grpSp>
          <p:nvGrpSpPr>
            <p:cNvPr id="10" name="组合 9"/>
            <p:cNvGrpSpPr/>
            <p:nvPr/>
          </p:nvGrpSpPr>
          <p:grpSpPr>
            <a:xfrm>
              <a:off x="3634898" y="1452295"/>
              <a:ext cx="4425020" cy="1004122"/>
              <a:chOff x="-392770" y="2934343"/>
              <a:chExt cx="3028561" cy="1004122"/>
            </a:xfrm>
          </p:grpSpPr>
          <p:sp>
            <p:nvSpPr>
              <p:cNvPr id="11" name="TextBox 66"/>
              <p:cNvSpPr txBox="1"/>
              <p:nvPr/>
            </p:nvSpPr>
            <p:spPr>
              <a:xfrm>
                <a:off x="-392770" y="2934343"/>
                <a:ext cx="2876556" cy="386452"/>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2" name="Rectangle 67"/>
              <p:cNvSpPr/>
              <p:nvPr/>
            </p:nvSpPr>
            <p:spPr>
              <a:xfrm>
                <a:off x="-392770" y="3320795"/>
                <a:ext cx="3028561" cy="617670"/>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
          <p:nvSpPr>
            <p:cNvPr id="13" name="Rectangle 67"/>
            <p:cNvSpPr/>
            <p:nvPr/>
          </p:nvSpPr>
          <p:spPr>
            <a:xfrm>
              <a:off x="3634898" y="2566800"/>
              <a:ext cx="4425020" cy="646331"/>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5" name="组合 14"/>
          <p:cNvGrpSpPr/>
          <p:nvPr/>
        </p:nvGrpSpPr>
        <p:grpSpPr>
          <a:xfrm>
            <a:off x="4296044" y="3883072"/>
            <a:ext cx="4425020" cy="1729085"/>
            <a:chOff x="3634898" y="1455385"/>
            <a:chExt cx="4425020" cy="1729085"/>
          </a:xfrm>
        </p:grpSpPr>
        <p:grpSp>
          <p:nvGrpSpPr>
            <p:cNvPr id="16" name="组合 15"/>
            <p:cNvGrpSpPr/>
            <p:nvPr/>
          </p:nvGrpSpPr>
          <p:grpSpPr>
            <a:xfrm>
              <a:off x="3634898" y="1455385"/>
              <a:ext cx="4425020" cy="1001032"/>
              <a:chOff x="-392770" y="2937433"/>
              <a:chExt cx="3028561" cy="1001032"/>
            </a:xfrm>
          </p:grpSpPr>
          <p:sp>
            <p:nvSpPr>
              <p:cNvPr id="18" name="TextBox 66"/>
              <p:cNvSpPr txBox="1"/>
              <p:nvPr/>
            </p:nvSpPr>
            <p:spPr>
              <a:xfrm>
                <a:off x="-240765" y="2937433"/>
                <a:ext cx="2876556" cy="412421"/>
              </a:xfrm>
              <a:prstGeom prst="rect">
                <a:avLst/>
              </a:prstGeom>
              <a:noFill/>
            </p:spPr>
            <p:txBody>
              <a:bodyPr wrap="squar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9" name="Rectangle 67"/>
              <p:cNvSpPr/>
              <p:nvPr/>
            </p:nvSpPr>
            <p:spPr>
              <a:xfrm>
                <a:off x="-392770" y="3320795"/>
                <a:ext cx="3028561" cy="617670"/>
              </a:xfrm>
              <a:prstGeom prst="rect">
                <a:avLst/>
              </a:prstGeom>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
          <p:nvSpPr>
            <p:cNvPr id="17" name="Rectangle 67"/>
            <p:cNvSpPr/>
            <p:nvPr/>
          </p:nvSpPr>
          <p:spPr>
            <a:xfrm>
              <a:off x="3634898" y="2566800"/>
              <a:ext cx="4425020" cy="617670"/>
            </a:xfrm>
            <a:prstGeom prst="rect">
              <a:avLst/>
            </a:prstGeom>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6048664a-32dc-45f0-8894-22a0bafdb272"/>
          <p:cNvGrpSpPr>
            <a:grpSpLocks noChangeAspect="1"/>
          </p:cNvGrpSpPr>
          <p:nvPr/>
        </p:nvGrpSpPr>
        <p:grpSpPr>
          <a:xfrm>
            <a:off x="1743546" y="1977921"/>
            <a:ext cx="8317556" cy="3367792"/>
            <a:chOff x="1998721" y="1891819"/>
            <a:chExt cx="8317556" cy="3367792"/>
          </a:xfrm>
        </p:grpSpPr>
        <p:sp>
          <p:nvSpPr>
            <p:cNvPr id="3" name="Isosceles Triangle 7"/>
            <p:cNvSpPr/>
            <p:nvPr/>
          </p:nvSpPr>
          <p:spPr>
            <a:xfrm rot="14400000" flipH="1" flipV="1">
              <a:off x="5319689" y="1936839"/>
              <a:ext cx="652791" cy="562751"/>
            </a:xfrm>
            <a:prstGeom prst="triangle">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nvGrpSpPr>
            <p:cNvPr id="4" name="Group 2"/>
            <p:cNvGrpSpPr/>
            <p:nvPr/>
          </p:nvGrpSpPr>
          <p:grpSpPr>
            <a:xfrm>
              <a:off x="4507373" y="1988840"/>
              <a:ext cx="3177256" cy="3177256"/>
              <a:chOff x="4711001" y="1988840"/>
              <a:chExt cx="3177256" cy="3177256"/>
            </a:xfrm>
          </p:grpSpPr>
          <p:sp>
            <p:nvSpPr>
              <p:cNvPr id="14" name="Block Arc 6"/>
              <p:cNvSpPr/>
              <p:nvPr/>
            </p:nvSpPr>
            <p:spPr>
              <a:xfrm rot="17100000" flipH="1" flipV="1">
                <a:off x="4711001" y="1988840"/>
                <a:ext cx="3177256" cy="3177256"/>
              </a:xfrm>
              <a:prstGeom prst="blockArc">
                <a:avLst>
                  <a:gd name="adj1" fmla="val 21599999"/>
                  <a:gd name="adj2" fmla="val 8180671"/>
                  <a:gd name="adj3" fmla="val 11913"/>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15" name="Block Arc 8"/>
              <p:cNvSpPr/>
              <p:nvPr/>
            </p:nvSpPr>
            <p:spPr>
              <a:xfrm rot="17100000">
                <a:off x="4711001" y="1988840"/>
                <a:ext cx="3177256" cy="3177256"/>
              </a:xfrm>
              <a:prstGeom prst="blockArc">
                <a:avLst>
                  <a:gd name="adj1" fmla="val 21599999"/>
                  <a:gd name="adj2" fmla="val 8180671"/>
                  <a:gd name="adj3" fmla="val 11913"/>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sp>
          <p:nvSpPr>
            <p:cNvPr id="5" name="Isosceles Triangle 9"/>
            <p:cNvSpPr/>
            <p:nvPr/>
          </p:nvSpPr>
          <p:spPr>
            <a:xfrm rot="3600000" flipV="1">
              <a:off x="6237385" y="4651840"/>
              <a:ext cx="652791" cy="562751"/>
            </a:xfrm>
            <a:prstGeom prst="triangle">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6" name="Oval 13"/>
            <p:cNvSpPr/>
            <p:nvPr/>
          </p:nvSpPr>
          <p:spPr>
            <a:xfrm>
              <a:off x="1998721" y="3872348"/>
              <a:ext cx="1081372" cy="1081372"/>
            </a:xfrm>
            <a:prstGeom prst="ellipse">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7" name="Oval 14"/>
            <p:cNvSpPr/>
            <p:nvPr/>
          </p:nvSpPr>
          <p:spPr>
            <a:xfrm>
              <a:off x="3191959" y="3872348"/>
              <a:ext cx="1081372" cy="1081372"/>
            </a:xfrm>
            <a:prstGeom prst="ellipse">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8" name="Oval 15"/>
            <p:cNvSpPr/>
            <p:nvPr/>
          </p:nvSpPr>
          <p:spPr>
            <a:xfrm>
              <a:off x="8041667" y="3872348"/>
              <a:ext cx="1081372" cy="1081372"/>
            </a:xfrm>
            <a:prstGeom prst="ellipse">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9" name="Oval 16"/>
            <p:cNvSpPr/>
            <p:nvPr/>
          </p:nvSpPr>
          <p:spPr>
            <a:xfrm>
              <a:off x="9234905" y="3872348"/>
              <a:ext cx="1081372" cy="1081372"/>
            </a:xfrm>
            <a:prstGeom prst="ellipse">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10"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1"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2"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grpSp>
      <p:pic>
        <p:nvPicPr>
          <p:cNvPr id="16" name="图片占位符 36"/>
          <p:cNvPicPr>
            <a:picLocks noGrp="1"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38264" y="2678420"/>
            <a:ext cx="2005124" cy="2044565"/>
          </a:xfrm>
          <a:custGeom>
            <a:avLst/>
            <a:gdLst>
              <a:gd name="connsiteX0" fmla="*/ 1002562 w 2005124"/>
              <a:gd name="connsiteY0" fmla="*/ 0 h 2005124"/>
              <a:gd name="connsiteX1" fmla="*/ 2005124 w 2005124"/>
              <a:gd name="connsiteY1" fmla="*/ 1002562 h 2005124"/>
              <a:gd name="connsiteX2" fmla="*/ 1002562 w 2005124"/>
              <a:gd name="connsiteY2" fmla="*/ 2005124 h 2005124"/>
              <a:gd name="connsiteX3" fmla="*/ 0 w 2005124"/>
              <a:gd name="connsiteY3" fmla="*/ 1002562 h 2005124"/>
              <a:gd name="connsiteX4" fmla="*/ 1002562 w 2005124"/>
              <a:gd name="connsiteY4" fmla="*/ 0 h 200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124" h="2005124">
                <a:moveTo>
                  <a:pt x="1002562" y="0"/>
                </a:moveTo>
                <a:cubicBezTo>
                  <a:pt x="1556262" y="0"/>
                  <a:pt x="2005124" y="448862"/>
                  <a:pt x="2005124" y="1002562"/>
                </a:cubicBezTo>
                <a:cubicBezTo>
                  <a:pt x="2005124" y="1556262"/>
                  <a:pt x="1556262" y="2005124"/>
                  <a:pt x="1002562" y="2005124"/>
                </a:cubicBezTo>
                <a:cubicBezTo>
                  <a:pt x="448862" y="2005124"/>
                  <a:pt x="0" y="1556262"/>
                  <a:pt x="0" y="1002562"/>
                </a:cubicBezTo>
                <a:cubicBezTo>
                  <a:pt x="0" y="448862"/>
                  <a:pt x="448862" y="0"/>
                  <a:pt x="1002562" y="0"/>
                </a:cubicBezTo>
                <a:close/>
              </a:path>
            </a:pathLst>
          </a:custGeom>
        </p:spPr>
      </p:pic>
      <p:grpSp>
        <p:nvGrpSpPr>
          <p:cNvPr id="17" name="组合 16"/>
          <p:cNvGrpSpPr/>
          <p:nvPr/>
        </p:nvGrpSpPr>
        <p:grpSpPr>
          <a:xfrm>
            <a:off x="1044449" y="2304316"/>
            <a:ext cx="3028561" cy="973145"/>
            <a:chOff x="-392770" y="2993981"/>
            <a:chExt cx="3028561" cy="973145"/>
          </a:xfrm>
        </p:grpSpPr>
        <p:sp>
          <p:nvSpPr>
            <p:cNvPr id="18" name="TextBox 66"/>
            <p:cNvSpPr txBox="1"/>
            <p:nvPr/>
          </p:nvSpPr>
          <p:spPr>
            <a:xfrm>
              <a:off x="-249442" y="2993981"/>
              <a:ext cx="2876556" cy="412421"/>
            </a:xfrm>
            <a:prstGeom prst="rect">
              <a:avLst/>
            </a:prstGeom>
            <a:noFill/>
          </p:spPr>
          <p:txBody>
            <a:bodyPr wrap="squar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9" name="Rectangle 67"/>
            <p:cNvSpPr/>
            <p:nvPr/>
          </p:nvSpPr>
          <p:spPr>
            <a:xfrm>
              <a:off x="-392770" y="3320795"/>
              <a:ext cx="3028561" cy="646331"/>
            </a:xfrm>
            <a:prstGeom prst="rect">
              <a:avLst/>
            </a:prstGeom>
          </p:spPr>
          <p:txBody>
            <a:bodyPr wrap="square">
              <a:spAutoFit/>
            </a:bodyPr>
            <a:lstStyle/>
            <a:p>
              <a:pPr algn="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0" name="组合 19"/>
          <p:cNvGrpSpPr/>
          <p:nvPr/>
        </p:nvGrpSpPr>
        <p:grpSpPr>
          <a:xfrm>
            <a:off x="7754411" y="2341220"/>
            <a:ext cx="3028561" cy="954870"/>
            <a:chOff x="-392770" y="2983595"/>
            <a:chExt cx="3028561" cy="954870"/>
          </a:xfrm>
        </p:grpSpPr>
        <p:sp>
          <p:nvSpPr>
            <p:cNvPr id="21" name="TextBox 66"/>
            <p:cNvSpPr txBox="1"/>
            <p:nvPr/>
          </p:nvSpPr>
          <p:spPr>
            <a:xfrm>
              <a:off x="-392770" y="2983595"/>
              <a:ext cx="2876556" cy="386452"/>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2" name="Rectangle 67"/>
            <p:cNvSpPr/>
            <p:nvPr/>
          </p:nvSpPr>
          <p:spPr>
            <a:xfrm>
              <a:off x="-392770" y="3320795"/>
              <a:ext cx="3028561" cy="617670"/>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84587" y="1666404"/>
            <a:ext cx="5822826" cy="2212363"/>
            <a:chOff x="1670113" y="1572136"/>
            <a:chExt cx="5822826" cy="2212363"/>
          </a:xfrm>
        </p:grpSpPr>
        <p:sp>
          <p:nvSpPr>
            <p:cNvPr id="3" name="六边形 2"/>
            <p:cNvSpPr/>
            <p:nvPr/>
          </p:nvSpPr>
          <p:spPr>
            <a:xfrm rot="5400000">
              <a:off x="3635723" y="1973112"/>
              <a:ext cx="1891602" cy="1731172"/>
            </a:xfrm>
            <a:prstGeom prst="hexagon">
              <a:avLst>
                <a:gd name="adj" fmla="val 26180"/>
                <a:gd name="vf" fmla="val 115470"/>
              </a:avLst>
            </a:prstGeom>
            <a:solidFill>
              <a:srgbClr val="CC8D8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cs typeface="+mn-ea"/>
                <a:sym typeface="+mn-lt"/>
              </a:endParaRPr>
            </a:p>
          </p:txBody>
        </p:sp>
        <p:sp>
          <p:nvSpPr>
            <p:cNvPr id="4" name="六边形 3"/>
            <p:cNvSpPr/>
            <p:nvPr/>
          </p:nvSpPr>
          <p:spPr>
            <a:xfrm rot="5400000">
              <a:off x="1635231" y="1607018"/>
              <a:ext cx="822572" cy="752808"/>
            </a:xfrm>
            <a:prstGeom prst="hexagon">
              <a:avLst>
                <a:gd name="adj" fmla="val 26180"/>
                <a:gd name="vf" fmla="val 115470"/>
              </a:avLst>
            </a:prstGeom>
            <a:noFill/>
            <a:ln w="19050">
              <a:solidFill>
                <a:srgbClr val="CC8D8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cs typeface="+mn-ea"/>
                <a:sym typeface="+mn-lt"/>
              </a:endParaRPr>
            </a:p>
          </p:txBody>
        </p:sp>
        <p:sp>
          <p:nvSpPr>
            <p:cNvPr id="5" name="六边形 4"/>
            <p:cNvSpPr/>
            <p:nvPr/>
          </p:nvSpPr>
          <p:spPr>
            <a:xfrm rot="5400000">
              <a:off x="6705249" y="1607018"/>
              <a:ext cx="822572" cy="752808"/>
            </a:xfrm>
            <a:prstGeom prst="hexagon">
              <a:avLst>
                <a:gd name="adj" fmla="val 26180"/>
                <a:gd name="vf" fmla="val 115470"/>
              </a:avLst>
            </a:prstGeom>
            <a:noFill/>
            <a:ln w="19050">
              <a:solidFill>
                <a:srgbClr val="CC8D8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cs typeface="+mn-ea"/>
                <a:sym typeface="+mn-lt"/>
              </a:endParaRPr>
            </a:p>
          </p:txBody>
        </p:sp>
        <p:sp>
          <p:nvSpPr>
            <p:cNvPr id="6" name="六边形 5"/>
            <p:cNvSpPr/>
            <p:nvPr/>
          </p:nvSpPr>
          <p:spPr>
            <a:xfrm rot="5400000">
              <a:off x="3740526" y="2069026"/>
              <a:ext cx="1681995" cy="1539342"/>
            </a:xfrm>
            <a:prstGeom prst="hexagon">
              <a:avLst>
                <a:gd name="adj" fmla="val 26180"/>
                <a:gd name="vf" fmla="val 115470"/>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cs typeface="+mn-ea"/>
                <a:sym typeface="+mn-lt"/>
              </a:endParaRPr>
            </a:p>
          </p:txBody>
        </p:sp>
        <p:sp>
          <p:nvSpPr>
            <p:cNvPr id="7" name="manager_115901"/>
            <p:cNvSpPr>
              <a:spLocks noChangeAspect="1"/>
            </p:cNvSpPr>
            <p:nvPr/>
          </p:nvSpPr>
          <p:spPr bwMode="auto">
            <a:xfrm>
              <a:off x="6938431" y="1807922"/>
              <a:ext cx="356207" cy="351000"/>
            </a:xfrm>
            <a:custGeom>
              <a:avLst/>
              <a:gdLst>
                <a:gd name="connsiteX0" fmla="*/ 450937 w 608415"/>
                <a:gd name="connsiteY0" fmla="*/ 431207 h 599524"/>
                <a:gd name="connsiteX1" fmla="*/ 465072 w 608415"/>
                <a:gd name="connsiteY1" fmla="*/ 434276 h 599524"/>
                <a:gd name="connsiteX2" fmla="*/ 500562 w 608415"/>
                <a:gd name="connsiteY2" fmla="*/ 466344 h 599524"/>
                <a:gd name="connsiteX3" fmla="*/ 536052 w 608415"/>
                <a:gd name="connsiteY3" fmla="*/ 434276 h 599524"/>
                <a:gd name="connsiteX4" fmla="*/ 550187 w 608415"/>
                <a:gd name="connsiteY4" fmla="*/ 431207 h 599524"/>
                <a:gd name="connsiteX5" fmla="*/ 566626 w 608415"/>
                <a:gd name="connsiteY5" fmla="*/ 436271 h 599524"/>
                <a:gd name="connsiteX6" fmla="*/ 566933 w 608415"/>
                <a:gd name="connsiteY6" fmla="*/ 436271 h 599524"/>
                <a:gd name="connsiteX7" fmla="*/ 608415 w 608415"/>
                <a:gd name="connsiteY7" fmla="*/ 493808 h 599524"/>
                <a:gd name="connsiteX8" fmla="*/ 608415 w 608415"/>
                <a:gd name="connsiteY8" fmla="*/ 584794 h 599524"/>
                <a:gd name="connsiteX9" fmla="*/ 593666 w 608415"/>
                <a:gd name="connsiteY9" fmla="*/ 599524 h 599524"/>
                <a:gd name="connsiteX10" fmla="*/ 407304 w 608415"/>
                <a:gd name="connsiteY10" fmla="*/ 599524 h 599524"/>
                <a:gd name="connsiteX11" fmla="*/ 392555 w 608415"/>
                <a:gd name="connsiteY11" fmla="*/ 584794 h 599524"/>
                <a:gd name="connsiteX12" fmla="*/ 392555 w 608415"/>
                <a:gd name="connsiteY12" fmla="*/ 493808 h 599524"/>
                <a:gd name="connsiteX13" fmla="*/ 434191 w 608415"/>
                <a:gd name="connsiteY13" fmla="*/ 436271 h 599524"/>
                <a:gd name="connsiteX14" fmla="*/ 434498 w 608415"/>
                <a:gd name="connsiteY14" fmla="*/ 436271 h 599524"/>
                <a:gd name="connsiteX15" fmla="*/ 58228 w 608415"/>
                <a:gd name="connsiteY15" fmla="*/ 431207 h 599524"/>
                <a:gd name="connsiteX16" fmla="*/ 72363 w 608415"/>
                <a:gd name="connsiteY16" fmla="*/ 434276 h 599524"/>
                <a:gd name="connsiteX17" fmla="*/ 107853 w 608415"/>
                <a:gd name="connsiteY17" fmla="*/ 466344 h 599524"/>
                <a:gd name="connsiteX18" fmla="*/ 143343 w 608415"/>
                <a:gd name="connsiteY18" fmla="*/ 434276 h 599524"/>
                <a:gd name="connsiteX19" fmla="*/ 157478 w 608415"/>
                <a:gd name="connsiteY19" fmla="*/ 431207 h 599524"/>
                <a:gd name="connsiteX20" fmla="*/ 173917 w 608415"/>
                <a:gd name="connsiteY20" fmla="*/ 436271 h 599524"/>
                <a:gd name="connsiteX21" fmla="*/ 174224 w 608415"/>
                <a:gd name="connsiteY21" fmla="*/ 436271 h 599524"/>
                <a:gd name="connsiteX22" fmla="*/ 215860 w 608415"/>
                <a:gd name="connsiteY22" fmla="*/ 493808 h 599524"/>
                <a:gd name="connsiteX23" fmla="*/ 215860 w 608415"/>
                <a:gd name="connsiteY23" fmla="*/ 584794 h 599524"/>
                <a:gd name="connsiteX24" fmla="*/ 201111 w 608415"/>
                <a:gd name="connsiteY24" fmla="*/ 599524 h 599524"/>
                <a:gd name="connsiteX25" fmla="*/ 14749 w 608415"/>
                <a:gd name="connsiteY25" fmla="*/ 599524 h 599524"/>
                <a:gd name="connsiteX26" fmla="*/ 0 w 608415"/>
                <a:gd name="connsiteY26" fmla="*/ 584794 h 599524"/>
                <a:gd name="connsiteX27" fmla="*/ 0 w 608415"/>
                <a:gd name="connsiteY27" fmla="*/ 493808 h 599524"/>
                <a:gd name="connsiteX28" fmla="*/ 41482 w 608415"/>
                <a:gd name="connsiteY28" fmla="*/ 436271 h 599524"/>
                <a:gd name="connsiteX29" fmla="*/ 58228 w 608415"/>
                <a:gd name="connsiteY29" fmla="*/ 431207 h 599524"/>
                <a:gd name="connsiteX30" fmla="*/ 500592 w 608415"/>
                <a:gd name="connsiteY30" fmla="*/ 298704 h 599524"/>
                <a:gd name="connsiteX31" fmla="*/ 561914 w 608415"/>
                <a:gd name="connsiteY31" fmla="*/ 359920 h 599524"/>
                <a:gd name="connsiteX32" fmla="*/ 500592 w 608415"/>
                <a:gd name="connsiteY32" fmla="*/ 421136 h 599524"/>
                <a:gd name="connsiteX33" fmla="*/ 439270 w 608415"/>
                <a:gd name="connsiteY33" fmla="*/ 359920 h 599524"/>
                <a:gd name="connsiteX34" fmla="*/ 500592 w 608415"/>
                <a:gd name="connsiteY34" fmla="*/ 298704 h 599524"/>
                <a:gd name="connsiteX35" fmla="*/ 107859 w 608415"/>
                <a:gd name="connsiteY35" fmla="*/ 298704 h 599524"/>
                <a:gd name="connsiteX36" fmla="*/ 169145 w 608415"/>
                <a:gd name="connsiteY36" fmla="*/ 359920 h 599524"/>
                <a:gd name="connsiteX37" fmla="*/ 107859 w 608415"/>
                <a:gd name="connsiteY37" fmla="*/ 421136 h 599524"/>
                <a:gd name="connsiteX38" fmla="*/ 46573 w 608415"/>
                <a:gd name="connsiteY38" fmla="*/ 359920 h 599524"/>
                <a:gd name="connsiteX39" fmla="*/ 107859 w 608415"/>
                <a:gd name="connsiteY39" fmla="*/ 298704 h 599524"/>
                <a:gd name="connsiteX40" fmla="*/ 259823 w 608415"/>
                <a:gd name="connsiteY40" fmla="*/ 137299 h 599524"/>
                <a:gd name="connsiteX41" fmla="*/ 264585 w 608415"/>
                <a:gd name="connsiteY41" fmla="*/ 140674 h 599524"/>
                <a:gd name="connsiteX42" fmla="*/ 299152 w 608415"/>
                <a:gd name="connsiteY42" fmla="*/ 235187 h 599524"/>
                <a:gd name="connsiteX43" fmla="*/ 310827 w 608415"/>
                <a:gd name="connsiteY43" fmla="*/ 235187 h 599524"/>
                <a:gd name="connsiteX44" fmla="*/ 345240 w 608415"/>
                <a:gd name="connsiteY44" fmla="*/ 140674 h 599524"/>
                <a:gd name="connsiteX45" fmla="*/ 351538 w 608415"/>
                <a:gd name="connsiteY45" fmla="*/ 137606 h 599524"/>
                <a:gd name="connsiteX46" fmla="*/ 381956 w 608415"/>
                <a:gd name="connsiteY46" fmla="*/ 142515 h 599524"/>
                <a:gd name="connsiteX47" fmla="*/ 381956 w 608415"/>
                <a:gd name="connsiteY47" fmla="*/ 142669 h 599524"/>
                <a:gd name="connsiteX48" fmla="*/ 416829 w 608415"/>
                <a:gd name="connsiteY48" fmla="*/ 190539 h 599524"/>
                <a:gd name="connsiteX49" fmla="*/ 416829 w 608415"/>
                <a:gd name="connsiteY49" fmla="*/ 269402 h 599524"/>
                <a:gd name="connsiteX50" fmla="*/ 395475 w 608415"/>
                <a:gd name="connsiteY50" fmla="*/ 290729 h 599524"/>
                <a:gd name="connsiteX51" fmla="*/ 214350 w 608415"/>
                <a:gd name="connsiteY51" fmla="*/ 290729 h 599524"/>
                <a:gd name="connsiteX52" fmla="*/ 192996 w 608415"/>
                <a:gd name="connsiteY52" fmla="*/ 269402 h 599524"/>
                <a:gd name="connsiteX53" fmla="*/ 192996 w 608415"/>
                <a:gd name="connsiteY53" fmla="*/ 190846 h 599524"/>
                <a:gd name="connsiteX54" fmla="*/ 227869 w 608415"/>
                <a:gd name="connsiteY54" fmla="*/ 142515 h 599524"/>
                <a:gd name="connsiteX55" fmla="*/ 259823 w 608415"/>
                <a:gd name="connsiteY55" fmla="*/ 137299 h 599524"/>
                <a:gd name="connsiteX56" fmla="*/ 296840 w 608415"/>
                <a:gd name="connsiteY56" fmla="*/ 136191 h 599524"/>
                <a:gd name="connsiteX57" fmla="*/ 311576 w 608415"/>
                <a:gd name="connsiteY57" fmla="*/ 136191 h 599524"/>
                <a:gd name="connsiteX58" fmla="*/ 316795 w 608415"/>
                <a:gd name="connsiteY58" fmla="*/ 138339 h 599524"/>
                <a:gd name="connsiteX59" fmla="*/ 317562 w 608415"/>
                <a:gd name="connsiteY59" fmla="*/ 146317 h 599524"/>
                <a:gd name="connsiteX60" fmla="*/ 309887 w 608415"/>
                <a:gd name="connsiteY60" fmla="*/ 158131 h 599524"/>
                <a:gd name="connsiteX61" fmla="*/ 313418 w 608415"/>
                <a:gd name="connsiteY61" fmla="*/ 188971 h 599524"/>
                <a:gd name="connsiteX62" fmla="*/ 306203 w 608415"/>
                <a:gd name="connsiteY62" fmla="*/ 208149 h 599524"/>
                <a:gd name="connsiteX63" fmla="*/ 302212 w 608415"/>
                <a:gd name="connsiteY63" fmla="*/ 208149 h 599524"/>
                <a:gd name="connsiteX64" fmla="*/ 294998 w 608415"/>
                <a:gd name="connsiteY64" fmla="*/ 188971 h 599524"/>
                <a:gd name="connsiteX65" fmla="*/ 298528 w 608415"/>
                <a:gd name="connsiteY65" fmla="*/ 158131 h 599524"/>
                <a:gd name="connsiteX66" fmla="*/ 290853 w 608415"/>
                <a:gd name="connsiteY66" fmla="*/ 146317 h 599524"/>
                <a:gd name="connsiteX67" fmla="*/ 291621 w 608415"/>
                <a:gd name="connsiteY67" fmla="*/ 138339 h 599524"/>
                <a:gd name="connsiteX68" fmla="*/ 296840 w 608415"/>
                <a:gd name="connsiteY68" fmla="*/ 136191 h 599524"/>
                <a:gd name="connsiteX69" fmla="*/ 499462 w 608415"/>
                <a:gd name="connsiteY69" fmla="*/ 102326 h 599524"/>
                <a:gd name="connsiteX70" fmla="*/ 510259 w 608415"/>
                <a:gd name="connsiteY70" fmla="*/ 107696 h 599524"/>
                <a:gd name="connsiteX71" fmla="*/ 548990 w 608415"/>
                <a:gd name="connsiteY71" fmla="*/ 199288 h 599524"/>
                <a:gd name="connsiteX72" fmla="*/ 566203 w 608415"/>
                <a:gd name="connsiteY72" fmla="*/ 201743 h 599524"/>
                <a:gd name="connsiteX73" fmla="*/ 567587 w 608415"/>
                <a:gd name="connsiteY73" fmla="*/ 223836 h 599524"/>
                <a:gd name="connsiteX74" fmla="*/ 546069 w 608415"/>
                <a:gd name="connsiteY74" fmla="*/ 248383 h 599524"/>
                <a:gd name="connsiteX75" fmla="*/ 534235 w 608415"/>
                <a:gd name="connsiteY75" fmla="*/ 253753 h 599524"/>
                <a:gd name="connsiteX76" fmla="*/ 522401 w 608415"/>
                <a:gd name="connsiteY76" fmla="*/ 248383 h 599524"/>
                <a:gd name="connsiteX77" fmla="*/ 500883 w 608415"/>
                <a:gd name="connsiteY77" fmla="*/ 223836 h 599524"/>
                <a:gd name="connsiteX78" fmla="*/ 502420 w 608415"/>
                <a:gd name="connsiteY78" fmla="*/ 201743 h 599524"/>
                <a:gd name="connsiteX79" fmla="*/ 517329 w 608415"/>
                <a:gd name="connsiteY79" fmla="*/ 198521 h 599524"/>
                <a:gd name="connsiteX80" fmla="*/ 486590 w 608415"/>
                <a:gd name="connsiteY80" fmla="*/ 128408 h 599524"/>
                <a:gd name="connsiteX81" fmla="*/ 487973 w 608415"/>
                <a:gd name="connsiteY81" fmla="*/ 106162 h 599524"/>
                <a:gd name="connsiteX82" fmla="*/ 499462 w 608415"/>
                <a:gd name="connsiteY82" fmla="*/ 102326 h 599524"/>
                <a:gd name="connsiteX83" fmla="*/ 110422 w 608415"/>
                <a:gd name="connsiteY83" fmla="*/ 102326 h 599524"/>
                <a:gd name="connsiteX84" fmla="*/ 121853 w 608415"/>
                <a:gd name="connsiteY84" fmla="*/ 106162 h 599524"/>
                <a:gd name="connsiteX85" fmla="*/ 123236 w 608415"/>
                <a:gd name="connsiteY85" fmla="*/ 128408 h 599524"/>
                <a:gd name="connsiteX86" fmla="*/ 92497 w 608415"/>
                <a:gd name="connsiteY86" fmla="*/ 198521 h 599524"/>
                <a:gd name="connsiteX87" fmla="*/ 107406 w 608415"/>
                <a:gd name="connsiteY87" fmla="*/ 201743 h 599524"/>
                <a:gd name="connsiteX88" fmla="*/ 108943 w 608415"/>
                <a:gd name="connsiteY88" fmla="*/ 223836 h 599524"/>
                <a:gd name="connsiteX89" fmla="*/ 87425 w 608415"/>
                <a:gd name="connsiteY89" fmla="*/ 248383 h 599524"/>
                <a:gd name="connsiteX90" fmla="*/ 75591 w 608415"/>
                <a:gd name="connsiteY90" fmla="*/ 253753 h 599524"/>
                <a:gd name="connsiteX91" fmla="*/ 63757 w 608415"/>
                <a:gd name="connsiteY91" fmla="*/ 248383 h 599524"/>
                <a:gd name="connsiteX92" fmla="*/ 42239 w 608415"/>
                <a:gd name="connsiteY92" fmla="*/ 223836 h 599524"/>
                <a:gd name="connsiteX93" fmla="*/ 43623 w 608415"/>
                <a:gd name="connsiteY93" fmla="*/ 201743 h 599524"/>
                <a:gd name="connsiteX94" fmla="*/ 60836 w 608415"/>
                <a:gd name="connsiteY94" fmla="*/ 199288 h 599524"/>
                <a:gd name="connsiteX95" fmla="*/ 99567 w 608415"/>
                <a:gd name="connsiteY95" fmla="*/ 107696 h 599524"/>
                <a:gd name="connsiteX96" fmla="*/ 110422 w 608415"/>
                <a:gd name="connsiteY96" fmla="*/ 102326 h 599524"/>
                <a:gd name="connsiteX97" fmla="*/ 304983 w 608415"/>
                <a:gd name="connsiteY97" fmla="*/ 0 h 599524"/>
                <a:gd name="connsiteX98" fmla="*/ 362423 w 608415"/>
                <a:gd name="connsiteY98" fmla="*/ 57370 h 599524"/>
                <a:gd name="connsiteX99" fmla="*/ 304983 w 608415"/>
                <a:gd name="connsiteY99" fmla="*/ 114740 h 599524"/>
                <a:gd name="connsiteX100" fmla="*/ 247543 w 608415"/>
                <a:gd name="connsiteY100" fmla="*/ 57370 h 599524"/>
                <a:gd name="connsiteX101" fmla="*/ 304983 w 608415"/>
                <a:gd name="connsiteY101" fmla="*/ 0 h 59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8415" h="599524">
                  <a:moveTo>
                    <a:pt x="450937" y="431207"/>
                  </a:moveTo>
                  <a:cubicBezTo>
                    <a:pt x="455854" y="429673"/>
                    <a:pt x="461231" y="430900"/>
                    <a:pt x="465072" y="434276"/>
                  </a:cubicBezTo>
                  <a:lnTo>
                    <a:pt x="500562" y="466344"/>
                  </a:lnTo>
                  <a:lnTo>
                    <a:pt x="536052" y="434276"/>
                  </a:lnTo>
                  <a:cubicBezTo>
                    <a:pt x="539739" y="430900"/>
                    <a:pt x="545117" y="429673"/>
                    <a:pt x="550187" y="431207"/>
                  </a:cubicBezTo>
                  <a:lnTo>
                    <a:pt x="566626" y="436271"/>
                  </a:lnTo>
                  <a:cubicBezTo>
                    <a:pt x="566626" y="436271"/>
                    <a:pt x="566780" y="436271"/>
                    <a:pt x="566933" y="436271"/>
                  </a:cubicBezTo>
                  <a:cubicBezTo>
                    <a:pt x="591669" y="444556"/>
                    <a:pt x="608415" y="467725"/>
                    <a:pt x="608415" y="493808"/>
                  </a:cubicBezTo>
                  <a:lnTo>
                    <a:pt x="608415" y="584794"/>
                  </a:lnTo>
                  <a:cubicBezTo>
                    <a:pt x="608415" y="592926"/>
                    <a:pt x="601809" y="599524"/>
                    <a:pt x="593666" y="599524"/>
                  </a:cubicBezTo>
                  <a:lnTo>
                    <a:pt x="407304" y="599524"/>
                  </a:lnTo>
                  <a:cubicBezTo>
                    <a:pt x="399162" y="599524"/>
                    <a:pt x="392555" y="592926"/>
                    <a:pt x="392555" y="584794"/>
                  </a:cubicBezTo>
                  <a:lnTo>
                    <a:pt x="392555" y="493808"/>
                  </a:lnTo>
                  <a:cubicBezTo>
                    <a:pt x="392555" y="467725"/>
                    <a:pt x="409302" y="444556"/>
                    <a:pt x="434191" y="436271"/>
                  </a:cubicBezTo>
                  <a:cubicBezTo>
                    <a:pt x="434191" y="436271"/>
                    <a:pt x="434345" y="436271"/>
                    <a:pt x="434498" y="436271"/>
                  </a:cubicBezTo>
                  <a:close/>
                  <a:moveTo>
                    <a:pt x="58228" y="431207"/>
                  </a:moveTo>
                  <a:cubicBezTo>
                    <a:pt x="63298" y="429673"/>
                    <a:pt x="68675" y="430900"/>
                    <a:pt x="72363" y="434276"/>
                  </a:cubicBezTo>
                  <a:lnTo>
                    <a:pt x="107853" y="466344"/>
                  </a:lnTo>
                  <a:lnTo>
                    <a:pt x="143343" y="434276"/>
                  </a:lnTo>
                  <a:cubicBezTo>
                    <a:pt x="147184" y="430900"/>
                    <a:pt x="152561" y="429673"/>
                    <a:pt x="157478" y="431207"/>
                  </a:cubicBezTo>
                  <a:lnTo>
                    <a:pt x="173917" y="436271"/>
                  </a:lnTo>
                  <a:cubicBezTo>
                    <a:pt x="174070" y="436271"/>
                    <a:pt x="174224" y="436271"/>
                    <a:pt x="174224" y="436271"/>
                  </a:cubicBezTo>
                  <a:cubicBezTo>
                    <a:pt x="199113" y="444556"/>
                    <a:pt x="215860" y="467725"/>
                    <a:pt x="215860" y="493808"/>
                  </a:cubicBezTo>
                  <a:lnTo>
                    <a:pt x="215860" y="584794"/>
                  </a:lnTo>
                  <a:cubicBezTo>
                    <a:pt x="215860" y="592926"/>
                    <a:pt x="209253" y="599524"/>
                    <a:pt x="201111" y="599524"/>
                  </a:cubicBezTo>
                  <a:lnTo>
                    <a:pt x="14749" y="599524"/>
                  </a:lnTo>
                  <a:cubicBezTo>
                    <a:pt x="6606" y="599524"/>
                    <a:pt x="0" y="592926"/>
                    <a:pt x="0" y="584794"/>
                  </a:cubicBezTo>
                  <a:lnTo>
                    <a:pt x="0" y="493808"/>
                  </a:lnTo>
                  <a:cubicBezTo>
                    <a:pt x="0" y="467725"/>
                    <a:pt x="16746" y="444556"/>
                    <a:pt x="41482" y="436271"/>
                  </a:cubicBezTo>
                  <a:cubicBezTo>
                    <a:pt x="41635" y="436271"/>
                    <a:pt x="58228" y="431207"/>
                    <a:pt x="58228" y="431207"/>
                  </a:cubicBezTo>
                  <a:close/>
                  <a:moveTo>
                    <a:pt x="500592" y="298704"/>
                  </a:moveTo>
                  <a:cubicBezTo>
                    <a:pt x="534459" y="298704"/>
                    <a:pt x="561914" y="326111"/>
                    <a:pt x="561914" y="359920"/>
                  </a:cubicBezTo>
                  <a:cubicBezTo>
                    <a:pt x="561914" y="393729"/>
                    <a:pt x="534459" y="421136"/>
                    <a:pt x="500592" y="421136"/>
                  </a:cubicBezTo>
                  <a:cubicBezTo>
                    <a:pt x="466725" y="421136"/>
                    <a:pt x="439270" y="393729"/>
                    <a:pt x="439270" y="359920"/>
                  </a:cubicBezTo>
                  <a:cubicBezTo>
                    <a:pt x="439270" y="326111"/>
                    <a:pt x="466725" y="298704"/>
                    <a:pt x="500592" y="298704"/>
                  </a:cubicBezTo>
                  <a:close/>
                  <a:moveTo>
                    <a:pt x="107859" y="298704"/>
                  </a:moveTo>
                  <a:cubicBezTo>
                    <a:pt x="141706" y="298704"/>
                    <a:pt x="169145" y="326111"/>
                    <a:pt x="169145" y="359920"/>
                  </a:cubicBezTo>
                  <a:cubicBezTo>
                    <a:pt x="169145" y="393729"/>
                    <a:pt x="141706" y="421136"/>
                    <a:pt x="107859" y="421136"/>
                  </a:cubicBezTo>
                  <a:cubicBezTo>
                    <a:pt x="74012" y="421136"/>
                    <a:pt x="46573" y="393729"/>
                    <a:pt x="46573" y="359920"/>
                  </a:cubicBezTo>
                  <a:cubicBezTo>
                    <a:pt x="46573" y="326111"/>
                    <a:pt x="74012" y="298704"/>
                    <a:pt x="107859" y="298704"/>
                  </a:cubicBezTo>
                  <a:close/>
                  <a:moveTo>
                    <a:pt x="259823" y="137299"/>
                  </a:moveTo>
                  <a:cubicBezTo>
                    <a:pt x="261974" y="137299"/>
                    <a:pt x="263817" y="138526"/>
                    <a:pt x="264585" y="140674"/>
                  </a:cubicBezTo>
                  <a:lnTo>
                    <a:pt x="299152" y="235187"/>
                  </a:lnTo>
                  <a:cubicBezTo>
                    <a:pt x="301149" y="240557"/>
                    <a:pt x="308830" y="240557"/>
                    <a:pt x="310827" y="235187"/>
                  </a:cubicBezTo>
                  <a:lnTo>
                    <a:pt x="345240" y="140674"/>
                  </a:lnTo>
                  <a:cubicBezTo>
                    <a:pt x="346161" y="138066"/>
                    <a:pt x="348927" y="136685"/>
                    <a:pt x="351538" y="137606"/>
                  </a:cubicBezTo>
                  <a:lnTo>
                    <a:pt x="381956" y="142515"/>
                  </a:lnTo>
                  <a:lnTo>
                    <a:pt x="381956" y="142669"/>
                  </a:lnTo>
                  <a:cubicBezTo>
                    <a:pt x="402849" y="149420"/>
                    <a:pt x="416829" y="168752"/>
                    <a:pt x="416829" y="190539"/>
                  </a:cubicBezTo>
                  <a:lnTo>
                    <a:pt x="416829" y="269402"/>
                  </a:lnTo>
                  <a:cubicBezTo>
                    <a:pt x="416829" y="281216"/>
                    <a:pt x="407304" y="290729"/>
                    <a:pt x="395475" y="290729"/>
                  </a:cubicBezTo>
                  <a:lnTo>
                    <a:pt x="214350" y="290729"/>
                  </a:lnTo>
                  <a:cubicBezTo>
                    <a:pt x="202521" y="290729"/>
                    <a:pt x="192996" y="281216"/>
                    <a:pt x="192996" y="269402"/>
                  </a:cubicBezTo>
                  <a:lnTo>
                    <a:pt x="192996" y="190846"/>
                  </a:lnTo>
                  <a:cubicBezTo>
                    <a:pt x="192996" y="168905"/>
                    <a:pt x="206976" y="149573"/>
                    <a:pt x="227869" y="142515"/>
                  </a:cubicBezTo>
                  <a:cubicBezTo>
                    <a:pt x="227869" y="142515"/>
                    <a:pt x="259362" y="137299"/>
                    <a:pt x="259823" y="137299"/>
                  </a:cubicBezTo>
                  <a:close/>
                  <a:moveTo>
                    <a:pt x="296840" y="136191"/>
                  </a:moveTo>
                  <a:lnTo>
                    <a:pt x="311576" y="136191"/>
                  </a:lnTo>
                  <a:cubicBezTo>
                    <a:pt x="313418" y="136191"/>
                    <a:pt x="315413" y="136958"/>
                    <a:pt x="316795" y="138339"/>
                  </a:cubicBezTo>
                  <a:cubicBezTo>
                    <a:pt x="318790" y="140640"/>
                    <a:pt x="319097" y="143862"/>
                    <a:pt x="317562" y="146317"/>
                  </a:cubicBezTo>
                  <a:lnTo>
                    <a:pt x="309887" y="158131"/>
                  </a:lnTo>
                  <a:lnTo>
                    <a:pt x="313418" y="188971"/>
                  </a:lnTo>
                  <a:lnTo>
                    <a:pt x="306203" y="208149"/>
                  </a:lnTo>
                  <a:cubicBezTo>
                    <a:pt x="305589" y="210144"/>
                    <a:pt x="302826" y="210144"/>
                    <a:pt x="302212" y="208149"/>
                  </a:cubicBezTo>
                  <a:lnTo>
                    <a:pt x="294998" y="188971"/>
                  </a:lnTo>
                  <a:lnTo>
                    <a:pt x="298528" y="158131"/>
                  </a:lnTo>
                  <a:lnTo>
                    <a:pt x="290853" y="146317"/>
                  </a:lnTo>
                  <a:cubicBezTo>
                    <a:pt x="289318" y="143862"/>
                    <a:pt x="289625" y="140640"/>
                    <a:pt x="291621" y="138339"/>
                  </a:cubicBezTo>
                  <a:cubicBezTo>
                    <a:pt x="293002" y="136958"/>
                    <a:pt x="294998" y="136191"/>
                    <a:pt x="296840" y="136191"/>
                  </a:cubicBezTo>
                  <a:close/>
                  <a:moveTo>
                    <a:pt x="499462" y="102326"/>
                  </a:moveTo>
                  <a:cubicBezTo>
                    <a:pt x="503496" y="102595"/>
                    <a:pt x="507416" y="104398"/>
                    <a:pt x="510259" y="107696"/>
                  </a:cubicBezTo>
                  <a:cubicBezTo>
                    <a:pt x="532391" y="132857"/>
                    <a:pt x="545762" y="165075"/>
                    <a:pt x="548990" y="199288"/>
                  </a:cubicBezTo>
                  <a:cubicBezTo>
                    <a:pt x="554523" y="196680"/>
                    <a:pt x="561285" y="197447"/>
                    <a:pt x="566203" y="201743"/>
                  </a:cubicBezTo>
                  <a:cubicBezTo>
                    <a:pt x="572658" y="207420"/>
                    <a:pt x="573273" y="217392"/>
                    <a:pt x="567587" y="223836"/>
                  </a:cubicBezTo>
                  <a:lnTo>
                    <a:pt x="546069" y="248383"/>
                  </a:lnTo>
                  <a:cubicBezTo>
                    <a:pt x="543149" y="251759"/>
                    <a:pt x="538846" y="253753"/>
                    <a:pt x="534235" y="253753"/>
                  </a:cubicBezTo>
                  <a:cubicBezTo>
                    <a:pt x="529778" y="253753"/>
                    <a:pt x="525474" y="251759"/>
                    <a:pt x="522401" y="248383"/>
                  </a:cubicBezTo>
                  <a:lnTo>
                    <a:pt x="500883" y="223836"/>
                  </a:lnTo>
                  <a:cubicBezTo>
                    <a:pt x="495197" y="217392"/>
                    <a:pt x="495812" y="207420"/>
                    <a:pt x="502420" y="201743"/>
                  </a:cubicBezTo>
                  <a:cubicBezTo>
                    <a:pt x="506570" y="198061"/>
                    <a:pt x="512257" y="196987"/>
                    <a:pt x="517329" y="198521"/>
                  </a:cubicBezTo>
                  <a:cubicBezTo>
                    <a:pt x="514101" y="172133"/>
                    <a:pt x="503650" y="147739"/>
                    <a:pt x="486590" y="128408"/>
                  </a:cubicBezTo>
                  <a:cubicBezTo>
                    <a:pt x="480903" y="121811"/>
                    <a:pt x="481518" y="111992"/>
                    <a:pt x="487973" y="106162"/>
                  </a:cubicBezTo>
                  <a:cubicBezTo>
                    <a:pt x="491278" y="103324"/>
                    <a:pt x="495427" y="102058"/>
                    <a:pt x="499462" y="102326"/>
                  </a:cubicBezTo>
                  <a:close/>
                  <a:moveTo>
                    <a:pt x="110422" y="102326"/>
                  </a:moveTo>
                  <a:cubicBezTo>
                    <a:pt x="114437" y="102058"/>
                    <a:pt x="118548" y="103324"/>
                    <a:pt x="121853" y="106162"/>
                  </a:cubicBezTo>
                  <a:cubicBezTo>
                    <a:pt x="128308" y="111992"/>
                    <a:pt x="128923" y="121811"/>
                    <a:pt x="123236" y="128408"/>
                  </a:cubicBezTo>
                  <a:cubicBezTo>
                    <a:pt x="106330" y="147739"/>
                    <a:pt x="95725" y="172133"/>
                    <a:pt x="92497" y="198521"/>
                  </a:cubicBezTo>
                  <a:cubicBezTo>
                    <a:pt x="97569" y="196987"/>
                    <a:pt x="103256" y="198061"/>
                    <a:pt x="107406" y="201743"/>
                  </a:cubicBezTo>
                  <a:cubicBezTo>
                    <a:pt x="114014" y="207420"/>
                    <a:pt x="114629" y="217392"/>
                    <a:pt x="108943" y="223836"/>
                  </a:cubicBezTo>
                  <a:lnTo>
                    <a:pt x="87425" y="248383"/>
                  </a:lnTo>
                  <a:cubicBezTo>
                    <a:pt x="84352" y="251759"/>
                    <a:pt x="80048" y="253753"/>
                    <a:pt x="75591" y="253753"/>
                  </a:cubicBezTo>
                  <a:cubicBezTo>
                    <a:pt x="70980" y="253753"/>
                    <a:pt x="66677" y="251759"/>
                    <a:pt x="63757" y="248383"/>
                  </a:cubicBezTo>
                  <a:lnTo>
                    <a:pt x="42239" y="223836"/>
                  </a:lnTo>
                  <a:cubicBezTo>
                    <a:pt x="36553" y="217392"/>
                    <a:pt x="37168" y="207420"/>
                    <a:pt x="43623" y="201743"/>
                  </a:cubicBezTo>
                  <a:cubicBezTo>
                    <a:pt x="48541" y="197447"/>
                    <a:pt x="55303" y="196680"/>
                    <a:pt x="60836" y="199288"/>
                  </a:cubicBezTo>
                  <a:cubicBezTo>
                    <a:pt x="64064" y="165075"/>
                    <a:pt x="77435" y="132857"/>
                    <a:pt x="99567" y="107696"/>
                  </a:cubicBezTo>
                  <a:cubicBezTo>
                    <a:pt x="102488" y="104398"/>
                    <a:pt x="106407" y="102595"/>
                    <a:pt x="110422" y="102326"/>
                  </a:cubicBezTo>
                  <a:close/>
                  <a:moveTo>
                    <a:pt x="304983" y="0"/>
                  </a:moveTo>
                  <a:cubicBezTo>
                    <a:pt x="336706" y="0"/>
                    <a:pt x="362423" y="25685"/>
                    <a:pt x="362423" y="57370"/>
                  </a:cubicBezTo>
                  <a:cubicBezTo>
                    <a:pt x="362423" y="89055"/>
                    <a:pt x="336706" y="114740"/>
                    <a:pt x="304983" y="114740"/>
                  </a:cubicBezTo>
                  <a:cubicBezTo>
                    <a:pt x="273260" y="114740"/>
                    <a:pt x="247543" y="89055"/>
                    <a:pt x="247543" y="57370"/>
                  </a:cubicBezTo>
                  <a:cubicBezTo>
                    <a:pt x="247543" y="25685"/>
                    <a:pt x="273260" y="0"/>
                    <a:pt x="304983" y="0"/>
                  </a:cubicBezTo>
                  <a:close/>
                </a:path>
              </a:pathLst>
            </a:custGeom>
            <a:solidFill>
              <a:srgbClr val="CC8D8A"/>
            </a:solidFill>
            <a:ln>
              <a:noFill/>
            </a:ln>
          </p:spPr>
        </p:sp>
        <p:sp>
          <p:nvSpPr>
            <p:cNvPr id="8" name="teamwork_292278"/>
            <p:cNvSpPr>
              <a:spLocks noChangeAspect="1"/>
            </p:cNvSpPr>
            <p:nvPr/>
          </p:nvSpPr>
          <p:spPr bwMode="auto">
            <a:xfrm>
              <a:off x="1864747" y="1807922"/>
              <a:ext cx="363539" cy="351000"/>
            </a:xfrm>
            <a:custGeom>
              <a:avLst/>
              <a:gdLst>
                <a:gd name="connsiteX0" fmla="*/ 467976 w 607639"/>
                <a:gd name="connsiteY0" fmla="*/ 440752 h 586681"/>
                <a:gd name="connsiteX1" fmla="*/ 556634 w 607639"/>
                <a:gd name="connsiteY1" fmla="*/ 440752 h 586681"/>
                <a:gd name="connsiteX2" fmla="*/ 607639 w 607639"/>
                <a:gd name="connsiteY2" fmla="*/ 491676 h 586681"/>
                <a:gd name="connsiteX3" fmla="*/ 607639 w 607639"/>
                <a:gd name="connsiteY3" fmla="*/ 565174 h 586681"/>
                <a:gd name="connsiteX4" fmla="*/ 586098 w 607639"/>
                <a:gd name="connsiteY4" fmla="*/ 586681 h 586681"/>
                <a:gd name="connsiteX5" fmla="*/ 438513 w 607639"/>
                <a:gd name="connsiteY5" fmla="*/ 586681 h 586681"/>
                <a:gd name="connsiteX6" fmla="*/ 416971 w 607639"/>
                <a:gd name="connsiteY6" fmla="*/ 565174 h 586681"/>
                <a:gd name="connsiteX7" fmla="*/ 416971 w 607639"/>
                <a:gd name="connsiteY7" fmla="*/ 491676 h 586681"/>
                <a:gd name="connsiteX8" fmla="*/ 467976 w 607639"/>
                <a:gd name="connsiteY8" fmla="*/ 440752 h 586681"/>
                <a:gd name="connsiteX9" fmla="*/ 50991 w 607639"/>
                <a:gd name="connsiteY9" fmla="*/ 440752 h 586681"/>
                <a:gd name="connsiteX10" fmla="*/ 139536 w 607639"/>
                <a:gd name="connsiteY10" fmla="*/ 440752 h 586681"/>
                <a:gd name="connsiteX11" fmla="*/ 190527 w 607639"/>
                <a:gd name="connsiteY11" fmla="*/ 491676 h 586681"/>
                <a:gd name="connsiteX12" fmla="*/ 190527 w 607639"/>
                <a:gd name="connsiteY12" fmla="*/ 565174 h 586681"/>
                <a:gd name="connsiteX13" fmla="*/ 169080 w 607639"/>
                <a:gd name="connsiteY13" fmla="*/ 586681 h 586681"/>
                <a:gd name="connsiteX14" fmla="*/ 21535 w 607639"/>
                <a:gd name="connsiteY14" fmla="*/ 586681 h 586681"/>
                <a:gd name="connsiteX15" fmla="*/ 0 w 607639"/>
                <a:gd name="connsiteY15" fmla="*/ 565174 h 586681"/>
                <a:gd name="connsiteX16" fmla="*/ 0 w 607639"/>
                <a:gd name="connsiteY16" fmla="*/ 491676 h 586681"/>
                <a:gd name="connsiteX17" fmla="*/ 50991 w 607639"/>
                <a:gd name="connsiteY17" fmla="*/ 440752 h 586681"/>
                <a:gd name="connsiteX18" fmla="*/ 303740 w 607639"/>
                <a:gd name="connsiteY18" fmla="*/ 314792 h 586681"/>
                <a:gd name="connsiteX19" fmla="*/ 325278 w 607639"/>
                <a:gd name="connsiteY19" fmla="*/ 336211 h 586681"/>
                <a:gd name="connsiteX20" fmla="*/ 325278 w 607639"/>
                <a:gd name="connsiteY20" fmla="*/ 415219 h 586681"/>
                <a:gd name="connsiteX21" fmla="*/ 381438 w 607639"/>
                <a:gd name="connsiteY21" fmla="*/ 471298 h 586681"/>
                <a:gd name="connsiteX22" fmla="*/ 381438 w 607639"/>
                <a:gd name="connsiteY22" fmla="*/ 501604 h 586681"/>
                <a:gd name="connsiteX23" fmla="*/ 351000 w 607639"/>
                <a:gd name="connsiteY23" fmla="*/ 501604 h 586681"/>
                <a:gd name="connsiteX24" fmla="*/ 303740 w 607639"/>
                <a:gd name="connsiteY24" fmla="*/ 454501 h 586681"/>
                <a:gd name="connsiteX25" fmla="*/ 256570 w 607639"/>
                <a:gd name="connsiteY25" fmla="*/ 501604 h 586681"/>
                <a:gd name="connsiteX26" fmla="*/ 226131 w 607639"/>
                <a:gd name="connsiteY26" fmla="*/ 501604 h 586681"/>
                <a:gd name="connsiteX27" fmla="*/ 226131 w 607639"/>
                <a:gd name="connsiteY27" fmla="*/ 471298 h 586681"/>
                <a:gd name="connsiteX28" fmla="*/ 282291 w 607639"/>
                <a:gd name="connsiteY28" fmla="*/ 415219 h 586681"/>
                <a:gd name="connsiteX29" fmla="*/ 282291 w 607639"/>
                <a:gd name="connsiteY29" fmla="*/ 336211 h 586681"/>
                <a:gd name="connsiteX30" fmla="*/ 303740 w 607639"/>
                <a:gd name="connsiteY30" fmla="*/ 314792 h 586681"/>
                <a:gd name="connsiteX31" fmla="*/ 513011 w 607639"/>
                <a:gd name="connsiteY31" fmla="*/ 307595 h 586681"/>
                <a:gd name="connsiteX32" fmla="*/ 578990 w 607639"/>
                <a:gd name="connsiteY32" fmla="*/ 373468 h 586681"/>
                <a:gd name="connsiteX33" fmla="*/ 513011 w 607639"/>
                <a:gd name="connsiteY33" fmla="*/ 439341 h 586681"/>
                <a:gd name="connsiteX34" fmla="*/ 447032 w 607639"/>
                <a:gd name="connsiteY34" fmla="*/ 373468 h 586681"/>
                <a:gd name="connsiteX35" fmla="*/ 513011 w 607639"/>
                <a:gd name="connsiteY35" fmla="*/ 307595 h 586681"/>
                <a:gd name="connsiteX36" fmla="*/ 94558 w 607639"/>
                <a:gd name="connsiteY36" fmla="*/ 307595 h 586681"/>
                <a:gd name="connsiteX37" fmla="*/ 160466 w 607639"/>
                <a:gd name="connsiteY37" fmla="*/ 373468 h 586681"/>
                <a:gd name="connsiteX38" fmla="*/ 94558 w 607639"/>
                <a:gd name="connsiteY38" fmla="*/ 439341 h 586681"/>
                <a:gd name="connsiteX39" fmla="*/ 28650 w 607639"/>
                <a:gd name="connsiteY39" fmla="*/ 373468 h 586681"/>
                <a:gd name="connsiteX40" fmla="*/ 94558 w 607639"/>
                <a:gd name="connsiteY40" fmla="*/ 307595 h 586681"/>
                <a:gd name="connsiteX41" fmla="*/ 260237 w 607639"/>
                <a:gd name="connsiteY41" fmla="*/ 133086 h 586681"/>
                <a:gd name="connsiteX42" fmla="*/ 348814 w 607639"/>
                <a:gd name="connsiteY42" fmla="*/ 133086 h 586681"/>
                <a:gd name="connsiteX43" fmla="*/ 399824 w 607639"/>
                <a:gd name="connsiteY43" fmla="*/ 184010 h 586681"/>
                <a:gd name="connsiteX44" fmla="*/ 399824 w 607639"/>
                <a:gd name="connsiteY44" fmla="*/ 257596 h 586681"/>
                <a:gd name="connsiteX45" fmla="*/ 378370 w 607639"/>
                <a:gd name="connsiteY45" fmla="*/ 279015 h 586681"/>
                <a:gd name="connsiteX46" fmla="*/ 230682 w 607639"/>
                <a:gd name="connsiteY46" fmla="*/ 279015 h 586681"/>
                <a:gd name="connsiteX47" fmla="*/ 209227 w 607639"/>
                <a:gd name="connsiteY47" fmla="*/ 257596 h 586681"/>
                <a:gd name="connsiteX48" fmla="*/ 209227 w 607639"/>
                <a:gd name="connsiteY48" fmla="*/ 184010 h 586681"/>
                <a:gd name="connsiteX49" fmla="*/ 260237 w 607639"/>
                <a:gd name="connsiteY49" fmla="*/ 133086 h 586681"/>
                <a:gd name="connsiteX50" fmla="*/ 303784 w 607639"/>
                <a:gd name="connsiteY50" fmla="*/ 0 h 586681"/>
                <a:gd name="connsiteX51" fmla="*/ 369692 w 607639"/>
                <a:gd name="connsiteY51" fmla="*/ 65838 h 586681"/>
                <a:gd name="connsiteX52" fmla="*/ 303784 w 607639"/>
                <a:gd name="connsiteY52" fmla="*/ 131676 h 586681"/>
                <a:gd name="connsiteX53" fmla="*/ 237876 w 607639"/>
                <a:gd name="connsiteY53" fmla="*/ 65838 h 586681"/>
                <a:gd name="connsiteX54" fmla="*/ 303784 w 607639"/>
                <a:gd name="connsiteY54" fmla="*/ 0 h 58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7639" h="586681">
                  <a:moveTo>
                    <a:pt x="467976" y="440752"/>
                  </a:moveTo>
                  <a:lnTo>
                    <a:pt x="556634" y="440752"/>
                  </a:lnTo>
                  <a:cubicBezTo>
                    <a:pt x="584763" y="440752"/>
                    <a:pt x="607639" y="463593"/>
                    <a:pt x="607639" y="491676"/>
                  </a:cubicBezTo>
                  <a:lnTo>
                    <a:pt x="607639" y="565174"/>
                  </a:lnTo>
                  <a:cubicBezTo>
                    <a:pt x="607639" y="577083"/>
                    <a:pt x="598026" y="586681"/>
                    <a:pt x="586098" y="586681"/>
                  </a:cubicBezTo>
                  <a:lnTo>
                    <a:pt x="438513" y="586681"/>
                  </a:lnTo>
                  <a:cubicBezTo>
                    <a:pt x="426585" y="586681"/>
                    <a:pt x="416971" y="577083"/>
                    <a:pt x="416971" y="565174"/>
                  </a:cubicBezTo>
                  <a:lnTo>
                    <a:pt x="416971" y="491676"/>
                  </a:lnTo>
                  <a:cubicBezTo>
                    <a:pt x="416971" y="463593"/>
                    <a:pt x="439848" y="440752"/>
                    <a:pt x="467976" y="440752"/>
                  </a:cubicBezTo>
                  <a:close/>
                  <a:moveTo>
                    <a:pt x="50991" y="440752"/>
                  </a:moveTo>
                  <a:lnTo>
                    <a:pt x="139536" y="440752"/>
                  </a:lnTo>
                  <a:cubicBezTo>
                    <a:pt x="167656" y="440752"/>
                    <a:pt x="190527" y="463593"/>
                    <a:pt x="190527" y="491676"/>
                  </a:cubicBezTo>
                  <a:lnTo>
                    <a:pt x="190527" y="565174"/>
                  </a:lnTo>
                  <a:cubicBezTo>
                    <a:pt x="190527" y="577083"/>
                    <a:pt x="180916" y="586681"/>
                    <a:pt x="169080" y="586681"/>
                  </a:cubicBezTo>
                  <a:lnTo>
                    <a:pt x="21535" y="586681"/>
                  </a:lnTo>
                  <a:cubicBezTo>
                    <a:pt x="9611" y="586681"/>
                    <a:pt x="0" y="577083"/>
                    <a:pt x="0" y="565174"/>
                  </a:cubicBezTo>
                  <a:lnTo>
                    <a:pt x="0" y="491676"/>
                  </a:lnTo>
                  <a:cubicBezTo>
                    <a:pt x="0" y="463593"/>
                    <a:pt x="22870" y="440752"/>
                    <a:pt x="50991" y="440752"/>
                  </a:cubicBezTo>
                  <a:close/>
                  <a:moveTo>
                    <a:pt x="303740" y="314792"/>
                  </a:moveTo>
                  <a:cubicBezTo>
                    <a:pt x="315666" y="314792"/>
                    <a:pt x="325278" y="324391"/>
                    <a:pt x="325278" y="336211"/>
                  </a:cubicBezTo>
                  <a:lnTo>
                    <a:pt x="325278" y="415219"/>
                  </a:lnTo>
                  <a:lnTo>
                    <a:pt x="381438" y="471298"/>
                  </a:lnTo>
                  <a:cubicBezTo>
                    <a:pt x="389804" y="479653"/>
                    <a:pt x="389804" y="493250"/>
                    <a:pt x="381438" y="501604"/>
                  </a:cubicBezTo>
                  <a:cubicBezTo>
                    <a:pt x="372983" y="510047"/>
                    <a:pt x="359366" y="510047"/>
                    <a:pt x="351000" y="501604"/>
                  </a:cubicBezTo>
                  <a:lnTo>
                    <a:pt x="303740" y="454501"/>
                  </a:lnTo>
                  <a:lnTo>
                    <a:pt x="256570" y="501604"/>
                  </a:lnTo>
                  <a:cubicBezTo>
                    <a:pt x="248115" y="510047"/>
                    <a:pt x="234497" y="510047"/>
                    <a:pt x="226131" y="501604"/>
                  </a:cubicBezTo>
                  <a:cubicBezTo>
                    <a:pt x="217765" y="493250"/>
                    <a:pt x="217765" y="479653"/>
                    <a:pt x="226131" y="471298"/>
                  </a:cubicBezTo>
                  <a:lnTo>
                    <a:pt x="282291" y="415219"/>
                  </a:lnTo>
                  <a:lnTo>
                    <a:pt x="282291" y="336211"/>
                  </a:lnTo>
                  <a:cubicBezTo>
                    <a:pt x="282291" y="324391"/>
                    <a:pt x="291903" y="314792"/>
                    <a:pt x="303740" y="314792"/>
                  </a:cubicBezTo>
                  <a:close/>
                  <a:moveTo>
                    <a:pt x="513011" y="307595"/>
                  </a:moveTo>
                  <a:cubicBezTo>
                    <a:pt x="549450" y="307595"/>
                    <a:pt x="578990" y="337087"/>
                    <a:pt x="578990" y="373468"/>
                  </a:cubicBezTo>
                  <a:cubicBezTo>
                    <a:pt x="578990" y="409849"/>
                    <a:pt x="549450" y="439341"/>
                    <a:pt x="513011" y="439341"/>
                  </a:cubicBezTo>
                  <a:cubicBezTo>
                    <a:pt x="476572" y="439341"/>
                    <a:pt x="447032" y="409849"/>
                    <a:pt x="447032" y="373468"/>
                  </a:cubicBezTo>
                  <a:cubicBezTo>
                    <a:pt x="447032" y="337087"/>
                    <a:pt x="476572" y="307595"/>
                    <a:pt x="513011" y="307595"/>
                  </a:cubicBezTo>
                  <a:close/>
                  <a:moveTo>
                    <a:pt x="94558" y="307595"/>
                  </a:moveTo>
                  <a:cubicBezTo>
                    <a:pt x="130958" y="307595"/>
                    <a:pt x="160466" y="337087"/>
                    <a:pt x="160466" y="373468"/>
                  </a:cubicBezTo>
                  <a:cubicBezTo>
                    <a:pt x="160466" y="409849"/>
                    <a:pt x="130958" y="439341"/>
                    <a:pt x="94558" y="439341"/>
                  </a:cubicBezTo>
                  <a:cubicBezTo>
                    <a:pt x="58158" y="439341"/>
                    <a:pt x="28650" y="409849"/>
                    <a:pt x="28650" y="373468"/>
                  </a:cubicBezTo>
                  <a:cubicBezTo>
                    <a:pt x="28650" y="337087"/>
                    <a:pt x="58158" y="307595"/>
                    <a:pt x="94558" y="307595"/>
                  </a:cubicBezTo>
                  <a:close/>
                  <a:moveTo>
                    <a:pt x="260237" y="133086"/>
                  </a:moveTo>
                  <a:lnTo>
                    <a:pt x="348814" y="133086"/>
                  </a:lnTo>
                  <a:cubicBezTo>
                    <a:pt x="376945" y="133086"/>
                    <a:pt x="399824" y="155926"/>
                    <a:pt x="399824" y="184010"/>
                  </a:cubicBezTo>
                  <a:lnTo>
                    <a:pt x="399824" y="257596"/>
                  </a:lnTo>
                  <a:cubicBezTo>
                    <a:pt x="399824" y="269417"/>
                    <a:pt x="390210" y="279015"/>
                    <a:pt x="378370" y="279015"/>
                  </a:cubicBezTo>
                  <a:lnTo>
                    <a:pt x="230682" y="279015"/>
                  </a:lnTo>
                  <a:cubicBezTo>
                    <a:pt x="218842" y="279015"/>
                    <a:pt x="209227" y="269417"/>
                    <a:pt x="209227" y="257596"/>
                  </a:cubicBezTo>
                  <a:lnTo>
                    <a:pt x="209227" y="184010"/>
                  </a:lnTo>
                  <a:cubicBezTo>
                    <a:pt x="209227" y="155926"/>
                    <a:pt x="232106" y="133086"/>
                    <a:pt x="260237" y="133086"/>
                  </a:cubicBezTo>
                  <a:close/>
                  <a:moveTo>
                    <a:pt x="303784" y="0"/>
                  </a:moveTo>
                  <a:cubicBezTo>
                    <a:pt x="340184" y="0"/>
                    <a:pt x="369692" y="29477"/>
                    <a:pt x="369692" y="65838"/>
                  </a:cubicBezTo>
                  <a:cubicBezTo>
                    <a:pt x="369692" y="102199"/>
                    <a:pt x="340184" y="131676"/>
                    <a:pt x="303784" y="131676"/>
                  </a:cubicBezTo>
                  <a:cubicBezTo>
                    <a:pt x="267384" y="131676"/>
                    <a:pt x="237876" y="102199"/>
                    <a:pt x="237876" y="65838"/>
                  </a:cubicBezTo>
                  <a:cubicBezTo>
                    <a:pt x="237876" y="29477"/>
                    <a:pt x="267384" y="0"/>
                    <a:pt x="303784" y="0"/>
                  </a:cubicBezTo>
                  <a:close/>
                </a:path>
              </a:pathLst>
            </a:custGeom>
            <a:solidFill>
              <a:srgbClr val="CC8D8A"/>
            </a:solidFill>
            <a:ln>
              <a:noFill/>
            </a:ln>
          </p:spPr>
        </p:sp>
      </p:grpSp>
      <p:grpSp>
        <p:nvGrpSpPr>
          <p:cNvPr id="11" name="组合 10"/>
          <p:cNvGrpSpPr/>
          <p:nvPr/>
        </p:nvGrpSpPr>
        <p:grpSpPr>
          <a:xfrm>
            <a:off x="2078784" y="2724762"/>
            <a:ext cx="2964412" cy="1032783"/>
            <a:chOff x="2716559" y="4614265"/>
            <a:chExt cx="2964412" cy="1032783"/>
          </a:xfrm>
        </p:grpSpPr>
        <p:sp>
          <p:nvSpPr>
            <p:cNvPr id="9" name="TextBox 66"/>
            <p:cNvSpPr txBox="1"/>
            <p:nvPr/>
          </p:nvSpPr>
          <p:spPr>
            <a:xfrm>
              <a:off x="2804415" y="4614265"/>
              <a:ext cx="2876556" cy="386452"/>
            </a:xfrm>
            <a:prstGeom prst="rect">
              <a:avLst/>
            </a:prstGeom>
            <a:noFill/>
          </p:spPr>
          <p:txBody>
            <a:bodyPr wrap="square" rtlCol="0">
              <a:spAutoFit/>
            </a:bodyPr>
            <a:lstStyle/>
            <a:p>
              <a:pPr algn="ct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 name="Rectangle 67"/>
            <p:cNvSpPr/>
            <p:nvPr/>
          </p:nvSpPr>
          <p:spPr>
            <a:xfrm>
              <a:off x="2716559" y="5000717"/>
              <a:ext cx="2964412" cy="646331"/>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2" name="组合 11"/>
          <p:cNvGrpSpPr/>
          <p:nvPr/>
        </p:nvGrpSpPr>
        <p:grpSpPr>
          <a:xfrm>
            <a:off x="7148802" y="2724762"/>
            <a:ext cx="2964412" cy="1032783"/>
            <a:chOff x="2716559" y="4614265"/>
            <a:chExt cx="2964412" cy="1032783"/>
          </a:xfrm>
        </p:grpSpPr>
        <p:sp>
          <p:nvSpPr>
            <p:cNvPr id="13" name="TextBox 66"/>
            <p:cNvSpPr txBox="1"/>
            <p:nvPr/>
          </p:nvSpPr>
          <p:spPr>
            <a:xfrm>
              <a:off x="2804415" y="4614265"/>
              <a:ext cx="2876556" cy="386452"/>
            </a:xfrm>
            <a:prstGeom prst="rect">
              <a:avLst/>
            </a:prstGeom>
            <a:noFill/>
          </p:spPr>
          <p:txBody>
            <a:bodyPr wrap="square" rtlCol="0">
              <a:spAutoFit/>
            </a:bodyPr>
            <a:lstStyle/>
            <a:p>
              <a:pPr algn="ct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4" name="Rectangle 67"/>
            <p:cNvSpPr/>
            <p:nvPr/>
          </p:nvSpPr>
          <p:spPr>
            <a:xfrm>
              <a:off x="2716559" y="5000717"/>
              <a:ext cx="2964412" cy="646331"/>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15" name="组合 14"/>
          <p:cNvGrpSpPr/>
          <p:nvPr/>
        </p:nvGrpSpPr>
        <p:grpSpPr>
          <a:xfrm>
            <a:off x="2359840" y="4680075"/>
            <a:ext cx="7472314" cy="1076388"/>
            <a:chOff x="3634898" y="1838747"/>
            <a:chExt cx="4425020" cy="1076388"/>
          </a:xfrm>
        </p:grpSpPr>
        <p:sp>
          <p:nvSpPr>
            <p:cNvPr id="19" name="Rectangle 67"/>
            <p:cNvSpPr/>
            <p:nvPr/>
          </p:nvSpPr>
          <p:spPr>
            <a:xfrm>
              <a:off x="3634898" y="1838747"/>
              <a:ext cx="4425020" cy="617670"/>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17" name="Rectangle 67"/>
            <p:cNvSpPr/>
            <p:nvPr/>
          </p:nvSpPr>
          <p:spPr>
            <a:xfrm>
              <a:off x="3634898" y="2297465"/>
              <a:ext cx="4425020" cy="617670"/>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7659" r="7484"/>
          <a:stretch>
            <a:fillRect/>
          </a:stretch>
        </p:blipFill>
        <p:spPr>
          <a:xfrm rot="16200000">
            <a:off x="2645789" y="-2674071"/>
            <a:ext cx="6900421" cy="12191999"/>
          </a:xfrm>
          <a:prstGeom prst="rect">
            <a:avLst/>
          </a:prstGeom>
        </p:spPr>
      </p:pic>
      <p:grpSp>
        <p:nvGrpSpPr>
          <p:cNvPr id="10" name="组合 9"/>
          <p:cNvGrpSpPr/>
          <p:nvPr/>
        </p:nvGrpSpPr>
        <p:grpSpPr>
          <a:xfrm>
            <a:off x="4157014" y="2474892"/>
            <a:ext cx="3877985" cy="1908215"/>
            <a:chOff x="4157010" y="1891661"/>
            <a:chExt cx="3877985" cy="1908215"/>
          </a:xfrm>
        </p:grpSpPr>
        <p:sp>
          <p:nvSpPr>
            <p:cNvPr id="4" name="文本框 3"/>
            <p:cNvSpPr txBox="1"/>
            <p:nvPr/>
          </p:nvSpPr>
          <p:spPr>
            <a:xfrm>
              <a:off x="4157010" y="1891661"/>
              <a:ext cx="3877985" cy="1200329"/>
            </a:xfrm>
            <a:prstGeom prst="rect">
              <a:avLst/>
            </a:prstGeom>
            <a:noFill/>
          </p:spPr>
          <p:txBody>
            <a:bodyPr vert="horz" wrap="none" rtlCol="0">
              <a:spAutoFit/>
            </a:bodyPr>
            <a:lstStyle/>
            <a:p>
              <a:pPr algn="ctr"/>
              <a:r>
                <a:rPr lang="zh-CN" altLang="en-US" sz="72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仙鹤</a:t>
              </a:r>
              <a:r>
                <a:rPr lang="zh-CN" altLang="en-US" sz="7200" dirty="0" smtClean="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祥云</a:t>
              </a:r>
              <a:endParaRPr lang="zh-CN" altLang="en-US" sz="72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endParaRPr>
            </a:p>
          </p:txBody>
        </p:sp>
        <p:sp>
          <p:nvSpPr>
            <p:cNvPr id="8" name="文本框 7"/>
            <p:cNvSpPr txBox="1"/>
            <p:nvPr/>
          </p:nvSpPr>
          <p:spPr>
            <a:xfrm>
              <a:off x="4977740" y="3091990"/>
              <a:ext cx="2236510" cy="707886"/>
            </a:xfrm>
            <a:prstGeom prst="rect">
              <a:avLst/>
            </a:prstGeom>
            <a:noFill/>
          </p:spPr>
          <p:txBody>
            <a:bodyPr vert="horz" wrap="none" rtlCol="0">
              <a:spAutoFit/>
            </a:bodyPr>
            <a:lstStyle/>
            <a:p>
              <a:pPr algn="ctr"/>
              <a:r>
                <a:rPr lang="zh-CN" altLang="en-US" sz="40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rPr>
                <a:t>谢谢观看</a:t>
              </a:r>
              <a:endParaRPr lang="zh-CN" altLang="en-US" sz="4000" dirty="0">
                <a:solidFill>
                  <a:srgbClr val="F6D1BE"/>
                </a:solidFill>
                <a:effectLst>
                  <a:outerShdw blurRad="38100" dist="38100" dir="2700000" algn="tl">
                    <a:srgbClr val="000000">
                      <a:alpha val="43137"/>
                    </a:srgbClr>
                  </a:outerShdw>
                </a:effectLst>
                <a:latin typeface="字魂36号-正文宋楷" panose="02000000000000000000" pitchFamily="2" charset="-122"/>
                <a:ea typeface="字魂36号-正文宋楷"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3563332" cy="685256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a:off x="5883895" y="-5883895"/>
            <a:ext cx="424208" cy="12191999"/>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flipH="1" flipV="1">
            <a:off x="5883896" y="549896"/>
            <a:ext cx="424208" cy="12191999"/>
          </a:xfrm>
          <a:prstGeom prst="rect">
            <a:avLst/>
          </a:prstGeom>
        </p:spPr>
      </p:pic>
      <p:sp>
        <p:nvSpPr>
          <p:cNvPr id="4" name="矩形 3"/>
          <p:cNvSpPr/>
          <p:nvPr/>
        </p:nvSpPr>
        <p:spPr>
          <a:xfrm>
            <a:off x="5349240" y="0"/>
            <a:ext cx="4416819" cy="685800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31701" y="2267930"/>
            <a:ext cx="3374514" cy="2022243"/>
            <a:chOff x="5731701" y="2267930"/>
            <a:chExt cx="3374514" cy="2022243"/>
          </a:xfrm>
        </p:grpSpPr>
        <p:grpSp>
          <p:nvGrpSpPr>
            <p:cNvPr id="3" name="组合 2"/>
            <p:cNvGrpSpPr/>
            <p:nvPr/>
          </p:nvGrpSpPr>
          <p:grpSpPr>
            <a:xfrm>
              <a:off x="5802129" y="3302624"/>
              <a:ext cx="3233660" cy="987549"/>
              <a:chOff x="5872556" y="3029246"/>
              <a:chExt cx="3233660" cy="987549"/>
            </a:xfrm>
          </p:grpSpPr>
          <p:sp>
            <p:nvSpPr>
              <p:cNvPr id="9" name="文本框 8"/>
              <p:cNvSpPr txBox="1"/>
              <p:nvPr/>
            </p:nvSpPr>
            <p:spPr>
              <a:xfrm>
                <a:off x="5872556" y="3029246"/>
                <a:ext cx="3233660" cy="584775"/>
              </a:xfrm>
              <a:prstGeom prst="rect">
                <a:avLst/>
              </a:prstGeom>
              <a:noFill/>
            </p:spPr>
            <p:txBody>
              <a:bodyPr wrap="square" rtlCol="0">
                <a:spAutoFit/>
              </a:bodyPr>
              <a:lstStyle/>
              <a:p>
                <a:pPr algn="ctr">
                  <a:defRPr/>
                </a:pPr>
                <a:r>
                  <a:rPr lang="zh-CN" altLang="en-US"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0" name="文本框 9"/>
              <p:cNvSpPr txBox="1"/>
              <p:nvPr/>
            </p:nvSpPr>
            <p:spPr>
              <a:xfrm>
                <a:off x="6017957" y="3616685"/>
                <a:ext cx="2942857" cy="400110"/>
              </a:xfrm>
              <a:prstGeom prst="rect">
                <a:avLst/>
              </a:prstGeom>
              <a:noFill/>
            </p:spPr>
            <p:txBody>
              <a:bodyPr wrap="none" rtlCol="0">
                <a:spAutoFit/>
              </a:bodyPr>
              <a:lstStyle/>
              <a:p>
                <a:pPr algn="ctr">
                  <a:defRPr/>
                </a:pPr>
                <a:r>
                  <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grpSp>
        <p:sp>
          <p:nvSpPr>
            <p:cNvPr id="11" name="文本框 10"/>
            <p:cNvSpPr txBox="1"/>
            <p:nvPr/>
          </p:nvSpPr>
          <p:spPr>
            <a:xfrm>
              <a:off x="5731701" y="2267930"/>
              <a:ext cx="3374514" cy="1015663"/>
            </a:xfrm>
            <a:prstGeom prst="rect">
              <a:avLst/>
            </a:prstGeom>
            <a:noFill/>
          </p:spPr>
          <p:txBody>
            <a:bodyPr wrap="none" rtlCol="0">
              <a:spAutoFit/>
            </a:bodyPr>
            <a:lstStyle/>
            <a:p>
              <a:pPr algn="ctr">
                <a:defRPr/>
              </a:pPr>
              <a:r>
                <a:rPr lang="en-US" altLang="zh-CN" sz="6000" b="1" spc="225" dirty="0" smtClean="0">
                  <a:solidFill>
                    <a:srgbClr val="EED9D8"/>
                  </a:solidFill>
                  <a:latin typeface="思源黑体 CN Normal" panose="020B0400000000000000" pitchFamily="34" charset="-122"/>
                  <a:ea typeface="思源黑体 CN Normal" panose="020B0400000000000000" pitchFamily="34" charset="-122"/>
                </a:rPr>
                <a:t>PART 01</a:t>
              </a:r>
              <a:endParaRPr lang="zh-CN" altLang="en-US" sz="6000" b="1" spc="225"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16111" y="1466407"/>
            <a:ext cx="8959778" cy="3925185"/>
            <a:chOff x="1541929" y="1850489"/>
            <a:chExt cx="8959778" cy="3925185"/>
          </a:xfrm>
        </p:grpSpPr>
        <p:grpSp>
          <p:nvGrpSpPr>
            <p:cNvPr id="7" name="组合 6"/>
            <p:cNvGrpSpPr/>
            <p:nvPr/>
          </p:nvGrpSpPr>
          <p:grpSpPr>
            <a:xfrm>
              <a:off x="2718736" y="3604518"/>
              <a:ext cx="104091" cy="1150251"/>
              <a:chOff x="2845736" y="3642073"/>
              <a:chExt cx="104091" cy="1150251"/>
            </a:xfrm>
          </p:grpSpPr>
          <p:cxnSp>
            <p:nvCxnSpPr>
              <p:cNvPr id="103" name="直接连接符 102"/>
              <p:cNvCxnSpPr/>
              <p:nvPr/>
            </p:nvCxnSpPr>
            <p:spPr>
              <a:xfrm>
                <a:off x="2895600" y="3642073"/>
                <a:ext cx="0" cy="1072455"/>
              </a:xfrm>
              <a:prstGeom prst="line">
                <a:avLst/>
              </a:prstGeom>
              <a:ln w="222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2845736" y="4688233"/>
                <a:ext cx="104091" cy="1040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grpSp>
          <p:nvGrpSpPr>
            <p:cNvPr id="8" name="组合 7"/>
            <p:cNvGrpSpPr/>
            <p:nvPr/>
          </p:nvGrpSpPr>
          <p:grpSpPr>
            <a:xfrm>
              <a:off x="4841930" y="3604518"/>
              <a:ext cx="104091" cy="1150251"/>
              <a:chOff x="2845736" y="3642073"/>
              <a:chExt cx="104091" cy="1150251"/>
            </a:xfrm>
          </p:grpSpPr>
          <p:cxnSp>
            <p:nvCxnSpPr>
              <p:cNvPr id="101" name="直接连接符 100"/>
              <p:cNvCxnSpPr/>
              <p:nvPr/>
            </p:nvCxnSpPr>
            <p:spPr>
              <a:xfrm>
                <a:off x="2895600" y="3642073"/>
                <a:ext cx="0" cy="1072455"/>
              </a:xfrm>
              <a:prstGeom prst="line">
                <a:avLst/>
              </a:prstGeom>
              <a:ln w="222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a:off x="2845736" y="4688233"/>
                <a:ext cx="104091" cy="1040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grpSp>
          <p:nvGrpSpPr>
            <p:cNvPr id="9" name="组合 8"/>
            <p:cNvGrpSpPr/>
            <p:nvPr/>
          </p:nvGrpSpPr>
          <p:grpSpPr>
            <a:xfrm>
              <a:off x="6977805" y="3604518"/>
              <a:ext cx="104091" cy="1150251"/>
              <a:chOff x="2845736" y="3642073"/>
              <a:chExt cx="104091" cy="1150251"/>
            </a:xfrm>
          </p:grpSpPr>
          <p:cxnSp>
            <p:nvCxnSpPr>
              <p:cNvPr id="99" name="直接连接符 98"/>
              <p:cNvCxnSpPr/>
              <p:nvPr/>
            </p:nvCxnSpPr>
            <p:spPr>
              <a:xfrm>
                <a:off x="2895600" y="3642073"/>
                <a:ext cx="0" cy="1072455"/>
              </a:xfrm>
              <a:prstGeom prst="line">
                <a:avLst/>
              </a:prstGeom>
              <a:ln w="222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0" name="椭圆 99"/>
              <p:cNvSpPr/>
              <p:nvPr/>
            </p:nvSpPr>
            <p:spPr>
              <a:xfrm>
                <a:off x="2845736" y="4688233"/>
                <a:ext cx="104091" cy="1040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grpSp>
          <p:nvGrpSpPr>
            <p:cNvPr id="10" name="组合 9"/>
            <p:cNvGrpSpPr/>
            <p:nvPr/>
          </p:nvGrpSpPr>
          <p:grpSpPr>
            <a:xfrm>
              <a:off x="9114184" y="3604518"/>
              <a:ext cx="104091" cy="1150251"/>
              <a:chOff x="2845736" y="3642073"/>
              <a:chExt cx="104091" cy="1150251"/>
            </a:xfrm>
          </p:grpSpPr>
          <p:cxnSp>
            <p:nvCxnSpPr>
              <p:cNvPr id="97" name="直接连接符 96"/>
              <p:cNvCxnSpPr/>
              <p:nvPr/>
            </p:nvCxnSpPr>
            <p:spPr>
              <a:xfrm>
                <a:off x="2895600" y="3642073"/>
                <a:ext cx="0" cy="1072455"/>
              </a:xfrm>
              <a:prstGeom prst="line">
                <a:avLst/>
              </a:prstGeom>
              <a:ln w="222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8" name="椭圆 97"/>
              <p:cNvSpPr/>
              <p:nvPr/>
            </p:nvSpPr>
            <p:spPr>
              <a:xfrm>
                <a:off x="2845736" y="4688233"/>
                <a:ext cx="104091" cy="1040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sp>
          <p:nvSpPr>
            <p:cNvPr id="11" name="任意多边形 10"/>
            <p:cNvSpPr/>
            <p:nvPr/>
          </p:nvSpPr>
          <p:spPr bwMode="auto">
            <a:xfrm rot="10800000">
              <a:off x="1690294" y="1850489"/>
              <a:ext cx="2402275" cy="1629851"/>
            </a:xfrm>
            <a:custGeom>
              <a:avLst/>
              <a:gdLst>
                <a:gd name="connsiteX0" fmla="*/ 2358720 w 2450561"/>
                <a:gd name="connsiteY0" fmla="*/ 1662612 h 1662612"/>
                <a:gd name="connsiteX1" fmla="*/ 2325505 w 2450561"/>
                <a:gd name="connsiteY1" fmla="*/ 1660296 h 1662612"/>
                <a:gd name="connsiteX2" fmla="*/ 1888266 w 2450561"/>
                <a:gd name="connsiteY2" fmla="*/ 1660296 h 1662612"/>
                <a:gd name="connsiteX3" fmla="*/ 1786488 w 2450561"/>
                <a:gd name="connsiteY3" fmla="*/ 1660296 h 1662612"/>
                <a:gd name="connsiteX4" fmla="*/ 1779600 w 2450561"/>
                <a:gd name="connsiteY4" fmla="*/ 1662612 h 1662612"/>
                <a:gd name="connsiteX5" fmla="*/ 1746385 w 2450561"/>
                <a:gd name="connsiteY5" fmla="*/ 1660296 h 1662612"/>
                <a:gd name="connsiteX6" fmla="*/ 1723283 w 2450561"/>
                <a:gd name="connsiteY6" fmla="*/ 1660296 h 1662612"/>
                <a:gd name="connsiteX7" fmla="*/ 1309146 w 2450561"/>
                <a:gd name="connsiteY7" fmla="*/ 1660296 h 1662612"/>
                <a:gd name="connsiteX8" fmla="*/ 1144163 w 2450561"/>
                <a:gd name="connsiteY8" fmla="*/ 1660296 h 1662612"/>
                <a:gd name="connsiteX9" fmla="*/ 1126383 w 2450561"/>
                <a:gd name="connsiteY9" fmla="*/ 1660296 h 1662612"/>
                <a:gd name="connsiteX10" fmla="*/ 547263 w 2450561"/>
                <a:gd name="connsiteY10" fmla="*/ 1660296 h 1662612"/>
                <a:gd name="connsiteX11" fmla="*/ 400329 w 2450561"/>
                <a:gd name="connsiteY11" fmla="*/ 1575900 h 1662612"/>
                <a:gd name="connsiteX12" fmla="*/ 19388 w 2450561"/>
                <a:gd name="connsiteY12" fmla="*/ 915702 h 1662612"/>
                <a:gd name="connsiteX13" fmla="*/ 19388 w 2450561"/>
                <a:gd name="connsiteY13" fmla="*/ 746909 h 1662612"/>
                <a:gd name="connsiteX14" fmla="*/ 400329 w 2450561"/>
                <a:gd name="connsiteY14" fmla="*/ 86712 h 1662612"/>
                <a:gd name="connsiteX15" fmla="*/ 547263 w 2450561"/>
                <a:gd name="connsiteY15" fmla="*/ 2315 h 1662612"/>
                <a:gd name="connsiteX16" fmla="*/ 1126383 w 2450561"/>
                <a:gd name="connsiteY16" fmla="*/ 2315 h 1662612"/>
                <a:gd name="connsiteX17" fmla="*/ 1173547 w 2450561"/>
                <a:gd name="connsiteY17" fmla="*/ 2315 h 1662612"/>
                <a:gd name="connsiteX18" fmla="*/ 1278274 w 2450561"/>
                <a:gd name="connsiteY18" fmla="*/ 2315 h 1662612"/>
                <a:gd name="connsiteX19" fmla="*/ 1395644 w 2450561"/>
                <a:gd name="connsiteY19" fmla="*/ 2315 h 1662612"/>
                <a:gd name="connsiteX20" fmla="*/ 1690720 w 2450561"/>
                <a:gd name="connsiteY20" fmla="*/ 2315 h 1662612"/>
                <a:gd name="connsiteX21" fmla="*/ 1746399 w 2450561"/>
                <a:gd name="connsiteY21" fmla="*/ 2315 h 1662612"/>
                <a:gd name="connsiteX22" fmla="*/ 1779600 w 2450561"/>
                <a:gd name="connsiteY22" fmla="*/ 0 h 1662612"/>
                <a:gd name="connsiteX23" fmla="*/ 1786485 w 2450561"/>
                <a:gd name="connsiteY23" fmla="*/ 2315 h 1662612"/>
                <a:gd name="connsiteX24" fmla="*/ 1857394 w 2450561"/>
                <a:gd name="connsiteY24" fmla="*/ 2315 h 1662612"/>
                <a:gd name="connsiteX25" fmla="*/ 1974764 w 2450561"/>
                <a:gd name="connsiteY25" fmla="*/ 2315 h 1662612"/>
                <a:gd name="connsiteX26" fmla="*/ 2269840 w 2450561"/>
                <a:gd name="connsiteY26" fmla="*/ 2315 h 1662612"/>
                <a:gd name="connsiteX27" fmla="*/ 2325519 w 2450561"/>
                <a:gd name="connsiteY27" fmla="*/ 2315 h 1662612"/>
                <a:gd name="connsiteX28" fmla="*/ 2358720 w 2450561"/>
                <a:gd name="connsiteY28" fmla="*/ 0 h 1662612"/>
                <a:gd name="connsiteX29" fmla="*/ 2398157 w 2450561"/>
                <a:gd name="connsiteY29" fmla="*/ 13261 h 1662612"/>
                <a:gd name="connsiteX30" fmla="*/ 2436507 w 2450561"/>
                <a:gd name="connsiteY30" fmla="*/ 156387 h 1662612"/>
                <a:gd name="connsiteX31" fmla="*/ 2092214 w 2450561"/>
                <a:gd name="connsiteY31" fmla="*/ 752720 h 1662612"/>
                <a:gd name="connsiteX32" fmla="*/ 2075754 w 2450561"/>
                <a:gd name="connsiteY32" fmla="*/ 808452 h 1662612"/>
                <a:gd name="connsiteX33" fmla="*/ 2079390 w 2450561"/>
                <a:gd name="connsiteY33" fmla="*/ 876311 h 1662612"/>
                <a:gd name="connsiteX34" fmla="*/ 2091026 w 2450561"/>
                <a:gd name="connsiteY34" fmla="*/ 907835 h 1662612"/>
                <a:gd name="connsiteX35" fmla="*/ 2436507 w 2450561"/>
                <a:gd name="connsiteY35" fmla="*/ 1506226 h 1662612"/>
                <a:gd name="connsiteX36" fmla="*/ 2398157 w 2450561"/>
                <a:gd name="connsiteY36" fmla="*/ 1649351 h 1662612"/>
                <a:gd name="connsiteX37" fmla="*/ 2358720 w 2450561"/>
                <a:gd name="connsiteY37" fmla="*/ 1662612 h 166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0561" h="1662612">
                  <a:moveTo>
                    <a:pt x="2358720" y="1662612"/>
                  </a:moveTo>
                  <a:lnTo>
                    <a:pt x="2325505" y="1660296"/>
                  </a:lnTo>
                  <a:lnTo>
                    <a:pt x="1888266" y="1660296"/>
                  </a:lnTo>
                  <a:lnTo>
                    <a:pt x="1786488" y="1660296"/>
                  </a:lnTo>
                  <a:lnTo>
                    <a:pt x="1779600" y="1662612"/>
                  </a:lnTo>
                  <a:lnTo>
                    <a:pt x="1746385" y="1660296"/>
                  </a:lnTo>
                  <a:lnTo>
                    <a:pt x="1723283" y="1660296"/>
                  </a:lnTo>
                  <a:lnTo>
                    <a:pt x="1309146" y="1660296"/>
                  </a:lnTo>
                  <a:lnTo>
                    <a:pt x="1144163" y="1660296"/>
                  </a:lnTo>
                  <a:lnTo>
                    <a:pt x="1126383" y="1660296"/>
                  </a:lnTo>
                  <a:lnTo>
                    <a:pt x="547263" y="1660296"/>
                  </a:lnTo>
                  <a:cubicBezTo>
                    <a:pt x="494204" y="1660296"/>
                    <a:pt x="427539" y="1622182"/>
                    <a:pt x="400329" y="1575900"/>
                  </a:cubicBezTo>
                  <a:lnTo>
                    <a:pt x="19388" y="915702"/>
                  </a:lnTo>
                  <a:cubicBezTo>
                    <a:pt x="-6462" y="869420"/>
                    <a:pt x="-6462" y="793191"/>
                    <a:pt x="19388" y="746909"/>
                  </a:cubicBezTo>
                  <a:lnTo>
                    <a:pt x="400329" y="86712"/>
                  </a:lnTo>
                  <a:cubicBezTo>
                    <a:pt x="427539" y="40430"/>
                    <a:pt x="494204" y="2315"/>
                    <a:pt x="547263" y="2315"/>
                  </a:cubicBezTo>
                  <a:lnTo>
                    <a:pt x="1126383" y="2315"/>
                  </a:lnTo>
                  <a:lnTo>
                    <a:pt x="1173547" y="2315"/>
                  </a:lnTo>
                  <a:lnTo>
                    <a:pt x="1278274" y="2315"/>
                  </a:lnTo>
                  <a:lnTo>
                    <a:pt x="1395644" y="2315"/>
                  </a:lnTo>
                  <a:lnTo>
                    <a:pt x="1690720" y="2315"/>
                  </a:lnTo>
                  <a:lnTo>
                    <a:pt x="1746399" y="2315"/>
                  </a:lnTo>
                  <a:lnTo>
                    <a:pt x="1779600" y="0"/>
                  </a:lnTo>
                  <a:lnTo>
                    <a:pt x="1786485" y="2315"/>
                  </a:lnTo>
                  <a:lnTo>
                    <a:pt x="1857394" y="2315"/>
                  </a:lnTo>
                  <a:lnTo>
                    <a:pt x="1974764" y="2315"/>
                  </a:lnTo>
                  <a:lnTo>
                    <a:pt x="2269840" y="2315"/>
                  </a:lnTo>
                  <a:lnTo>
                    <a:pt x="2325519" y="2315"/>
                  </a:lnTo>
                  <a:lnTo>
                    <a:pt x="2358720" y="0"/>
                  </a:lnTo>
                  <a:cubicBezTo>
                    <a:pt x="2372227" y="1676"/>
                    <a:pt x="2385628" y="6028"/>
                    <a:pt x="2398157" y="13261"/>
                  </a:cubicBezTo>
                  <a:cubicBezTo>
                    <a:pt x="2448270" y="42194"/>
                    <a:pt x="2465440" y="106273"/>
                    <a:pt x="2436507" y="156387"/>
                  </a:cubicBezTo>
                  <a:lnTo>
                    <a:pt x="2092214" y="752720"/>
                  </a:lnTo>
                  <a:lnTo>
                    <a:pt x="2075754" y="808452"/>
                  </a:lnTo>
                  <a:cubicBezTo>
                    <a:pt x="2073331" y="831072"/>
                    <a:pt x="2074543" y="854744"/>
                    <a:pt x="2079390" y="876311"/>
                  </a:cubicBezTo>
                  <a:lnTo>
                    <a:pt x="2091026" y="907835"/>
                  </a:lnTo>
                  <a:lnTo>
                    <a:pt x="2436507" y="1506226"/>
                  </a:lnTo>
                  <a:cubicBezTo>
                    <a:pt x="2465440" y="1556339"/>
                    <a:pt x="2448270" y="1620418"/>
                    <a:pt x="2398157" y="1649351"/>
                  </a:cubicBezTo>
                  <a:cubicBezTo>
                    <a:pt x="2385628" y="1656584"/>
                    <a:pt x="2372227" y="1660936"/>
                    <a:pt x="2358720" y="1662612"/>
                  </a:cubicBezTo>
                  <a:close/>
                </a:path>
              </a:pathLst>
            </a:custGeom>
            <a:solidFill>
              <a:srgbClr val="182750"/>
            </a:solidFill>
            <a:ln w="34925">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2" name="任意多边形 11"/>
            <p:cNvSpPr/>
            <p:nvPr/>
          </p:nvSpPr>
          <p:spPr bwMode="auto">
            <a:xfrm rot="10800000">
              <a:off x="3826673" y="1850489"/>
              <a:ext cx="2402275" cy="1629851"/>
            </a:xfrm>
            <a:custGeom>
              <a:avLst/>
              <a:gdLst>
                <a:gd name="connsiteX0" fmla="*/ 2358720 w 2450561"/>
                <a:gd name="connsiteY0" fmla="*/ 1662612 h 1662612"/>
                <a:gd name="connsiteX1" fmla="*/ 2325505 w 2450561"/>
                <a:gd name="connsiteY1" fmla="*/ 1660296 h 1662612"/>
                <a:gd name="connsiteX2" fmla="*/ 1888266 w 2450561"/>
                <a:gd name="connsiteY2" fmla="*/ 1660296 h 1662612"/>
                <a:gd name="connsiteX3" fmla="*/ 1786488 w 2450561"/>
                <a:gd name="connsiteY3" fmla="*/ 1660296 h 1662612"/>
                <a:gd name="connsiteX4" fmla="*/ 1779600 w 2450561"/>
                <a:gd name="connsiteY4" fmla="*/ 1662612 h 1662612"/>
                <a:gd name="connsiteX5" fmla="*/ 1746385 w 2450561"/>
                <a:gd name="connsiteY5" fmla="*/ 1660296 h 1662612"/>
                <a:gd name="connsiteX6" fmla="*/ 1723283 w 2450561"/>
                <a:gd name="connsiteY6" fmla="*/ 1660296 h 1662612"/>
                <a:gd name="connsiteX7" fmla="*/ 1309146 w 2450561"/>
                <a:gd name="connsiteY7" fmla="*/ 1660296 h 1662612"/>
                <a:gd name="connsiteX8" fmla="*/ 1144163 w 2450561"/>
                <a:gd name="connsiteY8" fmla="*/ 1660296 h 1662612"/>
                <a:gd name="connsiteX9" fmla="*/ 1126383 w 2450561"/>
                <a:gd name="connsiteY9" fmla="*/ 1660296 h 1662612"/>
                <a:gd name="connsiteX10" fmla="*/ 547263 w 2450561"/>
                <a:gd name="connsiteY10" fmla="*/ 1660296 h 1662612"/>
                <a:gd name="connsiteX11" fmla="*/ 400329 w 2450561"/>
                <a:gd name="connsiteY11" fmla="*/ 1575900 h 1662612"/>
                <a:gd name="connsiteX12" fmla="*/ 19388 w 2450561"/>
                <a:gd name="connsiteY12" fmla="*/ 915702 h 1662612"/>
                <a:gd name="connsiteX13" fmla="*/ 19388 w 2450561"/>
                <a:gd name="connsiteY13" fmla="*/ 746909 h 1662612"/>
                <a:gd name="connsiteX14" fmla="*/ 400329 w 2450561"/>
                <a:gd name="connsiteY14" fmla="*/ 86712 h 1662612"/>
                <a:gd name="connsiteX15" fmla="*/ 547263 w 2450561"/>
                <a:gd name="connsiteY15" fmla="*/ 2315 h 1662612"/>
                <a:gd name="connsiteX16" fmla="*/ 1126383 w 2450561"/>
                <a:gd name="connsiteY16" fmla="*/ 2315 h 1662612"/>
                <a:gd name="connsiteX17" fmla="*/ 1173547 w 2450561"/>
                <a:gd name="connsiteY17" fmla="*/ 2315 h 1662612"/>
                <a:gd name="connsiteX18" fmla="*/ 1278274 w 2450561"/>
                <a:gd name="connsiteY18" fmla="*/ 2315 h 1662612"/>
                <a:gd name="connsiteX19" fmla="*/ 1395644 w 2450561"/>
                <a:gd name="connsiteY19" fmla="*/ 2315 h 1662612"/>
                <a:gd name="connsiteX20" fmla="*/ 1690720 w 2450561"/>
                <a:gd name="connsiteY20" fmla="*/ 2315 h 1662612"/>
                <a:gd name="connsiteX21" fmla="*/ 1746399 w 2450561"/>
                <a:gd name="connsiteY21" fmla="*/ 2315 h 1662612"/>
                <a:gd name="connsiteX22" fmla="*/ 1779600 w 2450561"/>
                <a:gd name="connsiteY22" fmla="*/ 0 h 1662612"/>
                <a:gd name="connsiteX23" fmla="*/ 1786485 w 2450561"/>
                <a:gd name="connsiteY23" fmla="*/ 2315 h 1662612"/>
                <a:gd name="connsiteX24" fmla="*/ 1857394 w 2450561"/>
                <a:gd name="connsiteY24" fmla="*/ 2315 h 1662612"/>
                <a:gd name="connsiteX25" fmla="*/ 1974764 w 2450561"/>
                <a:gd name="connsiteY25" fmla="*/ 2315 h 1662612"/>
                <a:gd name="connsiteX26" fmla="*/ 2269840 w 2450561"/>
                <a:gd name="connsiteY26" fmla="*/ 2315 h 1662612"/>
                <a:gd name="connsiteX27" fmla="*/ 2325519 w 2450561"/>
                <a:gd name="connsiteY27" fmla="*/ 2315 h 1662612"/>
                <a:gd name="connsiteX28" fmla="*/ 2358720 w 2450561"/>
                <a:gd name="connsiteY28" fmla="*/ 0 h 1662612"/>
                <a:gd name="connsiteX29" fmla="*/ 2398157 w 2450561"/>
                <a:gd name="connsiteY29" fmla="*/ 13261 h 1662612"/>
                <a:gd name="connsiteX30" fmla="*/ 2436507 w 2450561"/>
                <a:gd name="connsiteY30" fmla="*/ 156387 h 1662612"/>
                <a:gd name="connsiteX31" fmla="*/ 2092214 w 2450561"/>
                <a:gd name="connsiteY31" fmla="*/ 752720 h 1662612"/>
                <a:gd name="connsiteX32" fmla="*/ 2075754 w 2450561"/>
                <a:gd name="connsiteY32" fmla="*/ 808452 h 1662612"/>
                <a:gd name="connsiteX33" fmla="*/ 2079390 w 2450561"/>
                <a:gd name="connsiteY33" fmla="*/ 876311 h 1662612"/>
                <a:gd name="connsiteX34" fmla="*/ 2091026 w 2450561"/>
                <a:gd name="connsiteY34" fmla="*/ 907835 h 1662612"/>
                <a:gd name="connsiteX35" fmla="*/ 2436507 w 2450561"/>
                <a:gd name="connsiteY35" fmla="*/ 1506226 h 1662612"/>
                <a:gd name="connsiteX36" fmla="*/ 2398157 w 2450561"/>
                <a:gd name="connsiteY36" fmla="*/ 1649351 h 1662612"/>
                <a:gd name="connsiteX37" fmla="*/ 2358720 w 2450561"/>
                <a:gd name="connsiteY37" fmla="*/ 1662612 h 166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0561" h="1662612">
                  <a:moveTo>
                    <a:pt x="2358720" y="1662612"/>
                  </a:moveTo>
                  <a:lnTo>
                    <a:pt x="2325505" y="1660296"/>
                  </a:lnTo>
                  <a:lnTo>
                    <a:pt x="1888266" y="1660296"/>
                  </a:lnTo>
                  <a:lnTo>
                    <a:pt x="1786488" y="1660296"/>
                  </a:lnTo>
                  <a:lnTo>
                    <a:pt x="1779600" y="1662612"/>
                  </a:lnTo>
                  <a:lnTo>
                    <a:pt x="1746385" y="1660296"/>
                  </a:lnTo>
                  <a:lnTo>
                    <a:pt x="1723283" y="1660296"/>
                  </a:lnTo>
                  <a:lnTo>
                    <a:pt x="1309146" y="1660296"/>
                  </a:lnTo>
                  <a:lnTo>
                    <a:pt x="1144163" y="1660296"/>
                  </a:lnTo>
                  <a:lnTo>
                    <a:pt x="1126383" y="1660296"/>
                  </a:lnTo>
                  <a:lnTo>
                    <a:pt x="547263" y="1660296"/>
                  </a:lnTo>
                  <a:cubicBezTo>
                    <a:pt x="494204" y="1660296"/>
                    <a:pt x="427539" y="1622182"/>
                    <a:pt x="400329" y="1575900"/>
                  </a:cubicBezTo>
                  <a:lnTo>
                    <a:pt x="19388" y="915702"/>
                  </a:lnTo>
                  <a:cubicBezTo>
                    <a:pt x="-6462" y="869420"/>
                    <a:pt x="-6462" y="793191"/>
                    <a:pt x="19388" y="746909"/>
                  </a:cubicBezTo>
                  <a:lnTo>
                    <a:pt x="400329" y="86712"/>
                  </a:lnTo>
                  <a:cubicBezTo>
                    <a:pt x="427539" y="40430"/>
                    <a:pt x="494204" y="2315"/>
                    <a:pt x="547263" y="2315"/>
                  </a:cubicBezTo>
                  <a:lnTo>
                    <a:pt x="1126383" y="2315"/>
                  </a:lnTo>
                  <a:lnTo>
                    <a:pt x="1173547" y="2315"/>
                  </a:lnTo>
                  <a:lnTo>
                    <a:pt x="1278274" y="2315"/>
                  </a:lnTo>
                  <a:lnTo>
                    <a:pt x="1395644" y="2315"/>
                  </a:lnTo>
                  <a:lnTo>
                    <a:pt x="1690720" y="2315"/>
                  </a:lnTo>
                  <a:lnTo>
                    <a:pt x="1746399" y="2315"/>
                  </a:lnTo>
                  <a:lnTo>
                    <a:pt x="1779600" y="0"/>
                  </a:lnTo>
                  <a:lnTo>
                    <a:pt x="1786485" y="2315"/>
                  </a:lnTo>
                  <a:lnTo>
                    <a:pt x="1857394" y="2315"/>
                  </a:lnTo>
                  <a:lnTo>
                    <a:pt x="1974764" y="2315"/>
                  </a:lnTo>
                  <a:lnTo>
                    <a:pt x="2269840" y="2315"/>
                  </a:lnTo>
                  <a:lnTo>
                    <a:pt x="2325519" y="2315"/>
                  </a:lnTo>
                  <a:lnTo>
                    <a:pt x="2358720" y="0"/>
                  </a:lnTo>
                  <a:cubicBezTo>
                    <a:pt x="2372227" y="1676"/>
                    <a:pt x="2385628" y="6028"/>
                    <a:pt x="2398157" y="13261"/>
                  </a:cubicBezTo>
                  <a:cubicBezTo>
                    <a:pt x="2448270" y="42194"/>
                    <a:pt x="2465440" y="106273"/>
                    <a:pt x="2436507" y="156387"/>
                  </a:cubicBezTo>
                  <a:lnTo>
                    <a:pt x="2092214" y="752720"/>
                  </a:lnTo>
                  <a:lnTo>
                    <a:pt x="2075754" y="808452"/>
                  </a:lnTo>
                  <a:cubicBezTo>
                    <a:pt x="2073331" y="831072"/>
                    <a:pt x="2074543" y="854744"/>
                    <a:pt x="2079390" y="876311"/>
                  </a:cubicBezTo>
                  <a:lnTo>
                    <a:pt x="2091026" y="907835"/>
                  </a:lnTo>
                  <a:lnTo>
                    <a:pt x="2436507" y="1506226"/>
                  </a:lnTo>
                  <a:cubicBezTo>
                    <a:pt x="2465440" y="1556339"/>
                    <a:pt x="2448270" y="1620418"/>
                    <a:pt x="2398157" y="1649351"/>
                  </a:cubicBezTo>
                  <a:cubicBezTo>
                    <a:pt x="2385628" y="1656584"/>
                    <a:pt x="2372227" y="1660936"/>
                    <a:pt x="2358720" y="1662612"/>
                  </a:cubicBezTo>
                  <a:close/>
                </a:path>
              </a:pathLst>
            </a:custGeom>
            <a:solidFill>
              <a:srgbClr val="CC8D8A"/>
            </a:solidFill>
            <a:ln w="34925">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3" name="任意多边形 12"/>
            <p:cNvSpPr/>
            <p:nvPr/>
          </p:nvSpPr>
          <p:spPr bwMode="auto">
            <a:xfrm rot="10800000">
              <a:off x="5963053" y="1850489"/>
              <a:ext cx="2402275" cy="1629851"/>
            </a:xfrm>
            <a:custGeom>
              <a:avLst/>
              <a:gdLst>
                <a:gd name="connsiteX0" fmla="*/ 2358720 w 2450561"/>
                <a:gd name="connsiteY0" fmla="*/ 1662612 h 1662612"/>
                <a:gd name="connsiteX1" fmla="*/ 2325505 w 2450561"/>
                <a:gd name="connsiteY1" fmla="*/ 1660296 h 1662612"/>
                <a:gd name="connsiteX2" fmla="*/ 1888266 w 2450561"/>
                <a:gd name="connsiteY2" fmla="*/ 1660296 h 1662612"/>
                <a:gd name="connsiteX3" fmla="*/ 1786488 w 2450561"/>
                <a:gd name="connsiteY3" fmla="*/ 1660296 h 1662612"/>
                <a:gd name="connsiteX4" fmla="*/ 1779600 w 2450561"/>
                <a:gd name="connsiteY4" fmla="*/ 1662612 h 1662612"/>
                <a:gd name="connsiteX5" fmla="*/ 1746385 w 2450561"/>
                <a:gd name="connsiteY5" fmla="*/ 1660296 h 1662612"/>
                <a:gd name="connsiteX6" fmla="*/ 1723283 w 2450561"/>
                <a:gd name="connsiteY6" fmla="*/ 1660296 h 1662612"/>
                <a:gd name="connsiteX7" fmla="*/ 1309146 w 2450561"/>
                <a:gd name="connsiteY7" fmla="*/ 1660296 h 1662612"/>
                <a:gd name="connsiteX8" fmla="*/ 1144163 w 2450561"/>
                <a:gd name="connsiteY8" fmla="*/ 1660296 h 1662612"/>
                <a:gd name="connsiteX9" fmla="*/ 1126383 w 2450561"/>
                <a:gd name="connsiteY9" fmla="*/ 1660296 h 1662612"/>
                <a:gd name="connsiteX10" fmla="*/ 547263 w 2450561"/>
                <a:gd name="connsiteY10" fmla="*/ 1660296 h 1662612"/>
                <a:gd name="connsiteX11" fmla="*/ 400329 w 2450561"/>
                <a:gd name="connsiteY11" fmla="*/ 1575900 h 1662612"/>
                <a:gd name="connsiteX12" fmla="*/ 19388 w 2450561"/>
                <a:gd name="connsiteY12" fmla="*/ 915702 h 1662612"/>
                <a:gd name="connsiteX13" fmla="*/ 19388 w 2450561"/>
                <a:gd name="connsiteY13" fmla="*/ 746909 h 1662612"/>
                <a:gd name="connsiteX14" fmla="*/ 400329 w 2450561"/>
                <a:gd name="connsiteY14" fmla="*/ 86712 h 1662612"/>
                <a:gd name="connsiteX15" fmla="*/ 547263 w 2450561"/>
                <a:gd name="connsiteY15" fmla="*/ 2315 h 1662612"/>
                <a:gd name="connsiteX16" fmla="*/ 1126383 w 2450561"/>
                <a:gd name="connsiteY16" fmla="*/ 2315 h 1662612"/>
                <a:gd name="connsiteX17" fmla="*/ 1173547 w 2450561"/>
                <a:gd name="connsiteY17" fmla="*/ 2315 h 1662612"/>
                <a:gd name="connsiteX18" fmla="*/ 1278274 w 2450561"/>
                <a:gd name="connsiteY18" fmla="*/ 2315 h 1662612"/>
                <a:gd name="connsiteX19" fmla="*/ 1395644 w 2450561"/>
                <a:gd name="connsiteY19" fmla="*/ 2315 h 1662612"/>
                <a:gd name="connsiteX20" fmla="*/ 1690720 w 2450561"/>
                <a:gd name="connsiteY20" fmla="*/ 2315 h 1662612"/>
                <a:gd name="connsiteX21" fmla="*/ 1746399 w 2450561"/>
                <a:gd name="connsiteY21" fmla="*/ 2315 h 1662612"/>
                <a:gd name="connsiteX22" fmla="*/ 1779600 w 2450561"/>
                <a:gd name="connsiteY22" fmla="*/ 0 h 1662612"/>
                <a:gd name="connsiteX23" fmla="*/ 1786485 w 2450561"/>
                <a:gd name="connsiteY23" fmla="*/ 2315 h 1662612"/>
                <a:gd name="connsiteX24" fmla="*/ 1857394 w 2450561"/>
                <a:gd name="connsiteY24" fmla="*/ 2315 h 1662612"/>
                <a:gd name="connsiteX25" fmla="*/ 1974764 w 2450561"/>
                <a:gd name="connsiteY25" fmla="*/ 2315 h 1662612"/>
                <a:gd name="connsiteX26" fmla="*/ 2269840 w 2450561"/>
                <a:gd name="connsiteY26" fmla="*/ 2315 h 1662612"/>
                <a:gd name="connsiteX27" fmla="*/ 2325519 w 2450561"/>
                <a:gd name="connsiteY27" fmla="*/ 2315 h 1662612"/>
                <a:gd name="connsiteX28" fmla="*/ 2358720 w 2450561"/>
                <a:gd name="connsiteY28" fmla="*/ 0 h 1662612"/>
                <a:gd name="connsiteX29" fmla="*/ 2398157 w 2450561"/>
                <a:gd name="connsiteY29" fmla="*/ 13261 h 1662612"/>
                <a:gd name="connsiteX30" fmla="*/ 2436507 w 2450561"/>
                <a:gd name="connsiteY30" fmla="*/ 156387 h 1662612"/>
                <a:gd name="connsiteX31" fmla="*/ 2092214 w 2450561"/>
                <a:gd name="connsiteY31" fmla="*/ 752720 h 1662612"/>
                <a:gd name="connsiteX32" fmla="*/ 2075754 w 2450561"/>
                <a:gd name="connsiteY32" fmla="*/ 808452 h 1662612"/>
                <a:gd name="connsiteX33" fmla="*/ 2079390 w 2450561"/>
                <a:gd name="connsiteY33" fmla="*/ 876311 h 1662612"/>
                <a:gd name="connsiteX34" fmla="*/ 2091026 w 2450561"/>
                <a:gd name="connsiteY34" fmla="*/ 907835 h 1662612"/>
                <a:gd name="connsiteX35" fmla="*/ 2436507 w 2450561"/>
                <a:gd name="connsiteY35" fmla="*/ 1506226 h 1662612"/>
                <a:gd name="connsiteX36" fmla="*/ 2398157 w 2450561"/>
                <a:gd name="connsiteY36" fmla="*/ 1649351 h 1662612"/>
                <a:gd name="connsiteX37" fmla="*/ 2358720 w 2450561"/>
                <a:gd name="connsiteY37" fmla="*/ 1662612 h 166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0561" h="1662612">
                  <a:moveTo>
                    <a:pt x="2358720" y="1662612"/>
                  </a:moveTo>
                  <a:lnTo>
                    <a:pt x="2325505" y="1660296"/>
                  </a:lnTo>
                  <a:lnTo>
                    <a:pt x="1888266" y="1660296"/>
                  </a:lnTo>
                  <a:lnTo>
                    <a:pt x="1786488" y="1660296"/>
                  </a:lnTo>
                  <a:lnTo>
                    <a:pt x="1779600" y="1662612"/>
                  </a:lnTo>
                  <a:lnTo>
                    <a:pt x="1746385" y="1660296"/>
                  </a:lnTo>
                  <a:lnTo>
                    <a:pt x="1723283" y="1660296"/>
                  </a:lnTo>
                  <a:lnTo>
                    <a:pt x="1309146" y="1660296"/>
                  </a:lnTo>
                  <a:lnTo>
                    <a:pt x="1144163" y="1660296"/>
                  </a:lnTo>
                  <a:lnTo>
                    <a:pt x="1126383" y="1660296"/>
                  </a:lnTo>
                  <a:lnTo>
                    <a:pt x="547263" y="1660296"/>
                  </a:lnTo>
                  <a:cubicBezTo>
                    <a:pt x="494204" y="1660296"/>
                    <a:pt x="427539" y="1622182"/>
                    <a:pt x="400329" y="1575900"/>
                  </a:cubicBezTo>
                  <a:lnTo>
                    <a:pt x="19388" y="915702"/>
                  </a:lnTo>
                  <a:cubicBezTo>
                    <a:pt x="-6462" y="869420"/>
                    <a:pt x="-6462" y="793191"/>
                    <a:pt x="19388" y="746909"/>
                  </a:cubicBezTo>
                  <a:lnTo>
                    <a:pt x="400329" y="86712"/>
                  </a:lnTo>
                  <a:cubicBezTo>
                    <a:pt x="427539" y="40430"/>
                    <a:pt x="494204" y="2315"/>
                    <a:pt x="547263" y="2315"/>
                  </a:cubicBezTo>
                  <a:lnTo>
                    <a:pt x="1126383" y="2315"/>
                  </a:lnTo>
                  <a:lnTo>
                    <a:pt x="1173547" y="2315"/>
                  </a:lnTo>
                  <a:lnTo>
                    <a:pt x="1278274" y="2315"/>
                  </a:lnTo>
                  <a:lnTo>
                    <a:pt x="1395644" y="2315"/>
                  </a:lnTo>
                  <a:lnTo>
                    <a:pt x="1690720" y="2315"/>
                  </a:lnTo>
                  <a:lnTo>
                    <a:pt x="1746399" y="2315"/>
                  </a:lnTo>
                  <a:lnTo>
                    <a:pt x="1779600" y="0"/>
                  </a:lnTo>
                  <a:lnTo>
                    <a:pt x="1786485" y="2315"/>
                  </a:lnTo>
                  <a:lnTo>
                    <a:pt x="1857394" y="2315"/>
                  </a:lnTo>
                  <a:lnTo>
                    <a:pt x="1974764" y="2315"/>
                  </a:lnTo>
                  <a:lnTo>
                    <a:pt x="2269840" y="2315"/>
                  </a:lnTo>
                  <a:lnTo>
                    <a:pt x="2325519" y="2315"/>
                  </a:lnTo>
                  <a:lnTo>
                    <a:pt x="2358720" y="0"/>
                  </a:lnTo>
                  <a:cubicBezTo>
                    <a:pt x="2372227" y="1676"/>
                    <a:pt x="2385628" y="6028"/>
                    <a:pt x="2398157" y="13261"/>
                  </a:cubicBezTo>
                  <a:cubicBezTo>
                    <a:pt x="2448270" y="42194"/>
                    <a:pt x="2465440" y="106273"/>
                    <a:pt x="2436507" y="156387"/>
                  </a:cubicBezTo>
                  <a:lnTo>
                    <a:pt x="2092214" y="752720"/>
                  </a:lnTo>
                  <a:lnTo>
                    <a:pt x="2075754" y="808452"/>
                  </a:lnTo>
                  <a:cubicBezTo>
                    <a:pt x="2073331" y="831072"/>
                    <a:pt x="2074543" y="854744"/>
                    <a:pt x="2079390" y="876311"/>
                  </a:cubicBezTo>
                  <a:lnTo>
                    <a:pt x="2091026" y="907835"/>
                  </a:lnTo>
                  <a:lnTo>
                    <a:pt x="2436507" y="1506226"/>
                  </a:lnTo>
                  <a:cubicBezTo>
                    <a:pt x="2465440" y="1556339"/>
                    <a:pt x="2448270" y="1620418"/>
                    <a:pt x="2398157" y="1649351"/>
                  </a:cubicBezTo>
                  <a:cubicBezTo>
                    <a:pt x="2385628" y="1656584"/>
                    <a:pt x="2372227" y="1660936"/>
                    <a:pt x="2358720" y="1662612"/>
                  </a:cubicBezTo>
                  <a:close/>
                </a:path>
              </a:pathLst>
            </a:custGeom>
            <a:solidFill>
              <a:srgbClr val="182750"/>
            </a:solidFill>
            <a:ln w="34925">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4" name="任意多边形 13"/>
            <p:cNvSpPr/>
            <p:nvPr/>
          </p:nvSpPr>
          <p:spPr bwMode="auto">
            <a:xfrm rot="10800000">
              <a:off x="8099432" y="1850489"/>
              <a:ext cx="2402275" cy="1629851"/>
            </a:xfrm>
            <a:custGeom>
              <a:avLst/>
              <a:gdLst>
                <a:gd name="connsiteX0" fmla="*/ 2358720 w 2450561"/>
                <a:gd name="connsiteY0" fmla="*/ 1662612 h 1662612"/>
                <a:gd name="connsiteX1" fmla="*/ 2325505 w 2450561"/>
                <a:gd name="connsiteY1" fmla="*/ 1660296 h 1662612"/>
                <a:gd name="connsiteX2" fmla="*/ 1888266 w 2450561"/>
                <a:gd name="connsiteY2" fmla="*/ 1660296 h 1662612"/>
                <a:gd name="connsiteX3" fmla="*/ 1786488 w 2450561"/>
                <a:gd name="connsiteY3" fmla="*/ 1660296 h 1662612"/>
                <a:gd name="connsiteX4" fmla="*/ 1779600 w 2450561"/>
                <a:gd name="connsiteY4" fmla="*/ 1662612 h 1662612"/>
                <a:gd name="connsiteX5" fmla="*/ 1746385 w 2450561"/>
                <a:gd name="connsiteY5" fmla="*/ 1660296 h 1662612"/>
                <a:gd name="connsiteX6" fmla="*/ 1723283 w 2450561"/>
                <a:gd name="connsiteY6" fmla="*/ 1660296 h 1662612"/>
                <a:gd name="connsiteX7" fmla="*/ 1309146 w 2450561"/>
                <a:gd name="connsiteY7" fmla="*/ 1660296 h 1662612"/>
                <a:gd name="connsiteX8" fmla="*/ 1144163 w 2450561"/>
                <a:gd name="connsiteY8" fmla="*/ 1660296 h 1662612"/>
                <a:gd name="connsiteX9" fmla="*/ 1126383 w 2450561"/>
                <a:gd name="connsiteY9" fmla="*/ 1660296 h 1662612"/>
                <a:gd name="connsiteX10" fmla="*/ 547263 w 2450561"/>
                <a:gd name="connsiteY10" fmla="*/ 1660296 h 1662612"/>
                <a:gd name="connsiteX11" fmla="*/ 400329 w 2450561"/>
                <a:gd name="connsiteY11" fmla="*/ 1575900 h 1662612"/>
                <a:gd name="connsiteX12" fmla="*/ 19388 w 2450561"/>
                <a:gd name="connsiteY12" fmla="*/ 915702 h 1662612"/>
                <a:gd name="connsiteX13" fmla="*/ 19388 w 2450561"/>
                <a:gd name="connsiteY13" fmla="*/ 746909 h 1662612"/>
                <a:gd name="connsiteX14" fmla="*/ 400329 w 2450561"/>
                <a:gd name="connsiteY14" fmla="*/ 86712 h 1662612"/>
                <a:gd name="connsiteX15" fmla="*/ 547263 w 2450561"/>
                <a:gd name="connsiteY15" fmla="*/ 2315 h 1662612"/>
                <a:gd name="connsiteX16" fmla="*/ 1126383 w 2450561"/>
                <a:gd name="connsiteY16" fmla="*/ 2315 h 1662612"/>
                <a:gd name="connsiteX17" fmla="*/ 1173547 w 2450561"/>
                <a:gd name="connsiteY17" fmla="*/ 2315 h 1662612"/>
                <a:gd name="connsiteX18" fmla="*/ 1278274 w 2450561"/>
                <a:gd name="connsiteY18" fmla="*/ 2315 h 1662612"/>
                <a:gd name="connsiteX19" fmla="*/ 1395644 w 2450561"/>
                <a:gd name="connsiteY19" fmla="*/ 2315 h 1662612"/>
                <a:gd name="connsiteX20" fmla="*/ 1690720 w 2450561"/>
                <a:gd name="connsiteY20" fmla="*/ 2315 h 1662612"/>
                <a:gd name="connsiteX21" fmla="*/ 1746399 w 2450561"/>
                <a:gd name="connsiteY21" fmla="*/ 2315 h 1662612"/>
                <a:gd name="connsiteX22" fmla="*/ 1779600 w 2450561"/>
                <a:gd name="connsiteY22" fmla="*/ 0 h 1662612"/>
                <a:gd name="connsiteX23" fmla="*/ 1786485 w 2450561"/>
                <a:gd name="connsiteY23" fmla="*/ 2315 h 1662612"/>
                <a:gd name="connsiteX24" fmla="*/ 1857394 w 2450561"/>
                <a:gd name="connsiteY24" fmla="*/ 2315 h 1662612"/>
                <a:gd name="connsiteX25" fmla="*/ 1974764 w 2450561"/>
                <a:gd name="connsiteY25" fmla="*/ 2315 h 1662612"/>
                <a:gd name="connsiteX26" fmla="*/ 2269840 w 2450561"/>
                <a:gd name="connsiteY26" fmla="*/ 2315 h 1662612"/>
                <a:gd name="connsiteX27" fmla="*/ 2325519 w 2450561"/>
                <a:gd name="connsiteY27" fmla="*/ 2315 h 1662612"/>
                <a:gd name="connsiteX28" fmla="*/ 2358720 w 2450561"/>
                <a:gd name="connsiteY28" fmla="*/ 0 h 1662612"/>
                <a:gd name="connsiteX29" fmla="*/ 2398157 w 2450561"/>
                <a:gd name="connsiteY29" fmla="*/ 13261 h 1662612"/>
                <a:gd name="connsiteX30" fmla="*/ 2436507 w 2450561"/>
                <a:gd name="connsiteY30" fmla="*/ 156387 h 1662612"/>
                <a:gd name="connsiteX31" fmla="*/ 2092214 w 2450561"/>
                <a:gd name="connsiteY31" fmla="*/ 752720 h 1662612"/>
                <a:gd name="connsiteX32" fmla="*/ 2075754 w 2450561"/>
                <a:gd name="connsiteY32" fmla="*/ 808452 h 1662612"/>
                <a:gd name="connsiteX33" fmla="*/ 2079390 w 2450561"/>
                <a:gd name="connsiteY33" fmla="*/ 876311 h 1662612"/>
                <a:gd name="connsiteX34" fmla="*/ 2091026 w 2450561"/>
                <a:gd name="connsiteY34" fmla="*/ 907835 h 1662612"/>
                <a:gd name="connsiteX35" fmla="*/ 2436507 w 2450561"/>
                <a:gd name="connsiteY35" fmla="*/ 1506226 h 1662612"/>
                <a:gd name="connsiteX36" fmla="*/ 2398157 w 2450561"/>
                <a:gd name="connsiteY36" fmla="*/ 1649351 h 1662612"/>
                <a:gd name="connsiteX37" fmla="*/ 2358720 w 2450561"/>
                <a:gd name="connsiteY37" fmla="*/ 1662612 h 166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0561" h="1662612">
                  <a:moveTo>
                    <a:pt x="2358720" y="1662612"/>
                  </a:moveTo>
                  <a:lnTo>
                    <a:pt x="2325505" y="1660296"/>
                  </a:lnTo>
                  <a:lnTo>
                    <a:pt x="1888266" y="1660296"/>
                  </a:lnTo>
                  <a:lnTo>
                    <a:pt x="1786488" y="1660296"/>
                  </a:lnTo>
                  <a:lnTo>
                    <a:pt x="1779600" y="1662612"/>
                  </a:lnTo>
                  <a:lnTo>
                    <a:pt x="1746385" y="1660296"/>
                  </a:lnTo>
                  <a:lnTo>
                    <a:pt x="1723283" y="1660296"/>
                  </a:lnTo>
                  <a:lnTo>
                    <a:pt x="1309146" y="1660296"/>
                  </a:lnTo>
                  <a:lnTo>
                    <a:pt x="1144163" y="1660296"/>
                  </a:lnTo>
                  <a:lnTo>
                    <a:pt x="1126383" y="1660296"/>
                  </a:lnTo>
                  <a:lnTo>
                    <a:pt x="547263" y="1660296"/>
                  </a:lnTo>
                  <a:cubicBezTo>
                    <a:pt x="494204" y="1660296"/>
                    <a:pt x="427539" y="1622182"/>
                    <a:pt x="400329" y="1575900"/>
                  </a:cubicBezTo>
                  <a:lnTo>
                    <a:pt x="19388" y="915702"/>
                  </a:lnTo>
                  <a:cubicBezTo>
                    <a:pt x="-6462" y="869420"/>
                    <a:pt x="-6462" y="793191"/>
                    <a:pt x="19388" y="746909"/>
                  </a:cubicBezTo>
                  <a:lnTo>
                    <a:pt x="400329" y="86712"/>
                  </a:lnTo>
                  <a:cubicBezTo>
                    <a:pt x="427539" y="40430"/>
                    <a:pt x="494204" y="2315"/>
                    <a:pt x="547263" y="2315"/>
                  </a:cubicBezTo>
                  <a:lnTo>
                    <a:pt x="1126383" y="2315"/>
                  </a:lnTo>
                  <a:lnTo>
                    <a:pt x="1173547" y="2315"/>
                  </a:lnTo>
                  <a:lnTo>
                    <a:pt x="1278274" y="2315"/>
                  </a:lnTo>
                  <a:lnTo>
                    <a:pt x="1395644" y="2315"/>
                  </a:lnTo>
                  <a:lnTo>
                    <a:pt x="1690720" y="2315"/>
                  </a:lnTo>
                  <a:lnTo>
                    <a:pt x="1746399" y="2315"/>
                  </a:lnTo>
                  <a:lnTo>
                    <a:pt x="1779600" y="0"/>
                  </a:lnTo>
                  <a:lnTo>
                    <a:pt x="1786485" y="2315"/>
                  </a:lnTo>
                  <a:lnTo>
                    <a:pt x="1857394" y="2315"/>
                  </a:lnTo>
                  <a:lnTo>
                    <a:pt x="1974764" y="2315"/>
                  </a:lnTo>
                  <a:lnTo>
                    <a:pt x="2269840" y="2315"/>
                  </a:lnTo>
                  <a:lnTo>
                    <a:pt x="2325519" y="2315"/>
                  </a:lnTo>
                  <a:lnTo>
                    <a:pt x="2358720" y="0"/>
                  </a:lnTo>
                  <a:cubicBezTo>
                    <a:pt x="2372227" y="1676"/>
                    <a:pt x="2385628" y="6028"/>
                    <a:pt x="2398157" y="13261"/>
                  </a:cubicBezTo>
                  <a:cubicBezTo>
                    <a:pt x="2448270" y="42194"/>
                    <a:pt x="2465440" y="106273"/>
                    <a:pt x="2436507" y="156387"/>
                  </a:cubicBezTo>
                  <a:lnTo>
                    <a:pt x="2092214" y="752720"/>
                  </a:lnTo>
                  <a:lnTo>
                    <a:pt x="2075754" y="808452"/>
                  </a:lnTo>
                  <a:cubicBezTo>
                    <a:pt x="2073331" y="831072"/>
                    <a:pt x="2074543" y="854744"/>
                    <a:pt x="2079390" y="876311"/>
                  </a:cubicBezTo>
                  <a:lnTo>
                    <a:pt x="2091026" y="907835"/>
                  </a:lnTo>
                  <a:lnTo>
                    <a:pt x="2436507" y="1506226"/>
                  </a:lnTo>
                  <a:cubicBezTo>
                    <a:pt x="2465440" y="1556339"/>
                    <a:pt x="2448270" y="1620418"/>
                    <a:pt x="2398157" y="1649351"/>
                  </a:cubicBezTo>
                  <a:cubicBezTo>
                    <a:pt x="2385628" y="1656584"/>
                    <a:pt x="2372227" y="1660936"/>
                    <a:pt x="2358720" y="1662612"/>
                  </a:cubicBezTo>
                  <a:close/>
                </a:path>
              </a:pathLst>
            </a:custGeom>
            <a:solidFill>
              <a:srgbClr val="CC8D8A"/>
            </a:solidFill>
            <a:ln w="34925">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5" name="文本框 14"/>
            <p:cNvSpPr txBox="1"/>
            <p:nvPr/>
          </p:nvSpPr>
          <p:spPr bwMode="auto">
            <a:xfrm flipH="1">
              <a:off x="1541929" y="4852344"/>
              <a:ext cx="2135508" cy="923330"/>
            </a:xfrm>
            <a:prstGeom prst="rect">
              <a:avLst/>
            </a:prstGeom>
            <a:noFill/>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16" name="文本框 15"/>
            <p:cNvSpPr txBox="1"/>
            <p:nvPr/>
          </p:nvSpPr>
          <p:spPr bwMode="auto">
            <a:xfrm flipH="1">
              <a:off x="3677437" y="4852344"/>
              <a:ext cx="2127363" cy="923330"/>
            </a:xfrm>
            <a:prstGeom prst="rect">
              <a:avLst/>
            </a:prstGeom>
            <a:noFill/>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17" name="文本框 16"/>
            <p:cNvSpPr txBox="1"/>
            <p:nvPr/>
          </p:nvSpPr>
          <p:spPr bwMode="auto">
            <a:xfrm flipH="1">
              <a:off x="5975431" y="4852344"/>
              <a:ext cx="2135508" cy="923330"/>
            </a:xfrm>
            <a:prstGeom prst="rect">
              <a:avLst/>
            </a:prstGeom>
            <a:noFill/>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sp>
          <p:nvSpPr>
            <p:cNvPr id="18" name="文本框 17"/>
            <p:cNvSpPr txBox="1"/>
            <p:nvPr/>
          </p:nvSpPr>
          <p:spPr bwMode="auto">
            <a:xfrm flipH="1">
              <a:off x="8149226" y="4852344"/>
              <a:ext cx="2135508" cy="923330"/>
            </a:xfrm>
            <a:prstGeom prst="rect">
              <a:avLst/>
            </a:prstGeom>
            <a:noFill/>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nvGrpSpPr>
            <p:cNvPr id="19" name="组合 18"/>
            <p:cNvGrpSpPr/>
            <p:nvPr/>
          </p:nvGrpSpPr>
          <p:grpSpPr>
            <a:xfrm>
              <a:off x="2550618" y="3294460"/>
              <a:ext cx="421287" cy="375682"/>
              <a:chOff x="2550618" y="3095795"/>
              <a:chExt cx="421287" cy="375682"/>
            </a:xfrm>
          </p:grpSpPr>
          <p:sp>
            <p:nvSpPr>
              <p:cNvPr id="95" name="椭圆 94"/>
              <p:cNvSpPr/>
              <p:nvPr/>
            </p:nvSpPr>
            <p:spPr>
              <a:xfrm>
                <a:off x="2578551" y="3095795"/>
                <a:ext cx="371761" cy="371761"/>
              </a:xfrm>
              <a:prstGeom prst="ellipse">
                <a:avLst/>
              </a:prstGeom>
              <a:solidFill>
                <a:schemeClr val="bg1"/>
              </a:solidFill>
              <a:ln w="22225">
                <a:noFill/>
              </a:ln>
              <a:effectLst>
                <a:outerShdw blurRad="381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D2D46"/>
                  </a:solidFill>
                  <a:latin typeface="思源黑体 CN Normal" panose="020B0400000000000000" pitchFamily="34" charset="-122"/>
                  <a:ea typeface="思源黑体 CN Normal" panose="020B0400000000000000" pitchFamily="34" charset="-122"/>
                </a:endParaRPr>
              </a:p>
            </p:txBody>
          </p:sp>
          <p:sp>
            <p:nvSpPr>
              <p:cNvPr id="96" name="文本框 95"/>
              <p:cNvSpPr txBox="1"/>
              <p:nvPr/>
            </p:nvSpPr>
            <p:spPr>
              <a:xfrm>
                <a:off x="2550618" y="3102145"/>
                <a:ext cx="421287"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rPr>
                  <a:t>1</a:t>
                </a:r>
                <a:endPar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grpSp>
          <p:nvGrpSpPr>
            <p:cNvPr id="20" name="组合 19"/>
            <p:cNvGrpSpPr/>
            <p:nvPr/>
          </p:nvGrpSpPr>
          <p:grpSpPr>
            <a:xfrm>
              <a:off x="4684220" y="3294460"/>
              <a:ext cx="421287" cy="375682"/>
              <a:chOff x="4684220" y="3095795"/>
              <a:chExt cx="421287" cy="375682"/>
            </a:xfrm>
          </p:grpSpPr>
          <p:sp>
            <p:nvSpPr>
              <p:cNvPr id="93" name="椭圆 92"/>
              <p:cNvSpPr/>
              <p:nvPr/>
            </p:nvSpPr>
            <p:spPr>
              <a:xfrm>
                <a:off x="4707592" y="3095795"/>
                <a:ext cx="371761" cy="371761"/>
              </a:xfrm>
              <a:prstGeom prst="ellipse">
                <a:avLst/>
              </a:prstGeom>
              <a:solidFill>
                <a:schemeClr val="bg1"/>
              </a:solidFill>
              <a:ln w="22225">
                <a:noFill/>
              </a:ln>
              <a:effectLst>
                <a:outerShdw blurRad="381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F253B"/>
                  </a:solidFill>
                  <a:latin typeface="思源黑体 CN Normal" panose="020B0400000000000000" pitchFamily="34" charset="-122"/>
                  <a:ea typeface="思源黑体 CN Normal" panose="020B0400000000000000" pitchFamily="34" charset="-122"/>
                </a:endParaRPr>
              </a:p>
            </p:txBody>
          </p:sp>
          <p:sp>
            <p:nvSpPr>
              <p:cNvPr id="94" name="文本框 93"/>
              <p:cNvSpPr txBox="1"/>
              <p:nvPr/>
            </p:nvSpPr>
            <p:spPr>
              <a:xfrm>
                <a:off x="4684220" y="3102145"/>
                <a:ext cx="421287"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rPr>
                  <a:t>2</a:t>
                </a:r>
                <a:endPar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grpSp>
          <p:nvGrpSpPr>
            <p:cNvPr id="21" name="组合 20"/>
            <p:cNvGrpSpPr/>
            <p:nvPr/>
          </p:nvGrpSpPr>
          <p:grpSpPr>
            <a:xfrm>
              <a:off x="6820202" y="3294460"/>
              <a:ext cx="421287" cy="375682"/>
              <a:chOff x="6820202" y="3095795"/>
              <a:chExt cx="421287" cy="375682"/>
            </a:xfrm>
          </p:grpSpPr>
          <p:sp>
            <p:nvSpPr>
              <p:cNvPr id="91" name="椭圆 90"/>
              <p:cNvSpPr/>
              <p:nvPr/>
            </p:nvSpPr>
            <p:spPr>
              <a:xfrm>
                <a:off x="6843971" y="3095795"/>
                <a:ext cx="371761" cy="371761"/>
              </a:xfrm>
              <a:prstGeom prst="ellipse">
                <a:avLst/>
              </a:prstGeom>
              <a:solidFill>
                <a:schemeClr val="bg1"/>
              </a:solidFill>
              <a:ln w="22225">
                <a:noFill/>
              </a:ln>
              <a:effectLst>
                <a:outerShdw blurRad="381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2D46"/>
                  </a:solidFill>
                  <a:latin typeface="思源黑体 CN Normal" panose="020B0400000000000000" pitchFamily="34" charset="-122"/>
                  <a:ea typeface="思源黑体 CN Normal" panose="020B0400000000000000" pitchFamily="34" charset="-122"/>
                </a:endParaRPr>
              </a:p>
            </p:txBody>
          </p:sp>
          <p:sp>
            <p:nvSpPr>
              <p:cNvPr id="92" name="文本框 91"/>
              <p:cNvSpPr txBox="1"/>
              <p:nvPr/>
            </p:nvSpPr>
            <p:spPr>
              <a:xfrm>
                <a:off x="6820202" y="3102145"/>
                <a:ext cx="421287"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rPr>
                  <a:t>3</a:t>
                </a:r>
                <a:endPar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grpSp>
          <p:nvGrpSpPr>
            <p:cNvPr id="22" name="组合 21"/>
            <p:cNvGrpSpPr/>
            <p:nvPr/>
          </p:nvGrpSpPr>
          <p:grpSpPr>
            <a:xfrm>
              <a:off x="8952900" y="3294460"/>
              <a:ext cx="421287" cy="375682"/>
              <a:chOff x="8952900" y="3095795"/>
              <a:chExt cx="421287" cy="375682"/>
            </a:xfrm>
          </p:grpSpPr>
          <p:sp>
            <p:nvSpPr>
              <p:cNvPr id="89" name="椭圆 88"/>
              <p:cNvSpPr/>
              <p:nvPr/>
            </p:nvSpPr>
            <p:spPr>
              <a:xfrm>
                <a:off x="8980350" y="3095795"/>
                <a:ext cx="371761" cy="371761"/>
              </a:xfrm>
              <a:prstGeom prst="ellipse">
                <a:avLst/>
              </a:prstGeom>
              <a:solidFill>
                <a:schemeClr val="bg1"/>
              </a:solidFill>
              <a:ln w="22225">
                <a:noFill/>
              </a:ln>
              <a:effectLst>
                <a:outerShdw blurRad="381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F253B"/>
                  </a:solidFill>
                  <a:latin typeface="思源黑体 CN Normal" panose="020B0400000000000000" pitchFamily="34" charset="-122"/>
                  <a:ea typeface="思源黑体 CN Normal" panose="020B0400000000000000" pitchFamily="34" charset="-122"/>
                </a:endParaRPr>
              </a:p>
            </p:txBody>
          </p:sp>
          <p:sp>
            <p:nvSpPr>
              <p:cNvPr id="90" name="文本框 89"/>
              <p:cNvSpPr txBox="1"/>
              <p:nvPr/>
            </p:nvSpPr>
            <p:spPr>
              <a:xfrm>
                <a:off x="8952900" y="3102145"/>
                <a:ext cx="421287"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rPr>
                  <a:t>4</a:t>
                </a:r>
                <a:endPar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grpSp>
          <p:nvGrpSpPr>
            <p:cNvPr id="23" name="组合 22"/>
            <p:cNvGrpSpPr/>
            <p:nvPr/>
          </p:nvGrpSpPr>
          <p:grpSpPr>
            <a:xfrm>
              <a:off x="2563161" y="2168349"/>
              <a:ext cx="442675" cy="356649"/>
              <a:chOff x="2702739" y="3017462"/>
              <a:chExt cx="535636" cy="431545"/>
            </a:xfrm>
            <a:solidFill>
              <a:schemeClr val="bg1"/>
            </a:solidFill>
            <a:effectLst/>
          </p:grpSpPr>
          <p:sp>
            <p:nvSpPr>
              <p:cNvPr id="84"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5"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6"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4719920" y="2185823"/>
              <a:ext cx="447156" cy="321701"/>
              <a:chOff x="3820635" y="3071676"/>
              <a:chExt cx="541058" cy="389258"/>
            </a:xfrm>
            <a:solidFill>
              <a:schemeClr val="bg1"/>
            </a:solidFill>
            <a:effectLst/>
          </p:grpSpPr>
          <p:sp>
            <p:nvSpPr>
              <p:cNvPr id="76"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7"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8"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9"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0"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1"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2"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83"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grpSp>
        <p:grpSp>
          <p:nvGrpSpPr>
            <p:cNvPr id="25" name="组合 24"/>
            <p:cNvGrpSpPr/>
            <p:nvPr/>
          </p:nvGrpSpPr>
          <p:grpSpPr>
            <a:xfrm>
              <a:off x="6849627" y="2155804"/>
              <a:ext cx="404143" cy="381740"/>
              <a:chOff x="4882149" y="3025052"/>
              <a:chExt cx="489013" cy="461905"/>
            </a:xfrm>
            <a:solidFill>
              <a:schemeClr val="bg1"/>
            </a:solidFill>
            <a:effectLst/>
          </p:grpSpPr>
          <p:sp>
            <p:nvSpPr>
              <p:cNvPr id="69" name="Freeform 250"/>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0" name="Freeform 251"/>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1" name="Freeform 252"/>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2" name="Freeform 253"/>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7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grpSp>
        <p:grpSp>
          <p:nvGrpSpPr>
            <p:cNvPr id="26" name="组合 25"/>
            <p:cNvGrpSpPr/>
            <p:nvPr/>
          </p:nvGrpSpPr>
          <p:grpSpPr>
            <a:xfrm>
              <a:off x="8963961" y="2125336"/>
              <a:ext cx="442675" cy="442675"/>
              <a:chOff x="5958843" y="2994692"/>
              <a:chExt cx="535637" cy="535637"/>
            </a:xfrm>
            <a:solidFill>
              <a:schemeClr val="bg1"/>
            </a:solidFill>
            <a:effectLst/>
          </p:grpSpPr>
          <p:sp>
            <p:nvSpPr>
              <p:cNvPr id="31"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2" name="Freeform 258"/>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3" name="Freeform 259"/>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4" name="Freeform 260"/>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5" name="Freeform 261"/>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6" name="Freeform 262"/>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7" name="Freeform 263"/>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8" name="Freeform 264"/>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39" name="Freeform 265"/>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0" name="Freeform 266"/>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1" name="Freeform 267"/>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2" name="Freeform 268"/>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3" name="Freeform 269"/>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4" name="Freeform 270"/>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5" name="Freeform 271"/>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6" name="Freeform 272"/>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7" name="Freeform 273"/>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8" name="Freeform 274"/>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49" name="Freeform 275"/>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0" name="Freeform 276"/>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1" name="Freeform 277"/>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2" name="Freeform 278"/>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3" name="Freeform 279"/>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4" name="Freeform 280"/>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5" name="Freeform 281"/>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6" name="Freeform 282"/>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7" name="Freeform 283"/>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8" name="Freeform 284"/>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59" name="Freeform 285"/>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0" name="Freeform 286"/>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1" name="Freeform 287"/>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2" name="Freeform 288"/>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3" name="Freeform 289"/>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4" name="Freeform 290"/>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5" name="Freeform 291"/>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6" name="Freeform 292"/>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7" name="Freeform 293"/>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sp>
            <p:nvSpPr>
              <p:cNvPr id="68" name="Freeform 294"/>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思源黑体 CN Normal" panose="020B0400000000000000" pitchFamily="34" charset="-122"/>
                  <a:ea typeface="思源黑体 CN Normal" panose="020B0400000000000000" pitchFamily="34" charset="-122"/>
                </a:endParaRPr>
              </a:p>
            </p:txBody>
          </p:sp>
        </p:grpSp>
        <p:sp>
          <p:nvSpPr>
            <p:cNvPr id="27" name="文本框 26"/>
            <p:cNvSpPr txBox="1"/>
            <p:nvPr/>
          </p:nvSpPr>
          <p:spPr bwMode="auto">
            <a:xfrm>
              <a:off x="2006232" y="2679692"/>
              <a:ext cx="1922797" cy="338554"/>
            </a:xfrm>
            <a:prstGeom prst="rect">
              <a:avLst/>
            </a:prstGeom>
            <a:noFill/>
          </p:spPr>
          <p:txBody>
            <a:bodyPr wrap="square">
              <a:spAutoFit/>
            </a:bodyPr>
            <a:lstStyle>
              <a:defPPr>
                <a:defRPr lang="zh-CN"/>
              </a:defPPr>
              <a:lvl1pPr algn="r">
                <a:defRPr sz="2000" spc="100">
                  <a:solidFill>
                    <a:schemeClr val="bg1"/>
                  </a:solidFill>
                  <a:latin typeface="造字工房悦黑（非商用）常规体" pitchFamily="50" charset="-122"/>
                  <a:ea typeface="造字工房悦黑（非商用）常规体" pitchFamily="50" charset="-122"/>
                </a:defRPr>
              </a:lvl1pPr>
            </a:lstStyle>
            <a:p>
              <a:pPr algn="ctr"/>
              <a:r>
                <a:rPr lang="zh-CN" altLang="en-US" sz="1600" dirty="0">
                  <a:latin typeface="思源黑体 CN Normal" panose="020B0400000000000000" pitchFamily="34" charset="-122"/>
                  <a:ea typeface="思源黑体 CN Normal" panose="020B0400000000000000" pitchFamily="34" charset="-122"/>
                </a:rPr>
                <a:t>在此添加标题</a:t>
              </a:r>
              <a:endParaRPr lang="zh-CN" altLang="en-US" sz="1600" dirty="0">
                <a:latin typeface="思源黑体 CN Normal" panose="020B0400000000000000" pitchFamily="34" charset="-122"/>
                <a:ea typeface="思源黑体 CN Normal" panose="020B0400000000000000" pitchFamily="34" charset="-122"/>
              </a:endParaRPr>
            </a:p>
          </p:txBody>
        </p:sp>
        <p:sp>
          <p:nvSpPr>
            <p:cNvPr id="28" name="文本框 27"/>
            <p:cNvSpPr txBox="1"/>
            <p:nvPr/>
          </p:nvSpPr>
          <p:spPr bwMode="auto">
            <a:xfrm>
              <a:off x="4142611" y="2679692"/>
              <a:ext cx="1922797" cy="338554"/>
            </a:xfrm>
            <a:prstGeom prst="rect">
              <a:avLst/>
            </a:prstGeom>
            <a:noFill/>
          </p:spPr>
          <p:txBody>
            <a:bodyPr wrap="square">
              <a:spAutoFit/>
            </a:bodyPr>
            <a:lstStyle>
              <a:defPPr>
                <a:defRPr lang="zh-CN"/>
              </a:defPPr>
              <a:lvl1pPr algn="ctr">
                <a:defRPr spc="100">
                  <a:solidFill>
                    <a:schemeClr val="bg1"/>
                  </a:solidFill>
                  <a:latin typeface="造字工房悦黑（非商用）常规体" pitchFamily="50" charset="-122"/>
                  <a:ea typeface="造字工房悦黑（非商用）常规体" pitchFamily="50" charset="-122"/>
                </a:defRPr>
              </a:lvl1pPr>
            </a:lstStyle>
            <a:p>
              <a:r>
                <a:rPr lang="zh-CN" altLang="en-US" sz="1600" dirty="0">
                  <a:latin typeface="思源黑体 CN Normal" panose="020B0400000000000000" pitchFamily="34" charset="-122"/>
                  <a:ea typeface="思源黑体 CN Normal" panose="020B0400000000000000" pitchFamily="34" charset="-122"/>
                </a:rPr>
                <a:t>在此添加标题</a:t>
              </a:r>
              <a:endParaRPr lang="zh-CN" altLang="en-US" sz="1600" dirty="0">
                <a:latin typeface="思源黑体 CN Normal" panose="020B0400000000000000" pitchFamily="34" charset="-122"/>
                <a:ea typeface="思源黑体 CN Normal" panose="020B0400000000000000" pitchFamily="34" charset="-122"/>
              </a:endParaRPr>
            </a:p>
          </p:txBody>
        </p:sp>
        <p:sp>
          <p:nvSpPr>
            <p:cNvPr id="29" name="文本框 28"/>
            <p:cNvSpPr txBox="1"/>
            <p:nvPr/>
          </p:nvSpPr>
          <p:spPr bwMode="auto">
            <a:xfrm>
              <a:off x="6262467" y="2679692"/>
              <a:ext cx="1922797" cy="338554"/>
            </a:xfrm>
            <a:prstGeom prst="rect">
              <a:avLst/>
            </a:prstGeom>
            <a:noFill/>
          </p:spPr>
          <p:txBody>
            <a:bodyPr wrap="square">
              <a:spAutoFit/>
            </a:bodyPr>
            <a:lstStyle>
              <a:defPPr>
                <a:defRPr lang="zh-CN"/>
              </a:defPPr>
              <a:lvl1pPr algn="ctr">
                <a:defRPr spc="100">
                  <a:solidFill>
                    <a:schemeClr val="bg1"/>
                  </a:solidFill>
                  <a:latin typeface="造字工房悦黑（非商用）常规体" pitchFamily="50" charset="-122"/>
                  <a:ea typeface="造字工房悦黑（非商用）常规体" pitchFamily="50" charset="-122"/>
                </a:defRPr>
              </a:lvl1pPr>
            </a:lstStyle>
            <a:p>
              <a:r>
                <a:rPr lang="zh-CN" altLang="en-US" sz="1600" dirty="0">
                  <a:latin typeface="思源黑体 CN Normal" panose="020B0400000000000000" pitchFamily="34" charset="-122"/>
                  <a:ea typeface="思源黑体 CN Normal" panose="020B0400000000000000" pitchFamily="34" charset="-122"/>
                </a:rPr>
                <a:t>在此添加标题</a:t>
              </a:r>
              <a:endParaRPr lang="zh-CN" altLang="en-US" sz="1600" dirty="0">
                <a:latin typeface="思源黑体 CN Normal" panose="020B0400000000000000" pitchFamily="34" charset="-122"/>
                <a:ea typeface="思源黑体 CN Normal" panose="020B0400000000000000" pitchFamily="34" charset="-122"/>
              </a:endParaRPr>
            </a:p>
          </p:txBody>
        </p:sp>
        <p:sp>
          <p:nvSpPr>
            <p:cNvPr id="30" name="文本框 29"/>
            <p:cNvSpPr txBox="1"/>
            <p:nvPr/>
          </p:nvSpPr>
          <p:spPr bwMode="auto">
            <a:xfrm>
              <a:off x="8393024" y="2679692"/>
              <a:ext cx="1922797" cy="338554"/>
            </a:xfrm>
            <a:prstGeom prst="rect">
              <a:avLst/>
            </a:prstGeom>
            <a:noFill/>
          </p:spPr>
          <p:txBody>
            <a:bodyPr wrap="square">
              <a:spAutoFit/>
            </a:bodyPr>
            <a:lstStyle>
              <a:defPPr>
                <a:defRPr lang="zh-CN"/>
              </a:defPPr>
              <a:lvl1pPr algn="ctr">
                <a:defRPr spc="100">
                  <a:solidFill>
                    <a:schemeClr val="bg1"/>
                  </a:solidFill>
                  <a:latin typeface="造字工房悦黑（非商用）常规体" pitchFamily="50" charset="-122"/>
                  <a:ea typeface="造字工房悦黑（非商用）常规体" pitchFamily="50" charset="-122"/>
                </a:defRPr>
              </a:lvl1pPr>
            </a:lstStyle>
            <a:p>
              <a:r>
                <a:rPr lang="zh-CN" altLang="en-US" sz="1600" dirty="0">
                  <a:latin typeface="思源黑体 CN Normal" panose="020B0400000000000000" pitchFamily="34" charset="-122"/>
                  <a:ea typeface="思源黑体 CN Normal" panose="020B0400000000000000" pitchFamily="34" charset="-122"/>
                </a:rPr>
                <a:t>在此添加标题</a:t>
              </a:r>
              <a:endParaRPr lang="zh-CN" altLang="en-US" sz="1600" dirty="0">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23544" y="1700808"/>
            <a:ext cx="3735388" cy="3684588"/>
            <a:chOff x="4223544" y="1700808"/>
            <a:chExt cx="3735388" cy="3684588"/>
          </a:xfrm>
        </p:grpSpPr>
        <p:sp>
          <p:nvSpPr>
            <p:cNvPr id="3" name="Freeform 8"/>
            <p:cNvSpPr/>
            <p:nvPr/>
          </p:nvSpPr>
          <p:spPr bwMode="auto">
            <a:xfrm>
              <a:off x="6177757" y="1700808"/>
              <a:ext cx="1741488" cy="1752600"/>
            </a:xfrm>
            <a:custGeom>
              <a:avLst/>
              <a:gdLst>
                <a:gd name="T0" fmla="*/ 545 w 1097"/>
                <a:gd name="T1" fmla="*/ 0 h 1104"/>
                <a:gd name="T2" fmla="*/ 1097 w 1097"/>
                <a:gd name="T3" fmla="*/ 552 h 1104"/>
                <a:gd name="T4" fmla="*/ 545 w 1097"/>
                <a:gd name="T5" fmla="*/ 1104 h 1104"/>
                <a:gd name="T6" fmla="*/ 0 w 1097"/>
                <a:gd name="T7" fmla="*/ 552 h 1104"/>
                <a:gd name="T8" fmla="*/ 545 w 1097"/>
                <a:gd name="T9" fmla="*/ 0 h 1104"/>
              </a:gdLst>
              <a:ahLst/>
              <a:cxnLst>
                <a:cxn ang="0">
                  <a:pos x="T0" y="T1"/>
                </a:cxn>
                <a:cxn ang="0">
                  <a:pos x="T2" y="T3"/>
                </a:cxn>
                <a:cxn ang="0">
                  <a:pos x="T4" y="T5"/>
                </a:cxn>
                <a:cxn ang="0">
                  <a:pos x="T6" y="T7"/>
                </a:cxn>
                <a:cxn ang="0">
                  <a:pos x="T8" y="T9"/>
                </a:cxn>
              </a:cxnLst>
              <a:rect l="0" t="0" r="r" b="b"/>
              <a:pathLst>
                <a:path w="1097" h="1104">
                  <a:moveTo>
                    <a:pt x="545" y="0"/>
                  </a:moveTo>
                  <a:lnTo>
                    <a:pt x="1097" y="552"/>
                  </a:lnTo>
                  <a:lnTo>
                    <a:pt x="545" y="1104"/>
                  </a:lnTo>
                  <a:lnTo>
                    <a:pt x="0" y="552"/>
                  </a:lnTo>
                  <a:lnTo>
                    <a:pt x="545"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13" cap="flat">
              <a:noFill/>
              <a:prstDash val="solid"/>
              <a:miter lim="800000"/>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4" name="Freeform 9"/>
            <p:cNvSpPr/>
            <p:nvPr/>
          </p:nvSpPr>
          <p:spPr bwMode="auto">
            <a:xfrm>
              <a:off x="4264819" y="3643908"/>
              <a:ext cx="1741488" cy="1741488"/>
            </a:xfrm>
            <a:custGeom>
              <a:avLst/>
              <a:gdLst>
                <a:gd name="T0" fmla="*/ 551 w 1097"/>
                <a:gd name="T1" fmla="*/ 0 h 1097"/>
                <a:gd name="T2" fmla="*/ 1097 w 1097"/>
                <a:gd name="T3" fmla="*/ 545 h 1097"/>
                <a:gd name="T4" fmla="*/ 551 w 1097"/>
                <a:gd name="T5" fmla="*/ 1097 h 1097"/>
                <a:gd name="T6" fmla="*/ 0 w 1097"/>
                <a:gd name="T7" fmla="*/ 545 h 1097"/>
                <a:gd name="T8" fmla="*/ 551 w 1097"/>
                <a:gd name="T9" fmla="*/ 0 h 1097"/>
              </a:gdLst>
              <a:ahLst/>
              <a:cxnLst>
                <a:cxn ang="0">
                  <a:pos x="T0" y="T1"/>
                </a:cxn>
                <a:cxn ang="0">
                  <a:pos x="T2" y="T3"/>
                </a:cxn>
                <a:cxn ang="0">
                  <a:pos x="T4" y="T5"/>
                </a:cxn>
                <a:cxn ang="0">
                  <a:pos x="T6" y="T7"/>
                </a:cxn>
                <a:cxn ang="0">
                  <a:pos x="T8" y="T9"/>
                </a:cxn>
              </a:cxnLst>
              <a:rect l="0" t="0" r="r" b="b"/>
              <a:pathLst>
                <a:path w="1097" h="1097">
                  <a:moveTo>
                    <a:pt x="551" y="0"/>
                  </a:moveTo>
                  <a:lnTo>
                    <a:pt x="1097" y="545"/>
                  </a:lnTo>
                  <a:lnTo>
                    <a:pt x="551" y="1097"/>
                  </a:lnTo>
                  <a:lnTo>
                    <a:pt x="0" y="545"/>
                  </a:lnTo>
                  <a:lnTo>
                    <a:pt x="551"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13" cap="flat">
              <a:noFill/>
              <a:prstDash val="solid"/>
              <a:miter lim="800000"/>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grpSp>
          <p:nvGrpSpPr>
            <p:cNvPr id="5" name="组合 4"/>
            <p:cNvGrpSpPr/>
            <p:nvPr/>
          </p:nvGrpSpPr>
          <p:grpSpPr>
            <a:xfrm>
              <a:off x="5220494" y="2677121"/>
              <a:ext cx="1741488" cy="1741488"/>
              <a:chOff x="5219700" y="2901951"/>
              <a:chExt cx="1741488" cy="1741488"/>
            </a:xfrm>
          </p:grpSpPr>
          <p:sp>
            <p:nvSpPr>
              <p:cNvPr id="21" name="Freeform 6"/>
              <p:cNvSpPr/>
              <p:nvPr/>
            </p:nvSpPr>
            <p:spPr bwMode="auto">
              <a:xfrm>
                <a:off x="5219700" y="2901951"/>
                <a:ext cx="1741488" cy="1741488"/>
              </a:xfrm>
              <a:custGeom>
                <a:avLst/>
                <a:gdLst>
                  <a:gd name="T0" fmla="*/ 552 w 1097"/>
                  <a:gd name="T1" fmla="*/ 0 h 1097"/>
                  <a:gd name="T2" fmla="*/ 1097 w 1097"/>
                  <a:gd name="T3" fmla="*/ 546 h 1097"/>
                  <a:gd name="T4" fmla="*/ 552 w 1097"/>
                  <a:gd name="T5" fmla="*/ 1097 h 1097"/>
                  <a:gd name="T6" fmla="*/ 0 w 1097"/>
                  <a:gd name="T7" fmla="*/ 546 h 1097"/>
                  <a:gd name="T8" fmla="*/ 552 w 1097"/>
                  <a:gd name="T9" fmla="*/ 0 h 1097"/>
                </a:gdLst>
                <a:ahLst/>
                <a:cxnLst>
                  <a:cxn ang="0">
                    <a:pos x="T0" y="T1"/>
                  </a:cxn>
                  <a:cxn ang="0">
                    <a:pos x="T2" y="T3"/>
                  </a:cxn>
                  <a:cxn ang="0">
                    <a:pos x="T4" y="T5"/>
                  </a:cxn>
                  <a:cxn ang="0">
                    <a:pos x="T6" y="T7"/>
                  </a:cxn>
                  <a:cxn ang="0">
                    <a:pos x="T8" y="T9"/>
                  </a:cxn>
                </a:cxnLst>
                <a:rect l="0" t="0" r="r" b="b"/>
                <a:pathLst>
                  <a:path w="1097" h="1097">
                    <a:moveTo>
                      <a:pt x="552" y="0"/>
                    </a:moveTo>
                    <a:lnTo>
                      <a:pt x="1097" y="546"/>
                    </a:lnTo>
                    <a:lnTo>
                      <a:pt x="552" y="1097"/>
                    </a:lnTo>
                    <a:lnTo>
                      <a:pt x="0" y="546"/>
                    </a:lnTo>
                    <a:lnTo>
                      <a:pt x="552" y="0"/>
                    </a:lnTo>
                    <a:close/>
                  </a:path>
                </a:pathLst>
              </a:custGeom>
              <a:solidFill>
                <a:srgbClr val="182750"/>
              </a:solidFill>
              <a:ln>
                <a:solidFill>
                  <a:schemeClr val="bg1"/>
                </a:solid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n>
                    <a:solidFill>
                      <a:sysClr val="windowText" lastClr="000000"/>
                    </a:solidFill>
                  </a:ln>
                  <a:latin typeface="思源黑体 CN Normal" panose="020B0400000000000000" pitchFamily="34" charset="-122"/>
                  <a:ea typeface="思源黑体 CN Normal" panose="020B0400000000000000" pitchFamily="34" charset="-122"/>
                </a:endParaRPr>
              </a:p>
            </p:txBody>
          </p:sp>
          <p:sp>
            <p:nvSpPr>
              <p:cNvPr id="22" name="Freeform 89"/>
              <p:cNvSpPr>
                <a:spLocks noEditPoints="1"/>
              </p:cNvSpPr>
              <p:nvPr/>
            </p:nvSpPr>
            <p:spPr bwMode="auto">
              <a:xfrm>
                <a:off x="5860648" y="3358538"/>
                <a:ext cx="459592" cy="443178"/>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23" name="TextBox 54"/>
              <p:cNvSpPr txBox="1"/>
              <p:nvPr/>
            </p:nvSpPr>
            <p:spPr>
              <a:xfrm>
                <a:off x="5587742" y="3839806"/>
                <a:ext cx="1005403" cy="338554"/>
              </a:xfrm>
              <a:prstGeom prst="rect">
                <a:avLst/>
              </a:prstGeom>
              <a:noFill/>
            </p:spPr>
            <p:txBody>
              <a:bodyPr wrap="none" rtlCol="0">
                <a:spAutoFit/>
              </a:bodyPr>
              <a:lstStyle/>
              <a:p>
                <a:pPr algn="ctr"/>
                <a:r>
                  <a:rPr lang="zh-CN" altLang="en-US" sz="1600" dirty="0">
                    <a:solidFill>
                      <a:schemeClr val="bg1"/>
                    </a:solidFill>
                    <a:latin typeface="思源黑体 CN Normal" panose="020B0400000000000000" pitchFamily="34" charset="-122"/>
                    <a:ea typeface="思源黑体 CN Normal" panose="020B0400000000000000" pitchFamily="34" charset="-122"/>
                  </a:rPr>
                  <a:t>添加标题</a:t>
                </a:r>
                <a:endParaRPr lang="zh-CN" altLang="en-US" sz="1600" dirty="0">
                  <a:solidFill>
                    <a:schemeClr val="bg1"/>
                  </a:solidFill>
                  <a:latin typeface="思源黑体 CN Normal" panose="020B0400000000000000" pitchFamily="34" charset="-122"/>
                  <a:ea typeface="思源黑体 CN Normal" panose="020B0400000000000000" pitchFamily="34" charset="-122"/>
                </a:endParaRPr>
              </a:p>
            </p:txBody>
          </p:sp>
        </p:grpSp>
        <p:grpSp>
          <p:nvGrpSpPr>
            <p:cNvPr id="6" name="组合 5"/>
            <p:cNvGrpSpPr/>
            <p:nvPr/>
          </p:nvGrpSpPr>
          <p:grpSpPr>
            <a:xfrm>
              <a:off x="4264819" y="1700808"/>
              <a:ext cx="1741488" cy="1752600"/>
              <a:chOff x="4264025" y="1925638"/>
              <a:chExt cx="1741488" cy="1752600"/>
            </a:xfrm>
          </p:grpSpPr>
          <p:sp>
            <p:nvSpPr>
              <p:cNvPr id="19" name="Freeform 7"/>
              <p:cNvSpPr/>
              <p:nvPr/>
            </p:nvSpPr>
            <p:spPr bwMode="auto">
              <a:xfrm>
                <a:off x="4264025" y="1925638"/>
                <a:ext cx="1741488" cy="1752600"/>
              </a:xfrm>
              <a:custGeom>
                <a:avLst/>
                <a:gdLst>
                  <a:gd name="T0" fmla="*/ 551 w 1097"/>
                  <a:gd name="T1" fmla="*/ 0 h 1104"/>
                  <a:gd name="T2" fmla="*/ 1097 w 1097"/>
                  <a:gd name="T3" fmla="*/ 552 h 1104"/>
                  <a:gd name="T4" fmla="*/ 551 w 1097"/>
                  <a:gd name="T5" fmla="*/ 1104 h 1104"/>
                  <a:gd name="T6" fmla="*/ 0 w 1097"/>
                  <a:gd name="T7" fmla="*/ 552 h 1104"/>
                  <a:gd name="T8" fmla="*/ 551 w 1097"/>
                  <a:gd name="T9" fmla="*/ 0 h 1104"/>
                </a:gdLst>
                <a:ahLst/>
                <a:cxnLst>
                  <a:cxn ang="0">
                    <a:pos x="T0" y="T1"/>
                  </a:cxn>
                  <a:cxn ang="0">
                    <a:pos x="T2" y="T3"/>
                  </a:cxn>
                  <a:cxn ang="0">
                    <a:pos x="T4" y="T5"/>
                  </a:cxn>
                  <a:cxn ang="0">
                    <a:pos x="T6" y="T7"/>
                  </a:cxn>
                  <a:cxn ang="0">
                    <a:pos x="T8" y="T9"/>
                  </a:cxn>
                </a:cxnLst>
                <a:rect l="0" t="0" r="r" b="b"/>
                <a:pathLst>
                  <a:path w="1097" h="1104">
                    <a:moveTo>
                      <a:pt x="551" y="0"/>
                    </a:moveTo>
                    <a:lnTo>
                      <a:pt x="1097" y="552"/>
                    </a:lnTo>
                    <a:lnTo>
                      <a:pt x="551" y="1104"/>
                    </a:lnTo>
                    <a:lnTo>
                      <a:pt x="0" y="552"/>
                    </a:lnTo>
                    <a:lnTo>
                      <a:pt x="551" y="0"/>
                    </a:lnTo>
                    <a:close/>
                  </a:path>
                </a:pathLst>
              </a:custGeom>
              <a:solidFill>
                <a:srgbClr val="182750"/>
              </a:solidFill>
              <a:ln>
                <a:solidFill>
                  <a:schemeClr val="bg1"/>
                </a:solid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20" name="TextBox 57"/>
              <p:cNvSpPr txBox="1"/>
              <p:nvPr/>
            </p:nvSpPr>
            <p:spPr>
              <a:xfrm>
                <a:off x="4816436" y="2571106"/>
                <a:ext cx="697627" cy="400110"/>
              </a:xfrm>
              <a:prstGeom prst="rect">
                <a:avLst/>
              </a:prstGeom>
              <a:noFill/>
            </p:spPr>
            <p:txBody>
              <a:bodyPr wrap="none" rtlCol="0">
                <a:spAutoFit/>
              </a:bodyPr>
              <a:lstStyle/>
              <a:p>
                <a:pPr algn="ctr"/>
                <a:r>
                  <a:rPr lang="zh-CN" altLang="en-US" sz="2000" dirty="0">
                    <a:solidFill>
                      <a:schemeClr val="bg1"/>
                    </a:solidFill>
                    <a:latin typeface="思源黑体 CN Normal" panose="020B0400000000000000" pitchFamily="34" charset="-122"/>
                    <a:ea typeface="思源黑体 CN Normal" panose="020B0400000000000000" pitchFamily="34" charset="-122"/>
                  </a:rPr>
                  <a:t>标题</a:t>
                </a:r>
                <a:endParaRPr lang="zh-CN" altLang="en-US" sz="2000" dirty="0">
                  <a:solidFill>
                    <a:schemeClr val="bg1"/>
                  </a:solidFill>
                  <a:latin typeface="思源黑体 CN Normal" panose="020B0400000000000000" pitchFamily="34" charset="-122"/>
                  <a:ea typeface="思源黑体 CN Normal" panose="020B0400000000000000" pitchFamily="34" charset="-122"/>
                </a:endParaRPr>
              </a:p>
            </p:txBody>
          </p:sp>
        </p:grpSp>
        <p:grpSp>
          <p:nvGrpSpPr>
            <p:cNvPr id="7" name="组合 6"/>
            <p:cNvGrpSpPr/>
            <p:nvPr/>
          </p:nvGrpSpPr>
          <p:grpSpPr>
            <a:xfrm>
              <a:off x="6177757" y="3643908"/>
              <a:ext cx="1741488" cy="1741488"/>
              <a:chOff x="6176963" y="3868738"/>
              <a:chExt cx="1741488" cy="1741488"/>
            </a:xfrm>
            <a:solidFill>
              <a:srgbClr val="4C5D86"/>
            </a:solidFill>
          </p:grpSpPr>
          <p:sp>
            <p:nvSpPr>
              <p:cNvPr id="17" name="Freeform 10"/>
              <p:cNvSpPr/>
              <p:nvPr/>
            </p:nvSpPr>
            <p:spPr bwMode="auto">
              <a:xfrm>
                <a:off x="6176963" y="3868738"/>
                <a:ext cx="1741488" cy="1741488"/>
              </a:xfrm>
              <a:custGeom>
                <a:avLst/>
                <a:gdLst>
                  <a:gd name="T0" fmla="*/ 545 w 1097"/>
                  <a:gd name="T1" fmla="*/ 0 h 1097"/>
                  <a:gd name="T2" fmla="*/ 1097 w 1097"/>
                  <a:gd name="T3" fmla="*/ 545 h 1097"/>
                  <a:gd name="T4" fmla="*/ 545 w 1097"/>
                  <a:gd name="T5" fmla="*/ 1097 h 1097"/>
                  <a:gd name="T6" fmla="*/ 0 w 1097"/>
                  <a:gd name="T7" fmla="*/ 545 h 1097"/>
                  <a:gd name="T8" fmla="*/ 545 w 1097"/>
                  <a:gd name="T9" fmla="*/ 0 h 1097"/>
                </a:gdLst>
                <a:ahLst/>
                <a:cxnLst>
                  <a:cxn ang="0">
                    <a:pos x="T0" y="T1"/>
                  </a:cxn>
                  <a:cxn ang="0">
                    <a:pos x="T2" y="T3"/>
                  </a:cxn>
                  <a:cxn ang="0">
                    <a:pos x="T4" y="T5"/>
                  </a:cxn>
                  <a:cxn ang="0">
                    <a:pos x="T6" y="T7"/>
                  </a:cxn>
                  <a:cxn ang="0">
                    <a:pos x="T8" y="T9"/>
                  </a:cxn>
                </a:cxnLst>
                <a:rect l="0" t="0" r="r" b="b"/>
                <a:pathLst>
                  <a:path w="1097" h="1097">
                    <a:moveTo>
                      <a:pt x="545" y="0"/>
                    </a:moveTo>
                    <a:lnTo>
                      <a:pt x="1097" y="545"/>
                    </a:lnTo>
                    <a:lnTo>
                      <a:pt x="545" y="1097"/>
                    </a:lnTo>
                    <a:lnTo>
                      <a:pt x="0" y="545"/>
                    </a:lnTo>
                    <a:lnTo>
                      <a:pt x="545" y="0"/>
                    </a:lnTo>
                    <a:close/>
                  </a:path>
                </a:pathLst>
              </a:custGeom>
              <a:solidFill>
                <a:srgbClr val="182750"/>
              </a:solidFill>
              <a:ln>
                <a:solidFill>
                  <a:schemeClr val="bg1"/>
                </a:solid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8" name="TextBox 60"/>
              <p:cNvSpPr txBox="1"/>
              <p:nvPr/>
            </p:nvSpPr>
            <p:spPr>
              <a:xfrm>
                <a:off x="6647599" y="4508650"/>
                <a:ext cx="800219" cy="461665"/>
              </a:xfrm>
              <a:prstGeom prst="rect">
                <a:avLst/>
              </a:prstGeom>
              <a:noFill/>
            </p:spPr>
            <p:txBody>
              <a:bodyPr wrap="none" rtlCol="0">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rPr>
                  <a:t>标题</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grpSp>
        <p:grpSp>
          <p:nvGrpSpPr>
            <p:cNvPr id="8" name="组合 7"/>
            <p:cNvGrpSpPr/>
            <p:nvPr/>
          </p:nvGrpSpPr>
          <p:grpSpPr>
            <a:xfrm>
              <a:off x="4223544" y="2386608"/>
              <a:ext cx="3735388" cy="2314576"/>
              <a:chOff x="4222750" y="2611438"/>
              <a:chExt cx="3735388" cy="2314576"/>
            </a:xfrm>
          </p:grpSpPr>
          <p:sp>
            <p:nvSpPr>
              <p:cNvPr id="9" name="Freeform 11"/>
              <p:cNvSpPr/>
              <p:nvPr/>
            </p:nvSpPr>
            <p:spPr bwMode="auto">
              <a:xfrm>
                <a:off x="7585075"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bg1">
                  <a:lumMod val="50000"/>
                </a:schemeClr>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 name="Freeform 14"/>
              <p:cNvSpPr/>
              <p:nvPr/>
            </p:nvSpPr>
            <p:spPr bwMode="auto">
              <a:xfrm>
                <a:off x="4222750"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bg1">
                  <a:lumMod val="50000"/>
                </a:schemeClr>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1" name="Freeform 6"/>
              <p:cNvSpPr>
                <a:spLocks noEditPoints="1"/>
              </p:cNvSpPr>
              <p:nvPr/>
            </p:nvSpPr>
            <p:spPr bwMode="auto">
              <a:xfrm>
                <a:off x="7640661" y="2670993"/>
                <a:ext cx="261890" cy="261890"/>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 name="Freeform 44"/>
              <p:cNvSpPr>
                <a:spLocks noEditPoints="1"/>
              </p:cNvSpPr>
              <p:nvPr/>
            </p:nvSpPr>
            <p:spPr bwMode="auto">
              <a:xfrm>
                <a:off x="4313256" y="4607771"/>
                <a:ext cx="192050" cy="253898"/>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 name="Freeform 12"/>
              <p:cNvSpPr/>
              <p:nvPr/>
            </p:nvSpPr>
            <p:spPr bwMode="auto">
              <a:xfrm>
                <a:off x="4222750"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bg1">
                  <a:lumMod val="50000"/>
                </a:schemeClr>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 name="Freeform 13"/>
              <p:cNvSpPr/>
              <p:nvPr/>
            </p:nvSpPr>
            <p:spPr bwMode="auto">
              <a:xfrm>
                <a:off x="7585075"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bg1">
                  <a:lumMod val="50000"/>
                </a:schemeClr>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 name="Freeform 19"/>
              <p:cNvSpPr>
                <a:spLocks noEditPoints="1"/>
              </p:cNvSpPr>
              <p:nvPr/>
            </p:nvSpPr>
            <p:spPr bwMode="auto">
              <a:xfrm>
                <a:off x="7650191" y="4629812"/>
                <a:ext cx="242830" cy="209817"/>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6" name="Freeform 65"/>
              <p:cNvSpPr>
                <a:spLocks noEditPoints="1"/>
              </p:cNvSpPr>
              <p:nvPr/>
            </p:nvSpPr>
            <p:spPr bwMode="auto">
              <a:xfrm>
                <a:off x="4276991" y="2694427"/>
                <a:ext cx="264580" cy="215022"/>
              </a:xfrm>
              <a:custGeom>
                <a:avLst/>
                <a:gdLst>
                  <a:gd name="T0" fmla="*/ 131 w 140"/>
                  <a:gd name="T1" fmla="*/ 33 h 114"/>
                  <a:gd name="T2" fmla="*/ 80 w 140"/>
                  <a:gd name="T3" fmla="*/ 10 h 114"/>
                  <a:gd name="T4" fmla="*/ 75 w 140"/>
                  <a:gd name="T5" fmla="*/ 0 h 114"/>
                  <a:gd name="T6" fmla="*/ 65 w 140"/>
                  <a:gd name="T7" fmla="*/ 0 h 114"/>
                  <a:gd name="T8" fmla="*/ 60 w 140"/>
                  <a:gd name="T9" fmla="*/ 10 h 114"/>
                  <a:gd name="T10" fmla="*/ 9 w 140"/>
                  <a:gd name="T11" fmla="*/ 33 h 114"/>
                  <a:gd name="T12" fmla="*/ 0 w 140"/>
                  <a:gd name="T13" fmla="*/ 43 h 114"/>
                  <a:gd name="T14" fmla="*/ 9 w 140"/>
                  <a:gd name="T15" fmla="*/ 53 h 114"/>
                  <a:gd name="T16" fmla="*/ 23 w 140"/>
                  <a:gd name="T17" fmla="*/ 107 h 114"/>
                  <a:gd name="T18" fmla="*/ 109 w 140"/>
                  <a:gd name="T19" fmla="*/ 114 h 114"/>
                  <a:gd name="T20" fmla="*/ 128 w 140"/>
                  <a:gd name="T21" fmla="*/ 53 h 114"/>
                  <a:gd name="T22" fmla="*/ 131 w 140"/>
                  <a:gd name="T23" fmla="*/ 53 h 114"/>
                  <a:gd name="T24" fmla="*/ 140 w 140"/>
                  <a:gd name="T25" fmla="*/ 43 h 114"/>
                  <a:gd name="T26" fmla="*/ 41 w 140"/>
                  <a:gd name="T27" fmla="*/ 101 h 114"/>
                  <a:gd name="T28" fmla="*/ 33 w 140"/>
                  <a:gd name="T29" fmla="*/ 101 h 114"/>
                  <a:gd name="T30" fmla="*/ 37 w 140"/>
                  <a:gd name="T31" fmla="*/ 64 h 114"/>
                  <a:gd name="T32" fmla="*/ 41 w 140"/>
                  <a:gd name="T33" fmla="*/ 101 h 114"/>
                  <a:gd name="T34" fmla="*/ 54 w 140"/>
                  <a:gd name="T35" fmla="*/ 105 h 114"/>
                  <a:gd name="T36" fmla="*/ 49 w 140"/>
                  <a:gd name="T37" fmla="*/ 68 h 114"/>
                  <a:gd name="T38" fmla="*/ 58 w 140"/>
                  <a:gd name="T39" fmla="*/ 68 h 114"/>
                  <a:gd name="T40" fmla="*/ 74 w 140"/>
                  <a:gd name="T41" fmla="*/ 101 h 114"/>
                  <a:gd name="T42" fmla="*/ 66 w 140"/>
                  <a:gd name="T43" fmla="*/ 101 h 114"/>
                  <a:gd name="T44" fmla="*/ 70 w 140"/>
                  <a:gd name="T45" fmla="*/ 64 h 114"/>
                  <a:gd name="T46" fmla="*/ 74 w 140"/>
                  <a:gd name="T47" fmla="*/ 101 h 114"/>
                  <a:gd name="T48" fmla="*/ 87 w 140"/>
                  <a:gd name="T49" fmla="*/ 105 h 114"/>
                  <a:gd name="T50" fmla="*/ 83 w 140"/>
                  <a:gd name="T51" fmla="*/ 68 h 114"/>
                  <a:gd name="T52" fmla="*/ 91 w 140"/>
                  <a:gd name="T53" fmla="*/ 68 h 114"/>
                  <a:gd name="T54" fmla="*/ 108 w 140"/>
                  <a:gd name="T55" fmla="*/ 101 h 114"/>
                  <a:gd name="T56" fmla="*/ 99 w 140"/>
                  <a:gd name="T57" fmla="*/ 101 h 114"/>
                  <a:gd name="T58" fmla="*/ 103 w 140"/>
                  <a:gd name="T59" fmla="*/ 64 h 114"/>
                  <a:gd name="T60" fmla="*/ 108 w 140"/>
                  <a:gd name="T61" fmla="*/ 101 h 114"/>
                  <a:gd name="T62" fmla="*/ 65 w 140"/>
                  <a:gd name="T63" fmla="*/ 12 h 114"/>
                  <a:gd name="T64" fmla="*/ 75 w 140"/>
                  <a:gd name="T65" fmla="*/ 12 h 114"/>
                  <a:gd name="T66" fmla="*/ 87 w 140"/>
                  <a:gd name="T67" fmla="*/ 33 h 114"/>
                  <a:gd name="T68" fmla="*/ 64 w 140"/>
                  <a:gd name="T69" fmla="*/ 12 h 114"/>
                  <a:gd name="T70" fmla="*/ 131 w 140"/>
                  <a:gd name="T71" fmla="*/ 47 h 114"/>
                  <a:gd name="T72" fmla="*/ 7 w 140"/>
                  <a:gd name="T73" fmla="*/ 46 h 114"/>
                  <a:gd name="T74" fmla="*/ 7 w 140"/>
                  <a:gd name="T75" fmla="*/ 40 h 114"/>
                  <a:gd name="T76" fmla="*/ 131 w 140"/>
                  <a:gd name="T77" fmla="*/ 39 h 114"/>
                  <a:gd name="T78" fmla="*/ 134 w 140"/>
                  <a:gd name="T79" fmla="*/ 4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14">
                    <a:moveTo>
                      <a:pt x="137" y="36"/>
                    </a:moveTo>
                    <a:cubicBezTo>
                      <a:pt x="136" y="34"/>
                      <a:pt x="133" y="33"/>
                      <a:pt x="131" y="33"/>
                    </a:cubicBezTo>
                    <a:cubicBezTo>
                      <a:pt x="92" y="33"/>
                      <a:pt x="92" y="33"/>
                      <a:pt x="92" y="33"/>
                    </a:cubicBezTo>
                    <a:cubicBezTo>
                      <a:pt x="80" y="10"/>
                      <a:pt x="80" y="10"/>
                      <a:pt x="80" y="10"/>
                    </a:cubicBezTo>
                    <a:cubicBezTo>
                      <a:pt x="81" y="9"/>
                      <a:pt x="81" y="7"/>
                      <a:pt x="81" y="6"/>
                    </a:cubicBezTo>
                    <a:cubicBezTo>
                      <a:pt x="81" y="2"/>
                      <a:pt x="79" y="0"/>
                      <a:pt x="75" y="0"/>
                    </a:cubicBezTo>
                    <a:cubicBezTo>
                      <a:pt x="73" y="0"/>
                      <a:pt x="71" y="1"/>
                      <a:pt x="70" y="3"/>
                    </a:cubicBezTo>
                    <a:cubicBezTo>
                      <a:pt x="69" y="1"/>
                      <a:pt x="67" y="0"/>
                      <a:pt x="65" y="0"/>
                    </a:cubicBezTo>
                    <a:cubicBezTo>
                      <a:pt x="61" y="0"/>
                      <a:pt x="59" y="2"/>
                      <a:pt x="59" y="6"/>
                    </a:cubicBezTo>
                    <a:cubicBezTo>
                      <a:pt x="59" y="7"/>
                      <a:pt x="59" y="9"/>
                      <a:pt x="60" y="10"/>
                    </a:cubicBezTo>
                    <a:cubicBezTo>
                      <a:pt x="48" y="33"/>
                      <a:pt x="48" y="33"/>
                      <a:pt x="48" y="33"/>
                    </a:cubicBezTo>
                    <a:cubicBezTo>
                      <a:pt x="9" y="33"/>
                      <a:pt x="9" y="33"/>
                      <a:pt x="9" y="33"/>
                    </a:cubicBezTo>
                    <a:cubicBezTo>
                      <a:pt x="7" y="33"/>
                      <a:pt x="4" y="34"/>
                      <a:pt x="3" y="36"/>
                    </a:cubicBezTo>
                    <a:cubicBezTo>
                      <a:pt x="1" y="38"/>
                      <a:pt x="0" y="40"/>
                      <a:pt x="0" y="43"/>
                    </a:cubicBezTo>
                    <a:cubicBezTo>
                      <a:pt x="0" y="46"/>
                      <a:pt x="1" y="48"/>
                      <a:pt x="3" y="50"/>
                    </a:cubicBezTo>
                    <a:cubicBezTo>
                      <a:pt x="4" y="52"/>
                      <a:pt x="7" y="53"/>
                      <a:pt x="9" y="53"/>
                    </a:cubicBezTo>
                    <a:cubicBezTo>
                      <a:pt x="12" y="53"/>
                      <a:pt x="12" y="53"/>
                      <a:pt x="12" y="53"/>
                    </a:cubicBezTo>
                    <a:cubicBezTo>
                      <a:pt x="23" y="107"/>
                      <a:pt x="23" y="107"/>
                      <a:pt x="23" y="107"/>
                    </a:cubicBezTo>
                    <a:cubicBezTo>
                      <a:pt x="24" y="111"/>
                      <a:pt x="27" y="114"/>
                      <a:pt x="31" y="114"/>
                    </a:cubicBezTo>
                    <a:cubicBezTo>
                      <a:pt x="109" y="114"/>
                      <a:pt x="109" y="114"/>
                      <a:pt x="109" y="114"/>
                    </a:cubicBezTo>
                    <a:cubicBezTo>
                      <a:pt x="113" y="114"/>
                      <a:pt x="116" y="111"/>
                      <a:pt x="117" y="107"/>
                    </a:cubicBezTo>
                    <a:cubicBezTo>
                      <a:pt x="128" y="53"/>
                      <a:pt x="128" y="53"/>
                      <a:pt x="128" y="53"/>
                    </a:cubicBezTo>
                    <a:cubicBezTo>
                      <a:pt x="131" y="53"/>
                      <a:pt x="131" y="53"/>
                      <a:pt x="131" y="53"/>
                    </a:cubicBezTo>
                    <a:cubicBezTo>
                      <a:pt x="131" y="53"/>
                      <a:pt x="131" y="53"/>
                      <a:pt x="131" y="53"/>
                    </a:cubicBezTo>
                    <a:cubicBezTo>
                      <a:pt x="133" y="53"/>
                      <a:pt x="136" y="52"/>
                      <a:pt x="137" y="50"/>
                    </a:cubicBezTo>
                    <a:cubicBezTo>
                      <a:pt x="139" y="48"/>
                      <a:pt x="140" y="46"/>
                      <a:pt x="140" y="43"/>
                    </a:cubicBezTo>
                    <a:cubicBezTo>
                      <a:pt x="140" y="40"/>
                      <a:pt x="139" y="38"/>
                      <a:pt x="137" y="36"/>
                    </a:cubicBezTo>
                    <a:close/>
                    <a:moveTo>
                      <a:pt x="41" y="101"/>
                    </a:moveTo>
                    <a:cubicBezTo>
                      <a:pt x="41" y="103"/>
                      <a:pt x="39" y="105"/>
                      <a:pt x="37" y="105"/>
                    </a:cubicBezTo>
                    <a:cubicBezTo>
                      <a:pt x="35" y="105"/>
                      <a:pt x="33" y="103"/>
                      <a:pt x="33" y="101"/>
                    </a:cubicBezTo>
                    <a:cubicBezTo>
                      <a:pt x="33" y="68"/>
                      <a:pt x="33" y="68"/>
                      <a:pt x="33" y="68"/>
                    </a:cubicBezTo>
                    <a:cubicBezTo>
                      <a:pt x="33" y="66"/>
                      <a:pt x="35" y="64"/>
                      <a:pt x="37" y="64"/>
                    </a:cubicBezTo>
                    <a:cubicBezTo>
                      <a:pt x="39" y="64"/>
                      <a:pt x="41" y="66"/>
                      <a:pt x="41" y="68"/>
                    </a:cubicBezTo>
                    <a:lnTo>
                      <a:pt x="41" y="101"/>
                    </a:lnTo>
                    <a:close/>
                    <a:moveTo>
                      <a:pt x="58" y="101"/>
                    </a:moveTo>
                    <a:cubicBezTo>
                      <a:pt x="58" y="103"/>
                      <a:pt x="56" y="105"/>
                      <a:pt x="54" y="105"/>
                    </a:cubicBezTo>
                    <a:cubicBezTo>
                      <a:pt x="51" y="105"/>
                      <a:pt x="49" y="103"/>
                      <a:pt x="49" y="101"/>
                    </a:cubicBezTo>
                    <a:cubicBezTo>
                      <a:pt x="49" y="68"/>
                      <a:pt x="49" y="68"/>
                      <a:pt x="49" y="68"/>
                    </a:cubicBezTo>
                    <a:cubicBezTo>
                      <a:pt x="49" y="66"/>
                      <a:pt x="51" y="64"/>
                      <a:pt x="54" y="64"/>
                    </a:cubicBezTo>
                    <a:cubicBezTo>
                      <a:pt x="56" y="64"/>
                      <a:pt x="58" y="66"/>
                      <a:pt x="58" y="68"/>
                    </a:cubicBezTo>
                    <a:lnTo>
                      <a:pt x="58" y="101"/>
                    </a:lnTo>
                    <a:close/>
                    <a:moveTo>
                      <a:pt x="74" y="101"/>
                    </a:moveTo>
                    <a:cubicBezTo>
                      <a:pt x="74" y="103"/>
                      <a:pt x="73" y="105"/>
                      <a:pt x="70" y="105"/>
                    </a:cubicBezTo>
                    <a:cubicBezTo>
                      <a:pt x="68" y="105"/>
                      <a:pt x="66" y="103"/>
                      <a:pt x="66" y="101"/>
                    </a:cubicBezTo>
                    <a:cubicBezTo>
                      <a:pt x="66" y="68"/>
                      <a:pt x="66" y="68"/>
                      <a:pt x="66" y="68"/>
                    </a:cubicBezTo>
                    <a:cubicBezTo>
                      <a:pt x="66" y="66"/>
                      <a:pt x="68" y="64"/>
                      <a:pt x="70" y="64"/>
                    </a:cubicBezTo>
                    <a:cubicBezTo>
                      <a:pt x="73" y="64"/>
                      <a:pt x="74" y="66"/>
                      <a:pt x="74" y="68"/>
                    </a:cubicBezTo>
                    <a:lnTo>
                      <a:pt x="74" y="101"/>
                    </a:lnTo>
                    <a:close/>
                    <a:moveTo>
                      <a:pt x="91" y="101"/>
                    </a:moveTo>
                    <a:cubicBezTo>
                      <a:pt x="91" y="103"/>
                      <a:pt x="89" y="105"/>
                      <a:pt x="87" y="105"/>
                    </a:cubicBezTo>
                    <a:cubicBezTo>
                      <a:pt x="84" y="105"/>
                      <a:pt x="83" y="103"/>
                      <a:pt x="83" y="101"/>
                    </a:cubicBezTo>
                    <a:cubicBezTo>
                      <a:pt x="83" y="68"/>
                      <a:pt x="83" y="68"/>
                      <a:pt x="83" y="68"/>
                    </a:cubicBezTo>
                    <a:cubicBezTo>
                      <a:pt x="83" y="66"/>
                      <a:pt x="84" y="64"/>
                      <a:pt x="87" y="64"/>
                    </a:cubicBezTo>
                    <a:cubicBezTo>
                      <a:pt x="89" y="64"/>
                      <a:pt x="91" y="66"/>
                      <a:pt x="91" y="68"/>
                    </a:cubicBezTo>
                    <a:lnTo>
                      <a:pt x="91" y="101"/>
                    </a:lnTo>
                    <a:close/>
                    <a:moveTo>
                      <a:pt x="108" y="101"/>
                    </a:moveTo>
                    <a:cubicBezTo>
                      <a:pt x="108" y="103"/>
                      <a:pt x="106" y="105"/>
                      <a:pt x="103" y="105"/>
                    </a:cubicBezTo>
                    <a:cubicBezTo>
                      <a:pt x="101" y="105"/>
                      <a:pt x="99" y="103"/>
                      <a:pt x="99" y="101"/>
                    </a:cubicBezTo>
                    <a:cubicBezTo>
                      <a:pt x="99" y="68"/>
                      <a:pt x="99" y="68"/>
                      <a:pt x="99" y="68"/>
                    </a:cubicBezTo>
                    <a:cubicBezTo>
                      <a:pt x="99" y="66"/>
                      <a:pt x="101" y="64"/>
                      <a:pt x="103" y="64"/>
                    </a:cubicBezTo>
                    <a:cubicBezTo>
                      <a:pt x="106" y="64"/>
                      <a:pt x="108" y="66"/>
                      <a:pt x="108" y="68"/>
                    </a:cubicBezTo>
                    <a:lnTo>
                      <a:pt x="108" y="101"/>
                    </a:lnTo>
                    <a:close/>
                    <a:moveTo>
                      <a:pt x="64" y="12"/>
                    </a:moveTo>
                    <a:cubicBezTo>
                      <a:pt x="64" y="12"/>
                      <a:pt x="64" y="12"/>
                      <a:pt x="65" y="12"/>
                    </a:cubicBezTo>
                    <a:cubicBezTo>
                      <a:pt x="67" y="12"/>
                      <a:pt x="69" y="10"/>
                      <a:pt x="70" y="8"/>
                    </a:cubicBezTo>
                    <a:cubicBezTo>
                      <a:pt x="71" y="10"/>
                      <a:pt x="73" y="12"/>
                      <a:pt x="75" y="12"/>
                    </a:cubicBezTo>
                    <a:cubicBezTo>
                      <a:pt x="76" y="12"/>
                      <a:pt x="76" y="12"/>
                      <a:pt x="76" y="12"/>
                    </a:cubicBezTo>
                    <a:cubicBezTo>
                      <a:pt x="87" y="33"/>
                      <a:pt x="87" y="33"/>
                      <a:pt x="87" y="33"/>
                    </a:cubicBezTo>
                    <a:cubicBezTo>
                      <a:pt x="53" y="33"/>
                      <a:pt x="53" y="33"/>
                      <a:pt x="53" y="33"/>
                    </a:cubicBezTo>
                    <a:lnTo>
                      <a:pt x="64" y="12"/>
                    </a:lnTo>
                    <a:close/>
                    <a:moveTo>
                      <a:pt x="133" y="46"/>
                    </a:moveTo>
                    <a:cubicBezTo>
                      <a:pt x="132" y="47"/>
                      <a:pt x="131" y="47"/>
                      <a:pt x="131" y="47"/>
                    </a:cubicBezTo>
                    <a:cubicBezTo>
                      <a:pt x="9" y="47"/>
                      <a:pt x="9" y="47"/>
                      <a:pt x="9" y="47"/>
                    </a:cubicBezTo>
                    <a:cubicBezTo>
                      <a:pt x="9" y="47"/>
                      <a:pt x="8" y="47"/>
                      <a:pt x="7" y="46"/>
                    </a:cubicBezTo>
                    <a:cubicBezTo>
                      <a:pt x="7" y="45"/>
                      <a:pt x="6" y="44"/>
                      <a:pt x="6" y="43"/>
                    </a:cubicBezTo>
                    <a:cubicBezTo>
                      <a:pt x="6" y="42"/>
                      <a:pt x="7" y="41"/>
                      <a:pt x="7" y="40"/>
                    </a:cubicBezTo>
                    <a:cubicBezTo>
                      <a:pt x="8" y="39"/>
                      <a:pt x="9" y="39"/>
                      <a:pt x="9" y="39"/>
                    </a:cubicBezTo>
                    <a:cubicBezTo>
                      <a:pt x="131" y="39"/>
                      <a:pt x="131" y="39"/>
                      <a:pt x="131" y="39"/>
                    </a:cubicBezTo>
                    <a:cubicBezTo>
                      <a:pt x="131" y="39"/>
                      <a:pt x="132" y="39"/>
                      <a:pt x="133" y="40"/>
                    </a:cubicBezTo>
                    <a:cubicBezTo>
                      <a:pt x="133" y="41"/>
                      <a:pt x="134" y="42"/>
                      <a:pt x="134" y="43"/>
                    </a:cubicBezTo>
                    <a:cubicBezTo>
                      <a:pt x="134" y="44"/>
                      <a:pt x="133" y="45"/>
                      <a:pt x="133" y="46"/>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24" name="Group 65"/>
          <p:cNvGrpSpPr/>
          <p:nvPr/>
        </p:nvGrpSpPr>
        <p:grpSpPr>
          <a:xfrm>
            <a:off x="8204030" y="1846255"/>
            <a:ext cx="2239852" cy="1266036"/>
            <a:chOff x="8797071" y="2517475"/>
            <a:chExt cx="2381725" cy="1200539"/>
          </a:xfrm>
        </p:grpSpPr>
        <p:sp>
          <p:nvSpPr>
            <p:cNvPr id="25" name="TextBox 66"/>
            <p:cNvSpPr txBox="1"/>
            <p:nvPr/>
          </p:nvSpPr>
          <p:spPr>
            <a:xfrm>
              <a:off x="9103888" y="2517475"/>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6" name="Rectangle 67"/>
            <p:cNvSpPr/>
            <p:nvPr/>
          </p:nvSpPr>
          <p:spPr>
            <a:xfrm>
              <a:off x="8797071" y="2842452"/>
              <a:ext cx="2381725" cy="875562"/>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7" name="Group 65"/>
          <p:cNvGrpSpPr/>
          <p:nvPr/>
        </p:nvGrpSpPr>
        <p:grpSpPr>
          <a:xfrm>
            <a:off x="1898020" y="1831744"/>
            <a:ext cx="2139559" cy="1295064"/>
            <a:chOff x="9322338" y="2489949"/>
            <a:chExt cx="2275079" cy="1228064"/>
          </a:xfrm>
        </p:grpSpPr>
        <p:sp>
          <p:nvSpPr>
            <p:cNvPr id="28" name="TextBox 66"/>
            <p:cNvSpPr txBox="1"/>
            <p:nvPr/>
          </p:nvSpPr>
          <p:spPr>
            <a:xfrm>
              <a:off x="9794824" y="2489949"/>
              <a:ext cx="1505447" cy="391084"/>
            </a:xfrm>
            <a:prstGeom prst="rect">
              <a:avLst/>
            </a:prstGeom>
            <a:noFill/>
          </p:spPr>
          <p:txBody>
            <a:bodyPr wrap="none" rtlCol="0">
              <a:spAutoFit/>
            </a:bodyPr>
            <a:lstStyle/>
            <a:p>
              <a:pPr algn="r">
                <a:lnSpc>
                  <a:spcPct val="130000"/>
                </a:lnSpc>
              </a:pPr>
              <a:r>
                <a:rPr lang="zh-CN" altLang="en-US"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9" name="Rectangle 67"/>
            <p:cNvSpPr/>
            <p:nvPr/>
          </p:nvSpPr>
          <p:spPr>
            <a:xfrm>
              <a:off x="9322338" y="2842452"/>
              <a:ext cx="2275079" cy="875561"/>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30" name="Group 65"/>
          <p:cNvGrpSpPr/>
          <p:nvPr/>
        </p:nvGrpSpPr>
        <p:grpSpPr>
          <a:xfrm>
            <a:off x="1898020" y="4002745"/>
            <a:ext cx="2154073" cy="1280550"/>
            <a:chOff x="9306906" y="2503712"/>
            <a:chExt cx="2290512" cy="1214302"/>
          </a:xfrm>
        </p:grpSpPr>
        <p:sp>
          <p:nvSpPr>
            <p:cNvPr id="31" name="TextBox 66"/>
            <p:cNvSpPr txBox="1"/>
            <p:nvPr/>
          </p:nvSpPr>
          <p:spPr>
            <a:xfrm>
              <a:off x="9767269" y="2503712"/>
              <a:ext cx="1536129" cy="391085"/>
            </a:xfrm>
            <a:prstGeom prst="rect">
              <a:avLst/>
            </a:prstGeom>
            <a:noFill/>
          </p:spPr>
          <p:txBody>
            <a:bodyPr wrap="none" rtlCol="0">
              <a:spAutoFit/>
            </a:bodyPr>
            <a:lstStyle>
              <a:defPPr>
                <a:defRPr lang="zh-CN"/>
              </a:defPPr>
              <a:lvl1pPr algn="r">
                <a:lnSpc>
                  <a:spcPct val="130000"/>
                </a:lnSpc>
                <a:defRPr b="1">
                  <a:solidFill>
                    <a:srgbClr val="D06725"/>
                  </a:solidFill>
                  <a:latin typeface="方正姚体" panose="02010601030101010101" pitchFamily="2" charset="-122"/>
                  <a:ea typeface="方正姚体" panose="02010601030101010101" pitchFamily="2" charset="-122"/>
                </a:defRPr>
              </a:lvl1pPr>
            </a:lstStyle>
            <a:p>
              <a:r>
                <a:rPr lang="zh-CN" altLang="en-US"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2" name="Rectangle 67"/>
            <p:cNvSpPr/>
            <p:nvPr/>
          </p:nvSpPr>
          <p:spPr>
            <a:xfrm>
              <a:off x="9306906" y="2842452"/>
              <a:ext cx="2290512" cy="875562"/>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33" name="Group 65"/>
          <p:cNvGrpSpPr/>
          <p:nvPr/>
        </p:nvGrpSpPr>
        <p:grpSpPr>
          <a:xfrm>
            <a:off x="8204028" y="4010001"/>
            <a:ext cx="2239853" cy="1266036"/>
            <a:chOff x="8797071" y="2517475"/>
            <a:chExt cx="2381726" cy="1200539"/>
          </a:xfrm>
        </p:grpSpPr>
        <p:sp>
          <p:nvSpPr>
            <p:cNvPr id="34" name="TextBox 66"/>
            <p:cNvSpPr txBox="1"/>
            <p:nvPr/>
          </p:nvSpPr>
          <p:spPr>
            <a:xfrm>
              <a:off x="9103888" y="2517475"/>
              <a:ext cx="1536129" cy="391085"/>
            </a:xfrm>
            <a:prstGeom prst="rect">
              <a:avLst/>
            </a:prstGeom>
            <a:noFill/>
          </p:spPr>
          <p:txBody>
            <a:bodyPr wrap="none" rtlCol="0">
              <a:spAutoFit/>
            </a:bodyPr>
            <a:lstStyle>
              <a:defPPr>
                <a:defRPr lang="zh-CN"/>
              </a:defPPr>
              <a:lvl1pPr>
                <a:lnSpc>
                  <a:spcPct val="130000"/>
                </a:lnSpc>
                <a:defRPr b="1">
                  <a:solidFill>
                    <a:srgbClr val="D06725"/>
                  </a:solidFill>
                  <a:latin typeface="方正姚体" panose="02010601030101010101" pitchFamily="2" charset="-122"/>
                  <a:ea typeface="方正姚体" panose="02010601030101010101" pitchFamily="2" charset="-122"/>
                </a:defRPr>
              </a:lvl1pPr>
            </a:lstStyle>
            <a:p>
              <a:pPr algn="r"/>
              <a:r>
                <a:rPr lang="zh-CN" altLang="en-US"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5" name="Rectangle 67"/>
            <p:cNvSpPr/>
            <p:nvPr/>
          </p:nvSpPr>
          <p:spPr>
            <a:xfrm>
              <a:off x="8797071" y="2842452"/>
              <a:ext cx="2381726" cy="875562"/>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2"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par>
                                <p:cTn id="11" presetID="22" presetClass="entr" presetSubtype="2"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par>
                                <p:cTn id="17" presetID="5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576231" y="2188961"/>
            <a:ext cx="9039537" cy="1435903"/>
            <a:chOff x="1569796" y="3321313"/>
            <a:chExt cx="9039537" cy="1435903"/>
          </a:xfrm>
        </p:grpSpPr>
        <p:grpSp>
          <p:nvGrpSpPr>
            <p:cNvPr id="20" name="Group 6"/>
            <p:cNvGrpSpPr/>
            <p:nvPr/>
          </p:nvGrpSpPr>
          <p:grpSpPr>
            <a:xfrm>
              <a:off x="1569796" y="3321313"/>
              <a:ext cx="9039537" cy="1435903"/>
              <a:chOff x="2656844" y="5422097"/>
              <a:chExt cx="18079073" cy="2871806"/>
            </a:xfrm>
          </p:grpSpPr>
          <p:grpSp>
            <p:nvGrpSpPr>
              <p:cNvPr id="25" name="Group 2"/>
              <p:cNvGrpSpPr/>
              <p:nvPr/>
            </p:nvGrpSpPr>
            <p:grpSpPr>
              <a:xfrm>
                <a:off x="7726282" y="5422097"/>
                <a:ext cx="2872206" cy="2871806"/>
                <a:chOff x="7410515" y="3262366"/>
                <a:chExt cx="3503734" cy="3503248"/>
              </a:xfrm>
            </p:grpSpPr>
            <p:sp>
              <p:nvSpPr>
                <p:cNvPr id="38" name="Shape 493"/>
                <p:cNvSpPr/>
                <p:nvPr/>
              </p:nvSpPr>
              <p:spPr>
                <a:xfrm>
                  <a:off x="7410520" y="3262366"/>
                  <a:ext cx="3503248" cy="3503248"/>
                </a:xfrm>
                <a:prstGeom prst="ellipse">
                  <a:avLst/>
                </a:prstGeom>
                <a:solidFill>
                  <a:srgbClr val="CC8D8A"/>
                </a:solidFill>
                <a:ln w="317500" cap="flat" cmpd="sng">
                  <a:solidFill>
                    <a:srgbClr val="CC8D8A"/>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9" name="Shape 515"/>
                <p:cNvSpPr/>
                <p:nvPr/>
              </p:nvSpPr>
              <p:spPr>
                <a:xfrm>
                  <a:off x="7410515" y="3262366"/>
                  <a:ext cx="3503246" cy="3503248"/>
                </a:xfrm>
                <a:prstGeom prst="arc">
                  <a:avLst>
                    <a:gd name="adj1" fmla="val 16258165"/>
                    <a:gd name="adj2" fmla="val 5407970"/>
                  </a:avLst>
                </a:prstGeom>
                <a:noFill/>
                <a:ln w="317500" cap="flat" cmpd="sng">
                  <a:solidFill>
                    <a:srgbClr val="3B3838"/>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7F7F7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40" name="Shape 978"/>
                <p:cNvSpPr/>
                <p:nvPr/>
              </p:nvSpPr>
              <p:spPr>
                <a:xfrm>
                  <a:off x="7440361" y="3284452"/>
                  <a:ext cx="3473888" cy="3473884"/>
                </a:xfrm>
                <a:prstGeom prst="ellipse">
                  <a:avLst/>
                </a:prstGeom>
                <a:solidFill>
                  <a:schemeClr val="bg2"/>
                </a:solidFill>
                <a:ln>
                  <a:noFill/>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grpSp>
          <p:grpSp>
            <p:nvGrpSpPr>
              <p:cNvPr id="26" name="Group 3"/>
              <p:cNvGrpSpPr/>
              <p:nvPr/>
            </p:nvGrpSpPr>
            <p:grpSpPr>
              <a:xfrm>
                <a:off x="12795240" y="5422097"/>
                <a:ext cx="2872202" cy="2871806"/>
                <a:chOff x="12479476" y="3262366"/>
                <a:chExt cx="3503730" cy="3503248"/>
              </a:xfrm>
            </p:grpSpPr>
            <p:sp>
              <p:nvSpPr>
                <p:cNvPr id="35" name="Shape 493"/>
                <p:cNvSpPr/>
                <p:nvPr/>
              </p:nvSpPr>
              <p:spPr>
                <a:xfrm>
                  <a:off x="12479476" y="3262366"/>
                  <a:ext cx="3503248" cy="3503248"/>
                </a:xfrm>
                <a:prstGeom prst="ellipse">
                  <a:avLst/>
                </a:prstGeom>
                <a:solidFill>
                  <a:schemeClr val="accent1"/>
                </a:solidFill>
                <a:ln w="317500" cap="flat" cmpd="sng">
                  <a:solidFill>
                    <a:srgbClr val="CC8D8A"/>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6" name="Shape 515"/>
                <p:cNvSpPr/>
                <p:nvPr/>
              </p:nvSpPr>
              <p:spPr>
                <a:xfrm>
                  <a:off x="12479476" y="3262366"/>
                  <a:ext cx="3503248" cy="3503248"/>
                </a:xfrm>
                <a:prstGeom prst="arc">
                  <a:avLst>
                    <a:gd name="adj1" fmla="val 16155834"/>
                    <a:gd name="adj2" fmla="val 21526787"/>
                  </a:avLst>
                </a:prstGeom>
                <a:noFill/>
                <a:ln w="317500" cap="flat" cmpd="sng">
                  <a:solidFill>
                    <a:schemeClr val="bg2">
                      <a:lumMod val="25000"/>
                    </a:schemeClr>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7F7F7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7" name="Shape 978"/>
                <p:cNvSpPr/>
                <p:nvPr/>
              </p:nvSpPr>
              <p:spPr>
                <a:xfrm>
                  <a:off x="12509318" y="3284452"/>
                  <a:ext cx="3473888" cy="3473884"/>
                </a:xfrm>
                <a:prstGeom prst="ellipse">
                  <a:avLst/>
                </a:prstGeom>
                <a:solidFill>
                  <a:schemeClr val="bg2"/>
                </a:solidFill>
                <a:ln>
                  <a:noFill/>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grpSp>
          <p:grpSp>
            <p:nvGrpSpPr>
              <p:cNvPr id="27" name="Group 4"/>
              <p:cNvGrpSpPr/>
              <p:nvPr/>
            </p:nvGrpSpPr>
            <p:grpSpPr>
              <a:xfrm>
                <a:off x="17863715" y="5422097"/>
                <a:ext cx="2872202" cy="2871806"/>
                <a:chOff x="17547951" y="3262366"/>
                <a:chExt cx="3503730" cy="3503248"/>
              </a:xfrm>
            </p:grpSpPr>
            <p:sp>
              <p:nvSpPr>
                <p:cNvPr id="32" name="Shape 493"/>
                <p:cNvSpPr/>
                <p:nvPr/>
              </p:nvSpPr>
              <p:spPr>
                <a:xfrm>
                  <a:off x="17547951" y="3262366"/>
                  <a:ext cx="3503248" cy="3503248"/>
                </a:xfrm>
                <a:prstGeom prst="ellipse">
                  <a:avLst/>
                </a:prstGeom>
                <a:solidFill>
                  <a:schemeClr val="accent1"/>
                </a:solidFill>
                <a:ln w="317500" cap="flat" cmpd="sng">
                  <a:solidFill>
                    <a:srgbClr val="CC8D8A"/>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3" name="Shape 515"/>
                <p:cNvSpPr/>
                <p:nvPr/>
              </p:nvSpPr>
              <p:spPr>
                <a:xfrm>
                  <a:off x="17547951" y="3262366"/>
                  <a:ext cx="3503248" cy="3503248"/>
                </a:xfrm>
                <a:prstGeom prst="arc">
                  <a:avLst>
                    <a:gd name="adj1" fmla="val 16155834"/>
                    <a:gd name="adj2" fmla="val 10916307"/>
                  </a:avLst>
                </a:prstGeom>
                <a:noFill/>
                <a:ln w="317500" cap="flat" cmpd="sng">
                  <a:solidFill>
                    <a:schemeClr val="bg2">
                      <a:lumMod val="25000"/>
                    </a:schemeClr>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7F7F7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4" name="Shape 978"/>
                <p:cNvSpPr/>
                <p:nvPr/>
              </p:nvSpPr>
              <p:spPr>
                <a:xfrm>
                  <a:off x="17577793" y="3284452"/>
                  <a:ext cx="3473888" cy="3473884"/>
                </a:xfrm>
                <a:prstGeom prst="ellipse">
                  <a:avLst/>
                </a:prstGeom>
                <a:solidFill>
                  <a:schemeClr val="bg2"/>
                </a:solidFill>
                <a:ln>
                  <a:noFill/>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grpSp>
          <p:grpSp>
            <p:nvGrpSpPr>
              <p:cNvPr id="28" name="Group 1"/>
              <p:cNvGrpSpPr/>
              <p:nvPr/>
            </p:nvGrpSpPr>
            <p:grpSpPr>
              <a:xfrm>
                <a:off x="2656844" y="5422097"/>
                <a:ext cx="2872202" cy="2871806"/>
                <a:chOff x="2341080" y="3262366"/>
                <a:chExt cx="3503730" cy="3503248"/>
              </a:xfrm>
            </p:grpSpPr>
            <p:sp>
              <p:nvSpPr>
                <p:cNvPr id="29" name="Shape 493"/>
                <p:cNvSpPr/>
                <p:nvPr/>
              </p:nvSpPr>
              <p:spPr>
                <a:xfrm>
                  <a:off x="2341080" y="3262366"/>
                  <a:ext cx="3503248" cy="3503248"/>
                </a:xfrm>
                <a:prstGeom prst="ellipse">
                  <a:avLst/>
                </a:prstGeom>
                <a:solidFill>
                  <a:srgbClr val="CC8D8A"/>
                </a:solidFill>
                <a:ln w="317500" cap="flat" cmpd="sng">
                  <a:solidFill>
                    <a:srgbClr val="CC8D8A"/>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0" name="Shape 515"/>
                <p:cNvSpPr/>
                <p:nvPr/>
              </p:nvSpPr>
              <p:spPr>
                <a:xfrm>
                  <a:off x="2341080" y="3262366"/>
                  <a:ext cx="3503248" cy="3503248"/>
                </a:xfrm>
                <a:prstGeom prst="arc">
                  <a:avLst>
                    <a:gd name="adj1" fmla="val 16258165"/>
                    <a:gd name="adj2" fmla="val 1973068"/>
                  </a:avLst>
                </a:prstGeom>
                <a:noFill/>
                <a:ln w="317500" cap="flat" cmpd="sng">
                  <a:solidFill>
                    <a:schemeClr val="bg2">
                      <a:lumMod val="25000"/>
                    </a:schemeClr>
                  </a:solidFill>
                  <a:prstDash val="solid"/>
                  <a:round/>
                  <a:headEnd type="none" w="med" len="med"/>
                  <a:tailEnd type="none" w="med" len="med"/>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dirty="0">
                    <a:ln>
                      <a:noFill/>
                    </a:ln>
                    <a:solidFill>
                      <a:srgbClr val="7F7F7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sp>
              <p:nvSpPr>
                <p:cNvPr id="31" name="Shape 978"/>
                <p:cNvSpPr/>
                <p:nvPr/>
              </p:nvSpPr>
              <p:spPr>
                <a:xfrm>
                  <a:off x="2370922" y="3284452"/>
                  <a:ext cx="3473888" cy="3473884"/>
                </a:xfrm>
                <a:prstGeom prst="ellipse">
                  <a:avLst/>
                </a:prstGeom>
                <a:solidFill>
                  <a:schemeClr val="bg2"/>
                </a:solidFill>
                <a:ln>
                  <a:noFill/>
                </a:ln>
              </p:spPr>
              <p:txBody>
                <a:bodyPr lIns="45695" tIns="22841" rIns="45695" bIns="22841" anchor="ctr" anchorCtr="0">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ontserrat Light" charset="0"/>
                    <a:sym typeface="Calibri" panose="020F0502020204030204"/>
                  </a:endParaRPr>
                </a:p>
              </p:txBody>
            </p:sp>
          </p:grpSp>
        </p:grpSp>
        <p:sp>
          <p:nvSpPr>
            <p:cNvPr id="21" name="TextBox 60"/>
            <p:cNvSpPr txBox="1"/>
            <p:nvPr/>
          </p:nvSpPr>
          <p:spPr>
            <a:xfrm>
              <a:off x="1683330" y="3762266"/>
              <a:ext cx="1226223" cy="553998"/>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rPr>
                <a:t>45%</a:t>
              </a:r>
              <a:endPar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endParaRPr>
            </a:p>
          </p:txBody>
        </p:sp>
        <p:sp>
          <p:nvSpPr>
            <p:cNvPr id="22" name="TextBox 61"/>
            <p:cNvSpPr txBox="1"/>
            <p:nvPr/>
          </p:nvSpPr>
          <p:spPr>
            <a:xfrm>
              <a:off x="4230062" y="3762266"/>
              <a:ext cx="1226223" cy="553998"/>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rPr>
                <a:t>50%</a:t>
              </a:r>
              <a:endPar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endParaRPr>
            </a:p>
          </p:txBody>
        </p:sp>
        <p:sp>
          <p:nvSpPr>
            <p:cNvPr id="23" name="TextBox 62"/>
            <p:cNvSpPr txBox="1"/>
            <p:nvPr/>
          </p:nvSpPr>
          <p:spPr>
            <a:xfrm>
              <a:off x="6752528" y="3762266"/>
              <a:ext cx="1226223" cy="553998"/>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rPr>
                <a:t>15%</a:t>
              </a:r>
              <a:endPar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endParaRPr>
            </a:p>
          </p:txBody>
        </p:sp>
        <p:sp>
          <p:nvSpPr>
            <p:cNvPr id="24" name="TextBox 63"/>
            <p:cNvSpPr txBox="1"/>
            <p:nvPr/>
          </p:nvSpPr>
          <p:spPr>
            <a:xfrm>
              <a:off x="9286766" y="3762266"/>
              <a:ext cx="1226223" cy="553998"/>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rPr>
                <a:t>75%</a:t>
              </a:r>
              <a:endParaRPr kumimoji="0" lang="en-US" sz="3000" b="1" i="0" u="none" strike="noStrike" kern="120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ontserrat Bold" charset="0"/>
              </a:endParaRPr>
            </a:p>
          </p:txBody>
        </p:sp>
      </p:grpSp>
      <p:grpSp>
        <p:nvGrpSpPr>
          <p:cNvPr id="41" name="Group 65"/>
          <p:cNvGrpSpPr/>
          <p:nvPr/>
        </p:nvGrpSpPr>
        <p:grpSpPr>
          <a:xfrm>
            <a:off x="1174256" y="4053781"/>
            <a:ext cx="2239852" cy="1234050"/>
            <a:chOff x="8797071" y="2547806"/>
            <a:chExt cx="2381725" cy="1170208"/>
          </a:xfrm>
        </p:grpSpPr>
        <p:sp>
          <p:nvSpPr>
            <p:cNvPr id="42"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43"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44" name="Group 65"/>
          <p:cNvGrpSpPr/>
          <p:nvPr/>
        </p:nvGrpSpPr>
        <p:grpSpPr>
          <a:xfrm>
            <a:off x="3708975" y="4053781"/>
            <a:ext cx="2239852" cy="1234050"/>
            <a:chOff x="8797071" y="2547806"/>
            <a:chExt cx="2381725" cy="1170208"/>
          </a:xfrm>
        </p:grpSpPr>
        <p:sp>
          <p:nvSpPr>
            <p:cNvPr id="45"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46"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47" name="Group 65"/>
          <p:cNvGrpSpPr/>
          <p:nvPr/>
        </p:nvGrpSpPr>
        <p:grpSpPr>
          <a:xfrm>
            <a:off x="6267290" y="4053781"/>
            <a:ext cx="2239852" cy="1234050"/>
            <a:chOff x="8797071" y="2547806"/>
            <a:chExt cx="2381725" cy="1170208"/>
          </a:xfrm>
        </p:grpSpPr>
        <p:sp>
          <p:nvSpPr>
            <p:cNvPr id="48"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49"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50" name="Group 65"/>
          <p:cNvGrpSpPr/>
          <p:nvPr/>
        </p:nvGrpSpPr>
        <p:grpSpPr>
          <a:xfrm>
            <a:off x="8802009" y="4053781"/>
            <a:ext cx="2239852" cy="1234050"/>
            <a:chOff x="8797071" y="2547806"/>
            <a:chExt cx="2381725" cy="1170208"/>
          </a:xfrm>
        </p:grpSpPr>
        <p:sp>
          <p:nvSpPr>
            <p:cNvPr id="51"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2"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95939" y="2067121"/>
            <a:ext cx="11400121" cy="2177003"/>
            <a:chOff x="355210" y="2244315"/>
            <a:chExt cx="11400121" cy="2177003"/>
          </a:xfrm>
        </p:grpSpPr>
        <p:grpSp>
          <p:nvGrpSpPr>
            <p:cNvPr id="6" name="组合 5"/>
            <p:cNvGrpSpPr/>
            <p:nvPr/>
          </p:nvGrpSpPr>
          <p:grpSpPr>
            <a:xfrm>
              <a:off x="1226693" y="2244315"/>
              <a:ext cx="9712364" cy="683426"/>
              <a:chOff x="1273826" y="4205088"/>
              <a:chExt cx="9712364" cy="683426"/>
            </a:xfrm>
          </p:grpSpPr>
          <p:sp>
            <p:nvSpPr>
              <p:cNvPr id="2" name="Shape 2546"/>
              <p:cNvSpPr/>
              <p:nvPr/>
            </p:nvSpPr>
            <p:spPr>
              <a:xfrm>
                <a:off x="4268746" y="4262655"/>
                <a:ext cx="607304" cy="496886"/>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3" name="Shape 2559"/>
              <p:cNvSpPr/>
              <p:nvPr/>
            </p:nvSpPr>
            <p:spPr>
              <a:xfrm>
                <a:off x="7315952" y="4262655"/>
                <a:ext cx="607304" cy="496886"/>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CC8D8A"/>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4" name="Shape 2563"/>
              <p:cNvSpPr/>
              <p:nvPr/>
            </p:nvSpPr>
            <p:spPr>
              <a:xfrm>
                <a:off x="10378886" y="4205088"/>
                <a:ext cx="607304" cy="607304"/>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5" name="Shape 2535"/>
              <p:cNvSpPr/>
              <p:nvPr/>
            </p:nvSpPr>
            <p:spPr>
              <a:xfrm>
                <a:off x="1273826" y="4281189"/>
                <a:ext cx="496886" cy="60732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CC8D8A"/>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20" name="Group 65"/>
            <p:cNvGrpSpPr/>
            <p:nvPr/>
          </p:nvGrpSpPr>
          <p:grpSpPr>
            <a:xfrm>
              <a:off x="355210" y="3187268"/>
              <a:ext cx="2239852" cy="1234050"/>
              <a:chOff x="8797071" y="2547806"/>
              <a:chExt cx="2381725" cy="1170208"/>
            </a:xfrm>
          </p:grpSpPr>
          <p:sp>
            <p:nvSpPr>
              <p:cNvPr id="21"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2"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3" name="Group 65"/>
            <p:cNvGrpSpPr/>
            <p:nvPr/>
          </p:nvGrpSpPr>
          <p:grpSpPr>
            <a:xfrm>
              <a:off x="3405339" y="3187268"/>
              <a:ext cx="2239852" cy="1234049"/>
              <a:chOff x="8797071" y="2547807"/>
              <a:chExt cx="2381725" cy="1170207"/>
            </a:xfrm>
          </p:grpSpPr>
          <p:sp>
            <p:nvSpPr>
              <p:cNvPr id="24" name="TextBox 66"/>
              <p:cNvSpPr txBox="1"/>
              <p:nvPr/>
            </p:nvSpPr>
            <p:spPr>
              <a:xfrm>
                <a:off x="9219869" y="2547807"/>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5"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6" name="Group 65"/>
            <p:cNvGrpSpPr/>
            <p:nvPr/>
          </p:nvGrpSpPr>
          <p:grpSpPr>
            <a:xfrm>
              <a:off x="6455468" y="3187267"/>
              <a:ext cx="2239852" cy="1234050"/>
              <a:chOff x="8797071" y="2547806"/>
              <a:chExt cx="2381725" cy="1170208"/>
            </a:xfrm>
          </p:grpSpPr>
          <p:sp>
            <p:nvSpPr>
              <p:cNvPr id="27"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8"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9" name="Group 65"/>
            <p:cNvGrpSpPr/>
            <p:nvPr/>
          </p:nvGrpSpPr>
          <p:grpSpPr>
            <a:xfrm>
              <a:off x="9515479" y="3187267"/>
              <a:ext cx="2239852" cy="1234050"/>
              <a:chOff x="8797071" y="2547806"/>
              <a:chExt cx="2381725" cy="1170208"/>
            </a:xfrm>
          </p:grpSpPr>
          <p:sp>
            <p:nvSpPr>
              <p:cNvPr id="30" name="TextBox 66"/>
              <p:cNvSpPr txBox="1"/>
              <p:nvPr/>
            </p:nvSpPr>
            <p:spPr>
              <a:xfrm>
                <a:off x="9219869" y="2547806"/>
                <a:ext cx="1536129" cy="391085"/>
              </a:xfrm>
              <a:prstGeom prst="rect">
                <a:avLst/>
              </a:prstGeom>
              <a:noFill/>
            </p:spPr>
            <p:txBody>
              <a:bodyPr wrap="none" rtlCol="0">
                <a:spAutoFit/>
              </a:bodyPr>
              <a:lstStyle/>
              <a:p>
                <a:pPr algn="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1" name="Rectangle 67"/>
              <p:cNvSpPr/>
              <p:nvPr/>
            </p:nvSpPr>
            <p:spPr>
              <a:xfrm>
                <a:off x="8797071" y="2842452"/>
                <a:ext cx="2381725" cy="875562"/>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sp>
        <p:nvSpPr>
          <p:cNvPr id="34" name="Rectangle 67"/>
          <p:cNvSpPr/>
          <p:nvPr/>
        </p:nvSpPr>
        <p:spPr>
          <a:xfrm>
            <a:off x="1633441" y="4941861"/>
            <a:ext cx="8925118" cy="923330"/>
          </a:xfrm>
          <a:prstGeom prst="rect">
            <a:avLst/>
          </a:prstGeom>
        </p:spPr>
        <p:txBody>
          <a:bodyPr wrap="square">
            <a:spAutoFit/>
          </a:bodyPr>
          <a:lstStyle/>
          <a:p>
            <a:pPr algn="ct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输入</a:t>
            </a:r>
            <a:endParaRPr lang="en-US" altLang="zh-CN"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endParaRPr>
          </a:p>
          <a:p>
            <a:pPr algn="ctr">
              <a:lnSpc>
                <a:spcPct val="150000"/>
              </a:lnSpc>
            </a:pP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smtClean="0">
              <a:solidFill>
                <a:srgbClr val="EED9D8"/>
              </a:solidFill>
              <a:latin typeface="思源黑体 CN Normal" panose="020B0400000000000000" pitchFamily="34" charset="-122"/>
              <a:ea typeface="思源黑体 CN Normal" panose="020B0400000000000000" pitchFamily="34" charset="-122"/>
            </a:endParaRPr>
          </a:p>
          <a:p>
            <a:pPr algn="ctr">
              <a:lnSpc>
                <a:spcPct val="150000"/>
              </a:lnSpc>
            </a:pP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双击输入替换内容双击输入替换内容双击输入替换内容双击输入替换内容双击输入</a:t>
            </a:r>
            <a:endParaRPr lang="zh-CN" altLang="en-US" sz="1200" dirty="0" smtClean="0">
              <a:solidFill>
                <a:srgbClr val="EED9D8"/>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randombar(horizontal)">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3563332" cy="685256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a:off x="5883895" y="-5883895"/>
            <a:ext cx="424208" cy="12191999"/>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7098" r="17685"/>
          <a:stretch>
            <a:fillRect/>
          </a:stretch>
        </p:blipFill>
        <p:spPr>
          <a:xfrm rot="16200000" flipH="1" flipV="1">
            <a:off x="5883896" y="549896"/>
            <a:ext cx="424208" cy="12191999"/>
          </a:xfrm>
          <a:prstGeom prst="rect">
            <a:avLst/>
          </a:prstGeom>
        </p:spPr>
      </p:pic>
      <p:sp>
        <p:nvSpPr>
          <p:cNvPr id="4" name="矩形 3"/>
          <p:cNvSpPr/>
          <p:nvPr/>
        </p:nvSpPr>
        <p:spPr>
          <a:xfrm>
            <a:off x="5349240" y="0"/>
            <a:ext cx="4416819" cy="685800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31700" y="2267930"/>
            <a:ext cx="3374515" cy="2022243"/>
            <a:chOff x="5731700" y="2267930"/>
            <a:chExt cx="3374515" cy="2022243"/>
          </a:xfrm>
        </p:grpSpPr>
        <p:grpSp>
          <p:nvGrpSpPr>
            <p:cNvPr id="3" name="组合 2"/>
            <p:cNvGrpSpPr/>
            <p:nvPr/>
          </p:nvGrpSpPr>
          <p:grpSpPr>
            <a:xfrm>
              <a:off x="5802129" y="3302624"/>
              <a:ext cx="3233660" cy="987549"/>
              <a:chOff x="5872556" y="3029246"/>
              <a:chExt cx="3233660" cy="987549"/>
            </a:xfrm>
          </p:grpSpPr>
          <p:sp>
            <p:nvSpPr>
              <p:cNvPr id="9" name="文本框 8"/>
              <p:cNvSpPr txBox="1"/>
              <p:nvPr/>
            </p:nvSpPr>
            <p:spPr>
              <a:xfrm>
                <a:off x="5872556" y="3029246"/>
                <a:ext cx="3233660" cy="584775"/>
              </a:xfrm>
              <a:prstGeom prst="rect">
                <a:avLst/>
              </a:prstGeom>
              <a:noFill/>
            </p:spPr>
            <p:txBody>
              <a:bodyPr wrap="square" rtlCol="0">
                <a:spAutoFit/>
              </a:bodyPr>
              <a:lstStyle/>
              <a:p>
                <a:pPr algn="ctr">
                  <a:defRPr/>
                </a:pPr>
                <a:r>
                  <a:rPr lang="zh-CN" altLang="en-US"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在此输入标题</a:t>
                </a:r>
                <a:endParaRPr lang="en-US" altLang="zh-CN" sz="3200" spc="225"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sp>
            <p:nvSpPr>
              <p:cNvPr id="10" name="文本框 9"/>
              <p:cNvSpPr txBox="1"/>
              <p:nvPr/>
            </p:nvSpPr>
            <p:spPr>
              <a:xfrm>
                <a:off x="6017957" y="3616685"/>
                <a:ext cx="2942857" cy="400110"/>
              </a:xfrm>
              <a:prstGeom prst="rect">
                <a:avLst/>
              </a:prstGeom>
              <a:noFill/>
            </p:spPr>
            <p:txBody>
              <a:bodyPr wrap="none" rtlCol="0">
                <a:spAutoFit/>
              </a:bodyPr>
              <a:lstStyle/>
              <a:p>
                <a:pPr algn="ctr">
                  <a:defRPr/>
                </a:pPr>
                <a:r>
                  <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rPr>
                  <a:t>Add your text here</a:t>
                </a:r>
                <a:endParaRPr lang="en-US" altLang="zh-CN" sz="2000" spc="263" dirty="0">
                  <a:solidFill>
                    <a:srgbClr val="EED9D8"/>
                  </a:solidFill>
                  <a:latin typeface="思源黑体 CN Normal" panose="020B0400000000000000" pitchFamily="34" charset="-122"/>
                  <a:ea typeface="思源黑体 CN Normal" panose="020B0400000000000000" pitchFamily="34" charset="-122"/>
                  <a:cs typeface="方正黑体_GBK" panose="03000509000000000000" charset="-122"/>
                  <a:sym typeface="+mn-lt"/>
                </a:endParaRPr>
              </a:p>
            </p:txBody>
          </p:sp>
        </p:grpSp>
        <p:sp>
          <p:nvSpPr>
            <p:cNvPr id="11" name="文本框 10"/>
            <p:cNvSpPr txBox="1"/>
            <p:nvPr/>
          </p:nvSpPr>
          <p:spPr>
            <a:xfrm>
              <a:off x="5731700" y="2267930"/>
              <a:ext cx="3374515" cy="1015663"/>
            </a:xfrm>
            <a:prstGeom prst="rect">
              <a:avLst/>
            </a:prstGeom>
            <a:noFill/>
          </p:spPr>
          <p:txBody>
            <a:bodyPr wrap="none" rtlCol="0">
              <a:spAutoFit/>
            </a:bodyPr>
            <a:lstStyle/>
            <a:p>
              <a:pPr algn="ctr">
                <a:defRPr/>
              </a:pPr>
              <a:r>
                <a:rPr lang="en-US" altLang="zh-CN" sz="6000" b="1" spc="225" dirty="0" smtClean="0">
                  <a:solidFill>
                    <a:srgbClr val="EED9D8"/>
                  </a:solidFill>
                  <a:latin typeface="思源黑体 CN Normal" panose="020B0400000000000000" pitchFamily="34" charset="-122"/>
                  <a:ea typeface="思源黑体 CN Normal" panose="020B0400000000000000" pitchFamily="34" charset="-122"/>
                </a:rPr>
                <a:t>PART 02</a:t>
              </a:r>
              <a:endParaRPr lang="zh-CN" altLang="en-US" sz="6000" b="1" spc="225"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096000" y="1321402"/>
            <a:ext cx="829412" cy="4677163"/>
            <a:chOff x="7032466" y="1236560"/>
            <a:chExt cx="829412" cy="4677163"/>
          </a:xfrm>
        </p:grpSpPr>
        <p:grpSp>
          <p:nvGrpSpPr>
            <p:cNvPr id="2" name="Group 15"/>
            <p:cNvGrpSpPr/>
            <p:nvPr/>
          </p:nvGrpSpPr>
          <p:grpSpPr>
            <a:xfrm>
              <a:off x="7049078" y="2524681"/>
              <a:ext cx="812800" cy="812800"/>
              <a:chOff x="4584700" y="2276601"/>
              <a:chExt cx="812800" cy="812800"/>
            </a:xfrm>
          </p:grpSpPr>
          <p:sp>
            <p:nvSpPr>
              <p:cNvPr id="3" name="Oval 11"/>
              <p:cNvSpPr/>
              <p:nvPr/>
            </p:nvSpPr>
            <p:spPr>
              <a:xfrm>
                <a:off x="4584700" y="22766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4" name="Oval 12"/>
              <p:cNvSpPr/>
              <p:nvPr/>
            </p:nvSpPr>
            <p:spPr>
              <a:xfrm>
                <a:off x="4736758" y="2429678"/>
                <a:ext cx="508684" cy="508684"/>
              </a:xfrm>
              <a:prstGeom prst="ellipse">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5" name="Shape 2525"/>
              <p:cNvSpPr/>
              <p:nvPr/>
            </p:nvSpPr>
            <p:spPr>
              <a:xfrm>
                <a:off x="4851265" y="2543166"/>
                <a:ext cx="279669" cy="27966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2">
                      <a:lumMod val="75000"/>
                    </a:schemeClr>
                  </a:solidFill>
                </a:endParaRPr>
              </a:p>
            </p:txBody>
          </p:sp>
        </p:grpSp>
        <p:grpSp>
          <p:nvGrpSpPr>
            <p:cNvPr id="6" name="Group 2"/>
            <p:cNvGrpSpPr/>
            <p:nvPr/>
          </p:nvGrpSpPr>
          <p:grpSpPr>
            <a:xfrm>
              <a:off x="7032466" y="1236560"/>
              <a:ext cx="812800" cy="812800"/>
              <a:chOff x="5387054" y="988480"/>
              <a:chExt cx="812800" cy="812800"/>
            </a:xfrm>
          </p:grpSpPr>
          <p:sp>
            <p:nvSpPr>
              <p:cNvPr id="7" name="Oval 7"/>
              <p:cNvSpPr/>
              <p:nvPr/>
            </p:nvSpPr>
            <p:spPr>
              <a:xfrm>
                <a:off x="5387054" y="988480"/>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8" name="Oval 8"/>
              <p:cNvSpPr/>
              <p:nvPr/>
            </p:nvSpPr>
            <p:spPr>
              <a:xfrm>
                <a:off x="5539112" y="1141557"/>
                <a:ext cx="508684" cy="508684"/>
              </a:xfrm>
              <a:prstGeom prst="ellipse">
                <a:avLst/>
              </a:prstGeom>
              <a:solidFill>
                <a:srgbClr val="182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9" name="Shape 2553"/>
              <p:cNvSpPr/>
              <p:nvPr/>
            </p:nvSpPr>
            <p:spPr>
              <a:xfrm>
                <a:off x="5653619" y="1267757"/>
                <a:ext cx="279669" cy="25424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2">
                      <a:lumMod val="75000"/>
                    </a:schemeClr>
                  </a:solidFill>
                </a:endParaRPr>
              </a:p>
            </p:txBody>
          </p:sp>
        </p:grpSp>
        <p:grpSp>
          <p:nvGrpSpPr>
            <p:cNvPr id="10" name="Group 21"/>
            <p:cNvGrpSpPr/>
            <p:nvPr/>
          </p:nvGrpSpPr>
          <p:grpSpPr>
            <a:xfrm>
              <a:off x="7045726" y="3812802"/>
              <a:ext cx="812800" cy="812800"/>
              <a:chOff x="6887022" y="5589786"/>
              <a:chExt cx="812800" cy="812800"/>
            </a:xfrm>
          </p:grpSpPr>
          <p:sp>
            <p:nvSpPr>
              <p:cNvPr id="11" name="Oval 5"/>
              <p:cNvSpPr/>
              <p:nvPr/>
            </p:nvSpPr>
            <p:spPr>
              <a:xfrm>
                <a:off x="6887022" y="5589786"/>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6"/>
              <p:cNvSpPr/>
              <p:nvPr/>
            </p:nvSpPr>
            <p:spPr>
              <a:xfrm>
                <a:off x="7039080" y="5742863"/>
                <a:ext cx="508684" cy="508684"/>
              </a:xfrm>
              <a:prstGeom prst="ellipse">
                <a:avLst/>
              </a:prstGeom>
              <a:solidFill>
                <a:srgbClr val="182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2865"/>
              <p:cNvSpPr/>
              <p:nvPr/>
            </p:nvSpPr>
            <p:spPr>
              <a:xfrm>
                <a:off x="7122771" y="5825535"/>
                <a:ext cx="341302" cy="3413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14" name="Group 15"/>
            <p:cNvGrpSpPr/>
            <p:nvPr/>
          </p:nvGrpSpPr>
          <p:grpSpPr>
            <a:xfrm>
              <a:off x="7032466" y="5100923"/>
              <a:ext cx="812800" cy="812800"/>
              <a:chOff x="6074222" y="624114"/>
              <a:chExt cx="812800" cy="812800"/>
            </a:xfrm>
          </p:grpSpPr>
          <p:sp>
            <p:nvSpPr>
              <p:cNvPr id="15" name="Oval 3"/>
              <p:cNvSpPr/>
              <p:nvPr/>
            </p:nvSpPr>
            <p:spPr>
              <a:xfrm>
                <a:off x="6074222" y="624114"/>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4"/>
              <p:cNvSpPr/>
              <p:nvPr/>
            </p:nvSpPr>
            <p:spPr>
              <a:xfrm>
                <a:off x="6226280" y="777191"/>
                <a:ext cx="508684" cy="508684"/>
              </a:xfrm>
              <a:prstGeom prst="ellipse">
                <a:avLst/>
              </a:prstGeom>
              <a:solidFill>
                <a:srgbClr val="CC8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2866"/>
              <p:cNvSpPr/>
              <p:nvPr/>
            </p:nvSpPr>
            <p:spPr>
              <a:xfrm>
                <a:off x="6309971" y="859863"/>
                <a:ext cx="341302" cy="3413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3391" y="2314847"/>
            <a:ext cx="4920399" cy="2767724"/>
          </a:xfrm>
          <a:prstGeom prst="rect">
            <a:avLst/>
          </a:prstGeom>
        </p:spPr>
      </p:pic>
      <p:grpSp>
        <p:nvGrpSpPr>
          <p:cNvPr id="20" name="Group 65"/>
          <p:cNvGrpSpPr/>
          <p:nvPr/>
        </p:nvGrpSpPr>
        <p:grpSpPr>
          <a:xfrm>
            <a:off x="7157654" y="1233282"/>
            <a:ext cx="3890560" cy="989038"/>
            <a:chOff x="8797071" y="2517475"/>
            <a:chExt cx="2381725" cy="937871"/>
          </a:xfrm>
        </p:grpSpPr>
        <p:sp>
          <p:nvSpPr>
            <p:cNvPr id="21"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2"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3" name="Group 65"/>
          <p:cNvGrpSpPr/>
          <p:nvPr/>
        </p:nvGrpSpPr>
        <p:grpSpPr>
          <a:xfrm>
            <a:off x="7157654" y="2521403"/>
            <a:ext cx="3890560" cy="989038"/>
            <a:chOff x="8797071" y="2517475"/>
            <a:chExt cx="2381725" cy="937871"/>
          </a:xfrm>
        </p:grpSpPr>
        <p:sp>
          <p:nvSpPr>
            <p:cNvPr id="24"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5"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6" name="Group 65"/>
          <p:cNvGrpSpPr/>
          <p:nvPr/>
        </p:nvGrpSpPr>
        <p:grpSpPr>
          <a:xfrm>
            <a:off x="7157654" y="3721406"/>
            <a:ext cx="3890560" cy="989038"/>
            <a:chOff x="8797071" y="2517475"/>
            <a:chExt cx="2381725" cy="937871"/>
          </a:xfrm>
        </p:grpSpPr>
        <p:sp>
          <p:nvSpPr>
            <p:cNvPr id="27"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8"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grpSp>
        <p:nvGrpSpPr>
          <p:cNvPr id="29" name="Group 65"/>
          <p:cNvGrpSpPr/>
          <p:nvPr/>
        </p:nvGrpSpPr>
        <p:grpSpPr>
          <a:xfrm>
            <a:off x="7157654" y="5009527"/>
            <a:ext cx="3890560" cy="989038"/>
            <a:chOff x="8797071" y="2517475"/>
            <a:chExt cx="2381725" cy="937871"/>
          </a:xfrm>
        </p:grpSpPr>
        <p:sp>
          <p:nvSpPr>
            <p:cNvPr id="30" name="TextBox 66"/>
            <p:cNvSpPr txBox="1"/>
            <p:nvPr/>
          </p:nvSpPr>
          <p:spPr>
            <a:xfrm>
              <a:off x="8797071" y="2517475"/>
              <a:ext cx="2381725" cy="366459"/>
            </a:xfrm>
            <a:prstGeom prst="rect">
              <a:avLst/>
            </a:prstGeom>
            <a:noFill/>
          </p:spPr>
          <p:txBody>
            <a:bodyPr wrap="square" rtlCol="0">
              <a:spAutoFit/>
            </a:bodyPr>
            <a:lstStyle/>
            <a:p>
              <a:pPr>
                <a:lnSpc>
                  <a:spcPct val="130000"/>
                </a:lnSpc>
              </a:pPr>
              <a:r>
                <a:rPr lang="zh-CN" altLang="en-US"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rPr>
                <a:t>相关标题文字</a:t>
              </a:r>
              <a:endParaRPr lang="en-GB" sz="1600" b="1" dirty="0">
                <a:solidFill>
                  <a:srgbClr val="EED9D8"/>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1" name="Rectangle 67"/>
            <p:cNvSpPr/>
            <p:nvPr/>
          </p:nvSpPr>
          <p:spPr>
            <a:xfrm>
              <a:off x="8797071" y="2842452"/>
              <a:ext cx="2381725" cy="612894"/>
            </a:xfrm>
            <a:prstGeom prst="rect">
              <a:avLst/>
            </a:prstGeom>
          </p:spPr>
          <p:txBody>
            <a:bodyPr wrap="square">
              <a:spAutoFit/>
            </a:bodyPr>
            <a:lstStyle/>
            <a:p>
              <a:pPr>
                <a:lnSpc>
                  <a:spcPct val="150000"/>
                </a:lnSpc>
              </a:pP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双击输入替换内容双击输入替换内容双击输入替换内容双击输入替换内容双击</a:t>
              </a:r>
              <a:r>
                <a:rPr lang="zh-CN" altLang="en-US" sz="1200" dirty="0" smtClean="0">
                  <a:solidFill>
                    <a:srgbClr val="EED9D8"/>
                  </a:solidFill>
                  <a:latin typeface="思源黑体 CN Normal" panose="020B0400000000000000" pitchFamily="34" charset="-122"/>
                  <a:ea typeface="思源黑体 CN Normal" panose="020B0400000000000000" pitchFamily="34" charset="-122"/>
                  <a:cs typeface="华文黑体" pitchFamily="2" charset="-122"/>
                </a:rPr>
                <a:t>输</a:t>
              </a:r>
              <a:r>
                <a:rPr lang="zh-CN" altLang="en-US" sz="1200" dirty="0">
                  <a:solidFill>
                    <a:srgbClr val="EED9D8"/>
                  </a:solidFill>
                  <a:latin typeface="思源黑体 CN Normal" panose="020B0400000000000000" pitchFamily="34" charset="-122"/>
                  <a:ea typeface="思源黑体 CN Normal" panose="020B0400000000000000" pitchFamily="34" charset="-122"/>
                  <a:cs typeface="华文黑体" pitchFamily="2" charset="-122"/>
                </a:rPr>
                <a:t>入</a:t>
              </a:r>
              <a:endParaRPr lang="zh-CN" altLang="en-US" sz="1200" dirty="0">
                <a:solidFill>
                  <a:srgbClr val="EED9D8"/>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2848</Words>
  <Application>WPS 演示</Application>
  <PresentationFormat>宽屏</PresentationFormat>
  <Paragraphs>313</Paragraphs>
  <Slides>23</Slides>
  <Notes>24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23</vt:i4>
      </vt:variant>
    </vt:vector>
  </HeadingPairs>
  <TitlesOfParts>
    <vt:vector size="44" baseType="lpstr">
      <vt:lpstr>Arial</vt:lpstr>
      <vt:lpstr>宋体</vt:lpstr>
      <vt:lpstr>Wingdings</vt:lpstr>
      <vt:lpstr>字魂36号-正文宋楷</vt:lpstr>
      <vt:lpstr>思源黑体 CN Normal</vt:lpstr>
      <vt:lpstr>方正黑体_GBK</vt:lpstr>
      <vt:lpstr>华文黑体</vt:lpstr>
      <vt:lpstr>造字工房悦黑（非商用）常规体</vt:lpstr>
      <vt:lpstr>方正姚体</vt:lpstr>
      <vt:lpstr>Montserrat Light</vt:lpstr>
      <vt:lpstr>Calibri</vt:lpstr>
      <vt:lpstr>Montserrat Bold</vt:lpstr>
      <vt:lpstr>Gill Sans</vt:lpstr>
      <vt:lpstr>Arial</vt:lpstr>
      <vt:lpstr>微软雅黑</vt:lpstr>
      <vt:lpstr>Calibri Light</vt:lpstr>
      <vt:lpstr>Calibri</vt:lpstr>
      <vt:lpstr>Gill Sans MT</vt:lpstr>
      <vt:lpstr>黑体</vt:lpstr>
      <vt:lpstr>义启紫水晶体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manman</cp:lastModifiedBy>
  <cp:revision>2</cp:revision>
  <dcterms:created xsi:type="dcterms:W3CDTF">2019-04-23T08:26:48Z</dcterms:created>
  <dcterms:modified xsi:type="dcterms:W3CDTF">2019-04-23T08:34:39Z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