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2"/>
    <p:sldId id="321" r:id="rId3"/>
    <p:sldId id="282" r:id="rId4"/>
    <p:sldId id="260" r:id="rId5"/>
    <p:sldId id="259" r:id="rId6"/>
    <p:sldId id="288" r:id="rId7"/>
    <p:sldId id="262" r:id="rId8"/>
    <p:sldId id="277" r:id="rId9"/>
    <p:sldId id="265" r:id="rId10"/>
    <p:sldId id="316" r:id="rId11"/>
    <p:sldId id="266" r:id="rId12"/>
    <p:sldId id="269" r:id="rId13"/>
    <p:sldId id="289" r:id="rId14"/>
    <p:sldId id="286" r:id="rId15"/>
    <p:sldId id="267" r:id="rId16"/>
    <p:sldId id="318" r:id="rId17"/>
    <p:sldId id="284" r:id="rId18"/>
    <p:sldId id="261" r:id="rId19"/>
    <p:sldId id="258" r:id="rId20"/>
    <p:sldId id="274" r:id="rId21"/>
    <p:sldId id="273" r:id="rId22"/>
    <p:sldId id="271" r:id="rId23"/>
    <p:sldId id="275" r:id="rId24"/>
    <p:sldId id="280" r:id="rId25"/>
    <p:sldId id="283" r:id="rId26"/>
    <p:sldId id="320" r:id="rId27"/>
    <p:sldId id="263" r:id="rId28"/>
    <p:sldId id="291" r:id="rId29"/>
    <p:sldId id="295" r:id="rId30"/>
    <p:sldId id="297" r:id="rId31"/>
  </p:sldIdLst>
  <p:sldSz cx="12192000" cy="6858000"/>
  <p:notesSz cx="6858000" cy="9144000"/>
  <p:custDataLst>
    <p:tags r:id="rId33"/>
  </p:custDataLst>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220">
          <p15:clr>
            <a:srgbClr val="A4A3A4"/>
          </p15:clr>
        </p15:guide>
        <p15:guide id="2" pos="3927">
          <p15:clr>
            <a:srgbClr val="A4A3A4"/>
          </p15:clr>
        </p15:guide>
        <p15:guide id="3" pos="790">
          <p15:clr>
            <a:srgbClr val="A4A3A4"/>
          </p15:clr>
        </p15:guide>
        <p15:guide id="4" pos="6912">
          <p15:clr>
            <a:srgbClr val="A4A3A4"/>
          </p15:clr>
        </p15:guide>
        <p15:guide id="5" orient="horz" pos="1008">
          <p15:clr>
            <a:srgbClr val="A4A3A4"/>
          </p15:clr>
        </p15:guide>
        <p15:guide id="6" orient="horz" pos="670">
          <p15:clr>
            <a:srgbClr val="A4A3A4"/>
          </p15:clr>
        </p15:guide>
        <p15:guide id="7" orient="horz" pos="3696">
          <p15:clr>
            <a:srgbClr val="A4A3A4"/>
          </p15:clr>
        </p15:guide>
        <p15:guide id="8" pos="7512">
          <p15:clr>
            <a:srgbClr val="A4A3A4"/>
          </p15:clr>
        </p15:guide>
        <p15:guide id="9" pos="1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51BA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9" d="100"/>
          <a:sy n="79" d="100"/>
        </p:scale>
        <p:origin x="821" y="62"/>
      </p:cViewPr>
      <p:guideLst>
        <p:guide orient="horz" pos="2220"/>
        <p:guide pos="3927"/>
        <p:guide pos="790"/>
        <p:guide pos="6912"/>
        <p:guide orient="horz" pos="1008"/>
        <p:guide orient="horz" pos="670"/>
        <p:guide orient="horz" pos="3696"/>
        <p:guide pos="7512"/>
        <p:guide pos="166"/>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smtClean="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eaLnBrk="1" hangingPunct="1">
              <a:buFont typeface="Arial" panose="020B0604020202020204" pitchFamily="34" charset="0"/>
              <a:buNone/>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5D63515E-111E-4B7B-8D2C-25930243D556}"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11354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3326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7547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591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1098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2219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91461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91889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9967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36315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0386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nvPr>
        </p:nvSpPr>
        <p:spPr>
          <a:ln>
            <a:solidFill>
              <a:srgbClr val="000000"/>
            </a:solidFill>
          </a:ln>
        </p:spPr>
      </p:sp>
      <p:sp>
        <p:nvSpPr>
          <p:cNvPr id="5122" name="备注占位符 2"/>
          <p:cNvSpPr>
            <a:spLocks noGrp="1"/>
          </p:cNvSpPr>
          <p:nvPr>
            <p:ph type="body"/>
          </p:nvPr>
        </p:nvSpPr>
        <p:spPr>
          <a:noFill/>
          <a:ln>
            <a:noFill/>
          </a:ln>
        </p:spPr>
        <p:txBody>
          <a:bodyPr lIns="91440" tIns="45720" rIns="91440" bIns="45720" anchor="t"/>
          <a:lstStyle/>
          <a:p>
            <a:pPr marL="0" lvl="0" indent="0" defTabSz="914400" eaLnBrk="1" latinLnBrk="0" hangingPunct="1">
              <a:lnSpc>
                <a:spcPct val="100000"/>
              </a:lnSpc>
              <a:spcBef>
                <a:spcPct val="0"/>
              </a:spcBef>
              <a:buNone/>
            </a:pPr>
            <a:r>
              <a:rPr lang="zh-CN" altLang="en-US" dirty="0"/>
              <a:t>从上图中我们看到了什么？对称吗？是的，就是对称。</a:t>
            </a:r>
            <a:endParaRPr lang="en-US" altLang="zh-CN" dirty="0"/>
          </a:p>
          <a:p>
            <a:pPr marL="0" lvl="0" indent="0" defTabSz="914400" eaLnBrk="1" latinLnBrk="0" hangingPunct="1">
              <a:lnSpc>
                <a:spcPct val="100000"/>
              </a:lnSpc>
              <a:spcBef>
                <a:spcPct val="0"/>
              </a:spcBef>
              <a:buNone/>
            </a:pPr>
            <a:endParaRPr lang="zh-CN" altLang="en-US" dirty="0"/>
          </a:p>
          <a:p>
            <a:pPr marL="0" lvl="0" indent="0" defTabSz="914400"/>
            <a:r>
              <a:rPr lang="zh-CN" altLang="en-US" dirty="0"/>
              <a:t>在视重设计当中，视重和对称密切相关，为了视觉设计中达到对称和平衡，我们会制造出物体在视重上相等的感觉。</a:t>
            </a:r>
            <a:endParaRPr lang="en-US" altLang="zh-CN" dirty="0"/>
          </a:p>
          <a:p>
            <a:pPr marL="0" lvl="0" indent="0" defTabSz="914400"/>
            <a:endParaRPr lang="en-US" altLang="zh-CN" dirty="0"/>
          </a:p>
          <a:p>
            <a:pPr marL="0" lvl="0" indent="0" defTabSz="914400"/>
            <a:r>
              <a:rPr lang="zh-CN" altLang="en-US" dirty="0"/>
              <a:t>而为了把注意力吸引到某个物体上，我们会选择性打破平衡，重新创造一个视觉层次，从而将目光吸引到我们希望的位置。</a:t>
            </a:r>
            <a:endParaRPr lang="en-US" altLang="zh-CN" dirty="0"/>
          </a:p>
          <a:p>
            <a:pPr marL="0" lvl="0" indent="0" defTabSz="914400"/>
            <a:endParaRPr lang="en-US" altLang="zh-CN" dirty="0"/>
          </a:p>
        </p:txBody>
      </p:sp>
      <p:sp>
        <p:nvSpPr>
          <p:cNvPr id="5123" name="灯片编号占位符 3"/>
          <p:cNvSpPr>
            <a:spLocks noGrp="1"/>
          </p:cNvSpPr>
          <p:nvPr>
            <p:ph type="sldNum" sz="quarter"/>
          </p:nvPr>
        </p:nvSpPr>
        <p:spPr>
          <a:xfrm>
            <a:off x="3884613" y="8685213"/>
            <a:ext cx="2971800" cy="458787"/>
          </a:xfrm>
          <a:prstGeom prst="rect">
            <a:avLst/>
          </a:prstGeom>
          <a:noFill/>
          <a:ln w="9525">
            <a:noFill/>
          </a:ln>
        </p:spPr>
        <p:txBody>
          <a:bodyPr lIns="91440" tIns="45720" rIns="91440" bIns="45720" anchor="b"/>
          <a:lstStyle/>
          <a:p>
            <a:pPr lvl="0" indent="0" algn="r">
              <a:buFont typeface="Arial" panose="020B0604020202020204" pitchFamily="34" charset="0"/>
              <a:buChar char="•"/>
            </a:pPr>
            <a:fld id="{9A0DB2DC-4C9A-4742-B13C-FB6460FD3503}" type="slidenum">
              <a:rPr lang="zh-CN" altLang="en-US" sz="1200"/>
              <a:t>2</a:t>
            </a:fld>
            <a:endParaRPr lang="zh-CN"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307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1331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99146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87462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411926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a:ln>
            <a:solidFill>
              <a:srgbClr val="000000"/>
            </a:solidFill>
          </a:ln>
        </p:spPr>
      </p:sp>
      <p:sp>
        <p:nvSpPr>
          <p:cNvPr id="29698" name="文本占位符 2"/>
          <p:cNvSpPr>
            <a:spLocks noGrp="1"/>
          </p:cNvSpPr>
          <p:nvPr>
            <p:ph type="body"/>
          </p:nvPr>
        </p:nvSpPr>
        <p:spPr>
          <a:noFill/>
          <a:ln>
            <a:noFill/>
          </a:ln>
        </p:spPr>
        <p:txBody>
          <a:bodyPr lIns="91440" tIns="45720" rIns="91440" bIns="45720" anchor="t"/>
          <a:lstStyle/>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64341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83949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8146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41489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38055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016386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8417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94562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26173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50390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8913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7161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单击以编辑母版副标题样式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hasCustomPrompt="1"/>
          </p:nvPr>
        </p:nvSpPr>
        <p:spPr/>
        <p:txBody>
          <a:bodyPr vert="eaVert"/>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hasCustomPrompt="1"/>
          </p:nvPr>
        </p:nvSpPr>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advClick="0" advTm="100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838200" y="365125"/>
            <a:ext cx="10515600" cy="1325563"/>
          </a:xfrm>
          <a:prstGeom prst="rect">
            <a:avLst/>
          </a:prstGeom>
          <a:noFill/>
          <a:ln w="9525">
            <a:noFill/>
          </a:ln>
        </p:spPr>
        <p:txBody>
          <a:bodyPr anchor="ctr"/>
          <a:lstStyle/>
          <a:p>
            <a:pPr lvl="0" indent="-914400"/>
            <a:r>
              <a:rPr lang="zh-CN" altLang="zh-CN" dirty="0"/>
              <a:t>Click to edit Master title style</a:t>
            </a:r>
          </a:p>
        </p:txBody>
      </p:sp>
      <p:sp>
        <p:nvSpPr>
          <p:cNvPr id="1027" name="Text Placeholder 2"/>
          <p:cNvSpPr>
            <a:spLocks noGrp="1"/>
          </p:cNvSpPr>
          <p:nvPr>
            <p:ph type="body"/>
          </p:nvPr>
        </p:nvSpPr>
        <p:spPr>
          <a:xfrm>
            <a:off x="838200" y="1825625"/>
            <a:ext cx="10515600" cy="4351338"/>
          </a:xfrm>
          <a:prstGeom prst="rect">
            <a:avLst/>
          </a:prstGeom>
          <a:noFill/>
          <a:ln w="9525">
            <a:noFill/>
          </a:ln>
        </p:spPr>
        <p:txBody>
          <a:bodyPr anchor="t"/>
          <a:lstStyle/>
          <a:p>
            <a:pPr lvl="0" indent="-228600"/>
            <a:r>
              <a:rPr lang="zh-CN" altLang="zh-CN" dirty="0"/>
              <a:t>Click to edit Master text styles</a:t>
            </a:r>
          </a:p>
          <a:p>
            <a:pPr lvl="1" indent="-228600"/>
            <a:r>
              <a:rPr lang="zh-CN" altLang="zh-CN" dirty="0"/>
              <a:t>Second level</a:t>
            </a:r>
          </a:p>
          <a:p>
            <a:pPr lvl="2" indent="-228600"/>
            <a:r>
              <a:rPr lang="zh-CN" altLang="zh-CN" dirty="0"/>
              <a:t>Third level</a:t>
            </a:r>
          </a:p>
          <a:p>
            <a:pPr lvl="3" indent="-228600"/>
            <a:r>
              <a:rPr lang="zh-CN" altLang="zh-CN" dirty="0"/>
              <a:t>Fourth level</a:t>
            </a:r>
          </a:p>
          <a:p>
            <a:pPr lvl="4" indent="-228600"/>
            <a:r>
              <a:rPr lang="zh-CN" altLang="zh-CN" dirty="0"/>
              <a:t>Fifth level</a:t>
            </a:r>
          </a:p>
        </p:txBody>
      </p:sp>
      <p:sp>
        <p:nvSpPr>
          <p:cNvPr id="1028" name="Date Placeholder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26611D9A-05E9-46FA-BC98-BE1F34AECCEC}" type="datetime1">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2018/6/28</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Footer Placeholder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1030" name="Slide Number Placeholder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C68ED1AE-6645-4422-96B9-D1383D3DF7AB}" type="slidenum">
              <a:rPr kumimoji="0" lang="zh-CN" alt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rPr>
              <a:t>‹#›</a:t>
            </a:fld>
            <a:endParaRPr kumimoji="0" lang="en-US" altLang="zh-CN"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
    <p:random/>
  </p:transition>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1.png"/><Relationship Id="rId7"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5553075" y="1698625"/>
            <a:ext cx="830263" cy="830263"/>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endParaRPr>
          </a:p>
        </p:txBody>
      </p:sp>
      <p:grpSp>
        <p:nvGrpSpPr>
          <p:cNvPr id="34" name="组合 33"/>
          <p:cNvGrpSpPr/>
          <p:nvPr/>
        </p:nvGrpSpPr>
        <p:grpSpPr>
          <a:xfrm>
            <a:off x="4265134" y="4189413"/>
            <a:ext cx="4195134" cy="845691"/>
            <a:chOff x="2798283" y="3297367"/>
            <a:chExt cx="4195136" cy="845691"/>
          </a:xfrm>
          <a:solidFill>
            <a:schemeClr val="tx1">
              <a:lumMod val="85000"/>
              <a:lumOff val="15000"/>
            </a:schemeClr>
          </a:solidFill>
        </p:grpSpPr>
        <p:sp>
          <p:nvSpPr>
            <p:cNvPr id="35" name="圆角矩形 34"/>
            <p:cNvSpPr/>
            <p:nvPr/>
          </p:nvSpPr>
          <p:spPr>
            <a:xfrm>
              <a:off x="2798283" y="3297367"/>
              <a:ext cx="4195136" cy="593601"/>
            </a:xfrm>
            <a:prstGeom prst="round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endParaRPr>
            </a:p>
          </p:txBody>
        </p:sp>
        <p:sp>
          <p:nvSpPr>
            <p:cNvPr id="36" name="TextBox 11"/>
            <p:cNvSpPr txBox="1"/>
            <p:nvPr/>
          </p:nvSpPr>
          <p:spPr>
            <a:xfrm>
              <a:off x="3027887" y="3435172"/>
              <a:ext cx="3777201" cy="707886"/>
            </a:xfrm>
            <a:prstGeom prst="rect">
              <a:avLst/>
            </a:prstGeom>
            <a:noFill/>
            <a:extLst>
              <a:ext uri="{909E8E84-426E-40DD-AFC4-6F175D3DCCD1}">
                <a14:hiddenFill xmlns:a14="http://schemas.microsoft.com/office/drawing/2010/main">
                  <a:grpFill/>
                </a14:hiddenFill>
              </a:ext>
            </a:extLst>
          </p:spPr>
          <p:txBody>
            <a:bodyPr wrap="square" rtlCol="0">
              <a:spAutoFit/>
            </a:bodyPr>
            <a:lstStyle/>
            <a:p>
              <a:r>
                <a:rPr lang="zh-CN" altLang="en-US" sz="1600" noProof="1">
                  <a:solidFill>
                    <a:schemeClr val="bg1"/>
                  </a:solidFill>
                  <a:latin typeface="微软雅黑" panose="020B0503020204020204" charset="-122"/>
                  <a:ea typeface="微软雅黑" panose="020B0503020204020204" charset="-122"/>
                  <a:cs typeface="+mn-ea"/>
                </a:rPr>
                <a:t>汇报人：千库网   汇报时间：</a:t>
              </a:r>
              <a:r>
                <a:rPr lang="en-US" altLang="zh-CN" sz="1600" noProof="1">
                  <a:solidFill>
                    <a:schemeClr val="bg1"/>
                  </a:solidFill>
                  <a:latin typeface="微软雅黑" panose="020B0503020204020204" charset="-122"/>
                  <a:ea typeface="微软雅黑" panose="020B0503020204020204" charset="-122"/>
                  <a:cs typeface="+mn-ea"/>
                </a:rPr>
                <a:t>xx</a:t>
              </a:r>
              <a:r>
                <a:rPr lang="zh-CN" altLang="en-US" sz="1600" noProof="1">
                  <a:solidFill>
                    <a:schemeClr val="bg1"/>
                  </a:solidFill>
                  <a:latin typeface="微软雅黑" panose="020B0503020204020204" charset="-122"/>
                  <a:ea typeface="微软雅黑" panose="020B0503020204020204" charset="-122"/>
                  <a:cs typeface="+mn-ea"/>
                </a:rPr>
                <a:t>年</a:t>
              </a:r>
              <a:r>
                <a:rPr lang="en-US" altLang="zh-CN" sz="1600" noProof="1">
                  <a:solidFill>
                    <a:schemeClr val="bg1"/>
                  </a:solidFill>
                  <a:latin typeface="微软雅黑" panose="020B0503020204020204" charset="-122"/>
                  <a:ea typeface="微软雅黑" panose="020B0503020204020204" charset="-122"/>
                  <a:cs typeface="+mn-ea"/>
                </a:rPr>
                <a:t>xx</a:t>
              </a:r>
              <a:r>
                <a:rPr lang="zh-CN" altLang="en-US" sz="1600" noProof="1">
                  <a:solidFill>
                    <a:schemeClr val="bg1"/>
                  </a:solidFill>
                  <a:latin typeface="微软雅黑" panose="020B0503020204020204" charset="-122"/>
                  <a:ea typeface="微软雅黑" panose="020B0503020204020204" charset="-122"/>
                  <a:cs typeface="+mn-ea"/>
                </a:rPr>
                <a:t>月</a:t>
              </a:r>
            </a:p>
            <a:p>
              <a:pPr fontAlgn="base"/>
              <a:endParaRPr lang="en-US" altLang="zh-CN" sz="2400" strike="noStrike" noProof="1">
                <a:solidFill>
                  <a:schemeClr val="bg1"/>
                </a:solidFill>
                <a:latin typeface="微软雅黑" panose="020B0503020204020204" charset="-122"/>
                <a:ea typeface="微软雅黑" panose="020B0503020204020204" charset="-122"/>
                <a:cs typeface="+mn-ea"/>
              </a:endParaRPr>
            </a:p>
          </p:txBody>
        </p:sp>
      </p:grpSp>
      <p:sp>
        <p:nvSpPr>
          <p:cNvPr id="3075" name="矩形 36"/>
          <p:cNvSpPr/>
          <p:nvPr/>
        </p:nvSpPr>
        <p:spPr>
          <a:xfrm>
            <a:off x="2962275" y="3365500"/>
            <a:ext cx="6800850" cy="450850"/>
          </a:xfrm>
          <a:prstGeom prst="rect">
            <a:avLst/>
          </a:prstGeom>
          <a:noFill/>
          <a:ln w="9525">
            <a:noFill/>
          </a:ln>
        </p:spPr>
        <p:txBody>
          <a:bodyPr wrap="square" anchor="t">
            <a:spAutoFit/>
          </a:bodyPr>
          <a:lstStyle/>
          <a:p>
            <a:pPr lvl="0" indent="0" eaLnBrk="0" hangingPunct="0"/>
            <a:r>
              <a:rPr lang="en-US" altLang="zh-CN" sz="2200" dirty="0">
                <a:solidFill>
                  <a:srgbClr val="595959"/>
                </a:solidFill>
                <a:latin typeface="微软雅黑" panose="020B0503020204020204" charset="-122"/>
                <a:ea typeface="微软雅黑" panose="020B0503020204020204" charset="-122"/>
              </a:rPr>
              <a:t>The minimalist business powerpoint template </a:t>
            </a:r>
          </a:p>
        </p:txBody>
      </p:sp>
      <p:sp>
        <p:nvSpPr>
          <p:cNvPr id="3076" name="文本框 40"/>
          <p:cNvSpPr txBox="1"/>
          <p:nvPr/>
        </p:nvSpPr>
        <p:spPr>
          <a:xfrm>
            <a:off x="3379788" y="2457450"/>
            <a:ext cx="5530850" cy="973138"/>
          </a:xfrm>
          <a:prstGeom prst="rect">
            <a:avLst/>
          </a:prstGeom>
          <a:noFill/>
          <a:ln w="9525">
            <a:noFill/>
          </a:ln>
        </p:spPr>
        <p:txBody>
          <a:bodyPr wrap="none" anchor="t">
            <a:spAutoFit/>
          </a:bodyPr>
          <a:lstStyle/>
          <a:p>
            <a:pPr lvl="0" indent="0" eaLnBrk="0" hangingPunct="0"/>
            <a:r>
              <a:rPr lang="zh-CN" altLang="en-US" sz="5400">
                <a:solidFill>
                  <a:srgbClr val="262626"/>
                </a:solidFill>
                <a:latin typeface="微软雅黑" panose="020B0503020204020204" charset="-122"/>
                <a:ea typeface="微软雅黑" panose="020B0503020204020204" charset="-122"/>
              </a:rPr>
              <a:t>极简商务</a:t>
            </a:r>
            <a:r>
              <a:rPr lang="en-US" altLang="zh-CN" sz="5400">
                <a:solidFill>
                  <a:srgbClr val="262626"/>
                </a:solidFill>
                <a:latin typeface="微软雅黑" panose="020B0503020204020204" charset="-122"/>
                <a:ea typeface="微软雅黑" panose="020B0503020204020204" charset="-122"/>
              </a:rPr>
              <a:t>PPT</a:t>
            </a:r>
            <a:r>
              <a:rPr lang="zh-CN" altLang="en-US" sz="5400">
                <a:solidFill>
                  <a:srgbClr val="262626"/>
                </a:solidFill>
                <a:latin typeface="微软雅黑" panose="020B0503020204020204" charset="-122"/>
                <a:ea typeface="微软雅黑" panose="020B0503020204020204" charset="-122"/>
              </a:rPr>
              <a:t>模板</a:t>
            </a:r>
          </a:p>
        </p:txBody>
      </p:sp>
      <p:sp>
        <p:nvSpPr>
          <p:cNvPr id="3077" name="Freeform 295"/>
          <p:cNvSpPr/>
          <p:nvPr/>
        </p:nvSpPr>
        <p:spPr>
          <a:xfrm>
            <a:off x="5870575" y="1873250"/>
            <a:ext cx="355600" cy="430213"/>
          </a:xfrm>
          <a:custGeom>
            <a:avLst/>
            <a:gdLst/>
            <a:ahLst/>
            <a:cxnLst>
              <a:cxn ang="0">
                <a:pos x="171230" y="204026"/>
              </a:cxn>
              <a:cxn ang="0">
                <a:pos x="181303" y="163796"/>
              </a:cxn>
              <a:cxn ang="0">
                <a:pos x="169792" y="158048"/>
              </a:cxn>
              <a:cxn ang="0">
                <a:pos x="187059" y="139370"/>
              </a:cxn>
              <a:cxn ang="0">
                <a:pos x="182742" y="127875"/>
              </a:cxn>
              <a:cxn ang="0">
                <a:pos x="169792" y="123565"/>
              </a:cxn>
              <a:cxn ang="0">
                <a:pos x="122307" y="123565"/>
              </a:cxn>
              <a:cxn ang="0">
                <a:pos x="115113" y="117818"/>
              </a:cxn>
              <a:cxn ang="0">
                <a:pos x="119429" y="80461"/>
              </a:cxn>
              <a:cxn ang="0">
                <a:pos x="119429" y="44541"/>
              </a:cxn>
              <a:cxn ang="0">
                <a:pos x="100724" y="10057"/>
              </a:cxn>
              <a:cxn ang="0">
                <a:pos x="77701" y="12931"/>
              </a:cxn>
              <a:cxn ang="0">
                <a:pos x="77701" y="50288"/>
              </a:cxn>
              <a:cxn ang="0">
                <a:pos x="77701" y="51725"/>
              </a:cxn>
              <a:cxn ang="0">
                <a:pos x="70506" y="74714"/>
              </a:cxn>
              <a:cxn ang="0">
                <a:pos x="43167" y="117818"/>
              </a:cxn>
              <a:cxn ang="0">
                <a:pos x="25900" y="142244"/>
              </a:cxn>
              <a:cxn ang="0">
                <a:pos x="0" y="150864"/>
              </a:cxn>
              <a:cxn ang="0">
                <a:pos x="0" y="280177"/>
              </a:cxn>
              <a:cxn ang="0">
                <a:pos x="48923" y="293109"/>
              </a:cxn>
              <a:cxn ang="0">
                <a:pos x="145330" y="283051"/>
              </a:cxn>
              <a:cxn ang="0">
                <a:pos x="161158" y="275867"/>
              </a:cxn>
              <a:cxn ang="0">
                <a:pos x="168353" y="268683"/>
              </a:cxn>
              <a:cxn ang="0">
                <a:pos x="171230" y="258625"/>
              </a:cxn>
              <a:cxn ang="0">
                <a:pos x="161158" y="242820"/>
              </a:cxn>
              <a:cxn ang="0">
                <a:pos x="165475" y="239947"/>
              </a:cxn>
              <a:cxn ang="0">
                <a:pos x="171230" y="208337"/>
              </a:cxn>
              <a:cxn ang="0">
                <a:pos x="171230" y="204026"/>
              </a:cxn>
            </a:cxnLst>
            <a:rect l="0" t="0" r="0" b="0"/>
            <a:pathLst>
              <a:path w="142" h="204">
                <a:moveTo>
                  <a:pt x="119" y="142"/>
                </a:moveTo>
                <a:cubicBezTo>
                  <a:pt x="142" y="137"/>
                  <a:pt x="134" y="117"/>
                  <a:pt x="126" y="114"/>
                </a:cubicBezTo>
                <a:cubicBezTo>
                  <a:pt x="121" y="111"/>
                  <a:pt x="114" y="111"/>
                  <a:pt x="118" y="110"/>
                </a:cubicBezTo>
                <a:cubicBezTo>
                  <a:pt x="122" y="108"/>
                  <a:pt x="130" y="106"/>
                  <a:pt x="130" y="97"/>
                </a:cubicBezTo>
                <a:cubicBezTo>
                  <a:pt x="130" y="93"/>
                  <a:pt x="129" y="90"/>
                  <a:pt x="127" y="89"/>
                </a:cubicBezTo>
                <a:cubicBezTo>
                  <a:pt x="124" y="86"/>
                  <a:pt x="119" y="86"/>
                  <a:pt x="118" y="86"/>
                </a:cubicBezTo>
                <a:cubicBezTo>
                  <a:pt x="118" y="86"/>
                  <a:pt x="95" y="86"/>
                  <a:pt x="85" y="86"/>
                </a:cubicBezTo>
                <a:cubicBezTo>
                  <a:pt x="83" y="86"/>
                  <a:pt x="80" y="84"/>
                  <a:pt x="80" y="82"/>
                </a:cubicBezTo>
                <a:cubicBezTo>
                  <a:pt x="79" y="76"/>
                  <a:pt x="77" y="68"/>
                  <a:pt x="83" y="56"/>
                </a:cubicBezTo>
                <a:cubicBezTo>
                  <a:pt x="86" y="52"/>
                  <a:pt x="86" y="42"/>
                  <a:pt x="83" y="31"/>
                </a:cubicBezTo>
                <a:cubicBezTo>
                  <a:pt x="81" y="22"/>
                  <a:pt x="76" y="13"/>
                  <a:pt x="70" y="7"/>
                </a:cubicBezTo>
                <a:cubicBezTo>
                  <a:pt x="69" y="6"/>
                  <a:pt x="60" y="0"/>
                  <a:pt x="54" y="9"/>
                </a:cubicBezTo>
                <a:cubicBezTo>
                  <a:pt x="54" y="35"/>
                  <a:pt x="54" y="35"/>
                  <a:pt x="54" y="35"/>
                </a:cubicBezTo>
                <a:cubicBezTo>
                  <a:pt x="54" y="36"/>
                  <a:pt x="54" y="36"/>
                  <a:pt x="54" y="36"/>
                </a:cubicBezTo>
                <a:cubicBezTo>
                  <a:pt x="53" y="37"/>
                  <a:pt x="52" y="46"/>
                  <a:pt x="49" y="52"/>
                </a:cubicBezTo>
                <a:cubicBezTo>
                  <a:pt x="47" y="55"/>
                  <a:pt x="38" y="70"/>
                  <a:pt x="30" y="82"/>
                </a:cubicBezTo>
                <a:cubicBezTo>
                  <a:pt x="25" y="90"/>
                  <a:pt x="20" y="97"/>
                  <a:pt x="18" y="99"/>
                </a:cubicBezTo>
                <a:cubicBezTo>
                  <a:pt x="13" y="104"/>
                  <a:pt x="5" y="105"/>
                  <a:pt x="0" y="105"/>
                </a:cubicBezTo>
                <a:cubicBezTo>
                  <a:pt x="0" y="195"/>
                  <a:pt x="0" y="195"/>
                  <a:pt x="0" y="195"/>
                </a:cubicBezTo>
                <a:cubicBezTo>
                  <a:pt x="2" y="195"/>
                  <a:pt x="11" y="204"/>
                  <a:pt x="34" y="204"/>
                </a:cubicBezTo>
                <a:cubicBezTo>
                  <a:pt x="64" y="204"/>
                  <a:pt x="84" y="200"/>
                  <a:pt x="101" y="197"/>
                </a:cubicBezTo>
                <a:cubicBezTo>
                  <a:pt x="104" y="196"/>
                  <a:pt x="109" y="194"/>
                  <a:pt x="112" y="192"/>
                </a:cubicBezTo>
                <a:cubicBezTo>
                  <a:pt x="114" y="191"/>
                  <a:pt x="116" y="189"/>
                  <a:pt x="117" y="187"/>
                </a:cubicBezTo>
                <a:cubicBezTo>
                  <a:pt x="119" y="185"/>
                  <a:pt x="119" y="183"/>
                  <a:pt x="119" y="180"/>
                </a:cubicBezTo>
                <a:cubicBezTo>
                  <a:pt x="119" y="170"/>
                  <a:pt x="112" y="171"/>
                  <a:pt x="112" y="169"/>
                </a:cubicBezTo>
                <a:cubicBezTo>
                  <a:pt x="113" y="167"/>
                  <a:pt x="114" y="167"/>
                  <a:pt x="115" y="167"/>
                </a:cubicBezTo>
                <a:cubicBezTo>
                  <a:pt x="133" y="160"/>
                  <a:pt x="124" y="146"/>
                  <a:pt x="119" y="145"/>
                </a:cubicBezTo>
                <a:cubicBezTo>
                  <a:pt x="116" y="144"/>
                  <a:pt x="117" y="142"/>
                  <a:pt x="119" y="142"/>
                </a:cubicBezTo>
                <a:close/>
              </a:path>
            </a:pathLst>
          </a:custGeom>
          <a:solidFill>
            <a:srgbClr val="4D4D4D"/>
          </a:solidFill>
          <a:ln w="9525">
            <a:noFill/>
          </a:ln>
        </p:spPr>
        <p:txBody>
          <a:bodyPr/>
          <a:lstStyle/>
          <a:p>
            <a:endParaRPr lang="zh-CN" altLang="en-US"/>
          </a:p>
        </p:txBody>
      </p:sp>
      <p:sp>
        <p:nvSpPr>
          <p:cNvPr id="3078" name="Freeform 296"/>
          <p:cNvSpPr/>
          <p:nvPr/>
        </p:nvSpPr>
        <p:spPr>
          <a:xfrm>
            <a:off x="5768975" y="2114550"/>
            <a:ext cx="101600" cy="177800"/>
          </a:xfrm>
          <a:custGeom>
            <a:avLst/>
            <a:gdLst/>
            <a:ahLst/>
            <a:cxnLst>
              <a:cxn ang="0">
                <a:pos x="84896" y="2873"/>
              </a:cxn>
              <a:cxn ang="0">
                <a:pos x="23022" y="2873"/>
              </a:cxn>
              <a:cxn ang="0">
                <a:pos x="1438" y="25864"/>
              </a:cxn>
              <a:cxn ang="0">
                <a:pos x="10072" y="150874"/>
              </a:cxn>
              <a:cxn ang="0">
                <a:pos x="35972" y="176739"/>
              </a:cxn>
              <a:cxn ang="0">
                <a:pos x="87773" y="176739"/>
              </a:cxn>
              <a:cxn ang="0">
                <a:pos x="97846" y="165243"/>
              </a:cxn>
              <a:cxn ang="0">
                <a:pos x="97846" y="153748"/>
              </a:cxn>
              <a:cxn ang="0">
                <a:pos x="97846" y="18679"/>
              </a:cxn>
              <a:cxn ang="0">
                <a:pos x="84896" y="2873"/>
              </a:cxn>
            </a:cxnLst>
            <a:rect l="0" t="0" r="0" b="0"/>
            <a:pathLst>
              <a:path w="71" h="124">
                <a:moveTo>
                  <a:pt x="59" y="2"/>
                </a:moveTo>
                <a:cubicBezTo>
                  <a:pt x="48" y="2"/>
                  <a:pt x="16" y="2"/>
                  <a:pt x="16" y="2"/>
                </a:cubicBezTo>
                <a:cubicBezTo>
                  <a:pt x="16" y="2"/>
                  <a:pt x="0" y="0"/>
                  <a:pt x="1" y="18"/>
                </a:cubicBezTo>
                <a:cubicBezTo>
                  <a:pt x="2" y="36"/>
                  <a:pt x="7" y="105"/>
                  <a:pt x="7" y="105"/>
                </a:cubicBezTo>
                <a:cubicBezTo>
                  <a:pt x="7" y="105"/>
                  <a:pt x="7" y="123"/>
                  <a:pt x="25" y="123"/>
                </a:cubicBezTo>
                <a:cubicBezTo>
                  <a:pt x="44" y="123"/>
                  <a:pt x="61" y="123"/>
                  <a:pt x="61" y="123"/>
                </a:cubicBezTo>
                <a:cubicBezTo>
                  <a:pt x="61" y="123"/>
                  <a:pt x="68" y="124"/>
                  <a:pt x="68" y="115"/>
                </a:cubicBezTo>
                <a:cubicBezTo>
                  <a:pt x="68" y="107"/>
                  <a:pt x="68" y="107"/>
                  <a:pt x="68" y="107"/>
                </a:cubicBezTo>
                <a:cubicBezTo>
                  <a:pt x="68" y="13"/>
                  <a:pt x="68" y="13"/>
                  <a:pt x="68" y="13"/>
                </a:cubicBezTo>
                <a:cubicBezTo>
                  <a:pt x="68" y="13"/>
                  <a:pt x="71" y="2"/>
                  <a:pt x="59" y="2"/>
                </a:cubicBezTo>
                <a:close/>
              </a:path>
            </a:pathLst>
          </a:custGeom>
          <a:solidFill>
            <a:srgbClr val="4D4D4D"/>
          </a:solidFill>
          <a:ln w="9525">
            <a:noFill/>
          </a:ln>
        </p:spPr>
        <p:txBody>
          <a:bodyPr/>
          <a:lstStyle/>
          <a:p>
            <a:endParaRPr lang="zh-CN" altLang="en-US"/>
          </a:p>
        </p:txBody>
      </p:sp>
    </p:spTree>
  </p:cSld>
  <p:clrMapOvr>
    <a:masterClrMapping/>
  </p:clrMapOvr>
  <p:transition spd="slow" advClick="0" advTm="1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500"/>
                                  </p:stCondLst>
                                  <p:childTnLst>
                                    <p:animRot by="120000">
                                      <p:cBhvr>
                                        <p:cTn id="6" dur="100" fill="hold">
                                          <p:stCondLst>
                                            <p:cond delay="0"/>
                                          </p:stCondLst>
                                        </p:cTn>
                                        <p:tgtEl>
                                          <p:spTgt spid="34"/>
                                        </p:tgtEl>
                                        <p:attrNameLst>
                                          <p:attrName>r</p:attrName>
                                        </p:attrNameLst>
                                      </p:cBhvr>
                                    </p:animRot>
                                    <p:animRot by="-240000">
                                      <p:cBhvr>
                                        <p:cTn id="7" dur="200" fill="hold">
                                          <p:stCondLst>
                                            <p:cond delay="200"/>
                                          </p:stCondLst>
                                        </p:cTn>
                                        <p:tgtEl>
                                          <p:spTgt spid="34"/>
                                        </p:tgtEl>
                                        <p:attrNameLst>
                                          <p:attrName>r</p:attrName>
                                        </p:attrNameLst>
                                      </p:cBhvr>
                                    </p:animRot>
                                    <p:animRot by="240000">
                                      <p:cBhvr>
                                        <p:cTn id="8" dur="200" fill="hold">
                                          <p:stCondLst>
                                            <p:cond delay="400"/>
                                          </p:stCondLst>
                                        </p:cTn>
                                        <p:tgtEl>
                                          <p:spTgt spid="34"/>
                                        </p:tgtEl>
                                        <p:attrNameLst>
                                          <p:attrName>r</p:attrName>
                                        </p:attrNameLst>
                                      </p:cBhvr>
                                    </p:animRot>
                                    <p:animRot by="-240000">
                                      <p:cBhvr>
                                        <p:cTn id="9" dur="200" fill="hold">
                                          <p:stCondLst>
                                            <p:cond delay="600"/>
                                          </p:stCondLst>
                                        </p:cTn>
                                        <p:tgtEl>
                                          <p:spTgt spid="34"/>
                                        </p:tgtEl>
                                        <p:attrNameLst>
                                          <p:attrName>r</p:attrName>
                                        </p:attrNameLst>
                                      </p:cBhvr>
                                    </p:animRot>
                                    <p:animRot by="120000">
                                      <p:cBhvr>
                                        <p:cTn id="10" dur="200" fill="hold">
                                          <p:stCondLst>
                                            <p:cond delay="8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6"/>
          <p:cNvSpPr/>
          <p:nvPr/>
        </p:nvSpPr>
        <p:spPr>
          <a:xfrm>
            <a:off x="5102225" y="2492375"/>
            <a:ext cx="7126288" cy="1871663"/>
          </a:xfrm>
          <a:prstGeom prst="rect">
            <a:avLst/>
          </a:prstGeom>
          <a:solidFill>
            <a:srgbClr val="262626"/>
          </a:solidFill>
          <a:ln w="12700">
            <a:noFill/>
          </a:ln>
        </p:spPr>
        <p:txBody>
          <a:bodyPr anchor="ctr"/>
          <a:lstStyle/>
          <a:p>
            <a:pPr lvl="0" indent="0" algn="ctr">
              <a:buFont typeface="Arial" panose="020B0604020202020204" pitchFamily="34" charset="0"/>
              <a:buNone/>
            </a:pPr>
            <a:endParaRPr lang="zh-CN" altLang="zh-CN" dirty="0">
              <a:solidFill>
                <a:schemeClr val="bg1"/>
              </a:solidFill>
              <a:latin typeface="微软雅黑" panose="020B0503020204020204" charset="-122"/>
              <a:ea typeface="微软雅黑" panose="020B0503020204020204" charset="-122"/>
              <a:sym typeface="Calibri" panose="020F0502020204030204" pitchFamily="34" charset="0"/>
            </a:endParaRPr>
          </a:p>
        </p:txBody>
      </p:sp>
      <p:sp>
        <p:nvSpPr>
          <p:cNvPr id="13314" name="Oval 12"/>
          <p:cNvSpPr/>
          <p:nvPr/>
        </p:nvSpPr>
        <p:spPr>
          <a:xfrm>
            <a:off x="11068050" y="2913063"/>
            <a:ext cx="877888" cy="877887"/>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r>
              <a:rPr lang="en-US" altLang="zh-CN" sz="2800" dirty="0">
                <a:solidFill>
                  <a:schemeClr val="bg1"/>
                </a:solidFill>
                <a:latin typeface="微软雅黑" panose="020B0503020204020204" charset="-122"/>
                <a:ea typeface="微软雅黑" panose="020B0503020204020204" charset="-122"/>
                <a:sym typeface="Simple-Line-Icons" pitchFamily="2" charset="2"/>
              </a:rPr>
              <a:t></a:t>
            </a:r>
          </a:p>
        </p:txBody>
      </p:sp>
      <p:sp>
        <p:nvSpPr>
          <p:cNvPr id="13315" name="TextBox 13"/>
          <p:cNvSpPr/>
          <p:nvPr/>
        </p:nvSpPr>
        <p:spPr>
          <a:xfrm>
            <a:off x="6991350" y="2913063"/>
            <a:ext cx="3841750" cy="679450"/>
          </a:xfrm>
          <a:prstGeom prst="rect">
            <a:avLst/>
          </a:prstGeom>
          <a:noFill/>
          <a:ln w="9525">
            <a:noFill/>
          </a:ln>
        </p:spPr>
        <p:txBody>
          <a:bodyPr wrap="none" anchor="t">
            <a:spAutoFit/>
          </a:bodyPr>
          <a:lstStyle/>
          <a:p>
            <a:pPr lvl="0" indent="0">
              <a:buFont typeface="Arial" panose="020B0604020202020204" pitchFamily="34" charset="0"/>
              <a:buNone/>
            </a:pPr>
            <a:r>
              <a:rPr lang="zh-CN" altLang="en-US" sz="3600" dirty="0">
                <a:solidFill>
                  <a:schemeClr val="bg1"/>
                </a:solidFill>
                <a:latin typeface="微软雅黑" panose="020B0503020204020204" charset="-122"/>
                <a:ea typeface="微软雅黑" panose="020B0503020204020204" charset="-122"/>
                <a:sym typeface="GeosansLight" pitchFamily="2" charset="0"/>
              </a:rPr>
              <a:t>请输入第二章标题</a:t>
            </a:r>
          </a:p>
        </p:txBody>
      </p:sp>
      <p:sp>
        <p:nvSpPr>
          <p:cNvPr id="13316" name="TextBox 14"/>
          <p:cNvSpPr/>
          <p:nvPr/>
        </p:nvSpPr>
        <p:spPr>
          <a:xfrm>
            <a:off x="6010275" y="3592513"/>
            <a:ext cx="5329238" cy="407987"/>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chemeClr val="bg1"/>
                </a:solidFill>
                <a:latin typeface="微软雅黑" panose="020B0503020204020204" charset="-122"/>
                <a:ea typeface="微软雅黑" panose="020B0503020204020204" charset="-122"/>
                <a:sym typeface="Open Sans" panose="020B0606030504020204" pitchFamily="2" charset="0"/>
              </a:rPr>
              <a:t>Please enter the second chapter headings Please enter the second chapter headings </a:t>
            </a:r>
          </a:p>
          <a:p>
            <a:pPr lvl="0" indent="0">
              <a:buFont typeface="Arial" panose="020B0604020202020204" pitchFamily="34" charset="0"/>
              <a:buNone/>
            </a:pPr>
            <a:r>
              <a:rPr lang="en-US" altLang="zh-CN" sz="1000" dirty="0">
                <a:solidFill>
                  <a:schemeClr val="bg1"/>
                </a:solidFill>
                <a:latin typeface="微软雅黑" panose="020B0503020204020204" charset="-122"/>
                <a:ea typeface="微软雅黑" panose="020B0503020204020204" charset="-122"/>
                <a:sym typeface="Open Sans" panose="020B0606030504020204" pitchFamily="2" charset="0"/>
              </a:rPr>
              <a:t> </a:t>
            </a:r>
          </a:p>
        </p:txBody>
      </p:sp>
      <p:sp>
        <p:nvSpPr>
          <p:cNvPr id="13317" name="TextBox 13"/>
          <p:cNvSpPr/>
          <p:nvPr/>
        </p:nvSpPr>
        <p:spPr>
          <a:xfrm>
            <a:off x="11256963" y="3028950"/>
            <a:ext cx="450850" cy="6778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3600" dirty="0">
                <a:solidFill>
                  <a:schemeClr val="bg1"/>
                </a:solidFill>
                <a:latin typeface="微软雅黑" panose="020B0503020204020204" charset="-122"/>
                <a:ea typeface="微软雅黑" panose="020B0503020204020204" charset="-122"/>
                <a:sym typeface="GeosansLight" pitchFamily="2" charset="0"/>
              </a:rPr>
              <a:t>2</a:t>
            </a:r>
          </a:p>
        </p:txBody>
      </p:sp>
    </p:spTree>
  </p:cSld>
  <p:clrMapOvr>
    <a:masterClrMapping/>
  </p:clrMapOvr>
  <p:transition spd="slow" advClick="0" advTm="1000">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Oval 2"/>
          <p:cNvSpPr/>
          <p:nvPr/>
        </p:nvSpPr>
        <p:spPr>
          <a:xfrm>
            <a:off x="1281113" y="3224213"/>
            <a:ext cx="531812" cy="531812"/>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4338" name="Straight Connector 6"/>
          <p:cNvSpPr/>
          <p:nvPr/>
        </p:nvSpPr>
        <p:spPr>
          <a:xfrm>
            <a:off x="1812925" y="3489325"/>
            <a:ext cx="695325" cy="1588"/>
          </a:xfrm>
          <a:prstGeom prst="line">
            <a:avLst/>
          </a:prstGeom>
          <a:ln w="38100" cap="flat" cmpd="sng">
            <a:solidFill>
              <a:srgbClr val="262626"/>
            </a:solidFill>
            <a:prstDash val="sysDot"/>
            <a:bevel/>
            <a:headEnd type="none" w="med" len="med"/>
            <a:tailEnd type="none" w="med" len="med"/>
          </a:ln>
        </p:spPr>
      </p:sp>
      <p:sp>
        <p:nvSpPr>
          <p:cNvPr id="14339" name="Straight Connector 20"/>
          <p:cNvSpPr/>
          <p:nvPr/>
        </p:nvSpPr>
        <p:spPr>
          <a:xfrm>
            <a:off x="2974975" y="2314575"/>
            <a:ext cx="0" cy="731838"/>
          </a:xfrm>
          <a:prstGeom prst="line">
            <a:avLst/>
          </a:prstGeom>
          <a:ln w="38100" cap="flat" cmpd="sng">
            <a:solidFill>
              <a:srgbClr val="262626"/>
            </a:solidFill>
            <a:prstDash val="solid"/>
            <a:bevel/>
            <a:headEnd type="oval" w="med" len="med"/>
            <a:tailEnd type="none" w="med" len="med"/>
          </a:ln>
        </p:spPr>
      </p:sp>
      <p:sp>
        <p:nvSpPr>
          <p:cNvPr id="14340" name="Oval 21"/>
          <p:cNvSpPr/>
          <p:nvPr/>
        </p:nvSpPr>
        <p:spPr>
          <a:xfrm>
            <a:off x="2709863" y="1690688"/>
            <a:ext cx="531812" cy="531812"/>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4341" name="Straight Connector 22"/>
          <p:cNvSpPr/>
          <p:nvPr/>
        </p:nvSpPr>
        <p:spPr>
          <a:xfrm>
            <a:off x="3392488" y="3489325"/>
            <a:ext cx="695325" cy="1588"/>
          </a:xfrm>
          <a:prstGeom prst="line">
            <a:avLst/>
          </a:prstGeom>
          <a:ln w="38100" cap="flat" cmpd="sng">
            <a:solidFill>
              <a:srgbClr val="EC7016"/>
            </a:solidFill>
            <a:prstDash val="solid"/>
            <a:bevel/>
            <a:headEnd type="none" w="med" len="med"/>
            <a:tailEnd type="none" w="med" len="med"/>
          </a:ln>
        </p:spPr>
      </p:sp>
      <p:sp>
        <p:nvSpPr>
          <p:cNvPr id="14342" name="Oval 23"/>
          <p:cNvSpPr/>
          <p:nvPr/>
        </p:nvSpPr>
        <p:spPr>
          <a:xfrm>
            <a:off x="4095750" y="3228975"/>
            <a:ext cx="530225" cy="531813"/>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4343" name="Straight Connector 24"/>
          <p:cNvSpPr/>
          <p:nvPr/>
        </p:nvSpPr>
        <p:spPr>
          <a:xfrm>
            <a:off x="4616450" y="3489325"/>
            <a:ext cx="695325" cy="1588"/>
          </a:xfrm>
          <a:prstGeom prst="line">
            <a:avLst/>
          </a:prstGeom>
          <a:ln w="38100" cap="flat" cmpd="sng">
            <a:solidFill>
              <a:srgbClr val="EC7016"/>
            </a:solidFill>
            <a:prstDash val="solid"/>
            <a:bevel/>
            <a:headEnd type="none" w="med" len="med"/>
            <a:tailEnd type="none" w="med" len="med"/>
          </a:ln>
        </p:spPr>
      </p:sp>
      <p:sp>
        <p:nvSpPr>
          <p:cNvPr id="14344" name="Straight Connector 26"/>
          <p:cNvSpPr/>
          <p:nvPr/>
        </p:nvSpPr>
        <p:spPr>
          <a:xfrm>
            <a:off x="5761038" y="3937000"/>
            <a:ext cx="0" cy="731838"/>
          </a:xfrm>
          <a:prstGeom prst="line">
            <a:avLst/>
          </a:prstGeom>
          <a:ln w="38100" cap="flat" cmpd="sng">
            <a:solidFill>
              <a:srgbClr val="262626"/>
            </a:solidFill>
            <a:prstDash val="solid"/>
            <a:bevel/>
            <a:headEnd type="none" w="med" len="med"/>
            <a:tailEnd type="oval" w="med" len="med"/>
          </a:ln>
        </p:spPr>
      </p:sp>
      <p:sp>
        <p:nvSpPr>
          <p:cNvPr id="14345" name="Oval 27"/>
          <p:cNvSpPr/>
          <p:nvPr/>
        </p:nvSpPr>
        <p:spPr>
          <a:xfrm>
            <a:off x="5491163" y="4757738"/>
            <a:ext cx="531812" cy="531812"/>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4346" name="Straight Connector 31"/>
          <p:cNvSpPr/>
          <p:nvPr/>
        </p:nvSpPr>
        <p:spPr>
          <a:xfrm>
            <a:off x="6196013" y="3489325"/>
            <a:ext cx="695325" cy="1588"/>
          </a:xfrm>
          <a:prstGeom prst="line">
            <a:avLst/>
          </a:prstGeom>
          <a:ln w="38100" cap="flat" cmpd="sng">
            <a:solidFill>
              <a:srgbClr val="262626"/>
            </a:solidFill>
            <a:prstDash val="sysDot"/>
            <a:bevel/>
            <a:headEnd type="none" w="med" len="med"/>
            <a:tailEnd type="none" w="med" len="med"/>
          </a:ln>
        </p:spPr>
      </p:sp>
      <p:sp>
        <p:nvSpPr>
          <p:cNvPr id="14347" name="Oval 32"/>
          <p:cNvSpPr/>
          <p:nvPr/>
        </p:nvSpPr>
        <p:spPr>
          <a:xfrm>
            <a:off x="6899275" y="3228975"/>
            <a:ext cx="530225" cy="531813"/>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4348" name="Straight Connector 33"/>
          <p:cNvSpPr/>
          <p:nvPr/>
        </p:nvSpPr>
        <p:spPr>
          <a:xfrm>
            <a:off x="7434263" y="3489325"/>
            <a:ext cx="693737" cy="1588"/>
          </a:xfrm>
          <a:prstGeom prst="line">
            <a:avLst/>
          </a:prstGeom>
          <a:ln w="38100" cap="flat" cmpd="sng">
            <a:solidFill>
              <a:srgbClr val="EC7016"/>
            </a:solidFill>
            <a:prstDash val="sysDot"/>
            <a:bevel/>
            <a:headEnd type="none" w="med" len="med"/>
            <a:tailEnd type="none" w="med" len="med"/>
          </a:ln>
        </p:spPr>
      </p:sp>
      <p:sp>
        <p:nvSpPr>
          <p:cNvPr id="14349" name="Straight Connector 38"/>
          <p:cNvSpPr/>
          <p:nvPr/>
        </p:nvSpPr>
        <p:spPr>
          <a:xfrm>
            <a:off x="8596313" y="2314575"/>
            <a:ext cx="0" cy="731838"/>
          </a:xfrm>
          <a:prstGeom prst="line">
            <a:avLst/>
          </a:prstGeom>
          <a:ln w="38100" cap="flat" cmpd="sng">
            <a:solidFill>
              <a:srgbClr val="262626"/>
            </a:solidFill>
            <a:prstDash val="solid"/>
            <a:bevel/>
            <a:headEnd type="oval" w="med" len="med"/>
            <a:tailEnd type="none" w="med" len="med"/>
          </a:ln>
        </p:spPr>
      </p:sp>
      <p:sp>
        <p:nvSpPr>
          <p:cNvPr id="14350" name="Oval 39"/>
          <p:cNvSpPr/>
          <p:nvPr/>
        </p:nvSpPr>
        <p:spPr>
          <a:xfrm>
            <a:off x="8331200" y="1690688"/>
            <a:ext cx="530225" cy="531812"/>
          </a:xfrm>
          <a:prstGeom prst="ellipse">
            <a:avLst/>
          </a:prstGeom>
          <a:solidFill>
            <a:srgbClr val="EC7016"/>
          </a:solidFill>
          <a:ln w="12700">
            <a:noFill/>
          </a:ln>
        </p:spPr>
        <p:txBody>
          <a:bodyPr anchor="ctr"/>
          <a:lstStyle/>
          <a:p>
            <a:pPr lvl="0" indent="0" algn="ctr">
              <a:buFont typeface="Arial" panose="020B0604020202020204" pitchFamily="34" charset="0"/>
              <a:buNone/>
            </a:pPr>
            <a:r>
              <a:rPr lang="en-US" altLang="zh-CN" dirty="0">
                <a:solidFill>
                  <a:srgbClr val="F2F2F2"/>
                </a:solidFill>
                <a:latin typeface="FontAwesome" pitchFamily="2" charset="0"/>
                <a:ea typeface="宋体" panose="02010600030101010101" pitchFamily="2" charset="-122"/>
                <a:sym typeface="FontAwesome" pitchFamily="2" charset="0"/>
              </a:rPr>
              <a:t></a:t>
            </a:r>
          </a:p>
        </p:txBody>
      </p:sp>
      <p:sp>
        <p:nvSpPr>
          <p:cNvPr id="14351" name="Straight Connector 40"/>
          <p:cNvSpPr/>
          <p:nvPr/>
        </p:nvSpPr>
        <p:spPr>
          <a:xfrm>
            <a:off x="9013825" y="3489325"/>
            <a:ext cx="695325" cy="1588"/>
          </a:xfrm>
          <a:prstGeom prst="line">
            <a:avLst/>
          </a:prstGeom>
          <a:ln w="38100" cap="flat" cmpd="sng">
            <a:solidFill>
              <a:srgbClr val="262626"/>
            </a:solidFill>
            <a:prstDash val="solid"/>
            <a:bevel/>
            <a:headEnd type="none" w="med" len="med"/>
            <a:tailEnd type="none" w="med" len="med"/>
          </a:ln>
        </p:spPr>
      </p:sp>
      <p:sp>
        <p:nvSpPr>
          <p:cNvPr id="14352" name="Oval 41"/>
          <p:cNvSpPr/>
          <p:nvPr/>
        </p:nvSpPr>
        <p:spPr>
          <a:xfrm>
            <a:off x="9715500" y="3228975"/>
            <a:ext cx="531813" cy="531813"/>
          </a:xfrm>
          <a:prstGeom prst="ellipse">
            <a:avLst/>
          </a:prstGeom>
          <a:solidFill>
            <a:srgbClr val="EC7016"/>
          </a:solidFill>
          <a:ln w="12700">
            <a:noFill/>
          </a:ln>
        </p:spPr>
        <p:txBody>
          <a:bodyPr anchor="ctr"/>
          <a:lstStyle/>
          <a:p>
            <a:pPr lvl="0" indent="0" algn="ctr">
              <a:buFont typeface="Arial" panose="020B0604020202020204" pitchFamily="34" charset="0"/>
              <a:buNone/>
            </a:pPr>
            <a:r>
              <a:rPr lang="en-US" altLang="zh-CN" dirty="0">
                <a:solidFill>
                  <a:srgbClr val="F2F2F2"/>
                </a:solidFill>
                <a:latin typeface="FontAwesome" pitchFamily="2" charset="0"/>
                <a:ea typeface="宋体" panose="02010600030101010101" pitchFamily="2" charset="-122"/>
                <a:sym typeface="FontAwesome" pitchFamily="2" charset="0"/>
              </a:rPr>
              <a:t></a:t>
            </a:r>
          </a:p>
        </p:txBody>
      </p:sp>
      <p:sp>
        <p:nvSpPr>
          <p:cNvPr id="14353" name="TextBox 42"/>
          <p:cNvSpPr/>
          <p:nvPr/>
        </p:nvSpPr>
        <p:spPr>
          <a:xfrm>
            <a:off x="2446338" y="3232150"/>
            <a:ext cx="1016000" cy="549275"/>
          </a:xfrm>
          <a:prstGeom prst="rect">
            <a:avLst/>
          </a:prstGeom>
          <a:noFill/>
          <a:ln w="9525">
            <a:noFill/>
          </a:ln>
        </p:spPr>
        <p:txBody>
          <a:bodyPr wrap="none" anchor="t">
            <a:spAutoFit/>
          </a:bodyPr>
          <a:lstStyle/>
          <a:p>
            <a:pPr lvl="0" indent="0">
              <a:buFont typeface="Arial" panose="020B0604020202020204" pitchFamily="34" charset="0"/>
              <a:buNone/>
            </a:pPr>
            <a:r>
              <a:rPr lang="en-US" altLang="zh-CN" sz="2800" dirty="0">
                <a:solidFill>
                  <a:srgbClr val="3F3F3F"/>
                </a:solidFill>
                <a:latin typeface="微软雅黑" panose="020B0503020204020204" charset="-122"/>
                <a:ea typeface="微软雅黑" panose="020B0503020204020204" charset="-122"/>
                <a:sym typeface="GeosansLight" pitchFamily="2" charset="0"/>
              </a:rPr>
              <a:t>2014</a:t>
            </a:r>
          </a:p>
        </p:txBody>
      </p:sp>
      <p:sp>
        <p:nvSpPr>
          <p:cNvPr id="14354" name="TextBox 43"/>
          <p:cNvSpPr/>
          <p:nvPr/>
        </p:nvSpPr>
        <p:spPr>
          <a:xfrm>
            <a:off x="5276850" y="3232150"/>
            <a:ext cx="1016000" cy="549275"/>
          </a:xfrm>
          <a:prstGeom prst="rect">
            <a:avLst/>
          </a:prstGeom>
          <a:noFill/>
          <a:ln w="9525">
            <a:noFill/>
          </a:ln>
        </p:spPr>
        <p:txBody>
          <a:bodyPr wrap="none" anchor="t">
            <a:spAutoFit/>
          </a:bodyPr>
          <a:lstStyle/>
          <a:p>
            <a:pPr lvl="0" indent="0">
              <a:buFont typeface="Arial" panose="020B0604020202020204" pitchFamily="34" charset="0"/>
              <a:buNone/>
            </a:pPr>
            <a:r>
              <a:rPr lang="en-US" altLang="zh-CN" sz="2800" dirty="0">
                <a:solidFill>
                  <a:srgbClr val="3F3F3F"/>
                </a:solidFill>
                <a:latin typeface="微软雅黑" panose="020B0503020204020204" charset="-122"/>
                <a:ea typeface="微软雅黑" panose="020B0503020204020204" charset="-122"/>
                <a:sym typeface="GeosansLight" pitchFamily="2" charset="0"/>
              </a:rPr>
              <a:t>2015</a:t>
            </a:r>
          </a:p>
        </p:txBody>
      </p:sp>
      <p:sp>
        <p:nvSpPr>
          <p:cNvPr id="14355" name="TextBox 44"/>
          <p:cNvSpPr/>
          <p:nvPr/>
        </p:nvSpPr>
        <p:spPr>
          <a:xfrm>
            <a:off x="8045450" y="3232150"/>
            <a:ext cx="1016000" cy="549275"/>
          </a:xfrm>
          <a:prstGeom prst="rect">
            <a:avLst/>
          </a:prstGeom>
          <a:noFill/>
          <a:ln w="9525">
            <a:noFill/>
          </a:ln>
        </p:spPr>
        <p:txBody>
          <a:bodyPr wrap="none" anchor="t">
            <a:spAutoFit/>
          </a:bodyPr>
          <a:lstStyle/>
          <a:p>
            <a:pPr lvl="0" indent="0">
              <a:buFont typeface="Arial" panose="020B0604020202020204" pitchFamily="34" charset="0"/>
              <a:buNone/>
            </a:pPr>
            <a:r>
              <a:rPr lang="en-US" altLang="zh-CN" sz="2800" dirty="0">
                <a:solidFill>
                  <a:srgbClr val="3F3F3F"/>
                </a:solidFill>
                <a:latin typeface="微软雅黑" panose="020B0503020204020204" charset="-122"/>
                <a:ea typeface="微软雅黑" panose="020B0503020204020204" charset="-122"/>
                <a:sym typeface="GeosansLight" pitchFamily="2" charset="0"/>
              </a:rPr>
              <a:t>2016</a:t>
            </a:r>
          </a:p>
        </p:txBody>
      </p:sp>
      <p:sp>
        <p:nvSpPr>
          <p:cNvPr id="14356" name="Rectangle 45"/>
          <p:cNvSpPr/>
          <p:nvPr/>
        </p:nvSpPr>
        <p:spPr>
          <a:xfrm>
            <a:off x="3100388" y="2408238"/>
            <a:ext cx="2390775"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4357" name="Rectangle 47"/>
          <p:cNvSpPr/>
          <p:nvPr/>
        </p:nvSpPr>
        <p:spPr>
          <a:xfrm>
            <a:off x="8721725" y="2408238"/>
            <a:ext cx="2390775"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4358" name="Rectangle 48"/>
          <p:cNvSpPr/>
          <p:nvPr/>
        </p:nvSpPr>
        <p:spPr>
          <a:xfrm>
            <a:off x="5938838" y="4035425"/>
            <a:ext cx="2392362"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4359" name="Straight Connector 22"/>
          <p:cNvSpPr/>
          <p:nvPr/>
        </p:nvSpPr>
        <p:spPr>
          <a:xfrm>
            <a:off x="3386138" y="3492500"/>
            <a:ext cx="695325" cy="1588"/>
          </a:xfrm>
          <a:prstGeom prst="line">
            <a:avLst/>
          </a:prstGeom>
          <a:ln w="38100" cap="flat" cmpd="sng">
            <a:solidFill>
              <a:srgbClr val="262626"/>
            </a:solidFill>
            <a:prstDash val="solid"/>
            <a:bevel/>
            <a:headEnd type="none" w="med" len="med"/>
            <a:tailEnd type="none" w="med" len="med"/>
          </a:ln>
        </p:spPr>
      </p:sp>
      <p:sp>
        <p:nvSpPr>
          <p:cNvPr id="14360" name="Straight Connector 24"/>
          <p:cNvSpPr/>
          <p:nvPr/>
        </p:nvSpPr>
        <p:spPr>
          <a:xfrm>
            <a:off x="4610100" y="3492500"/>
            <a:ext cx="695325" cy="1588"/>
          </a:xfrm>
          <a:prstGeom prst="line">
            <a:avLst/>
          </a:prstGeom>
          <a:ln w="38100" cap="flat" cmpd="sng">
            <a:solidFill>
              <a:srgbClr val="262626"/>
            </a:solidFill>
            <a:prstDash val="solid"/>
            <a:bevel/>
            <a:headEnd type="none" w="med" len="med"/>
            <a:tailEnd type="none" w="med" len="med"/>
          </a:ln>
        </p:spPr>
      </p:sp>
      <p:sp>
        <p:nvSpPr>
          <p:cNvPr id="14361" name="Straight Connector 33"/>
          <p:cNvSpPr/>
          <p:nvPr/>
        </p:nvSpPr>
        <p:spPr>
          <a:xfrm>
            <a:off x="7427913" y="3492500"/>
            <a:ext cx="693737" cy="1588"/>
          </a:xfrm>
          <a:prstGeom prst="line">
            <a:avLst/>
          </a:prstGeom>
          <a:ln w="38100" cap="flat" cmpd="sng">
            <a:solidFill>
              <a:srgbClr val="262626"/>
            </a:solidFill>
            <a:prstDash val="sysDot"/>
            <a:bevel/>
            <a:headEnd type="none" w="med" len="med"/>
            <a:tailEnd type="none" w="med" len="med"/>
          </a:ln>
        </p:spPr>
      </p:sp>
      <p:sp>
        <p:nvSpPr>
          <p:cNvPr id="14362" name="Oval 39"/>
          <p:cNvSpPr/>
          <p:nvPr/>
        </p:nvSpPr>
        <p:spPr>
          <a:xfrm>
            <a:off x="8331200" y="1690688"/>
            <a:ext cx="530225" cy="531812"/>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4363" name="Oval 41"/>
          <p:cNvSpPr/>
          <p:nvPr/>
        </p:nvSpPr>
        <p:spPr>
          <a:xfrm>
            <a:off x="9715500" y="3228975"/>
            <a:ext cx="531813" cy="531813"/>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4364" name="Freeform 30"/>
          <p:cNvSpPr>
            <a:spLocks noEditPoints="1"/>
          </p:cNvSpPr>
          <p:nvPr/>
        </p:nvSpPr>
        <p:spPr>
          <a:xfrm>
            <a:off x="1406525" y="3355975"/>
            <a:ext cx="257175" cy="219075"/>
          </a:xfrm>
          <a:custGeom>
            <a:avLst/>
            <a:gdLst/>
            <a:ahLst/>
            <a:cxnLst>
              <a:cxn ang="0">
                <a:pos x="120550014" y="609782579"/>
              </a:cxn>
              <a:cxn ang="0">
                <a:pos x="106367117" y="602693773"/>
              </a:cxn>
              <a:cxn ang="0">
                <a:pos x="106367117" y="581420437"/>
              </a:cxn>
              <a:cxn ang="0">
                <a:pos x="283646415" y="439612037"/>
              </a:cxn>
              <a:cxn ang="0">
                <a:pos x="290737863" y="439612037"/>
              </a:cxn>
              <a:cxn ang="0">
                <a:pos x="304920761" y="446700843"/>
              </a:cxn>
              <a:cxn ang="0">
                <a:pos x="297829312" y="467974178"/>
              </a:cxn>
              <a:cxn ang="0">
                <a:pos x="134732912" y="602693773"/>
              </a:cxn>
              <a:cxn ang="0">
                <a:pos x="120550014" y="609782579"/>
              </a:cxn>
              <a:cxn ang="0">
                <a:pos x="319103658" y="333254583"/>
              </a:cxn>
              <a:cxn ang="0">
                <a:pos x="304920761" y="326163472"/>
              </a:cxn>
              <a:cxn ang="0">
                <a:pos x="255282926" y="212714906"/>
              </a:cxn>
              <a:cxn ang="0">
                <a:pos x="397104981" y="63815394"/>
              </a:cxn>
              <a:cxn ang="0">
                <a:pos x="411287878" y="85086423"/>
              </a:cxn>
              <a:cxn ang="0">
                <a:pos x="397104981" y="99266341"/>
              </a:cxn>
              <a:cxn ang="0">
                <a:pos x="283646415" y="212714906"/>
              </a:cxn>
              <a:cxn ang="0">
                <a:pos x="326195107" y="297801330"/>
              </a:cxn>
              <a:cxn ang="0">
                <a:pos x="326195107" y="326163472"/>
              </a:cxn>
              <a:cxn ang="0">
                <a:pos x="319103658" y="333254583"/>
              </a:cxn>
              <a:cxn ang="0">
                <a:pos x="397104981" y="0"/>
              </a:cxn>
              <a:cxn ang="0">
                <a:pos x="191462195" y="212714906"/>
              </a:cxn>
              <a:cxn ang="0">
                <a:pos x="269465824" y="375796642"/>
              </a:cxn>
              <a:cxn ang="0">
                <a:pos x="0" y="659418056"/>
              </a:cxn>
              <a:cxn ang="0">
                <a:pos x="0" y="666506861"/>
              </a:cxn>
              <a:cxn ang="0">
                <a:pos x="14182897" y="673597973"/>
              </a:cxn>
              <a:cxn ang="0">
                <a:pos x="780029371" y="673597973"/>
              </a:cxn>
              <a:cxn ang="0">
                <a:pos x="787120819" y="666506861"/>
              </a:cxn>
              <a:cxn ang="0">
                <a:pos x="787120819" y="659418056"/>
              </a:cxn>
              <a:cxn ang="0">
                <a:pos x="524746444" y="375796642"/>
              </a:cxn>
              <a:cxn ang="0">
                <a:pos x="595658624" y="212714906"/>
              </a:cxn>
              <a:cxn ang="0">
                <a:pos x="397104981" y="0"/>
              </a:cxn>
            </a:cxnLst>
            <a:rect l="0" t="0" r="0" b="0"/>
            <a:pathLst>
              <a:path w="111" h="95">
                <a:moveTo>
                  <a:pt x="17" y="86"/>
                </a:moveTo>
                <a:cubicBezTo>
                  <a:pt x="16" y="86"/>
                  <a:pt x="16" y="86"/>
                  <a:pt x="15" y="85"/>
                </a:cubicBezTo>
                <a:cubicBezTo>
                  <a:pt x="14" y="85"/>
                  <a:pt x="14" y="83"/>
                  <a:pt x="15" y="82"/>
                </a:cubicBezTo>
                <a:cubicBezTo>
                  <a:pt x="21" y="73"/>
                  <a:pt x="30" y="65"/>
                  <a:pt x="40" y="62"/>
                </a:cubicBezTo>
                <a:cubicBezTo>
                  <a:pt x="41" y="62"/>
                  <a:pt x="41" y="62"/>
                  <a:pt x="41" y="62"/>
                </a:cubicBezTo>
                <a:cubicBezTo>
                  <a:pt x="42" y="62"/>
                  <a:pt x="43" y="62"/>
                  <a:pt x="43" y="63"/>
                </a:cubicBezTo>
                <a:cubicBezTo>
                  <a:pt x="44" y="65"/>
                  <a:pt x="43" y="66"/>
                  <a:pt x="42" y="66"/>
                </a:cubicBezTo>
                <a:cubicBezTo>
                  <a:pt x="32" y="70"/>
                  <a:pt x="24" y="76"/>
                  <a:pt x="19" y="85"/>
                </a:cubicBezTo>
                <a:cubicBezTo>
                  <a:pt x="18" y="86"/>
                  <a:pt x="17" y="86"/>
                  <a:pt x="17" y="86"/>
                </a:cubicBezTo>
                <a:moveTo>
                  <a:pt x="45" y="47"/>
                </a:moveTo>
                <a:cubicBezTo>
                  <a:pt x="44" y="47"/>
                  <a:pt x="44" y="47"/>
                  <a:pt x="43" y="46"/>
                </a:cubicBezTo>
                <a:cubicBezTo>
                  <a:pt x="38" y="42"/>
                  <a:pt x="36" y="36"/>
                  <a:pt x="36" y="30"/>
                </a:cubicBezTo>
                <a:cubicBezTo>
                  <a:pt x="36" y="18"/>
                  <a:pt x="45" y="9"/>
                  <a:pt x="56" y="9"/>
                </a:cubicBezTo>
                <a:cubicBezTo>
                  <a:pt x="57" y="9"/>
                  <a:pt x="58" y="10"/>
                  <a:pt x="58" y="12"/>
                </a:cubicBezTo>
                <a:cubicBezTo>
                  <a:pt x="58" y="13"/>
                  <a:pt x="57" y="14"/>
                  <a:pt x="56" y="14"/>
                </a:cubicBezTo>
                <a:cubicBezTo>
                  <a:pt x="47" y="14"/>
                  <a:pt x="40" y="21"/>
                  <a:pt x="40" y="30"/>
                </a:cubicBezTo>
                <a:cubicBezTo>
                  <a:pt x="40" y="35"/>
                  <a:pt x="42" y="39"/>
                  <a:pt x="46" y="42"/>
                </a:cubicBezTo>
                <a:cubicBezTo>
                  <a:pt x="47" y="43"/>
                  <a:pt x="47" y="45"/>
                  <a:pt x="46" y="46"/>
                </a:cubicBezTo>
                <a:cubicBezTo>
                  <a:pt x="46" y="46"/>
                  <a:pt x="45" y="47"/>
                  <a:pt x="45" y="47"/>
                </a:cubicBezTo>
                <a:moveTo>
                  <a:pt x="56" y="0"/>
                </a:moveTo>
                <a:cubicBezTo>
                  <a:pt x="40" y="0"/>
                  <a:pt x="27" y="14"/>
                  <a:pt x="27" y="30"/>
                </a:cubicBezTo>
                <a:cubicBezTo>
                  <a:pt x="27" y="39"/>
                  <a:pt x="31" y="48"/>
                  <a:pt x="38" y="53"/>
                </a:cubicBezTo>
                <a:cubicBezTo>
                  <a:pt x="20" y="59"/>
                  <a:pt x="6" y="74"/>
                  <a:pt x="0" y="93"/>
                </a:cubicBezTo>
                <a:cubicBezTo>
                  <a:pt x="0" y="94"/>
                  <a:pt x="0" y="94"/>
                  <a:pt x="0" y="94"/>
                </a:cubicBezTo>
                <a:cubicBezTo>
                  <a:pt x="1" y="95"/>
                  <a:pt x="1" y="95"/>
                  <a:pt x="2" y="95"/>
                </a:cubicBezTo>
                <a:cubicBezTo>
                  <a:pt x="110" y="95"/>
                  <a:pt x="110" y="95"/>
                  <a:pt x="110" y="95"/>
                </a:cubicBezTo>
                <a:cubicBezTo>
                  <a:pt x="110" y="95"/>
                  <a:pt x="111" y="95"/>
                  <a:pt x="111" y="94"/>
                </a:cubicBezTo>
                <a:cubicBezTo>
                  <a:pt x="111" y="94"/>
                  <a:pt x="111" y="94"/>
                  <a:pt x="111" y="93"/>
                </a:cubicBezTo>
                <a:cubicBezTo>
                  <a:pt x="106" y="74"/>
                  <a:pt x="91" y="59"/>
                  <a:pt x="74" y="53"/>
                </a:cubicBezTo>
                <a:cubicBezTo>
                  <a:pt x="80" y="48"/>
                  <a:pt x="84" y="39"/>
                  <a:pt x="84" y="30"/>
                </a:cubicBezTo>
                <a:cubicBezTo>
                  <a:pt x="84" y="14"/>
                  <a:pt x="71" y="0"/>
                  <a:pt x="56" y="0"/>
                </a:cubicBezTo>
              </a:path>
            </a:pathLst>
          </a:custGeom>
          <a:solidFill>
            <a:schemeClr val="bg1"/>
          </a:solidFill>
          <a:ln w="9525">
            <a:noFill/>
          </a:ln>
        </p:spPr>
        <p:txBody>
          <a:bodyPr/>
          <a:lstStyle/>
          <a:p>
            <a:endParaRPr lang="zh-CN" altLang="en-US"/>
          </a:p>
        </p:txBody>
      </p:sp>
      <p:sp>
        <p:nvSpPr>
          <p:cNvPr id="14365" name="Freeform 94"/>
          <p:cNvSpPr>
            <a:spLocks noEditPoints="1"/>
          </p:cNvSpPr>
          <p:nvPr/>
        </p:nvSpPr>
        <p:spPr>
          <a:xfrm>
            <a:off x="2878138" y="1833563"/>
            <a:ext cx="152400" cy="246062"/>
          </a:xfrm>
          <a:custGeom>
            <a:avLst/>
            <a:gdLst/>
            <a:ahLst/>
            <a:cxnLst>
              <a:cxn ang="0">
                <a:pos x="334132381" y="657875081"/>
              </a:cxn>
              <a:cxn ang="0">
                <a:pos x="135074890" y="657875081"/>
              </a:cxn>
              <a:cxn ang="0">
                <a:pos x="234603636" y="756910139"/>
              </a:cxn>
              <a:cxn ang="0">
                <a:pos x="334132381" y="657875081"/>
              </a:cxn>
              <a:cxn ang="0">
                <a:pos x="327022690" y="565913627"/>
              </a:cxn>
              <a:cxn ang="0">
                <a:pos x="142184581" y="565913627"/>
              </a:cxn>
              <a:cxn ang="0">
                <a:pos x="99528745" y="594210345"/>
              </a:cxn>
              <a:cxn ang="0">
                <a:pos x="142184581" y="622504760"/>
              </a:cxn>
              <a:cxn ang="0">
                <a:pos x="327022690" y="622504760"/>
              </a:cxn>
              <a:cxn ang="0">
                <a:pos x="369678527" y="594210345"/>
              </a:cxn>
              <a:cxn ang="0">
                <a:pos x="327022690" y="565913627"/>
              </a:cxn>
              <a:cxn ang="0">
                <a:pos x="85309363" y="176849304"/>
              </a:cxn>
              <a:cxn ang="0">
                <a:pos x="78201981" y="176849304"/>
              </a:cxn>
              <a:cxn ang="0">
                <a:pos x="71092290" y="155626190"/>
              </a:cxn>
              <a:cxn ang="0">
                <a:pos x="191947800" y="63664736"/>
              </a:cxn>
              <a:cxn ang="0">
                <a:pos x="191947800" y="63664736"/>
              </a:cxn>
              <a:cxn ang="0">
                <a:pos x="206167181" y="77814246"/>
              </a:cxn>
              <a:cxn ang="0">
                <a:pos x="199057490" y="91961453"/>
              </a:cxn>
              <a:cxn ang="0">
                <a:pos x="92419054" y="169773397"/>
              </a:cxn>
              <a:cxn ang="0">
                <a:pos x="85309363" y="176849304"/>
              </a:cxn>
              <a:cxn ang="0">
                <a:pos x="234603636" y="0"/>
              </a:cxn>
              <a:cxn ang="0">
                <a:pos x="0" y="247587644"/>
              </a:cxn>
              <a:cxn ang="0">
                <a:pos x="14219381" y="318325983"/>
              </a:cxn>
              <a:cxn ang="0">
                <a:pos x="14219381" y="318325983"/>
              </a:cxn>
              <a:cxn ang="0">
                <a:pos x="92419054" y="516396098"/>
              </a:cxn>
              <a:cxn ang="0">
                <a:pos x="106638436" y="530545609"/>
              </a:cxn>
              <a:cxn ang="0">
                <a:pos x="362568836" y="530545609"/>
              </a:cxn>
              <a:cxn ang="0">
                <a:pos x="376788218" y="516396098"/>
              </a:cxn>
              <a:cxn ang="0">
                <a:pos x="454987890" y="318325983"/>
              </a:cxn>
              <a:cxn ang="0">
                <a:pos x="462097581" y="318325983"/>
              </a:cxn>
              <a:cxn ang="0">
                <a:pos x="469207272" y="247587644"/>
              </a:cxn>
              <a:cxn ang="0">
                <a:pos x="234603636" y="0"/>
              </a:cxn>
            </a:cxnLst>
            <a:rect l="0" t="0" r="0" b="0"/>
            <a:pathLst>
              <a:path w="66" h="107">
                <a:moveTo>
                  <a:pt x="47" y="93"/>
                </a:moveTo>
                <a:cubicBezTo>
                  <a:pt x="19" y="93"/>
                  <a:pt x="19" y="93"/>
                  <a:pt x="19" y="93"/>
                </a:cubicBezTo>
                <a:cubicBezTo>
                  <a:pt x="19" y="100"/>
                  <a:pt x="25" y="107"/>
                  <a:pt x="33" y="107"/>
                </a:cubicBezTo>
                <a:cubicBezTo>
                  <a:pt x="41" y="107"/>
                  <a:pt x="47" y="100"/>
                  <a:pt x="47" y="93"/>
                </a:cubicBezTo>
                <a:moveTo>
                  <a:pt x="46" y="80"/>
                </a:moveTo>
                <a:cubicBezTo>
                  <a:pt x="20" y="80"/>
                  <a:pt x="20" y="80"/>
                  <a:pt x="20" y="80"/>
                </a:cubicBezTo>
                <a:cubicBezTo>
                  <a:pt x="17" y="80"/>
                  <a:pt x="14" y="81"/>
                  <a:pt x="14" y="84"/>
                </a:cubicBezTo>
                <a:cubicBezTo>
                  <a:pt x="14" y="86"/>
                  <a:pt x="17" y="88"/>
                  <a:pt x="20" y="88"/>
                </a:cubicBezTo>
                <a:cubicBezTo>
                  <a:pt x="46" y="88"/>
                  <a:pt x="46" y="88"/>
                  <a:pt x="46" y="88"/>
                </a:cubicBezTo>
                <a:cubicBezTo>
                  <a:pt x="49" y="88"/>
                  <a:pt x="52" y="86"/>
                  <a:pt x="52" y="84"/>
                </a:cubicBezTo>
                <a:cubicBezTo>
                  <a:pt x="52" y="81"/>
                  <a:pt x="49" y="80"/>
                  <a:pt x="46" y="80"/>
                </a:cubicBezTo>
                <a:moveTo>
                  <a:pt x="12" y="25"/>
                </a:moveTo>
                <a:cubicBezTo>
                  <a:pt x="11" y="25"/>
                  <a:pt x="11" y="25"/>
                  <a:pt x="11" y="25"/>
                </a:cubicBezTo>
                <a:cubicBezTo>
                  <a:pt x="10" y="24"/>
                  <a:pt x="10" y="23"/>
                  <a:pt x="10" y="22"/>
                </a:cubicBezTo>
                <a:cubicBezTo>
                  <a:pt x="14" y="16"/>
                  <a:pt x="20" y="12"/>
                  <a:pt x="27" y="9"/>
                </a:cubicBezTo>
                <a:cubicBezTo>
                  <a:pt x="27" y="9"/>
                  <a:pt x="27" y="9"/>
                  <a:pt x="27" y="9"/>
                </a:cubicBezTo>
                <a:cubicBezTo>
                  <a:pt x="28" y="9"/>
                  <a:pt x="29" y="10"/>
                  <a:pt x="29" y="11"/>
                </a:cubicBezTo>
                <a:cubicBezTo>
                  <a:pt x="29" y="12"/>
                  <a:pt x="29" y="13"/>
                  <a:pt x="28" y="13"/>
                </a:cubicBezTo>
                <a:cubicBezTo>
                  <a:pt x="22" y="15"/>
                  <a:pt x="17" y="19"/>
                  <a:pt x="13" y="24"/>
                </a:cubicBezTo>
                <a:cubicBezTo>
                  <a:pt x="13" y="25"/>
                  <a:pt x="13" y="25"/>
                  <a:pt x="12" y="25"/>
                </a:cubicBezTo>
                <a:moveTo>
                  <a:pt x="33" y="0"/>
                </a:moveTo>
                <a:cubicBezTo>
                  <a:pt x="15" y="0"/>
                  <a:pt x="0" y="16"/>
                  <a:pt x="0" y="35"/>
                </a:cubicBezTo>
                <a:cubicBezTo>
                  <a:pt x="0" y="38"/>
                  <a:pt x="1" y="41"/>
                  <a:pt x="2" y="45"/>
                </a:cubicBezTo>
                <a:cubicBezTo>
                  <a:pt x="2" y="45"/>
                  <a:pt x="2" y="45"/>
                  <a:pt x="2" y="45"/>
                </a:cubicBezTo>
                <a:cubicBezTo>
                  <a:pt x="13" y="73"/>
                  <a:pt x="13" y="73"/>
                  <a:pt x="13" y="73"/>
                </a:cubicBezTo>
                <a:cubicBezTo>
                  <a:pt x="14" y="74"/>
                  <a:pt x="14" y="75"/>
                  <a:pt x="15" y="75"/>
                </a:cubicBezTo>
                <a:cubicBezTo>
                  <a:pt x="51" y="75"/>
                  <a:pt x="51" y="75"/>
                  <a:pt x="51" y="75"/>
                </a:cubicBezTo>
                <a:cubicBezTo>
                  <a:pt x="52" y="75"/>
                  <a:pt x="53" y="74"/>
                  <a:pt x="53" y="73"/>
                </a:cubicBezTo>
                <a:cubicBezTo>
                  <a:pt x="64" y="45"/>
                  <a:pt x="64" y="45"/>
                  <a:pt x="64" y="45"/>
                </a:cubicBezTo>
                <a:cubicBezTo>
                  <a:pt x="65" y="45"/>
                  <a:pt x="65" y="45"/>
                  <a:pt x="65" y="45"/>
                </a:cubicBezTo>
                <a:cubicBezTo>
                  <a:pt x="65" y="41"/>
                  <a:pt x="66" y="38"/>
                  <a:pt x="66" y="35"/>
                </a:cubicBezTo>
                <a:cubicBezTo>
                  <a:pt x="66" y="16"/>
                  <a:pt x="51" y="0"/>
                  <a:pt x="33" y="0"/>
                </a:cubicBezTo>
              </a:path>
            </a:pathLst>
          </a:custGeom>
          <a:solidFill>
            <a:schemeClr val="bg1"/>
          </a:solidFill>
          <a:ln w="9525">
            <a:noFill/>
          </a:ln>
        </p:spPr>
        <p:txBody>
          <a:bodyPr/>
          <a:lstStyle/>
          <a:p>
            <a:endParaRPr lang="zh-CN" altLang="en-US"/>
          </a:p>
        </p:txBody>
      </p:sp>
      <p:sp>
        <p:nvSpPr>
          <p:cNvPr id="14366" name="Freeform 17"/>
          <p:cNvSpPr>
            <a:spLocks noEditPoints="1"/>
          </p:cNvSpPr>
          <p:nvPr/>
        </p:nvSpPr>
        <p:spPr>
          <a:xfrm>
            <a:off x="4241800" y="3378200"/>
            <a:ext cx="238125" cy="223838"/>
          </a:xfrm>
          <a:custGeom>
            <a:avLst/>
            <a:gdLst/>
            <a:ahLst/>
            <a:cxnLst>
              <a:cxn ang="0">
                <a:pos x="99769751" y="301383427"/>
              </a:cxn>
              <a:cxn ang="0">
                <a:pos x="85516929" y="294208018"/>
              </a:cxn>
              <a:cxn ang="0">
                <a:pos x="99769751" y="279857199"/>
              </a:cxn>
              <a:cxn ang="0">
                <a:pos x="249425533" y="251153242"/>
              </a:cxn>
              <a:cxn ang="0">
                <a:pos x="292183998" y="222449286"/>
              </a:cxn>
              <a:cxn ang="0">
                <a:pos x="356322851" y="86109550"/>
              </a:cxn>
              <a:cxn ang="0">
                <a:pos x="370575673" y="78934141"/>
              </a:cxn>
              <a:cxn ang="0">
                <a:pos x="377703240" y="78934141"/>
              </a:cxn>
              <a:cxn ang="0">
                <a:pos x="377703240" y="100460369"/>
              </a:cxn>
              <a:cxn ang="0">
                <a:pos x="313564387" y="236802424"/>
              </a:cxn>
              <a:cxn ang="0">
                <a:pos x="249425533" y="279857199"/>
              </a:cxn>
              <a:cxn ang="0">
                <a:pos x="99769751" y="301383427"/>
              </a:cxn>
              <a:cxn ang="0">
                <a:pos x="99769751" y="301383427"/>
              </a:cxn>
              <a:cxn ang="0">
                <a:pos x="370575673" y="0"/>
              </a:cxn>
              <a:cxn ang="0">
                <a:pos x="320691953" y="28703956"/>
              </a:cxn>
              <a:cxn ang="0">
                <a:pos x="235172712" y="193747649"/>
              </a:cxn>
              <a:cxn ang="0">
                <a:pos x="49886031" y="222449286"/>
              </a:cxn>
              <a:cxn ang="0">
                <a:pos x="7127566" y="258328652"/>
              </a:cxn>
              <a:cxn ang="0">
                <a:pos x="21380388" y="315736565"/>
              </a:cxn>
              <a:cxn ang="0">
                <a:pos x="156783349" y="444900892"/>
              </a:cxn>
              <a:cxn ang="0">
                <a:pos x="128275394" y="631470812"/>
              </a:cxn>
              <a:cxn ang="0">
                <a:pos x="149655782" y="688878725"/>
              </a:cxn>
              <a:cxn ang="0">
                <a:pos x="178161425" y="696054135"/>
              </a:cxn>
              <a:cxn ang="0">
                <a:pos x="199541814" y="688878725"/>
              </a:cxn>
              <a:cxn ang="0">
                <a:pos x="370575673" y="602769175"/>
              </a:cxn>
              <a:cxn ang="0">
                <a:pos x="534484277" y="688878725"/>
              </a:cxn>
              <a:cxn ang="0">
                <a:pos x="562989921" y="696054135"/>
              </a:cxn>
              <a:cxn ang="0">
                <a:pos x="591497876" y="688878725"/>
              </a:cxn>
              <a:cxn ang="0">
                <a:pos x="612875952" y="631470812"/>
              </a:cxn>
              <a:cxn ang="0">
                <a:pos x="584370309" y="444900892"/>
              </a:cxn>
              <a:cxn ang="0">
                <a:pos x="712645703" y="315736565"/>
              </a:cxn>
              <a:cxn ang="0">
                <a:pos x="726898525" y="258328652"/>
              </a:cxn>
              <a:cxn ang="0">
                <a:pos x="684140060" y="222449286"/>
              </a:cxn>
              <a:cxn ang="0">
                <a:pos x="498853379" y="193747649"/>
              </a:cxn>
              <a:cxn ang="0">
                <a:pos x="413334138" y="28703956"/>
              </a:cxn>
              <a:cxn ang="0">
                <a:pos x="370575673" y="0"/>
              </a:cxn>
            </a:cxnLst>
            <a:rect l="0" t="0" r="0" b="0"/>
            <a:pathLst>
              <a:path w="103" h="97">
                <a:moveTo>
                  <a:pt x="14" y="42"/>
                </a:moveTo>
                <a:cubicBezTo>
                  <a:pt x="13" y="42"/>
                  <a:pt x="12" y="42"/>
                  <a:pt x="12" y="41"/>
                </a:cubicBezTo>
                <a:cubicBezTo>
                  <a:pt x="12" y="40"/>
                  <a:pt x="13" y="39"/>
                  <a:pt x="14" y="39"/>
                </a:cubicBezTo>
                <a:cubicBezTo>
                  <a:pt x="35" y="35"/>
                  <a:pt x="35" y="35"/>
                  <a:pt x="35" y="35"/>
                </a:cubicBezTo>
                <a:cubicBezTo>
                  <a:pt x="37" y="35"/>
                  <a:pt x="40" y="33"/>
                  <a:pt x="41" y="31"/>
                </a:cubicBezTo>
                <a:cubicBezTo>
                  <a:pt x="50" y="12"/>
                  <a:pt x="50" y="12"/>
                  <a:pt x="50" y="12"/>
                </a:cubicBezTo>
                <a:cubicBezTo>
                  <a:pt x="50" y="11"/>
                  <a:pt x="51" y="11"/>
                  <a:pt x="52" y="11"/>
                </a:cubicBezTo>
                <a:cubicBezTo>
                  <a:pt x="52" y="11"/>
                  <a:pt x="52" y="11"/>
                  <a:pt x="53" y="11"/>
                </a:cubicBezTo>
                <a:cubicBezTo>
                  <a:pt x="54" y="12"/>
                  <a:pt x="54" y="13"/>
                  <a:pt x="53" y="14"/>
                </a:cubicBezTo>
                <a:cubicBezTo>
                  <a:pt x="44" y="33"/>
                  <a:pt x="44" y="33"/>
                  <a:pt x="44" y="33"/>
                </a:cubicBezTo>
                <a:cubicBezTo>
                  <a:pt x="42" y="36"/>
                  <a:pt x="39" y="39"/>
                  <a:pt x="35" y="39"/>
                </a:cubicBezTo>
                <a:cubicBezTo>
                  <a:pt x="14" y="42"/>
                  <a:pt x="14" y="42"/>
                  <a:pt x="14" y="42"/>
                </a:cubicBezTo>
                <a:cubicBezTo>
                  <a:pt x="14" y="42"/>
                  <a:pt x="14" y="42"/>
                  <a:pt x="14" y="42"/>
                </a:cubicBezTo>
                <a:moveTo>
                  <a:pt x="52" y="0"/>
                </a:moveTo>
                <a:cubicBezTo>
                  <a:pt x="49" y="0"/>
                  <a:pt x="46" y="1"/>
                  <a:pt x="45" y="4"/>
                </a:cubicBezTo>
                <a:cubicBezTo>
                  <a:pt x="33" y="27"/>
                  <a:pt x="33" y="27"/>
                  <a:pt x="33" y="27"/>
                </a:cubicBezTo>
                <a:cubicBezTo>
                  <a:pt x="7" y="31"/>
                  <a:pt x="7" y="31"/>
                  <a:pt x="7" y="31"/>
                </a:cubicBezTo>
                <a:cubicBezTo>
                  <a:pt x="4" y="32"/>
                  <a:pt x="2" y="34"/>
                  <a:pt x="1" y="36"/>
                </a:cubicBezTo>
                <a:cubicBezTo>
                  <a:pt x="0" y="39"/>
                  <a:pt x="1" y="42"/>
                  <a:pt x="3" y="44"/>
                </a:cubicBezTo>
                <a:cubicBezTo>
                  <a:pt x="22" y="62"/>
                  <a:pt x="22" y="62"/>
                  <a:pt x="22" y="62"/>
                </a:cubicBezTo>
                <a:cubicBezTo>
                  <a:pt x="18" y="88"/>
                  <a:pt x="18" y="88"/>
                  <a:pt x="18" y="88"/>
                </a:cubicBezTo>
                <a:cubicBezTo>
                  <a:pt x="17" y="91"/>
                  <a:pt x="18" y="94"/>
                  <a:pt x="21" y="96"/>
                </a:cubicBezTo>
                <a:cubicBezTo>
                  <a:pt x="22" y="97"/>
                  <a:pt x="23" y="97"/>
                  <a:pt x="25" y="97"/>
                </a:cubicBezTo>
                <a:cubicBezTo>
                  <a:pt x="26" y="97"/>
                  <a:pt x="27" y="97"/>
                  <a:pt x="28" y="96"/>
                </a:cubicBezTo>
                <a:cubicBezTo>
                  <a:pt x="52" y="84"/>
                  <a:pt x="52" y="84"/>
                  <a:pt x="52" y="84"/>
                </a:cubicBezTo>
                <a:cubicBezTo>
                  <a:pt x="75" y="96"/>
                  <a:pt x="75" y="96"/>
                  <a:pt x="75" y="96"/>
                </a:cubicBezTo>
                <a:cubicBezTo>
                  <a:pt x="76" y="97"/>
                  <a:pt x="77" y="97"/>
                  <a:pt x="79" y="97"/>
                </a:cubicBezTo>
                <a:cubicBezTo>
                  <a:pt x="80" y="97"/>
                  <a:pt x="82" y="97"/>
                  <a:pt x="83" y="96"/>
                </a:cubicBezTo>
                <a:cubicBezTo>
                  <a:pt x="85" y="94"/>
                  <a:pt x="86" y="91"/>
                  <a:pt x="86" y="88"/>
                </a:cubicBezTo>
                <a:cubicBezTo>
                  <a:pt x="82" y="62"/>
                  <a:pt x="82" y="62"/>
                  <a:pt x="82" y="62"/>
                </a:cubicBezTo>
                <a:cubicBezTo>
                  <a:pt x="100" y="44"/>
                  <a:pt x="100" y="44"/>
                  <a:pt x="100" y="44"/>
                </a:cubicBezTo>
                <a:cubicBezTo>
                  <a:pt x="103" y="42"/>
                  <a:pt x="103" y="39"/>
                  <a:pt x="102" y="36"/>
                </a:cubicBezTo>
                <a:cubicBezTo>
                  <a:pt x="101" y="34"/>
                  <a:pt x="99" y="32"/>
                  <a:pt x="96" y="31"/>
                </a:cubicBezTo>
                <a:cubicBezTo>
                  <a:pt x="70" y="27"/>
                  <a:pt x="70" y="27"/>
                  <a:pt x="70" y="27"/>
                </a:cubicBezTo>
                <a:cubicBezTo>
                  <a:pt x="58" y="4"/>
                  <a:pt x="58" y="4"/>
                  <a:pt x="58" y="4"/>
                </a:cubicBezTo>
                <a:cubicBezTo>
                  <a:pt x="57" y="1"/>
                  <a:pt x="55" y="0"/>
                  <a:pt x="52" y="0"/>
                </a:cubicBezTo>
              </a:path>
            </a:pathLst>
          </a:custGeom>
          <a:solidFill>
            <a:schemeClr val="bg1"/>
          </a:solidFill>
          <a:ln w="9525">
            <a:noFill/>
          </a:ln>
        </p:spPr>
        <p:txBody>
          <a:bodyPr/>
          <a:lstStyle/>
          <a:p>
            <a:endParaRPr lang="zh-CN" altLang="en-US"/>
          </a:p>
        </p:txBody>
      </p:sp>
      <p:sp>
        <p:nvSpPr>
          <p:cNvPr id="14367" name="Freeform 18"/>
          <p:cNvSpPr>
            <a:spLocks noEditPoints="1"/>
          </p:cNvSpPr>
          <p:nvPr/>
        </p:nvSpPr>
        <p:spPr>
          <a:xfrm>
            <a:off x="5662613" y="4906963"/>
            <a:ext cx="198437" cy="233362"/>
          </a:xfrm>
          <a:custGeom>
            <a:avLst/>
            <a:gdLst/>
            <a:ahLst/>
            <a:cxnLst>
              <a:cxn ang="0">
                <a:pos x="491781218" y="267731095"/>
              </a:cxn>
              <a:cxn ang="0">
                <a:pos x="484653250" y="295913558"/>
              </a:cxn>
              <a:cxn ang="0">
                <a:pos x="327854145" y="310004789"/>
              </a:cxn>
              <a:cxn ang="0">
                <a:pos x="349235736" y="408641109"/>
              </a:cxn>
              <a:cxn ang="0">
                <a:pos x="484653250" y="422732341"/>
              </a:cxn>
              <a:cxn ang="0">
                <a:pos x="506037154" y="436823572"/>
              </a:cxn>
              <a:cxn ang="0">
                <a:pos x="605817141" y="359321800"/>
              </a:cxn>
              <a:cxn ang="0">
                <a:pos x="605817141" y="338187252"/>
              </a:cxn>
              <a:cxn ang="0">
                <a:pos x="506037154" y="267731095"/>
              </a:cxn>
              <a:cxn ang="0">
                <a:pos x="427636445" y="84547387"/>
              </a:cxn>
              <a:cxn ang="0">
                <a:pos x="327854145" y="162046861"/>
              </a:cxn>
              <a:cxn ang="0">
                <a:pos x="427636445" y="246594248"/>
              </a:cxn>
              <a:cxn ang="0">
                <a:pos x="449018036" y="246594248"/>
              </a:cxn>
              <a:cxn ang="0">
                <a:pos x="456146004" y="218411786"/>
              </a:cxn>
              <a:cxn ang="0">
                <a:pos x="612945109" y="204320554"/>
              </a:cxn>
              <a:cxn ang="0">
                <a:pos x="591563518" y="105684234"/>
              </a:cxn>
              <a:cxn ang="0">
                <a:pos x="456146004" y="91593003"/>
              </a:cxn>
              <a:cxn ang="0">
                <a:pos x="441890068" y="77501772"/>
              </a:cxn>
              <a:cxn ang="0">
                <a:pos x="71272740" y="211366170"/>
              </a:cxn>
              <a:cxn ang="0">
                <a:pos x="135417514" y="70456156"/>
              </a:cxn>
              <a:cxn ang="0">
                <a:pos x="142545481" y="91593003"/>
              </a:cxn>
              <a:cxn ang="0">
                <a:pos x="92654331" y="211366170"/>
              </a:cxn>
              <a:cxn ang="0">
                <a:pos x="78400708" y="225457401"/>
              </a:cxn>
              <a:cxn ang="0">
                <a:pos x="163927072" y="0"/>
              </a:cxn>
              <a:cxn ang="0">
                <a:pos x="235199813" y="605916049"/>
              </a:cxn>
              <a:cxn ang="0">
                <a:pos x="427636445" y="711600283"/>
              </a:cxn>
              <a:cxn ang="0">
                <a:pos x="570181927" y="662280974"/>
              </a:cxn>
              <a:cxn ang="0">
                <a:pos x="434764413" y="514325344"/>
              </a:cxn>
              <a:cxn ang="0">
                <a:pos x="420508477" y="507279728"/>
              </a:cxn>
              <a:cxn ang="0">
                <a:pos x="363491672" y="521370960"/>
              </a:cxn>
              <a:cxn ang="0">
                <a:pos x="292218931" y="486142881"/>
              </a:cxn>
              <a:cxn ang="0">
                <a:pos x="235199813" y="204320554"/>
              </a:cxn>
              <a:cxn ang="0">
                <a:pos x="192436631" y="14091231"/>
              </a:cxn>
              <a:cxn ang="0">
                <a:pos x="178180696" y="0"/>
              </a:cxn>
            </a:cxnLst>
            <a:rect l="0" t="0" r="0" b="0"/>
            <a:pathLst>
              <a:path w="86" h="101">
                <a:moveTo>
                  <a:pt x="71" y="38"/>
                </a:moveTo>
                <a:cubicBezTo>
                  <a:pt x="70" y="38"/>
                  <a:pt x="70" y="38"/>
                  <a:pt x="69" y="38"/>
                </a:cubicBezTo>
                <a:cubicBezTo>
                  <a:pt x="69" y="38"/>
                  <a:pt x="68" y="39"/>
                  <a:pt x="68" y="40"/>
                </a:cubicBezTo>
                <a:cubicBezTo>
                  <a:pt x="68" y="42"/>
                  <a:pt x="68" y="42"/>
                  <a:pt x="68" y="42"/>
                </a:cubicBezTo>
                <a:cubicBezTo>
                  <a:pt x="49" y="42"/>
                  <a:pt x="49" y="42"/>
                  <a:pt x="49" y="42"/>
                </a:cubicBezTo>
                <a:cubicBezTo>
                  <a:pt x="47" y="42"/>
                  <a:pt x="46" y="43"/>
                  <a:pt x="46" y="44"/>
                </a:cubicBezTo>
                <a:cubicBezTo>
                  <a:pt x="46" y="56"/>
                  <a:pt x="46" y="56"/>
                  <a:pt x="46" y="56"/>
                </a:cubicBezTo>
                <a:cubicBezTo>
                  <a:pt x="46" y="57"/>
                  <a:pt x="47" y="58"/>
                  <a:pt x="49" y="58"/>
                </a:cubicBezTo>
                <a:cubicBezTo>
                  <a:pt x="68" y="58"/>
                  <a:pt x="68" y="58"/>
                  <a:pt x="68" y="58"/>
                </a:cubicBezTo>
                <a:cubicBezTo>
                  <a:pt x="68" y="60"/>
                  <a:pt x="68" y="60"/>
                  <a:pt x="68" y="60"/>
                </a:cubicBezTo>
                <a:cubicBezTo>
                  <a:pt x="68" y="60"/>
                  <a:pt x="69" y="61"/>
                  <a:pt x="69" y="61"/>
                </a:cubicBezTo>
                <a:cubicBezTo>
                  <a:pt x="70" y="62"/>
                  <a:pt x="70" y="62"/>
                  <a:pt x="71" y="62"/>
                </a:cubicBezTo>
                <a:cubicBezTo>
                  <a:pt x="71" y="62"/>
                  <a:pt x="71" y="62"/>
                  <a:pt x="72" y="61"/>
                </a:cubicBezTo>
                <a:cubicBezTo>
                  <a:pt x="85" y="51"/>
                  <a:pt x="85" y="51"/>
                  <a:pt x="85" y="51"/>
                </a:cubicBezTo>
                <a:cubicBezTo>
                  <a:pt x="85" y="51"/>
                  <a:pt x="86" y="50"/>
                  <a:pt x="86" y="50"/>
                </a:cubicBezTo>
                <a:cubicBezTo>
                  <a:pt x="86" y="49"/>
                  <a:pt x="85" y="48"/>
                  <a:pt x="85" y="48"/>
                </a:cubicBezTo>
                <a:cubicBezTo>
                  <a:pt x="72" y="38"/>
                  <a:pt x="72" y="38"/>
                  <a:pt x="72" y="38"/>
                </a:cubicBezTo>
                <a:cubicBezTo>
                  <a:pt x="71" y="38"/>
                  <a:pt x="71" y="38"/>
                  <a:pt x="71" y="38"/>
                </a:cubicBezTo>
                <a:moveTo>
                  <a:pt x="62" y="11"/>
                </a:moveTo>
                <a:cubicBezTo>
                  <a:pt x="61" y="11"/>
                  <a:pt x="61" y="11"/>
                  <a:pt x="60" y="12"/>
                </a:cubicBezTo>
                <a:cubicBezTo>
                  <a:pt x="47" y="22"/>
                  <a:pt x="47" y="22"/>
                  <a:pt x="47" y="22"/>
                </a:cubicBezTo>
                <a:cubicBezTo>
                  <a:pt x="47" y="22"/>
                  <a:pt x="46" y="23"/>
                  <a:pt x="46" y="23"/>
                </a:cubicBezTo>
                <a:cubicBezTo>
                  <a:pt x="46" y="24"/>
                  <a:pt x="47" y="25"/>
                  <a:pt x="47" y="25"/>
                </a:cubicBezTo>
                <a:cubicBezTo>
                  <a:pt x="60" y="35"/>
                  <a:pt x="60" y="35"/>
                  <a:pt x="60" y="35"/>
                </a:cubicBezTo>
                <a:cubicBezTo>
                  <a:pt x="61" y="35"/>
                  <a:pt x="61" y="35"/>
                  <a:pt x="62" y="35"/>
                </a:cubicBezTo>
                <a:cubicBezTo>
                  <a:pt x="62" y="35"/>
                  <a:pt x="62" y="35"/>
                  <a:pt x="63" y="35"/>
                </a:cubicBezTo>
                <a:cubicBezTo>
                  <a:pt x="63" y="35"/>
                  <a:pt x="64" y="34"/>
                  <a:pt x="64" y="33"/>
                </a:cubicBezTo>
                <a:cubicBezTo>
                  <a:pt x="64" y="31"/>
                  <a:pt x="64" y="31"/>
                  <a:pt x="64" y="31"/>
                </a:cubicBezTo>
                <a:cubicBezTo>
                  <a:pt x="83" y="31"/>
                  <a:pt x="83" y="31"/>
                  <a:pt x="83" y="31"/>
                </a:cubicBezTo>
                <a:cubicBezTo>
                  <a:pt x="85" y="31"/>
                  <a:pt x="86" y="30"/>
                  <a:pt x="86" y="29"/>
                </a:cubicBezTo>
                <a:cubicBezTo>
                  <a:pt x="86" y="17"/>
                  <a:pt x="86" y="17"/>
                  <a:pt x="86" y="17"/>
                </a:cubicBezTo>
                <a:cubicBezTo>
                  <a:pt x="86" y="16"/>
                  <a:pt x="85" y="15"/>
                  <a:pt x="83" y="15"/>
                </a:cubicBezTo>
                <a:cubicBezTo>
                  <a:pt x="64" y="15"/>
                  <a:pt x="64" y="15"/>
                  <a:pt x="64" y="15"/>
                </a:cubicBezTo>
                <a:cubicBezTo>
                  <a:pt x="64" y="13"/>
                  <a:pt x="64" y="13"/>
                  <a:pt x="64" y="13"/>
                </a:cubicBezTo>
                <a:cubicBezTo>
                  <a:pt x="64" y="13"/>
                  <a:pt x="63" y="12"/>
                  <a:pt x="63" y="12"/>
                </a:cubicBezTo>
                <a:cubicBezTo>
                  <a:pt x="62" y="11"/>
                  <a:pt x="62" y="11"/>
                  <a:pt x="62" y="11"/>
                </a:cubicBezTo>
                <a:moveTo>
                  <a:pt x="11" y="32"/>
                </a:moveTo>
                <a:cubicBezTo>
                  <a:pt x="10" y="32"/>
                  <a:pt x="10" y="31"/>
                  <a:pt x="10" y="30"/>
                </a:cubicBezTo>
                <a:cubicBezTo>
                  <a:pt x="10" y="23"/>
                  <a:pt x="13" y="16"/>
                  <a:pt x="18" y="11"/>
                </a:cubicBezTo>
                <a:cubicBezTo>
                  <a:pt x="18" y="10"/>
                  <a:pt x="18" y="10"/>
                  <a:pt x="19" y="10"/>
                </a:cubicBezTo>
                <a:cubicBezTo>
                  <a:pt x="19" y="10"/>
                  <a:pt x="20" y="10"/>
                  <a:pt x="20" y="10"/>
                </a:cubicBezTo>
                <a:cubicBezTo>
                  <a:pt x="21" y="11"/>
                  <a:pt x="21" y="12"/>
                  <a:pt x="20" y="13"/>
                </a:cubicBezTo>
                <a:cubicBezTo>
                  <a:pt x="16" y="18"/>
                  <a:pt x="13" y="24"/>
                  <a:pt x="13" y="30"/>
                </a:cubicBezTo>
                <a:cubicBezTo>
                  <a:pt x="13" y="30"/>
                  <a:pt x="13" y="30"/>
                  <a:pt x="13" y="30"/>
                </a:cubicBezTo>
                <a:cubicBezTo>
                  <a:pt x="13" y="31"/>
                  <a:pt x="12" y="32"/>
                  <a:pt x="11" y="32"/>
                </a:cubicBezTo>
                <a:cubicBezTo>
                  <a:pt x="11" y="32"/>
                  <a:pt x="11" y="32"/>
                  <a:pt x="11" y="32"/>
                </a:cubicBezTo>
                <a:moveTo>
                  <a:pt x="24" y="0"/>
                </a:moveTo>
                <a:cubicBezTo>
                  <a:pt x="24" y="0"/>
                  <a:pt x="23" y="0"/>
                  <a:pt x="23" y="0"/>
                </a:cubicBezTo>
                <a:cubicBezTo>
                  <a:pt x="6" y="10"/>
                  <a:pt x="0" y="29"/>
                  <a:pt x="9" y="44"/>
                </a:cubicBezTo>
                <a:cubicBezTo>
                  <a:pt x="33" y="86"/>
                  <a:pt x="33" y="86"/>
                  <a:pt x="33" y="86"/>
                </a:cubicBezTo>
                <a:cubicBezTo>
                  <a:pt x="37" y="93"/>
                  <a:pt x="44" y="98"/>
                  <a:pt x="51" y="100"/>
                </a:cubicBezTo>
                <a:cubicBezTo>
                  <a:pt x="54" y="100"/>
                  <a:pt x="57" y="101"/>
                  <a:pt x="60" y="101"/>
                </a:cubicBezTo>
                <a:cubicBezTo>
                  <a:pt x="66" y="101"/>
                  <a:pt x="73" y="99"/>
                  <a:pt x="79" y="96"/>
                </a:cubicBezTo>
                <a:cubicBezTo>
                  <a:pt x="79" y="95"/>
                  <a:pt x="80" y="95"/>
                  <a:pt x="80" y="94"/>
                </a:cubicBezTo>
                <a:cubicBezTo>
                  <a:pt x="80" y="93"/>
                  <a:pt x="80" y="92"/>
                  <a:pt x="79" y="91"/>
                </a:cubicBezTo>
                <a:cubicBezTo>
                  <a:pt x="61" y="73"/>
                  <a:pt x="61" y="73"/>
                  <a:pt x="61" y="73"/>
                </a:cubicBezTo>
                <a:cubicBezTo>
                  <a:pt x="61" y="73"/>
                  <a:pt x="61" y="72"/>
                  <a:pt x="60" y="72"/>
                </a:cubicBezTo>
                <a:cubicBezTo>
                  <a:pt x="60" y="72"/>
                  <a:pt x="60" y="72"/>
                  <a:pt x="59" y="72"/>
                </a:cubicBezTo>
                <a:cubicBezTo>
                  <a:pt x="59" y="72"/>
                  <a:pt x="59" y="72"/>
                  <a:pt x="59" y="72"/>
                </a:cubicBezTo>
                <a:cubicBezTo>
                  <a:pt x="56" y="73"/>
                  <a:pt x="53" y="74"/>
                  <a:pt x="51" y="74"/>
                </a:cubicBezTo>
                <a:cubicBezTo>
                  <a:pt x="50" y="74"/>
                  <a:pt x="48" y="73"/>
                  <a:pt x="47" y="73"/>
                </a:cubicBezTo>
                <a:cubicBezTo>
                  <a:pt x="45" y="73"/>
                  <a:pt x="42" y="71"/>
                  <a:pt x="41" y="69"/>
                </a:cubicBezTo>
                <a:cubicBezTo>
                  <a:pt x="28" y="46"/>
                  <a:pt x="28" y="46"/>
                  <a:pt x="28" y="46"/>
                </a:cubicBezTo>
                <a:cubicBezTo>
                  <a:pt x="25" y="42"/>
                  <a:pt x="27" y="35"/>
                  <a:pt x="33" y="29"/>
                </a:cubicBezTo>
                <a:cubicBezTo>
                  <a:pt x="34" y="28"/>
                  <a:pt x="34" y="27"/>
                  <a:pt x="34" y="26"/>
                </a:cubicBezTo>
                <a:cubicBezTo>
                  <a:pt x="27" y="2"/>
                  <a:pt x="27" y="2"/>
                  <a:pt x="27" y="2"/>
                </a:cubicBezTo>
                <a:cubicBezTo>
                  <a:pt x="26" y="1"/>
                  <a:pt x="26" y="0"/>
                  <a:pt x="25" y="0"/>
                </a:cubicBezTo>
                <a:cubicBezTo>
                  <a:pt x="25" y="0"/>
                  <a:pt x="25" y="0"/>
                  <a:pt x="25" y="0"/>
                </a:cubicBezTo>
                <a:cubicBezTo>
                  <a:pt x="25" y="0"/>
                  <a:pt x="24" y="0"/>
                  <a:pt x="24" y="0"/>
                </a:cubicBezTo>
              </a:path>
            </a:pathLst>
          </a:custGeom>
          <a:solidFill>
            <a:schemeClr val="bg1"/>
          </a:solidFill>
          <a:ln w="9525">
            <a:noFill/>
          </a:ln>
        </p:spPr>
        <p:txBody>
          <a:bodyPr/>
          <a:lstStyle/>
          <a:p>
            <a:endParaRPr lang="zh-CN" altLang="en-US"/>
          </a:p>
        </p:txBody>
      </p:sp>
      <p:sp>
        <p:nvSpPr>
          <p:cNvPr id="14368" name="Freeform 62"/>
          <p:cNvSpPr>
            <a:spLocks noEditPoints="1"/>
          </p:cNvSpPr>
          <p:nvPr/>
        </p:nvSpPr>
        <p:spPr>
          <a:xfrm>
            <a:off x="7072313" y="3411538"/>
            <a:ext cx="184150" cy="190500"/>
          </a:xfrm>
          <a:custGeom>
            <a:avLst/>
            <a:gdLst/>
            <a:ahLst/>
            <a:cxnLst>
              <a:cxn ang="0">
                <a:pos x="49666211" y="490722031"/>
              </a:cxn>
              <a:cxn ang="0">
                <a:pos x="35476853" y="483608678"/>
              </a:cxn>
              <a:cxn ang="0">
                <a:pos x="35476853" y="391155878"/>
              </a:cxn>
              <a:cxn ang="0">
                <a:pos x="42572686" y="369818129"/>
              </a:cxn>
              <a:cxn ang="0">
                <a:pos x="70953707" y="362707086"/>
              </a:cxn>
              <a:cxn ang="0">
                <a:pos x="85143065" y="376931482"/>
              </a:cxn>
              <a:cxn ang="0">
                <a:pos x="70953707" y="384042525"/>
              </a:cxn>
              <a:cxn ang="0">
                <a:pos x="63857875" y="391155878"/>
              </a:cxn>
              <a:cxn ang="0">
                <a:pos x="63857875" y="391155878"/>
              </a:cxn>
              <a:cxn ang="0">
                <a:pos x="63857875" y="483608678"/>
              </a:cxn>
              <a:cxn ang="0">
                <a:pos x="49666211" y="490722031"/>
              </a:cxn>
              <a:cxn ang="0">
                <a:pos x="85143065" y="320036207"/>
              </a:cxn>
              <a:cxn ang="0">
                <a:pos x="0" y="405377964"/>
              </a:cxn>
              <a:cxn ang="0">
                <a:pos x="0" y="512057470"/>
              </a:cxn>
              <a:cxn ang="0">
                <a:pos x="85143065" y="590288184"/>
              </a:cxn>
              <a:cxn ang="0">
                <a:pos x="170288437" y="512057470"/>
              </a:cxn>
              <a:cxn ang="0">
                <a:pos x="170288437" y="405377964"/>
              </a:cxn>
              <a:cxn ang="0">
                <a:pos x="85143065" y="320036207"/>
              </a:cxn>
              <a:cxn ang="0">
                <a:pos x="248335670" y="369818129"/>
              </a:cxn>
              <a:cxn ang="0">
                <a:pos x="234146313" y="355596043"/>
              </a:cxn>
              <a:cxn ang="0">
                <a:pos x="234146313" y="227581098"/>
              </a:cxn>
              <a:cxn ang="0">
                <a:pos x="248335670" y="206245658"/>
              </a:cxn>
              <a:cxn ang="0">
                <a:pos x="269620860" y="192021262"/>
              </a:cxn>
              <a:cxn ang="0">
                <a:pos x="283812524" y="206245658"/>
              </a:cxn>
              <a:cxn ang="0">
                <a:pos x="269620860" y="220470054"/>
              </a:cxn>
              <a:cxn ang="0">
                <a:pos x="269620860" y="220470054"/>
              </a:cxn>
              <a:cxn ang="0">
                <a:pos x="262527334" y="220470054"/>
              </a:cxn>
              <a:cxn ang="0">
                <a:pos x="262527334" y="227581098"/>
              </a:cxn>
              <a:cxn ang="0">
                <a:pos x="262527334" y="355596043"/>
              </a:cxn>
              <a:cxn ang="0">
                <a:pos x="248335670" y="369818129"/>
              </a:cxn>
              <a:cxn ang="0">
                <a:pos x="283812524" y="149350384"/>
              </a:cxn>
              <a:cxn ang="0">
                <a:pos x="198669459" y="234692141"/>
              </a:cxn>
              <a:cxn ang="0">
                <a:pos x="198669459" y="512057470"/>
              </a:cxn>
              <a:cxn ang="0">
                <a:pos x="283812524" y="590288184"/>
              </a:cxn>
              <a:cxn ang="0">
                <a:pos x="361862064" y="512057470"/>
              </a:cxn>
              <a:cxn ang="0">
                <a:pos x="361862064" y="234692141"/>
              </a:cxn>
              <a:cxn ang="0">
                <a:pos x="283812524" y="149350384"/>
              </a:cxn>
              <a:cxn ang="0">
                <a:pos x="454100961" y="263140933"/>
              </a:cxn>
              <a:cxn ang="0">
                <a:pos x="447005129" y="248916537"/>
              </a:cxn>
              <a:cxn ang="0">
                <a:pos x="447005129" y="85341757"/>
              </a:cxn>
              <a:cxn ang="0">
                <a:pos x="454100961" y="56895274"/>
              </a:cxn>
              <a:cxn ang="0">
                <a:pos x="475386151" y="42670878"/>
              </a:cxn>
              <a:cxn ang="0">
                <a:pos x="489575508" y="56895274"/>
              </a:cxn>
              <a:cxn ang="0">
                <a:pos x="475386151" y="71119670"/>
              </a:cxn>
              <a:cxn ang="0">
                <a:pos x="475386151" y="71119670"/>
              </a:cxn>
              <a:cxn ang="0">
                <a:pos x="468290319" y="85341757"/>
              </a:cxn>
              <a:cxn ang="0">
                <a:pos x="468290319" y="248916537"/>
              </a:cxn>
              <a:cxn ang="0">
                <a:pos x="454100961" y="263140933"/>
              </a:cxn>
              <a:cxn ang="0">
                <a:pos x="489575508" y="0"/>
              </a:cxn>
              <a:cxn ang="0">
                <a:pos x="404432443" y="85341757"/>
              </a:cxn>
              <a:cxn ang="0">
                <a:pos x="404432443" y="512057470"/>
              </a:cxn>
              <a:cxn ang="0">
                <a:pos x="489575508" y="590288184"/>
              </a:cxn>
              <a:cxn ang="0">
                <a:pos x="567625048" y="512057470"/>
              </a:cxn>
              <a:cxn ang="0">
                <a:pos x="567625048" y="85341757"/>
              </a:cxn>
              <a:cxn ang="0">
                <a:pos x="489575508" y="0"/>
              </a:cxn>
            </a:cxnLst>
            <a:rect l="0" t="0" r="0" b="0"/>
            <a:pathLst>
              <a:path w="80" h="83">
                <a:moveTo>
                  <a:pt x="7" y="69"/>
                </a:moveTo>
                <a:cubicBezTo>
                  <a:pt x="6" y="69"/>
                  <a:pt x="5" y="69"/>
                  <a:pt x="5" y="68"/>
                </a:cubicBezTo>
                <a:cubicBezTo>
                  <a:pt x="5" y="55"/>
                  <a:pt x="5" y="55"/>
                  <a:pt x="5" y="55"/>
                </a:cubicBezTo>
                <a:cubicBezTo>
                  <a:pt x="5" y="54"/>
                  <a:pt x="6" y="53"/>
                  <a:pt x="6" y="52"/>
                </a:cubicBezTo>
                <a:cubicBezTo>
                  <a:pt x="7" y="52"/>
                  <a:pt x="8" y="51"/>
                  <a:pt x="10" y="51"/>
                </a:cubicBezTo>
                <a:cubicBezTo>
                  <a:pt x="11" y="51"/>
                  <a:pt x="12" y="52"/>
                  <a:pt x="12" y="53"/>
                </a:cubicBezTo>
                <a:cubicBezTo>
                  <a:pt x="12" y="54"/>
                  <a:pt x="11" y="54"/>
                  <a:pt x="10" y="54"/>
                </a:cubicBezTo>
                <a:cubicBezTo>
                  <a:pt x="9" y="54"/>
                  <a:pt x="9" y="55"/>
                  <a:pt x="9" y="55"/>
                </a:cubicBezTo>
                <a:cubicBezTo>
                  <a:pt x="9" y="55"/>
                  <a:pt x="9" y="55"/>
                  <a:pt x="9" y="55"/>
                </a:cubicBezTo>
                <a:cubicBezTo>
                  <a:pt x="9" y="68"/>
                  <a:pt x="9" y="68"/>
                  <a:pt x="9" y="68"/>
                </a:cubicBezTo>
                <a:cubicBezTo>
                  <a:pt x="9" y="69"/>
                  <a:pt x="8" y="69"/>
                  <a:pt x="7" y="69"/>
                </a:cubicBezTo>
                <a:moveTo>
                  <a:pt x="12" y="45"/>
                </a:moveTo>
                <a:cubicBezTo>
                  <a:pt x="6" y="45"/>
                  <a:pt x="0" y="50"/>
                  <a:pt x="0" y="57"/>
                </a:cubicBezTo>
                <a:cubicBezTo>
                  <a:pt x="0" y="72"/>
                  <a:pt x="0" y="72"/>
                  <a:pt x="0" y="72"/>
                </a:cubicBezTo>
                <a:cubicBezTo>
                  <a:pt x="0" y="78"/>
                  <a:pt x="6" y="83"/>
                  <a:pt x="12" y="83"/>
                </a:cubicBezTo>
                <a:cubicBezTo>
                  <a:pt x="18" y="83"/>
                  <a:pt x="24" y="78"/>
                  <a:pt x="24" y="72"/>
                </a:cubicBezTo>
                <a:cubicBezTo>
                  <a:pt x="24" y="57"/>
                  <a:pt x="24" y="57"/>
                  <a:pt x="24" y="57"/>
                </a:cubicBezTo>
                <a:cubicBezTo>
                  <a:pt x="24" y="50"/>
                  <a:pt x="18" y="45"/>
                  <a:pt x="12" y="45"/>
                </a:cubicBezTo>
                <a:moveTo>
                  <a:pt x="35" y="52"/>
                </a:moveTo>
                <a:cubicBezTo>
                  <a:pt x="34" y="52"/>
                  <a:pt x="33" y="51"/>
                  <a:pt x="33" y="50"/>
                </a:cubicBezTo>
                <a:cubicBezTo>
                  <a:pt x="33" y="32"/>
                  <a:pt x="33" y="32"/>
                  <a:pt x="33" y="32"/>
                </a:cubicBezTo>
                <a:cubicBezTo>
                  <a:pt x="33" y="30"/>
                  <a:pt x="34" y="29"/>
                  <a:pt x="35" y="29"/>
                </a:cubicBezTo>
                <a:cubicBezTo>
                  <a:pt x="35" y="28"/>
                  <a:pt x="36" y="27"/>
                  <a:pt x="38" y="27"/>
                </a:cubicBezTo>
                <a:cubicBezTo>
                  <a:pt x="39" y="27"/>
                  <a:pt x="40" y="28"/>
                  <a:pt x="40" y="29"/>
                </a:cubicBezTo>
                <a:cubicBezTo>
                  <a:pt x="40" y="30"/>
                  <a:pt x="39" y="31"/>
                  <a:pt x="38" y="31"/>
                </a:cubicBezTo>
                <a:cubicBezTo>
                  <a:pt x="38" y="31"/>
                  <a:pt x="38" y="31"/>
                  <a:pt x="38" y="31"/>
                </a:cubicBezTo>
                <a:cubicBezTo>
                  <a:pt x="38" y="31"/>
                  <a:pt x="37" y="31"/>
                  <a:pt x="37" y="31"/>
                </a:cubicBezTo>
                <a:cubicBezTo>
                  <a:pt x="37" y="31"/>
                  <a:pt x="37" y="32"/>
                  <a:pt x="37" y="32"/>
                </a:cubicBezTo>
                <a:cubicBezTo>
                  <a:pt x="37" y="50"/>
                  <a:pt x="37" y="50"/>
                  <a:pt x="37" y="50"/>
                </a:cubicBezTo>
                <a:cubicBezTo>
                  <a:pt x="37" y="51"/>
                  <a:pt x="36" y="52"/>
                  <a:pt x="35" y="52"/>
                </a:cubicBezTo>
                <a:moveTo>
                  <a:pt x="40" y="21"/>
                </a:moveTo>
                <a:cubicBezTo>
                  <a:pt x="33" y="21"/>
                  <a:pt x="28" y="27"/>
                  <a:pt x="28" y="33"/>
                </a:cubicBezTo>
                <a:cubicBezTo>
                  <a:pt x="28" y="72"/>
                  <a:pt x="28" y="72"/>
                  <a:pt x="28" y="72"/>
                </a:cubicBezTo>
                <a:cubicBezTo>
                  <a:pt x="28" y="78"/>
                  <a:pt x="33" y="83"/>
                  <a:pt x="40" y="83"/>
                </a:cubicBezTo>
                <a:cubicBezTo>
                  <a:pt x="46" y="83"/>
                  <a:pt x="51" y="78"/>
                  <a:pt x="51" y="72"/>
                </a:cubicBezTo>
                <a:cubicBezTo>
                  <a:pt x="51" y="33"/>
                  <a:pt x="51" y="33"/>
                  <a:pt x="51" y="33"/>
                </a:cubicBezTo>
                <a:cubicBezTo>
                  <a:pt x="51" y="27"/>
                  <a:pt x="46" y="21"/>
                  <a:pt x="40" y="21"/>
                </a:cubicBezTo>
                <a:moveTo>
                  <a:pt x="64" y="37"/>
                </a:moveTo>
                <a:cubicBezTo>
                  <a:pt x="63" y="37"/>
                  <a:pt x="63" y="36"/>
                  <a:pt x="63" y="35"/>
                </a:cubicBezTo>
                <a:cubicBezTo>
                  <a:pt x="63" y="12"/>
                  <a:pt x="63" y="12"/>
                  <a:pt x="63" y="12"/>
                </a:cubicBezTo>
                <a:cubicBezTo>
                  <a:pt x="62" y="10"/>
                  <a:pt x="63" y="8"/>
                  <a:pt x="64" y="8"/>
                </a:cubicBezTo>
                <a:cubicBezTo>
                  <a:pt x="64" y="7"/>
                  <a:pt x="66" y="6"/>
                  <a:pt x="67" y="6"/>
                </a:cubicBezTo>
                <a:cubicBezTo>
                  <a:pt x="68" y="6"/>
                  <a:pt x="69" y="7"/>
                  <a:pt x="69" y="8"/>
                </a:cubicBezTo>
                <a:cubicBezTo>
                  <a:pt x="69" y="9"/>
                  <a:pt x="68" y="10"/>
                  <a:pt x="67" y="10"/>
                </a:cubicBezTo>
                <a:cubicBezTo>
                  <a:pt x="67" y="10"/>
                  <a:pt x="67" y="10"/>
                  <a:pt x="67" y="10"/>
                </a:cubicBezTo>
                <a:cubicBezTo>
                  <a:pt x="67" y="10"/>
                  <a:pt x="66" y="10"/>
                  <a:pt x="66" y="12"/>
                </a:cubicBezTo>
                <a:cubicBezTo>
                  <a:pt x="66" y="35"/>
                  <a:pt x="66" y="35"/>
                  <a:pt x="66" y="35"/>
                </a:cubicBezTo>
                <a:cubicBezTo>
                  <a:pt x="66" y="36"/>
                  <a:pt x="65" y="37"/>
                  <a:pt x="64" y="37"/>
                </a:cubicBezTo>
                <a:moveTo>
                  <a:pt x="69" y="0"/>
                </a:moveTo>
                <a:cubicBezTo>
                  <a:pt x="62" y="0"/>
                  <a:pt x="57" y="5"/>
                  <a:pt x="57" y="12"/>
                </a:cubicBezTo>
                <a:cubicBezTo>
                  <a:pt x="57" y="72"/>
                  <a:pt x="57" y="72"/>
                  <a:pt x="57" y="72"/>
                </a:cubicBezTo>
                <a:cubicBezTo>
                  <a:pt x="57" y="78"/>
                  <a:pt x="62" y="83"/>
                  <a:pt x="69" y="83"/>
                </a:cubicBezTo>
                <a:cubicBezTo>
                  <a:pt x="75" y="83"/>
                  <a:pt x="80" y="78"/>
                  <a:pt x="80" y="72"/>
                </a:cubicBezTo>
                <a:cubicBezTo>
                  <a:pt x="80" y="12"/>
                  <a:pt x="80" y="12"/>
                  <a:pt x="80" y="12"/>
                </a:cubicBezTo>
                <a:cubicBezTo>
                  <a:pt x="80" y="5"/>
                  <a:pt x="75" y="0"/>
                  <a:pt x="69" y="0"/>
                </a:cubicBezTo>
              </a:path>
            </a:pathLst>
          </a:custGeom>
          <a:solidFill>
            <a:schemeClr val="bg1"/>
          </a:solidFill>
          <a:ln w="9525">
            <a:noFill/>
          </a:ln>
        </p:spPr>
        <p:txBody>
          <a:bodyPr/>
          <a:lstStyle/>
          <a:p>
            <a:endParaRPr lang="zh-CN" altLang="en-US"/>
          </a:p>
        </p:txBody>
      </p:sp>
      <p:sp>
        <p:nvSpPr>
          <p:cNvPr id="14369" name="Freeform 68"/>
          <p:cNvSpPr>
            <a:spLocks noEditPoints="1"/>
          </p:cNvSpPr>
          <p:nvPr/>
        </p:nvSpPr>
        <p:spPr>
          <a:xfrm>
            <a:off x="8485188" y="1847850"/>
            <a:ext cx="222250" cy="215900"/>
          </a:xfrm>
          <a:custGeom>
            <a:avLst/>
            <a:gdLst/>
            <a:ahLst/>
            <a:cxnLst>
              <a:cxn ang="0">
                <a:pos x="219954251" y="451047554"/>
              </a:cxn>
              <a:cxn ang="0">
                <a:pos x="198669100" y="436729283"/>
              </a:cxn>
              <a:cxn ang="0">
                <a:pos x="184477461" y="415250718"/>
              </a:cxn>
              <a:cxn ang="0">
                <a:pos x="219954251" y="379453881"/>
              </a:cxn>
              <a:cxn ang="0">
                <a:pos x="305099469" y="379453881"/>
              </a:cxn>
              <a:cxn ang="0">
                <a:pos x="305099469" y="293539620"/>
              </a:cxn>
              <a:cxn ang="0">
                <a:pos x="340576259" y="257742784"/>
              </a:cxn>
              <a:cxn ang="0">
                <a:pos x="340576259" y="257742784"/>
              </a:cxn>
              <a:cxn ang="0">
                <a:pos x="376050742" y="293539620"/>
              </a:cxn>
              <a:cxn ang="0">
                <a:pos x="376050742" y="379453881"/>
              </a:cxn>
              <a:cxn ang="0">
                <a:pos x="461195961" y="379453881"/>
              </a:cxn>
              <a:cxn ang="0">
                <a:pos x="496672750" y="415250718"/>
              </a:cxn>
              <a:cxn ang="0">
                <a:pos x="461195961" y="451047554"/>
              </a:cxn>
              <a:cxn ang="0">
                <a:pos x="376050742" y="451047554"/>
              </a:cxn>
              <a:cxn ang="0">
                <a:pos x="376050742" y="529803839"/>
              </a:cxn>
              <a:cxn ang="0">
                <a:pos x="340576259" y="565600675"/>
              </a:cxn>
              <a:cxn ang="0">
                <a:pos x="312192982" y="558440381"/>
              </a:cxn>
              <a:cxn ang="0">
                <a:pos x="305099469" y="529803839"/>
              </a:cxn>
              <a:cxn ang="0">
                <a:pos x="305099469" y="451047554"/>
              </a:cxn>
              <a:cxn ang="0">
                <a:pos x="219954251" y="451047554"/>
              </a:cxn>
              <a:cxn ang="0">
                <a:pos x="219954251" y="451047554"/>
              </a:cxn>
              <a:cxn ang="0">
                <a:pos x="596007301" y="178986499"/>
              </a:cxn>
              <a:cxn ang="0">
                <a:pos x="85142911" y="178986499"/>
              </a:cxn>
              <a:cxn ang="0">
                <a:pos x="0" y="257742784"/>
              </a:cxn>
              <a:cxn ang="0">
                <a:pos x="0" y="587079240"/>
              </a:cxn>
              <a:cxn ang="0">
                <a:pos x="85142911" y="665833208"/>
              </a:cxn>
              <a:cxn ang="0">
                <a:pos x="596007301" y="665833208"/>
              </a:cxn>
              <a:cxn ang="0">
                <a:pos x="681150212" y="587079240"/>
              </a:cxn>
              <a:cxn ang="0">
                <a:pos x="681150212" y="257742784"/>
              </a:cxn>
              <a:cxn ang="0">
                <a:pos x="596007301" y="178986499"/>
              </a:cxn>
              <a:cxn ang="0">
                <a:pos x="447004322" y="0"/>
              </a:cxn>
              <a:cxn ang="0">
                <a:pos x="234145890" y="0"/>
              </a:cxn>
              <a:cxn ang="0">
                <a:pos x="163192310" y="71595990"/>
              </a:cxn>
              <a:cxn ang="0">
                <a:pos x="163192310" y="150349957"/>
              </a:cxn>
              <a:cxn ang="0">
                <a:pos x="234145890" y="150349957"/>
              </a:cxn>
              <a:cxn ang="0">
                <a:pos x="234145890" y="78753967"/>
              </a:cxn>
              <a:cxn ang="0">
                <a:pos x="447004322" y="78753967"/>
              </a:cxn>
              <a:cxn ang="0">
                <a:pos x="447004322" y="150349957"/>
              </a:cxn>
              <a:cxn ang="0">
                <a:pos x="517957902" y="150349957"/>
              </a:cxn>
              <a:cxn ang="0">
                <a:pos x="517957902" y="71595990"/>
              </a:cxn>
              <a:cxn ang="0">
                <a:pos x="447004322" y="0"/>
              </a:cxn>
            </a:cxnLst>
            <a:rect l="0" t="0" r="0" b="0"/>
            <a:pathLst>
              <a:path w="96" h="93">
                <a:moveTo>
                  <a:pt x="31" y="63"/>
                </a:moveTo>
                <a:cubicBezTo>
                  <a:pt x="30" y="63"/>
                  <a:pt x="29" y="62"/>
                  <a:pt x="28" y="61"/>
                </a:cubicBezTo>
                <a:cubicBezTo>
                  <a:pt x="27" y="60"/>
                  <a:pt x="26" y="59"/>
                  <a:pt x="26" y="58"/>
                </a:cubicBezTo>
                <a:cubicBezTo>
                  <a:pt x="26" y="55"/>
                  <a:pt x="29" y="53"/>
                  <a:pt x="31" y="53"/>
                </a:cubicBezTo>
                <a:cubicBezTo>
                  <a:pt x="43" y="53"/>
                  <a:pt x="43" y="53"/>
                  <a:pt x="43" y="53"/>
                </a:cubicBezTo>
                <a:cubicBezTo>
                  <a:pt x="43" y="41"/>
                  <a:pt x="43" y="41"/>
                  <a:pt x="43" y="41"/>
                </a:cubicBezTo>
                <a:cubicBezTo>
                  <a:pt x="43" y="38"/>
                  <a:pt x="45" y="36"/>
                  <a:pt x="48" y="36"/>
                </a:cubicBezTo>
                <a:cubicBezTo>
                  <a:pt x="48" y="36"/>
                  <a:pt x="48" y="36"/>
                  <a:pt x="48" y="36"/>
                </a:cubicBezTo>
                <a:cubicBezTo>
                  <a:pt x="51" y="36"/>
                  <a:pt x="53" y="38"/>
                  <a:pt x="53" y="41"/>
                </a:cubicBezTo>
                <a:cubicBezTo>
                  <a:pt x="53" y="53"/>
                  <a:pt x="53" y="53"/>
                  <a:pt x="53" y="53"/>
                </a:cubicBezTo>
                <a:cubicBezTo>
                  <a:pt x="65" y="53"/>
                  <a:pt x="65" y="53"/>
                  <a:pt x="65" y="53"/>
                </a:cubicBezTo>
                <a:cubicBezTo>
                  <a:pt x="67" y="53"/>
                  <a:pt x="70" y="55"/>
                  <a:pt x="70" y="58"/>
                </a:cubicBezTo>
                <a:cubicBezTo>
                  <a:pt x="70" y="61"/>
                  <a:pt x="67" y="63"/>
                  <a:pt x="65" y="63"/>
                </a:cubicBezTo>
                <a:cubicBezTo>
                  <a:pt x="53" y="63"/>
                  <a:pt x="53" y="63"/>
                  <a:pt x="53" y="63"/>
                </a:cubicBezTo>
                <a:cubicBezTo>
                  <a:pt x="53" y="74"/>
                  <a:pt x="53" y="74"/>
                  <a:pt x="53" y="74"/>
                </a:cubicBezTo>
                <a:cubicBezTo>
                  <a:pt x="53" y="77"/>
                  <a:pt x="51" y="79"/>
                  <a:pt x="48" y="79"/>
                </a:cubicBezTo>
                <a:cubicBezTo>
                  <a:pt x="47" y="79"/>
                  <a:pt x="45" y="79"/>
                  <a:pt x="44" y="78"/>
                </a:cubicBezTo>
                <a:cubicBezTo>
                  <a:pt x="44" y="77"/>
                  <a:pt x="43" y="76"/>
                  <a:pt x="43" y="74"/>
                </a:cubicBezTo>
                <a:cubicBezTo>
                  <a:pt x="43" y="63"/>
                  <a:pt x="43" y="63"/>
                  <a:pt x="43" y="63"/>
                </a:cubicBezTo>
                <a:cubicBezTo>
                  <a:pt x="31" y="63"/>
                  <a:pt x="31" y="63"/>
                  <a:pt x="31" y="63"/>
                </a:cubicBezTo>
                <a:cubicBezTo>
                  <a:pt x="31" y="63"/>
                  <a:pt x="31" y="63"/>
                  <a:pt x="31" y="63"/>
                </a:cubicBezTo>
                <a:moveTo>
                  <a:pt x="84" y="25"/>
                </a:moveTo>
                <a:cubicBezTo>
                  <a:pt x="12" y="25"/>
                  <a:pt x="12" y="25"/>
                  <a:pt x="12" y="25"/>
                </a:cubicBezTo>
                <a:cubicBezTo>
                  <a:pt x="5" y="25"/>
                  <a:pt x="0" y="30"/>
                  <a:pt x="0" y="36"/>
                </a:cubicBezTo>
                <a:cubicBezTo>
                  <a:pt x="0" y="82"/>
                  <a:pt x="0" y="82"/>
                  <a:pt x="0" y="82"/>
                </a:cubicBezTo>
                <a:cubicBezTo>
                  <a:pt x="0" y="88"/>
                  <a:pt x="5" y="93"/>
                  <a:pt x="12" y="93"/>
                </a:cubicBezTo>
                <a:cubicBezTo>
                  <a:pt x="84" y="93"/>
                  <a:pt x="84" y="93"/>
                  <a:pt x="84" y="93"/>
                </a:cubicBezTo>
                <a:cubicBezTo>
                  <a:pt x="91" y="93"/>
                  <a:pt x="96" y="88"/>
                  <a:pt x="96" y="82"/>
                </a:cubicBezTo>
                <a:cubicBezTo>
                  <a:pt x="96" y="36"/>
                  <a:pt x="96" y="36"/>
                  <a:pt x="96" y="36"/>
                </a:cubicBezTo>
                <a:cubicBezTo>
                  <a:pt x="96" y="30"/>
                  <a:pt x="91" y="25"/>
                  <a:pt x="84" y="25"/>
                </a:cubicBezTo>
                <a:moveTo>
                  <a:pt x="63" y="0"/>
                </a:moveTo>
                <a:cubicBezTo>
                  <a:pt x="33" y="0"/>
                  <a:pt x="33" y="0"/>
                  <a:pt x="33" y="0"/>
                </a:cubicBezTo>
                <a:cubicBezTo>
                  <a:pt x="28" y="0"/>
                  <a:pt x="23" y="4"/>
                  <a:pt x="23" y="10"/>
                </a:cubicBezTo>
                <a:cubicBezTo>
                  <a:pt x="23" y="21"/>
                  <a:pt x="23" y="21"/>
                  <a:pt x="23" y="21"/>
                </a:cubicBezTo>
                <a:cubicBezTo>
                  <a:pt x="33" y="21"/>
                  <a:pt x="33" y="21"/>
                  <a:pt x="33" y="21"/>
                </a:cubicBezTo>
                <a:cubicBezTo>
                  <a:pt x="33" y="11"/>
                  <a:pt x="33" y="11"/>
                  <a:pt x="33" y="11"/>
                </a:cubicBezTo>
                <a:cubicBezTo>
                  <a:pt x="63" y="11"/>
                  <a:pt x="63" y="11"/>
                  <a:pt x="63" y="11"/>
                </a:cubicBezTo>
                <a:cubicBezTo>
                  <a:pt x="63" y="21"/>
                  <a:pt x="63" y="21"/>
                  <a:pt x="63" y="21"/>
                </a:cubicBezTo>
                <a:cubicBezTo>
                  <a:pt x="73" y="21"/>
                  <a:pt x="73" y="21"/>
                  <a:pt x="73" y="21"/>
                </a:cubicBezTo>
                <a:cubicBezTo>
                  <a:pt x="73" y="10"/>
                  <a:pt x="73" y="10"/>
                  <a:pt x="73" y="10"/>
                </a:cubicBezTo>
                <a:cubicBezTo>
                  <a:pt x="73" y="4"/>
                  <a:pt x="68" y="0"/>
                  <a:pt x="63" y="0"/>
                </a:cubicBezTo>
              </a:path>
            </a:pathLst>
          </a:custGeom>
          <a:solidFill>
            <a:schemeClr val="bg1"/>
          </a:solidFill>
          <a:ln w="9525">
            <a:noFill/>
          </a:ln>
        </p:spPr>
        <p:txBody>
          <a:bodyPr/>
          <a:lstStyle/>
          <a:p>
            <a:endParaRPr lang="zh-CN" altLang="en-US"/>
          </a:p>
        </p:txBody>
      </p:sp>
      <p:sp>
        <p:nvSpPr>
          <p:cNvPr id="14370" name="Freeform 103"/>
          <p:cNvSpPr>
            <a:spLocks noEditPoints="1"/>
          </p:cNvSpPr>
          <p:nvPr/>
        </p:nvSpPr>
        <p:spPr>
          <a:xfrm>
            <a:off x="9847263" y="3376613"/>
            <a:ext cx="268287" cy="271462"/>
          </a:xfrm>
          <a:custGeom>
            <a:avLst/>
            <a:gdLst/>
            <a:ahLst/>
            <a:cxnLst>
              <a:cxn ang="0">
                <a:pos x="277333122" y="640341358"/>
              </a:cxn>
              <a:cxn ang="0">
                <a:pos x="199111551" y="462467732"/>
              </a:cxn>
              <a:cxn ang="0">
                <a:pos x="327109855" y="369974647"/>
              </a:cxn>
              <a:cxn ang="0">
                <a:pos x="447997527" y="455352879"/>
              </a:cxn>
              <a:cxn ang="0">
                <a:pos x="383999530" y="633226505"/>
              </a:cxn>
              <a:cxn ang="0">
                <a:pos x="391110162" y="192101021"/>
              </a:cxn>
              <a:cxn ang="0">
                <a:pos x="327109855" y="256137005"/>
              </a:cxn>
              <a:cxn ang="0">
                <a:pos x="234667021" y="199215874"/>
              </a:cxn>
              <a:cxn ang="0">
                <a:pos x="177777346" y="305940973"/>
              </a:cxn>
              <a:cxn ang="0">
                <a:pos x="35555469" y="348630089"/>
              </a:cxn>
              <a:cxn ang="0">
                <a:pos x="78221570" y="476697437"/>
              </a:cxn>
              <a:cxn ang="0">
                <a:pos x="7110631" y="597649932"/>
              </a:cxn>
              <a:cxn ang="0">
                <a:pos x="128000613" y="661685916"/>
              </a:cxn>
              <a:cxn ang="0">
                <a:pos x="163556082" y="796868116"/>
              </a:cxn>
              <a:cxn ang="0">
                <a:pos x="284443754" y="754179000"/>
              </a:cxn>
              <a:cxn ang="0">
                <a:pos x="376888898" y="754179000"/>
              </a:cxn>
              <a:cxn ang="0">
                <a:pos x="504887202" y="789753264"/>
              </a:cxn>
              <a:cxn ang="0">
                <a:pos x="533332039" y="647456211"/>
              </a:cxn>
              <a:cxn ang="0">
                <a:pos x="647109079" y="576305374"/>
              </a:cxn>
              <a:cxn ang="0">
                <a:pos x="568887508" y="455352879"/>
              </a:cxn>
              <a:cxn ang="0">
                <a:pos x="597332346" y="334400384"/>
              </a:cxn>
              <a:cxn ang="0">
                <a:pos x="462221101" y="298826121"/>
              </a:cxn>
              <a:cxn ang="0">
                <a:pos x="391110162" y="192101021"/>
              </a:cxn>
              <a:cxn ang="0">
                <a:pos x="661330343" y="227677594"/>
              </a:cxn>
              <a:cxn ang="0">
                <a:pos x="597332346" y="156526758"/>
              </a:cxn>
              <a:cxn ang="0">
                <a:pos x="668443284" y="92493084"/>
              </a:cxn>
              <a:cxn ang="0">
                <a:pos x="711109386" y="106722789"/>
              </a:cxn>
              <a:cxn ang="0">
                <a:pos x="711109386" y="206330726"/>
              </a:cxn>
              <a:cxn ang="0">
                <a:pos x="639998447" y="0"/>
              </a:cxn>
              <a:cxn ang="0">
                <a:pos x="597332346" y="56918821"/>
              </a:cxn>
              <a:cxn ang="0">
                <a:pos x="533332039" y="56918821"/>
              </a:cxn>
              <a:cxn ang="0">
                <a:pos x="547553303" y="128067347"/>
              </a:cxn>
              <a:cxn ang="0">
                <a:pos x="504887202" y="177871316"/>
              </a:cxn>
              <a:cxn ang="0">
                <a:pos x="561776876" y="220562742"/>
              </a:cxn>
              <a:cxn ang="0">
                <a:pos x="568887508" y="284596416"/>
              </a:cxn>
              <a:cxn ang="0">
                <a:pos x="639998447" y="277481563"/>
              </a:cxn>
              <a:cxn ang="0">
                <a:pos x="689775180" y="320170679"/>
              </a:cxn>
              <a:cxn ang="0">
                <a:pos x="732441282" y="263251858"/>
              </a:cxn>
              <a:cxn ang="0">
                <a:pos x="789330956" y="256137005"/>
              </a:cxn>
              <a:cxn ang="0">
                <a:pos x="782220324" y="184986168"/>
              </a:cxn>
              <a:cxn ang="0">
                <a:pos x="824886426" y="135182200"/>
              </a:cxn>
              <a:cxn ang="0">
                <a:pos x="767996751" y="92493084"/>
              </a:cxn>
              <a:cxn ang="0">
                <a:pos x="760886119" y="28459410"/>
              </a:cxn>
              <a:cxn ang="0">
                <a:pos x="689775180" y="35574263"/>
              </a:cxn>
              <a:cxn ang="0">
                <a:pos x="639998447" y="0"/>
              </a:cxn>
            </a:cxnLst>
            <a:rect l="0" t="0" r="0" b="0"/>
            <a:pathLst>
              <a:path w="116" h="117">
                <a:moveTo>
                  <a:pt x="46" y="91"/>
                </a:moveTo>
                <a:cubicBezTo>
                  <a:pt x="44" y="91"/>
                  <a:pt x="41" y="91"/>
                  <a:pt x="39" y="90"/>
                </a:cubicBezTo>
                <a:cubicBezTo>
                  <a:pt x="34" y="88"/>
                  <a:pt x="30" y="84"/>
                  <a:pt x="28" y="80"/>
                </a:cubicBezTo>
                <a:cubicBezTo>
                  <a:pt x="26" y="75"/>
                  <a:pt x="26" y="70"/>
                  <a:pt x="28" y="65"/>
                </a:cubicBezTo>
                <a:cubicBezTo>
                  <a:pt x="29" y="60"/>
                  <a:pt x="33" y="56"/>
                  <a:pt x="38" y="54"/>
                </a:cubicBezTo>
                <a:cubicBezTo>
                  <a:pt x="40" y="53"/>
                  <a:pt x="43" y="52"/>
                  <a:pt x="46" y="52"/>
                </a:cubicBezTo>
                <a:cubicBezTo>
                  <a:pt x="48" y="52"/>
                  <a:pt x="50" y="53"/>
                  <a:pt x="53" y="53"/>
                </a:cubicBezTo>
                <a:cubicBezTo>
                  <a:pt x="58" y="55"/>
                  <a:pt x="61" y="59"/>
                  <a:pt x="63" y="64"/>
                </a:cubicBezTo>
                <a:cubicBezTo>
                  <a:pt x="66" y="68"/>
                  <a:pt x="66" y="73"/>
                  <a:pt x="64" y="78"/>
                </a:cubicBezTo>
                <a:cubicBezTo>
                  <a:pt x="62" y="83"/>
                  <a:pt x="58" y="87"/>
                  <a:pt x="54" y="89"/>
                </a:cubicBezTo>
                <a:cubicBezTo>
                  <a:pt x="51" y="90"/>
                  <a:pt x="49" y="91"/>
                  <a:pt x="46" y="91"/>
                </a:cubicBezTo>
                <a:moveTo>
                  <a:pt x="55" y="27"/>
                </a:moveTo>
                <a:cubicBezTo>
                  <a:pt x="51" y="37"/>
                  <a:pt x="51" y="37"/>
                  <a:pt x="51" y="37"/>
                </a:cubicBezTo>
                <a:cubicBezTo>
                  <a:pt x="49" y="37"/>
                  <a:pt x="48" y="36"/>
                  <a:pt x="46" y="36"/>
                </a:cubicBezTo>
                <a:cubicBezTo>
                  <a:pt x="43" y="36"/>
                  <a:pt x="40" y="37"/>
                  <a:pt x="38" y="37"/>
                </a:cubicBezTo>
                <a:cubicBezTo>
                  <a:pt x="33" y="28"/>
                  <a:pt x="33" y="28"/>
                  <a:pt x="33" y="28"/>
                </a:cubicBezTo>
                <a:cubicBezTo>
                  <a:pt x="20" y="34"/>
                  <a:pt x="20" y="34"/>
                  <a:pt x="20" y="34"/>
                </a:cubicBezTo>
                <a:cubicBezTo>
                  <a:pt x="25" y="43"/>
                  <a:pt x="25" y="43"/>
                  <a:pt x="25" y="43"/>
                </a:cubicBezTo>
                <a:cubicBezTo>
                  <a:pt x="21" y="46"/>
                  <a:pt x="18" y="49"/>
                  <a:pt x="16" y="53"/>
                </a:cubicBezTo>
                <a:cubicBezTo>
                  <a:pt x="5" y="49"/>
                  <a:pt x="5" y="49"/>
                  <a:pt x="5" y="49"/>
                </a:cubicBezTo>
                <a:cubicBezTo>
                  <a:pt x="0" y="63"/>
                  <a:pt x="0" y="63"/>
                  <a:pt x="0" y="63"/>
                </a:cubicBezTo>
                <a:cubicBezTo>
                  <a:pt x="11" y="67"/>
                  <a:pt x="11" y="67"/>
                  <a:pt x="11" y="67"/>
                </a:cubicBezTo>
                <a:cubicBezTo>
                  <a:pt x="10" y="71"/>
                  <a:pt x="10" y="76"/>
                  <a:pt x="11" y="80"/>
                </a:cubicBezTo>
                <a:cubicBezTo>
                  <a:pt x="1" y="84"/>
                  <a:pt x="1" y="84"/>
                  <a:pt x="1" y="84"/>
                </a:cubicBezTo>
                <a:cubicBezTo>
                  <a:pt x="7" y="97"/>
                  <a:pt x="7" y="97"/>
                  <a:pt x="7" y="97"/>
                </a:cubicBezTo>
                <a:cubicBezTo>
                  <a:pt x="18" y="93"/>
                  <a:pt x="18" y="93"/>
                  <a:pt x="18" y="93"/>
                </a:cubicBezTo>
                <a:cubicBezTo>
                  <a:pt x="20" y="96"/>
                  <a:pt x="23" y="99"/>
                  <a:pt x="27" y="101"/>
                </a:cubicBezTo>
                <a:cubicBezTo>
                  <a:pt x="23" y="112"/>
                  <a:pt x="23" y="112"/>
                  <a:pt x="23" y="112"/>
                </a:cubicBezTo>
                <a:cubicBezTo>
                  <a:pt x="36" y="117"/>
                  <a:pt x="36" y="117"/>
                  <a:pt x="36" y="117"/>
                </a:cubicBezTo>
                <a:cubicBezTo>
                  <a:pt x="40" y="106"/>
                  <a:pt x="40" y="106"/>
                  <a:pt x="40" y="106"/>
                </a:cubicBezTo>
                <a:cubicBezTo>
                  <a:pt x="42" y="107"/>
                  <a:pt x="44" y="107"/>
                  <a:pt x="46" y="107"/>
                </a:cubicBezTo>
                <a:cubicBezTo>
                  <a:pt x="48" y="107"/>
                  <a:pt x="51" y="107"/>
                  <a:pt x="53" y="106"/>
                </a:cubicBezTo>
                <a:cubicBezTo>
                  <a:pt x="58" y="116"/>
                  <a:pt x="58" y="116"/>
                  <a:pt x="58" y="116"/>
                </a:cubicBezTo>
                <a:cubicBezTo>
                  <a:pt x="71" y="111"/>
                  <a:pt x="71" y="111"/>
                  <a:pt x="71" y="111"/>
                </a:cubicBezTo>
                <a:cubicBezTo>
                  <a:pt x="66" y="100"/>
                  <a:pt x="66" y="100"/>
                  <a:pt x="66" y="100"/>
                </a:cubicBezTo>
                <a:cubicBezTo>
                  <a:pt x="70" y="98"/>
                  <a:pt x="73" y="95"/>
                  <a:pt x="75" y="91"/>
                </a:cubicBezTo>
                <a:cubicBezTo>
                  <a:pt x="86" y="95"/>
                  <a:pt x="86" y="95"/>
                  <a:pt x="86" y="95"/>
                </a:cubicBezTo>
                <a:cubicBezTo>
                  <a:pt x="91" y="81"/>
                  <a:pt x="91" y="81"/>
                  <a:pt x="91" y="81"/>
                </a:cubicBezTo>
                <a:cubicBezTo>
                  <a:pt x="81" y="77"/>
                  <a:pt x="81" y="77"/>
                  <a:pt x="81" y="77"/>
                </a:cubicBezTo>
                <a:cubicBezTo>
                  <a:pt x="81" y="73"/>
                  <a:pt x="81" y="68"/>
                  <a:pt x="80" y="64"/>
                </a:cubicBezTo>
                <a:cubicBezTo>
                  <a:pt x="90" y="60"/>
                  <a:pt x="90" y="60"/>
                  <a:pt x="90" y="60"/>
                </a:cubicBezTo>
                <a:cubicBezTo>
                  <a:pt x="84" y="47"/>
                  <a:pt x="84" y="47"/>
                  <a:pt x="84" y="47"/>
                </a:cubicBezTo>
                <a:cubicBezTo>
                  <a:pt x="74" y="51"/>
                  <a:pt x="74" y="51"/>
                  <a:pt x="74" y="51"/>
                </a:cubicBezTo>
                <a:cubicBezTo>
                  <a:pt x="72" y="47"/>
                  <a:pt x="68" y="44"/>
                  <a:pt x="65" y="42"/>
                </a:cubicBezTo>
                <a:cubicBezTo>
                  <a:pt x="68" y="32"/>
                  <a:pt x="68" y="32"/>
                  <a:pt x="68" y="32"/>
                </a:cubicBezTo>
                <a:cubicBezTo>
                  <a:pt x="55" y="27"/>
                  <a:pt x="55" y="27"/>
                  <a:pt x="55" y="27"/>
                </a:cubicBezTo>
                <a:moveTo>
                  <a:pt x="94" y="32"/>
                </a:moveTo>
                <a:cubicBezTo>
                  <a:pt x="94" y="32"/>
                  <a:pt x="93" y="32"/>
                  <a:pt x="93" y="32"/>
                </a:cubicBezTo>
                <a:cubicBezTo>
                  <a:pt x="91" y="32"/>
                  <a:pt x="88" y="31"/>
                  <a:pt x="87" y="29"/>
                </a:cubicBezTo>
                <a:cubicBezTo>
                  <a:pt x="85" y="27"/>
                  <a:pt x="84" y="25"/>
                  <a:pt x="84" y="22"/>
                </a:cubicBezTo>
                <a:cubicBezTo>
                  <a:pt x="84" y="19"/>
                  <a:pt x="85" y="17"/>
                  <a:pt x="87" y="15"/>
                </a:cubicBezTo>
                <a:cubicBezTo>
                  <a:pt x="89" y="14"/>
                  <a:pt x="91" y="13"/>
                  <a:pt x="94" y="13"/>
                </a:cubicBezTo>
                <a:cubicBezTo>
                  <a:pt x="94" y="13"/>
                  <a:pt x="94" y="13"/>
                  <a:pt x="94" y="13"/>
                </a:cubicBezTo>
                <a:cubicBezTo>
                  <a:pt x="96" y="13"/>
                  <a:pt x="99" y="14"/>
                  <a:pt x="100" y="15"/>
                </a:cubicBezTo>
                <a:cubicBezTo>
                  <a:pt x="102" y="17"/>
                  <a:pt x="103" y="20"/>
                  <a:pt x="103" y="22"/>
                </a:cubicBezTo>
                <a:cubicBezTo>
                  <a:pt x="103" y="25"/>
                  <a:pt x="102" y="27"/>
                  <a:pt x="100" y="29"/>
                </a:cubicBezTo>
                <a:cubicBezTo>
                  <a:pt x="98" y="31"/>
                  <a:pt x="96" y="32"/>
                  <a:pt x="94" y="32"/>
                </a:cubicBezTo>
                <a:moveTo>
                  <a:pt x="90" y="0"/>
                </a:moveTo>
                <a:cubicBezTo>
                  <a:pt x="90" y="5"/>
                  <a:pt x="90" y="5"/>
                  <a:pt x="90" y="5"/>
                </a:cubicBezTo>
                <a:cubicBezTo>
                  <a:pt x="88" y="6"/>
                  <a:pt x="86" y="6"/>
                  <a:pt x="84" y="8"/>
                </a:cubicBezTo>
                <a:cubicBezTo>
                  <a:pt x="80" y="4"/>
                  <a:pt x="80" y="4"/>
                  <a:pt x="80" y="4"/>
                </a:cubicBezTo>
                <a:cubicBezTo>
                  <a:pt x="75" y="8"/>
                  <a:pt x="75" y="8"/>
                  <a:pt x="75" y="8"/>
                </a:cubicBezTo>
                <a:cubicBezTo>
                  <a:pt x="79" y="13"/>
                  <a:pt x="79" y="13"/>
                  <a:pt x="79" y="13"/>
                </a:cubicBezTo>
                <a:cubicBezTo>
                  <a:pt x="78" y="14"/>
                  <a:pt x="77" y="16"/>
                  <a:pt x="77" y="18"/>
                </a:cubicBezTo>
                <a:cubicBezTo>
                  <a:pt x="71" y="18"/>
                  <a:pt x="71" y="18"/>
                  <a:pt x="71" y="18"/>
                </a:cubicBezTo>
                <a:cubicBezTo>
                  <a:pt x="71" y="25"/>
                  <a:pt x="71" y="25"/>
                  <a:pt x="71" y="25"/>
                </a:cubicBezTo>
                <a:cubicBezTo>
                  <a:pt x="77" y="25"/>
                  <a:pt x="77" y="25"/>
                  <a:pt x="77" y="25"/>
                </a:cubicBezTo>
                <a:cubicBezTo>
                  <a:pt x="77" y="28"/>
                  <a:pt x="78" y="30"/>
                  <a:pt x="79" y="31"/>
                </a:cubicBezTo>
                <a:cubicBezTo>
                  <a:pt x="75" y="35"/>
                  <a:pt x="75" y="35"/>
                  <a:pt x="75" y="35"/>
                </a:cubicBezTo>
                <a:cubicBezTo>
                  <a:pt x="80" y="40"/>
                  <a:pt x="80" y="40"/>
                  <a:pt x="80" y="40"/>
                </a:cubicBezTo>
                <a:cubicBezTo>
                  <a:pt x="84" y="36"/>
                  <a:pt x="84" y="36"/>
                  <a:pt x="84" y="36"/>
                </a:cubicBezTo>
                <a:cubicBezTo>
                  <a:pt x="85" y="38"/>
                  <a:pt x="87" y="38"/>
                  <a:pt x="90" y="39"/>
                </a:cubicBezTo>
                <a:cubicBezTo>
                  <a:pt x="90" y="44"/>
                  <a:pt x="90" y="44"/>
                  <a:pt x="90" y="44"/>
                </a:cubicBezTo>
                <a:cubicBezTo>
                  <a:pt x="97" y="45"/>
                  <a:pt x="97" y="45"/>
                  <a:pt x="97" y="45"/>
                </a:cubicBezTo>
                <a:cubicBezTo>
                  <a:pt x="97" y="39"/>
                  <a:pt x="97" y="39"/>
                  <a:pt x="97" y="39"/>
                </a:cubicBezTo>
                <a:cubicBezTo>
                  <a:pt x="99" y="39"/>
                  <a:pt x="101" y="38"/>
                  <a:pt x="103" y="37"/>
                </a:cubicBezTo>
                <a:cubicBezTo>
                  <a:pt x="106" y="41"/>
                  <a:pt x="106" y="41"/>
                  <a:pt x="106" y="41"/>
                </a:cubicBezTo>
                <a:cubicBezTo>
                  <a:pt x="111" y="36"/>
                  <a:pt x="111" y="36"/>
                  <a:pt x="111" y="36"/>
                </a:cubicBezTo>
                <a:cubicBezTo>
                  <a:pt x="108" y="32"/>
                  <a:pt x="108" y="32"/>
                  <a:pt x="108" y="32"/>
                </a:cubicBezTo>
                <a:cubicBezTo>
                  <a:pt x="109" y="30"/>
                  <a:pt x="110" y="28"/>
                  <a:pt x="110" y="26"/>
                </a:cubicBezTo>
                <a:cubicBezTo>
                  <a:pt x="116" y="26"/>
                  <a:pt x="116" y="26"/>
                  <a:pt x="116" y="26"/>
                </a:cubicBezTo>
                <a:cubicBezTo>
                  <a:pt x="116" y="19"/>
                  <a:pt x="116" y="19"/>
                  <a:pt x="116" y="19"/>
                </a:cubicBezTo>
                <a:cubicBezTo>
                  <a:pt x="111" y="19"/>
                  <a:pt x="111" y="19"/>
                  <a:pt x="111" y="19"/>
                </a:cubicBezTo>
                <a:cubicBezTo>
                  <a:pt x="110" y="17"/>
                  <a:pt x="109" y="15"/>
                  <a:pt x="108" y="13"/>
                </a:cubicBezTo>
                <a:cubicBezTo>
                  <a:pt x="112" y="9"/>
                  <a:pt x="112" y="9"/>
                  <a:pt x="112" y="9"/>
                </a:cubicBezTo>
                <a:cubicBezTo>
                  <a:pt x="107" y="4"/>
                  <a:pt x="107" y="4"/>
                  <a:pt x="107" y="4"/>
                </a:cubicBezTo>
                <a:cubicBezTo>
                  <a:pt x="103" y="8"/>
                  <a:pt x="103" y="8"/>
                  <a:pt x="103" y="8"/>
                </a:cubicBezTo>
                <a:cubicBezTo>
                  <a:pt x="101" y="6"/>
                  <a:pt x="99" y="6"/>
                  <a:pt x="97" y="5"/>
                </a:cubicBezTo>
                <a:cubicBezTo>
                  <a:pt x="97" y="0"/>
                  <a:pt x="97" y="0"/>
                  <a:pt x="97" y="0"/>
                </a:cubicBezTo>
                <a:cubicBezTo>
                  <a:pt x="90" y="0"/>
                  <a:pt x="90" y="0"/>
                  <a:pt x="90" y="0"/>
                </a:cubicBezTo>
              </a:path>
            </a:pathLst>
          </a:custGeom>
          <a:solidFill>
            <a:schemeClr val="bg1"/>
          </a:solidFill>
          <a:ln w="9525">
            <a:noFill/>
          </a:ln>
        </p:spPr>
        <p:txBody>
          <a:bodyPr/>
          <a:lstStyle/>
          <a:p>
            <a:endParaRPr lang="zh-CN" altLang="en-US"/>
          </a:p>
        </p:txBody>
      </p:sp>
      <p:grpSp>
        <p:nvGrpSpPr>
          <p:cNvPr id="14371" name="组合 1"/>
          <p:cNvGrpSpPr/>
          <p:nvPr/>
        </p:nvGrpSpPr>
        <p:grpSpPr>
          <a:xfrm>
            <a:off x="4119563" y="325438"/>
            <a:ext cx="4064000" cy="693737"/>
            <a:chOff x="6618" y="513"/>
            <a:chExt cx="6400" cy="1093"/>
          </a:xfrm>
        </p:grpSpPr>
        <p:sp>
          <p:nvSpPr>
            <p:cNvPr id="14372"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14373"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Oval 7"/>
          <p:cNvSpPr/>
          <p:nvPr/>
        </p:nvSpPr>
        <p:spPr>
          <a:xfrm>
            <a:off x="263525" y="2990850"/>
            <a:ext cx="877888" cy="876300"/>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r>
              <a:rPr lang="en-US" altLang="zh-CN" sz="2800" dirty="0">
                <a:solidFill>
                  <a:srgbClr val="7F7F7F"/>
                </a:solidFill>
                <a:latin typeface="微软雅黑" panose="020B0503020204020204" charset="-122"/>
                <a:ea typeface="微软雅黑" panose="020B0503020204020204" charset="-122"/>
                <a:sym typeface="Simple-Line-Icons" pitchFamily="2" charset="2"/>
              </a:rPr>
              <a:t></a:t>
            </a:r>
          </a:p>
        </p:txBody>
      </p:sp>
      <p:sp>
        <p:nvSpPr>
          <p:cNvPr id="15362" name="TextBox 1"/>
          <p:cNvSpPr/>
          <p:nvPr/>
        </p:nvSpPr>
        <p:spPr>
          <a:xfrm>
            <a:off x="1219200" y="2982913"/>
            <a:ext cx="3382963" cy="679450"/>
          </a:xfrm>
          <a:prstGeom prst="rect">
            <a:avLst/>
          </a:prstGeom>
          <a:noFill/>
          <a:ln w="9525">
            <a:noFill/>
          </a:ln>
        </p:spPr>
        <p:txBody>
          <a:bodyPr wrap="none" anchor="t">
            <a:spAutoFit/>
          </a:bodyPr>
          <a:lstStyle/>
          <a:p>
            <a:pPr lvl="0" indent="0">
              <a:buFont typeface="Arial" panose="020B0604020202020204" pitchFamily="34" charset="0"/>
              <a:buNone/>
            </a:pPr>
            <a:r>
              <a:rPr lang="zh-CN" altLang="en-US" sz="3600" dirty="0">
                <a:solidFill>
                  <a:srgbClr val="595959"/>
                </a:solidFill>
                <a:latin typeface="微软雅黑" panose="020B0503020204020204" charset="-122"/>
                <a:ea typeface="微软雅黑" panose="020B0503020204020204" charset="-122"/>
                <a:sym typeface="GeosansLight" pitchFamily="2" charset="0"/>
              </a:rPr>
              <a:t>请在此输入标题</a:t>
            </a:r>
          </a:p>
        </p:txBody>
      </p:sp>
      <p:sp>
        <p:nvSpPr>
          <p:cNvPr id="15363" name="TextBox 11"/>
          <p:cNvSpPr/>
          <p:nvPr/>
        </p:nvSpPr>
        <p:spPr>
          <a:xfrm>
            <a:off x="1219200" y="3629025"/>
            <a:ext cx="3984625" cy="2460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rPr>
              <a:t>Raw denim typewriter Carles irony. Helvetica farers Blue Bottle</a:t>
            </a:r>
          </a:p>
        </p:txBody>
      </p:sp>
      <p:sp>
        <p:nvSpPr>
          <p:cNvPr id="15364" name="Oval 9"/>
          <p:cNvSpPr/>
          <p:nvPr/>
        </p:nvSpPr>
        <p:spPr>
          <a:xfrm>
            <a:off x="5476875" y="2263775"/>
            <a:ext cx="1571625" cy="1573213"/>
          </a:xfrm>
          <a:prstGeom prst="ellipse">
            <a:avLst/>
          </a:prstGeom>
          <a:blipFill rotWithShape="1">
            <a:blip r:embed="rId3"/>
            <a:stretch>
              <a:fillRect/>
            </a:stretch>
          </a:blip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15365" name="Oval 13"/>
          <p:cNvSpPr/>
          <p:nvPr/>
        </p:nvSpPr>
        <p:spPr>
          <a:xfrm>
            <a:off x="7604125" y="2263775"/>
            <a:ext cx="1573213" cy="1573213"/>
          </a:xfrm>
          <a:prstGeom prst="ellipse">
            <a:avLst/>
          </a:prstGeom>
          <a:blipFill rotWithShape="1">
            <a:blip r:embed="rId4"/>
            <a:stretch>
              <a:fillRect/>
            </a:stretch>
          </a:blip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15366" name="Oval 14"/>
          <p:cNvSpPr/>
          <p:nvPr/>
        </p:nvSpPr>
        <p:spPr>
          <a:xfrm>
            <a:off x="9734550" y="2263775"/>
            <a:ext cx="1571625" cy="1573213"/>
          </a:xfrm>
          <a:prstGeom prst="ellipse">
            <a:avLst/>
          </a:prstGeom>
          <a:blipFill rotWithShape="1">
            <a:blip r:embed="rId5"/>
            <a:stretch>
              <a:fillRect/>
            </a:stretch>
          </a:blip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15367" name="TextBox 16"/>
          <p:cNvSpPr/>
          <p:nvPr/>
        </p:nvSpPr>
        <p:spPr>
          <a:xfrm>
            <a:off x="5737225" y="4038600"/>
            <a:ext cx="1071563"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p:txBody>
      </p:sp>
      <p:sp>
        <p:nvSpPr>
          <p:cNvPr id="15368" name="TextBox 17"/>
          <p:cNvSpPr/>
          <p:nvPr/>
        </p:nvSpPr>
        <p:spPr>
          <a:xfrm>
            <a:off x="7732713" y="4038600"/>
            <a:ext cx="1071562"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262626"/>
                </a:solidFill>
                <a:latin typeface="微软雅黑" panose="020B0503020204020204" charset="-122"/>
                <a:ea typeface="微软雅黑" panose="020B0503020204020204" charset="-122"/>
                <a:sym typeface="Open Sans" panose="020B0606030504020204" pitchFamily="2" charset="0"/>
              </a:rPr>
              <a:t>请输入标题</a:t>
            </a:r>
            <a:endParaRPr lang="en-US" altLang="zh-CN" sz="1400" dirty="0">
              <a:solidFill>
                <a:srgbClr val="3F3F3F"/>
              </a:solidFill>
              <a:latin typeface="微软雅黑" panose="020B0503020204020204" charset="-122"/>
              <a:ea typeface="微软雅黑" panose="020B0503020204020204" charset="-122"/>
              <a:sym typeface="Open Sans" panose="020B0606030504020204" pitchFamily="2" charset="0"/>
            </a:endParaRPr>
          </a:p>
        </p:txBody>
      </p:sp>
      <p:sp>
        <p:nvSpPr>
          <p:cNvPr id="15369" name="TextBox 18"/>
          <p:cNvSpPr/>
          <p:nvPr/>
        </p:nvSpPr>
        <p:spPr>
          <a:xfrm>
            <a:off x="10034588" y="4038600"/>
            <a:ext cx="1071562"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262626"/>
                </a:solidFill>
                <a:latin typeface="微软雅黑" panose="020B0503020204020204" charset="-122"/>
                <a:ea typeface="微软雅黑" panose="020B0503020204020204" charset="-122"/>
                <a:sym typeface="Open Sans" panose="020B0606030504020204" pitchFamily="2" charset="0"/>
              </a:rPr>
              <a:t>请输入标题</a:t>
            </a:r>
            <a:endParaRPr lang="en-US" altLang="zh-CN" sz="1400" dirty="0">
              <a:solidFill>
                <a:srgbClr val="3F3F3F"/>
              </a:solidFill>
              <a:latin typeface="微软雅黑" panose="020B0503020204020204" charset="-122"/>
              <a:ea typeface="微软雅黑" panose="020B0503020204020204" charset="-122"/>
              <a:sym typeface="Open Sans" panose="020B0606030504020204" pitchFamily="2" charset="0"/>
            </a:endParaRPr>
          </a:p>
        </p:txBody>
      </p:sp>
      <p:sp>
        <p:nvSpPr>
          <p:cNvPr id="15370" name="TextBox 19"/>
          <p:cNvSpPr/>
          <p:nvPr/>
        </p:nvSpPr>
        <p:spPr>
          <a:xfrm>
            <a:off x="5476875" y="4357688"/>
            <a:ext cx="1760538" cy="40011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5371" name="TextBox 19"/>
          <p:cNvSpPr/>
          <p:nvPr/>
        </p:nvSpPr>
        <p:spPr>
          <a:xfrm>
            <a:off x="7510463" y="4346575"/>
            <a:ext cx="1760537" cy="40011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5372" name="TextBox 19"/>
          <p:cNvSpPr/>
          <p:nvPr/>
        </p:nvSpPr>
        <p:spPr>
          <a:xfrm>
            <a:off x="9734550" y="4346575"/>
            <a:ext cx="1760538" cy="40011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5373" name="Freeform 38"/>
          <p:cNvSpPr>
            <a:spLocks noEditPoints="1"/>
          </p:cNvSpPr>
          <p:nvPr/>
        </p:nvSpPr>
        <p:spPr>
          <a:xfrm>
            <a:off x="384175" y="3175000"/>
            <a:ext cx="638175" cy="487363"/>
          </a:xfrm>
          <a:custGeom>
            <a:avLst/>
            <a:gdLst/>
            <a:ahLst/>
            <a:cxnLst>
              <a:cxn ang="0">
                <a:pos x="1145735495" y="1200486898"/>
              </a:cxn>
              <a:cxn ang="0">
                <a:pos x="1145735495" y="1267178217"/>
              </a:cxn>
              <a:cxn ang="0">
                <a:pos x="1631431382" y="1227162562"/>
              </a:cxn>
              <a:cxn ang="0">
                <a:pos x="1768419508" y="1067099944"/>
              </a:cxn>
              <a:cxn ang="0">
                <a:pos x="1419719875" y="1067099944"/>
              </a:cxn>
              <a:cxn ang="0">
                <a:pos x="1145735495" y="1067099944"/>
              </a:cxn>
              <a:cxn ang="0">
                <a:pos x="1145735495" y="1147131253"/>
              </a:cxn>
              <a:cxn ang="0">
                <a:pos x="1768419508" y="1147131253"/>
              </a:cxn>
              <a:cxn ang="0">
                <a:pos x="1768419508" y="1067099944"/>
              </a:cxn>
              <a:cxn ang="0">
                <a:pos x="1506893767" y="947048665"/>
              </a:cxn>
              <a:cxn ang="0">
                <a:pos x="1394810726" y="947048665"/>
              </a:cxn>
              <a:cxn ang="0">
                <a:pos x="1145735495" y="947048665"/>
              </a:cxn>
              <a:cxn ang="0">
                <a:pos x="1145735495" y="1013744300"/>
              </a:cxn>
              <a:cxn ang="0">
                <a:pos x="1394810726" y="1013744300"/>
              </a:cxn>
              <a:cxn ang="0">
                <a:pos x="1506893767" y="1013744300"/>
              </a:cxn>
              <a:cxn ang="0">
                <a:pos x="1793328657" y="973728645"/>
              </a:cxn>
              <a:cxn ang="0">
                <a:pos x="1058561603" y="786986047"/>
              </a:cxn>
              <a:cxn ang="0">
                <a:pos x="1394810726" y="786986047"/>
              </a:cxn>
              <a:cxn ang="0">
                <a:pos x="1805783231" y="786986047"/>
              </a:cxn>
              <a:cxn ang="0">
                <a:pos x="1855597465" y="800321721"/>
              </a:cxn>
              <a:cxn ang="0">
                <a:pos x="1868052039" y="1387229496"/>
              </a:cxn>
              <a:cxn ang="0">
                <a:pos x="1805783231" y="1413905161"/>
              </a:cxn>
              <a:cxn ang="0">
                <a:pos x="1058561603" y="1413905161"/>
              </a:cxn>
              <a:cxn ang="0">
                <a:pos x="1008747369" y="1400565170"/>
              </a:cxn>
              <a:cxn ang="0">
                <a:pos x="1008747369" y="1173806918"/>
              </a:cxn>
              <a:cxn ang="0">
                <a:pos x="1008747369" y="813661711"/>
              </a:cxn>
              <a:cxn ang="0">
                <a:pos x="1021201944" y="800321721"/>
              </a:cxn>
              <a:cxn ang="0">
                <a:pos x="1058561603" y="786986047"/>
              </a:cxn>
              <a:cxn ang="0">
                <a:pos x="136992190" y="1053759954"/>
              </a:cxn>
              <a:cxn ang="0">
                <a:pos x="759672138" y="800321721"/>
              </a:cxn>
              <a:cxn ang="0">
                <a:pos x="946478561" y="746970392"/>
              </a:cxn>
              <a:cxn ang="0">
                <a:pos x="921573477" y="1053759954"/>
              </a:cxn>
              <a:cxn ang="0">
                <a:pos x="112083041" y="907033010"/>
              </a:cxn>
              <a:cxn ang="0">
                <a:pos x="510600972" y="600243449"/>
              </a:cxn>
              <a:cxn ang="0">
                <a:pos x="1108375836" y="706954738"/>
              </a:cxn>
              <a:cxn ang="0">
                <a:pos x="1394810726" y="280113897"/>
              </a:cxn>
              <a:cxn ang="0">
                <a:pos x="1108375836" y="706954738"/>
              </a:cxn>
              <a:cxn ang="0">
                <a:pos x="136992190" y="133386953"/>
              </a:cxn>
              <a:cxn ang="0">
                <a:pos x="161897274" y="120046963"/>
              </a:cxn>
              <a:cxn ang="0">
                <a:pos x="1382356151" y="133386953"/>
              </a:cxn>
              <a:cxn ang="0">
                <a:pos x="884209754" y="533547814"/>
              </a:cxn>
              <a:cxn ang="0">
                <a:pos x="884209754" y="533547814"/>
              </a:cxn>
              <a:cxn ang="0">
                <a:pos x="1357451067" y="0"/>
              </a:cxn>
              <a:cxn ang="0">
                <a:pos x="0" y="146726943"/>
              </a:cxn>
              <a:cxn ang="0">
                <a:pos x="161897274" y="1173806918"/>
              </a:cxn>
              <a:cxn ang="0">
                <a:pos x="921573477" y="1387229496"/>
              </a:cxn>
              <a:cxn ang="0">
                <a:pos x="1058561603" y="1507276460"/>
              </a:cxn>
              <a:cxn ang="0">
                <a:pos x="1905411698" y="1480600795"/>
              </a:cxn>
              <a:cxn ang="0">
                <a:pos x="1955225931" y="813661711"/>
              </a:cxn>
              <a:cxn ang="0">
                <a:pos x="1805783231" y="706954738"/>
              </a:cxn>
              <a:cxn ang="0">
                <a:pos x="1506893767" y="146726943"/>
              </a:cxn>
            </a:cxnLst>
            <a:rect l="0" t="0" r="0" b="0"/>
            <a:pathLst>
              <a:path w="157" h="113">
                <a:moveTo>
                  <a:pt x="128" y="90"/>
                </a:moveTo>
                <a:cubicBezTo>
                  <a:pt x="92" y="90"/>
                  <a:pt x="92" y="90"/>
                  <a:pt x="92" y="90"/>
                </a:cubicBezTo>
                <a:cubicBezTo>
                  <a:pt x="91" y="90"/>
                  <a:pt x="90" y="91"/>
                  <a:pt x="90" y="92"/>
                </a:cubicBezTo>
                <a:cubicBezTo>
                  <a:pt x="90" y="94"/>
                  <a:pt x="91" y="95"/>
                  <a:pt x="92" y="95"/>
                </a:cubicBezTo>
                <a:cubicBezTo>
                  <a:pt x="128" y="95"/>
                  <a:pt x="128" y="95"/>
                  <a:pt x="128" y="95"/>
                </a:cubicBezTo>
                <a:cubicBezTo>
                  <a:pt x="130" y="95"/>
                  <a:pt x="131" y="94"/>
                  <a:pt x="131" y="92"/>
                </a:cubicBezTo>
                <a:cubicBezTo>
                  <a:pt x="131" y="91"/>
                  <a:pt x="130" y="90"/>
                  <a:pt x="128" y="90"/>
                </a:cubicBezTo>
                <a:moveTo>
                  <a:pt x="142" y="80"/>
                </a:moveTo>
                <a:cubicBezTo>
                  <a:pt x="120" y="80"/>
                  <a:pt x="120" y="80"/>
                  <a:pt x="120" y="80"/>
                </a:cubicBezTo>
                <a:cubicBezTo>
                  <a:pt x="114" y="80"/>
                  <a:pt x="114" y="80"/>
                  <a:pt x="114" y="80"/>
                </a:cubicBezTo>
                <a:cubicBezTo>
                  <a:pt x="111" y="80"/>
                  <a:pt x="111" y="80"/>
                  <a:pt x="111" y="80"/>
                </a:cubicBezTo>
                <a:cubicBezTo>
                  <a:pt x="92" y="80"/>
                  <a:pt x="92" y="80"/>
                  <a:pt x="92" y="80"/>
                </a:cubicBezTo>
                <a:cubicBezTo>
                  <a:pt x="91" y="80"/>
                  <a:pt x="90" y="81"/>
                  <a:pt x="90" y="83"/>
                </a:cubicBezTo>
                <a:cubicBezTo>
                  <a:pt x="90" y="84"/>
                  <a:pt x="91" y="86"/>
                  <a:pt x="92" y="86"/>
                </a:cubicBezTo>
                <a:cubicBezTo>
                  <a:pt x="116" y="86"/>
                  <a:pt x="116" y="86"/>
                  <a:pt x="116" y="86"/>
                </a:cubicBezTo>
                <a:cubicBezTo>
                  <a:pt x="142" y="86"/>
                  <a:pt x="142" y="86"/>
                  <a:pt x="142" y="86"/>
                </a:cubicBezTo>
                <a:cubicBezTo>
                  <a:pt x="143" y="86"/>
                  <a:pt x="144" y="84"/>
                  <a:pt x="144" y="83"/>
                </a:cubicBezTo>
                <a:cubicBezTo>
                  <a:pt x="144" y="81"/>
                  <a:pt x="143" y="80"/>
                  <a:pt x="142" y="80"/>
                </a:cubicBezTo>
                <a:moveTo>
                  <a:pt x="142" y="71"/>
                </a:moveTo>
                <a:cubicBezTo>
                  <a:pt x="121" y="71"/>
                  <a:pt x="121" y="71"/>
                  <a:pt x="121" y="71"/>
                </a:cubicBezTo>
                <a:cubicBezTo>
                  <a:pt x="114" y="71"/>
                  <a:pt x="114" y="71"/>
                  <a:pt x="114" y="71"/>
                </a:cubicBezTo>
                <a:cubicBezTo>
                  <a:pt x="112" y="71"/>
                  <a:pt x="112" y="71"/>
                  <a:pt x="112" y="71"/>
                </a:cubicBezTo>
                <a:cubicBezTo>
                  <a:pt x="97" y="71"/>
                  <a:pt x="97" y="71"/>
                  <a:pt x="97" y="71"/>
                </a:cubicBezTo>
                <a:cubicBezTo>
                  <a:pt x="92" y="71"/>
                  <a:pt x="92" y="71"/>
                  <a:pt x="92" y="71"/>
                </a:cubicBezTo>
                <a:cubicBezTo>
                  <a:pt x="91" y="71"/>
                  <a:pt x="90" y="72"/>
                  <a:pt x="90" y="73"/>
                </a:cubicBezTo>
                <a:cubicBezTo>
                  <a:pt x="90" y="75"/>
                  <a:pt x="91" y="76"/>
                  <a:pt x="92" y="76"/>
                </a:cubicBezTo>
                <a:cubicBezTo>
                  <a:pt x="105" y="76"/>
                  <a:pt x="105" y="76"/>
                  <a:pt x="105" y="76"/>
                </a:cubicBezTo>
                <a:cubicBezTo>
                  <a:pt x="112" y="76"/>
                  <a:pt x="112" y="76"/>
                  <a:pt x="112" y="76"/>
                </a:cubicBezTo>
                <a:cubicBezTo>
                  <a:pt x="117" y="76"/>
                  <a:pt x="117" y="76"/>
                  <a:pt x="117" y="76"/>
                </a:cubicBezTo>
                <a:cubicBezTo>
                  <a:pt x="121" y="76"/>
                  <a:pt x="121" y="76"/>
                  <a:pt x="121" y="76"/>
                </a:cubicBezTo>
                <a:cubicBezTo>
                  <a:pt x="142" y="76"/>
                  <a:pt x="142" y="76"/>
                  <a:pt x="142" y="76"/>
                </a:cubicBezTo>
                <a:cubicBezTo>
                  <a:pt x="143" y="76"/>
                  <a:pt x="144" y="75"/>
                  <a:pt x="144" y="73"/>
                </a:cubicBezTo>
                <a:cubicBezTo>
                  <a:pt x="144" y="72"/>
                  <a:pt x="143" y="71"/>
                  <a:pt x="142" y="71"/>
                </a:cubicBezTo>
                <a:moveTo>
                  <a:pt x="85" y="59"/>
                </a:moveTo>
                <a:cubicBezTo>
                  <a:pt x="98" y="59"/>
                  <a:pt x="98" y="59"/>
                  <a:pt x="98" y="59"/>
                </a:cubicBezTo>
                <a:cubicBezTo>
                  <a:pt x="112" y="59"/>
                  <a:pt x="112" y="59"/>
                  <a:pt x="112" y="59"/>
                </a:cubicBezTo>
                <a:cubicBezTo>
                  <a:pt x="121" y="59"/>
                  <a:pt x="121" y="59"/>
                  <a:pt x="121" y="59"/>
                </a:cubicBezTo>
                <a:cubicBezTo>
                  <a:pt x="145" y="59"/>
                  <a:pt x="145" y="59"/>
                  <a:pt x="145" y="59"/>
                </a:cubicBezTo>
                <a:cubicBezTo>
                  <a:pt x="145" y="59"/>
                  <a:pt x="145" y="59"/>
                  <a:pt x="145" y="59"/>
                </a:cubicBezTo>
                <a:cubicBezTo>
                  <a:pt x="147" y="59"/>
                  <a:pt x="148" y="60"/>
                  <a:pt x="149" y="60"/>
                </a:cubicBezTo>
                <a:cubicBezTo>
                  <a:pt x="150" y="61"/>
                  <a:pt x="150" y="61"/>
                  <a:pt x="150" y="61"/>
                </a:cubicBezTo>
                <a:cubicBezTo>
                  <a:pt x="150" y="104"/>
                  <a:pt x="150" y="104"/>
                  <a:pt x="150" y="104"/>
                </a:cubicBezTo>
                <a:cubicBezTo>
                  <a:pt x="150" y="104"/>
                  <a:pt x="150" y="104"/>
                  <a:pt x="149" y="105"/>
                </a:cubicBezTo>
                <a:cubicBezTo>
                  <a:pt x="148" y="106"/>
                  <a:pt x="147" y="106"/>
                  <a:pt x="145" y="106"/>
                </a:cubicBezTo>
                <a:cubicBezTo>
                  <a:pt x="145" y="106"/>
                  <a:pt x="145" y="106"/>
                  <a:pt x="145" y="106"/>
                </a:cubicBezTo>
                <a:cubicBezTo>
                  <a:pt x="85" y="106"/>
                  <a:pt x="85" y="106"/>
                  <a:pt x="85" y="106"/>
                </a:cubicBezTo>
                <a:cubicBezTo>
                  <a:pt x="85" y="106"/>
                  <a:pt x="85" y="106"/>
                  <a:pt x="85" y="106"/>
                </a:cubicBezTo>
                <a:cubicBezTo>
                  <a:pt x="84" y="106"/>
                  <a:pt x="82" y="106"/>
                  <a:pt x="81" y="105"/>
                </a:cubicBezTo>
                <a:cubicBezTo>
                  <a:pt x="81" y="104"/>
                  <a:pt x="81" y="104"/>
                  <a:pt x="81" y="104"/>
                </a:cubicBezTo>
                <a:cubicBezTo>
                  <a:pt x="81" y="88"/>
                  <a:pt x="81" y="88"/>
                  <a:pt x="81" y="88"/>
                </a:cubicBezTo>
                <a:cubicBezTo>
                  <a:pt x="81" y="79"/>
                  <a:pt x="81" y="79"/>
                  <a:pt x="81" y="79"/>
                </a:cubicBezTo>
                <a:cubicBezTo>
                  <a:pt x="81" y="61"/>
                  <a:pt x="81" y="61"/>
                  <a:pt x="81" y="61"/>
                </a:cubicBezTo>
                <a:cubicBezTo>
                  <a:pt x="81" y="61"/>
                  <a:pt x="81" y="61"/>
                  <a:pt x="81" y="60"/>
                </a:cubicBezTo>
                <a:cubicBezTo>
                  <a:pt x="82" y="60"/>
                  <a:pt x="82" y="60"/>
                  <a:pt x="82" y="60"/>
                </a:cubicBezTo>
                <a:cubicBezTo>
                  <a:pt x="83" y="60"/>
                  <a:pt x="84" y="59"/>
                  <a:pt x="85" y="59"/>
                </a:cubicBezTo>
                <a:cubicBezTo>
                  <a:pt x="85" y="59"/>
                  <a:pt x="85" y="59"/>
                  <a:pt x="85" y="59"/>
                </a:cubicBezTo>
                <a:moveTo>
                  <a:pt x="13" y="79"/>
                </a:moveTo>
                <a:cubicBezTo>
                  <a:pt x="12" y="79"/>
                  <a:pt x="11" y="79"/>
                  <a:pt x="11" y="79"/>
                </a:cubicBezTo>
                <a:cubicBezTo>
                  <a:pt x="50" y="51"/>
                  <a:pt x="50" y="51"/>
                  <a:pt x="50" y="51"/>
                </a:cubicBezTo>
                <a:cubicBezTo>
                  <a:pt x="61" y="60"/>
                  <a:pt x="61" y="60"/>
                  <a:pt x="61" y="60"/>
                </a:cubicBezTo>
                <a:cubicBezTo>
                  <a:pt x="71" y="52"/>
                  <a:pt x="71" y="52"/>
                  <a:pt x="71" y="52"/>
                </a:cubicBezTo>
                <a:cubicBezTo>
                  <a:pt x="76" y="56"/>
                  <a:pt x="76" y="56"/>
                  <a:pt x="76" y="56"/>
                </a:cubicBezTo>
                <a:cubicBezTo>
                  <a:pt x="75" y="57"/>
                  <a:pt x="74" y="59"/>
                  <a:pt x="74" y="61"/>
                </a:cubicBezTo>
                <a:cubicBezTo>
                  <a:pt x="74" y="79"/>
                  <a:pt x="74" y="79"/>
                  <a:pt x="74" y="79"/>
                </a:cubicBezTo>
                <a:cubicBezTo>
                  <a:pt x="13" y="79"/>
                  <a:pt x="13" y="79"/>
                  <a:pt x="13" y="79"/>
                </a:cubicBezTo>
                <a:moveTo>
                  <a:pt x="9" y="68"/>
                </a:moveTo>
                <a:cubicBezTo>
                  <a:pt x="9" y="21"/>
                  <a:pt x="9" y="21"/>
                  <a:pt x="9" y="21"/>
                </a:cubicBezTo>
                <a:cubicBezTo>
                  <a:pt x="41" y="45"/>
                  <a:pt x="41" y="45"/>
                  <a:pt x="41" y="45"/>
                </a:cubicBezTo>
                <a:cubicBezTo>
                  <a:pt x="9" y="68"/>
                  <a:pt x="9" y="68"/>
                  <a:pt x="9" y="68"/>
                </a:cubicBezTo>
                <a:moveTo>
                  <a:pt x="89" y="53"/>
                </a:moveTo>
                <a:cubicBezTo>
                  <a:pt x="79" y="46"/>
                  <a:pt x="79" y="46"/>
                  <a:pt x="79" y="46"/>
                </a:cubicBezTo>
                <a:cubicBezTo>
                  <a:pt x="112" y="21"/>
                  <a:pt x="112" y="21"/>
                  <a:pt x="112" y="21"/>
                </a:cubicBezTo>
                <a:cubicBezTo>
                  <a:pt x="112" y="53"/>
                  <a:pt x="112" y="53"/>
                  <a:pt x="112" y="53"/>
                </a:cubicBezTo>
                <a:cubicBezTo>
                  <a:pt x="89" y="53"/>
                  <a:pt x="89" y="53"/>
                  <a:pt x="89" y="53"/>
                </a:cubicBezTo>
                <a:moveTo>
                  <a:pt x="61" y="47"/>
                </a:moveTo>
                <a:cubicBezTo>
                  <a:pt x="11" y="10"/>
                  <a:pt x="11" y="10"/>
                  <a:pt x="11" y="10"/>
                </a:cubicBezTo>
                <a:cubicBezTo>
                  <a:pt x="11" y="9"/>
                  <a:pt x="12" y="9"/>
                  <a:pt x="13" y="9"/>
                </a:cubicBezTo>
                <a:cubicBezTo>
                  <a:pt x="13" y="9"/>
                  <a:pt x="13" y="9"/>
                  <a:pt x="13" y="9"/>
                </a:cubicBezTo>
                <a:cubicBezTo>
                  <a:pt x="109" y="9"/>
                  <a:pt x="109" y="9"/>
                  <a:pt x="109" y="9"/>
                </a:cubicBezTo>
                <a:cubicBezTo>
                  <a:pt x="109" y="9"/>
                  <a:pt x="110" y="9"/>
                  <a:pt x="111" y="10"/>
                </a:cubicBezTo>
                <a:cubicBezTo>
                  <a:pt x="110" y="10"/>
                  <a:pt x="110" y="10"/>
                  <a:pt x="110" y="10"/>
                </a:cubicBezTo>
                <a:cubicBezTo>
                  <a:pt x="71" y="40"/>
                  <a:pt x="71" y="40"/>
                  <a:pt x="71" y="40"/>
                </a:cubicBezTo>
                <a:cubicBezTo>
                  <a:pt x="71" y="40"/>
                  <a:pt x="71" y="40"/>
                  <a:pt x="71" y="40"/>
                </a:cubicBezTo>
                <a:cubicBezTo>
                  <a:pt x="71" y="40"/>
                  <a:pt x="71" y="40"/>
                  <a:pt x="71" y="40"/>
                </a:cubicBezTo>
                <a:cubicBezTo>
                  <a:pt x="61" y="47"/>
                  <a:pt x="61" y="47"/>
                  <a:pt x="61" y="47"/>
                </a:cubicBezTo>
                <a:moveTo>
                  <a:pt x="109" y="0"/>
                </a:moveTo>
                <a:cubicBezTo>
                  <a:pt x="13" y="0"/>
                  <a:pt x="13" y="0"/>
                  <a:pt x="13" y="0"/>
                </a:cubicBezTo>
                <a:cubicBezTo>
                  <a:pt x="6" y="0"/>
                  <a:pt x="1" y="5"/>
                  <a:pt x="0" y="11"/>
                </a:cubicBezTo>
                <a:cubicBezTo>
                  <a:pt x="0" y="77"/>
                  <a:pt x="0" y="77"/>
                  <a:pt x="0" y="77"/>
                </a:cubicBezTo>
                <a:cubicBezTo>
                  <a:pt x="1" y="84"/>
                  <a:pt x="6" y="88"/>
                  <a:pt x="13" y="88"/>
                </a:cubicBezTo>
                <a:cubicBezTo>
                  <a:pt x="74" y="88"/>
                  <a:pt x="74" y="88"/>
                  <a:pt x="74" y="88"/>
                </a:cubicBezTo>
                <a:cubicBezTo>
                  <a:pt x="74" y="104"/>
                  <a:pt x="74" y="104"/>
                  <a:pt x="74" y="104"/>
                </a:cubicBezTo>
                <a:cubicBezTo>
                  <a:pt x="74" y="107"/>
                  <a:pt x="75" y="109"/>
                  <a:pt x="78" y="111"/>
                </a:cubicBezTo>
                <a:cubicBezTo>
                  <a:pt x="80" y="112"/>
                  <a:pt x="82" y="113"/>
                  <a:pt x="85" y="113"/>
                </a:cubicBezTo>
                <a:cubicBezTo>
                  <a:pt x="145" y="113"/>
                  <a:pt x="145" y="113"/>
                  <a:pt x="145" y="113"/>
                </a:cubicBezTo>
                <a:cubicBezTo>
                  <a:pt x="148" y="113"/>
                  <a:pt x="151" y="112"/>
                  <a:pt x="153" y="111"/>
                </a:cubicBezTo>
                <a:cubicBezTo>
                  <a:pt x="155" y="109"/>
                  <a:pt x="157" y="107"/>
                  <a:pt x="157" y="104"/>
                </a:cubicBezTo>
                <a:cubicBezTo>
                  <a:pt x="157" y="61"/>
                  <a:pt x="157" y="61"/>
                  <a:pt x="157" y="61"/>
                </a:cubicBezTo>
                <a:cubicBezTo>
                  <a:pt x="157" y="59"/>
                  <a:pt x="155" y="56"/>
                  <a:pt x="153" y="55"/>
                </a:cubicBezTo>
                <a:cubicBezTo>
                  <a:pt x="151" y="53"/>
                  <a:pt x="148" y="53"/>
                  <a:pt x="145" y="53"/>
                </a:cubicBezTo>
                <a:cubicBezTo>
                  <a:pt x="121" y="53"/>
                  <a:pt x="121" y="53"/>
                  <a:pt x="121" y="53"/>
                </a:cubicBezTo>
                <a:cubicBezTo>
                  <a:pt x="121" y="11"/>
                  <a:pt x="121" y="11"/>
                  <a:pt x="121" y="11"/>
                </a:cubicBezTo>
                <a:cubicBezTo>
                  <a:pt x="121" y="5"/>
                  <a:pt x="115" y="0"/>
                  <a:pt x="109" y="0"/>
                </a:cubicBezTo>
              </a:path>
            </a:pathLst>
          </a:custGeom>
          <a:solidFill>
            <a:srgbClr val="262626"/>
          </a:solidFill>
          <a:ln w="9525">
            <a:noFill/>
          </a:ln>
        </p:spPr>
        <p:txBody>
          <a:bodyPr/>
          <a:lstStyle/>
          <a:p>
            <a:endParaRPr lang="zh-CN" altLang="en-US"/>
          </a:p>
        </p:txBody>
      </p:sp>
    </p:spTree>
  </p:cSld>
  <p:clrMapOvr>
    <a:masterClrMapping/>
  </p:clrMapOvr>
  <p:transition spd="slow" advClick="0" advTm="1000">
    <p:random/>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p:cNvPicPr>
          <p:nvPr/>
        </p:nvPicPr>
        <p:blipFill>
          <a:blip r:embed="rId3"/>
          <a:stretch>
            <a:fillRect/>
          </a:stretch>
        </p:blipFill>
        <p:spPr>
          <a:xfrm>
            <a:off x="3568700" y="2409825"/>
            <a:ext cx="5054600" cy="3757613"/>
          </a:xfrm>
          <a:prstGeom prst="rect">
            <a:avLst/>
          </a:prstGeom>
          <a:noFill/>
          <a:ln w="9525">
            <a:noFill/>
          </a:ln>
        </p:spPr>
      </p:pic>
      <p:sp>
        <p:nvSpPr>
          <p:cNvPr id="16386" name="Straight Connector 6"/>
          <p:cNvSpPr/>
          <p:nvPr/>
        </p:nvSpPr>
        <p:spPr>
          <a:xfrm flipV="1">
            <a:off x="7007225" y="3125788"/>
            <a:ext cx="9525" cy="1163637"/>
          </a:xfrm>
          <a:prstGeom prst="line">
            <a:avLst/>
          </a:prstGeom>
          <a:ln w="19050" cap="flat" cmpd="sng">
            <a:solidFill>
              <a:srgbClr val="262626"/>
            </a:solidFill>
            <a:prstDash val="sysDot"/>
            <a:bevel/>
            <a:headEnd type="oval" w="med" len="med"/>
            <a:tailEnd type="none" w="med" len="med"/>
          </a:ln>
        </p:spPr>
      </p:sp>
      <p:sp>
        <p:nvSpPr>
          <p:cNvPr id="16387" name="Straight Connector 10"/>
          <p:cNvSpPr/>
          <p:nvPr/>
        </p:nvSpPr>
        <p:spPr>
          <a:xfrm flipV="1">
            <a:off x="5167313" y="2544763"/>
            <a:ext cx="11112" cy="1162050"/>
          </a:xfrm>
          <a:prstGeom prst="line">
            <a:avLst/>
          </a:prstGeom>
          <a:ln w="19050" cap="flat" cmpd="sng">
            <a:solidFill>
              <a:srgbClr val="262626"/>
            </a:solidFill>
            <a:prstDash val="sysDot"/>
            <a:bevel/>
            <a:headEnd type="oval" w="med" len="med"/>
            <a:tailEnd type="none" w="med" len="med"/>
          </a:ln>
        </p:spPr>
      </p:sp>
      <p:sp>
        <p:nvSpPr>
          <p:cNvPr id="16388" name="Straight Connector 12"/>
          <p:cNvSpPr/>
          <p:nvPr/>
        </p:nvSpPr>
        <p:spPr>
          <a:xfrm flipV="1">
            <a:off x="5635625" y="4117975"/>
            <a:ext cx="9525" cy="1162050"/>
          </a:xfrm>
          <a:prstGeom prst="line">
            <a:avLst/>
          </a:prstGeom>
          <a:ln w="19050" cap="flat" cmpd="sng">
            <a:solidFill>
              <a:srgbClr val="262626"/>
            </a:solidFill>
            <a:prstDash val="sysDot"/>
            <a:bevel/>
            <a:headEnd type="none" w="med" len="med"/>
            <a:tailEnd type="oval" w="med" len="med"/>
          </a:ln>
        </p:spPr>
      </p:sp>
      <p:sp>
        <p:nvSpPr>
          <p:cNvPr id="16389" name="Straight Connector 13"/>
          <p:cNvSpPr/>
          <p:nvPr/>
        </p:nvSpPr>
        <p:spPr>
          <a:xfrm>
            <a:off x="7016750" y="3125788"/>
            <a:ext cx="893763" cy="1587"/>
          </a:xfrm>
          <a:prstGeom prst="line">
            <a:avLst/>
          </a:prstGeom>
          <a:ln w="19050" cap="flat" cmpd="sng">
            <a:solidFill>
              <a:srgbClr val="262626"/>
            </a:solidFill>
            <a:prstDash val="sysDot"/>
            <a:bevel/>
            <a:headEnd type="none" w="med" len="med"/>
            <a:tailEnd type="oval" w="med" len="med"/>
          </a:ln>
        </p:spPr>
      </p:sp>
      <p:sp>
        <p:nvSpPr>
          <p:cNvPr id="16390" name="Straight Connector 15"/>
          <p:cNvSpPr/>
          <p:nvPr/>
        </p:nvSpPr>
        <p:spPr>
          <a:xfrm flipH="1">
            <a:off x="3997325" y="2544763"/>
            <a:ext cx="1181100" cy="0"/>
          </a:xfrm>
          <a:prstGeom prst="line">
            <a:avLst/>
          </a:prstGeom>
          <a:ln w="19050" cap="flat" cmpd="sng">
            <a:solidFill>
              <a:srgbClr val="262626"/>
            </a:solidFill>
            <a:prstDash val="sysDot"/>
            <a:bevel/>
            <a:headEnd type="none" w="med" len="med"/>
            <a:tailEnd type="oval" w="med" len="med"/>
          </a:ln>
        </p:spPr>
      </p:sp>
      <p:sp>
        <p:nvSpPr>
          <p:cNvPr id="16391" name="Straight Connector 17"/>
          <p:cNvSpPr/>
          <p:nvPr/>
        </p:nvSpPr>
        <p:spPr>
          <a:xfrm flipH="1">
            <a:off x="3370263" y="5280025"/>
            <a:ext cx="2265362" cy="1588"/>
          </a:xfrm>
          <a:prstGeom prst="line">
            <a:avLst/>
          </a:prstGeom>
          <a:ln w="19050" cap="flat" cmpd="sng">
            <a:solidFill>
              <a:srgbClr val="262626"/>
            </a:solidFill>
            <a:prstDash val="sysDot"/>
            <a:bevel/>
            <a:headEnd type="none" w="med" len="med"/>
            <a:tailEnd type="oval" w="med" len="med"/>
          </a:ln>
        </p:spPr>
      </p:sp>
      <p:sp>
        <p:nvSpPr>
          <p:cNvPr id="16392" name="Oval 18"/>
          <p:cNvSpPr/>
          <p:nvPr/>
        </p:nvSpPr>
        <p:spPr>
          <a:xfrm>
            <a:off x="3282950" y="2259013"/>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16393" name="Oval 19"/>
          <p:cNvSpPr/>
          <p:nvPr/>
        </p:nvSpPr>
        <p:spPr>
          <a:xfrm>
            <a:off x="8051800" y="2840038"/>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6394" name="Oval 20"/>
          <p:cNvSpPr/>
          <p:nvPr/>
        </p:nvSpPr>
        <p:spPr>
          <a:xfrm>
            <a:off x="2657475" y="4994275"/>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16395" name="TextBox 21"/>
          <p:cNvSpPr/>
          <p:nvPr/>
        </p:nvSpPr>
        <p:spPr>
          <a:xfrm>
            <a:off x="8683625" y="2695575"/>
            <a:ext cx="2289175" cy="40011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6396" name="TextBox 22"/>
          <p:cNvSpPr/>
          <p:nvPr/>
        </p:nvSpPr>
        <p:spPr>
          <a:xfrm>
            <a:off x="1219200" y="2190750"/>
            <a:ext cx="2003425" cy="40011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6397" name="TextBox 23"/>
          <p:cNvSpPr/>
          <p:nvPr/>
        </p:nvSpPr>
        <p:spPr>
          <a:xfrm>
            <a:off x="727075" y="5013325"/>
            <a:ext cx="1930400" cy="40011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6398" name="TextBox 21"/>
          <p:cNvSpPr/>
          <p:nvPr/>
        </p:nvSpPr>
        <p:spPr>
          <a:xfrm>
            <a:off x="4727575" y="3706813"/>
            <a:ext cx="2289175" cy="40011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6399" name="Freeform 99"/>
          <p:cNvSpPr>
            <a:spLocks noEditPoints="1"/>
          </p:cNvSpPr>
          <p:nvPr/>
        </p:nvSpPr>
        <p:spPr>
          <a:xfrm>
            <a:off x="3430588" y="2374900"/>
            <a:ext cx="276225" cy="320675"/>
          </a:xfrm>
          <a:custGeom>
            <a:avLst/>
            <a:gdLst/>
            <a:ahLst/>
            <a:cxnLst>
              <a:cxn ang="0">
                <a:pos x="780598118" y="833404445"/>
              </a:cxn>
              <a:cxn ang="0">
                <a:pos x="79833734" y="833404445"/>
              </a:cxn>
              <a:cxn ang="0">
                <a:pos x="0" y="905876062"/>
              </a:cxn>
              <a:cxn ang="0">
                <a:pos x="79833734" y="987403316"/>
              </a:cxn>
              <a:cxn ang="0">
                <a:pos x="780598118" y="987403316"/>
              </a:cxn>
              <a:cxn ang="0">
                <a:pos x="851560796" y="905876062"/>
              </a:cxn>
              <a:cxn ang="0">
                <a:pos x="780598118" y="833404445"/>
              </a:cxn>
              <a:cxn ang="0">
                <a:pos x="425781840" y="0"/>
              </a:cxn>
              <a:cxn ang="0">
                <a:pos x="337077050" y="90588785"/>
              </a:cxn>
              <a:cxn ang="0">
                <a:pos x="337077050" y="516348117"/>
              </a:cxn>
              <a:cxn ang="0">
                <a:pos x="230630147" y="407642164"/>
              </a:cxn>
              <a:cxn ang="0">
                <a:pos x="186277752" y="389524997"/>
              </a:cxn>
              <a:cxn ang="0">
                <a:pos x="133057185" y="416703696"/>
              </a:cxn>
              <a:cxn ang="0">
                <a:pos x="133057185" y="516348117"/>
              </a:cxn>
              <a:cxn ang="0">
                <a:pos x="354816277" y="724698492"/>
              </a:cxn>
              <a:cxn ang="0">
                <a:pos x="372558389" y="742818607"/>
              </a:cxn>
              <a:cxn ang="0">
                <a:pos x="399168672" y="751877191"/>
              </a:cxn>
              <a:cxn ang="0">
                <a:pos x="425781840" y="760935774"/>
              </a:cxn>
              <a:cxn ang="0">
                <a:pos x="425781840" y="760935774"/>
              </a:cxn>
              <a:cxn ang="0">
                <a:pos x="425781840" y="760935774"/>
              </a:cxn>
              <a:cxn ang="0">
                <a:pos x="461263179" y="751877191"/>
              </a:cxn>
              <a:cxn ang="0">
                <a:pos x="487873463" y="733757075"/>
              </a:cxn>
              <a:cxn ang="0">
                <a:pos x="496744519" y="724698492"/>
              </a:cxn>
              <a:cxn ang="0">
                <a:pos x="718503611" y="516348117"/>
              </a:cxn>
              <a:cxn ang="0">
                <a:pos x="745116778" y="461996615"/>
              </a:cxn>
              <a:cxn ang="0">
                <a:pos x="718503611" y="416703696"/>
              </a:cxn>
              <a:cxn ang="0">
                <a:pos x="674151216" y="389524997"/>
              </a:cxn>
              <a:cxn ang="0">
                <a:pos x="620930648" y="407642164"/>
              </a:cxn>
              <a:cxn ang="0">
                <a:pos x="514483746" y="516348117"/>
              </a:cxn>
              <a:cxn ang="0">
                <a:pos x="514483746" y="90588785"/>
              </a:cxn>
              <a:cxn ang="0">
                <a:pos x="425781840" y="0"/>
              </a:cxn>
            </a:cxnLst>
            <a:rect l="0" t="0" r="0" b="0"/>
            <a:pathLst>
              <a:path w="96" h="109">
                <a:moveTo>
                  <a:pt x="88" y="92"/>
                </a:moveTo>
                <a:cubicBezTo>
                  <a:pt x="9" y="92"/>
                  <a:pt x="9" y="92"/>
                  <a:pt x="9" y="92"/>
                </a:cubicBezTo>
                <a:cubicBezTo>
                  <a:pt x="4" y="92"/>
                  <a:pt x="0" y="96"/>
                  <a:pt x="0" y="100"/>
                </a:cubicBezTo>
                <a:cubicBezTo>
                  <a:pt x="0" y="105"/>
                  <a:pt x="4" y="109"/>
                  <a:pt x="9" y="109"/>
                </a:cubicBezTo>
                <a:cubicBezTo>
                  <a:pt x="88" y="109"/>
                  <a:pt x="88" y="109"/>
                  <a:pt x="88" y="109"/>
                </a:cubicBezTo>
                <a:cubicBezTo>
                  <a:pt x="92" y="109"/>
                  <a:pt x="96" y="105"/>
                  <a:pt x="96" y="100"/>
                </a:cubicBezTo>
                <a:cubicBezTo>
                  <a:pt x="96" y="96"/>
                  <a:pt x="92" y="92"/>
                  <a:pt x="88" y="92"/>
                </a:cubicBezTo>
                <a:moveTo>
                  <a:pt x="48" y="0"/>
                </a:moveTo>
                <a:cubicBezTo>
                  <a:pt x="43" y="0"/>
                  <a:pt x="38" y="4"/>
                  <a:pt x="38" y="10"/>
                </a:cubicBezTo>
                <a:cubicBezTo>
                  <a:pt x="38" y="57"/>
                  <a:pt x="38" y="57"/>
                  <a:pt x="38" y="57"/>
                </a:cubicBezTo>
                <a:cubicBezTo>
                  <a:pt x="26" y="45"/>
                  <a:pt x="26" y="45"/>
                  <a:pt x="26" y="45"/>
                </a:cubicBezTo>
                <a:cubicBezTo>
                  <a:pt x="24" y="44"/>
                  <a:pt x="22" y="43"/>
                  <a:pt x="21" y="43"/>
                </a:cubicBezTo>
                <a:cubicBezTo>
                  <a:pt x="18" y="43"/>
                  <a:pt x="16" y="44"/>
                  <a:pt x="15" y="46"/>
                </a:cubicBezTo>
                <a:cubicBezTo>
                  <a:pt x="12" y="49"/>
                  <a:pt x="12" y="54"/>
                  <a:pt x="15" y="57"/>
                </a:cubicBezTo>
                <a:cubicBezTo>
                  <a:pt x="40" y="80"/>
                  <a:pt x="40" y="80"/>
                  <a:pt x="40" y="80"/>
                </a:cubicBezTo>
                <a:cubicBezTo>
                  <a:pt x="41" y="80"/>
                  <a:pt x="41" y="81"/>
                  <a:pt x="42" y="82"/>
                </a:cubicBezTo>
                <a:cubicBezTo>
                  <a:pt x="43" y="82"/>
                  <a:pt x="44" y="83"/>
                  <a:pt x="45" y="83"/>
                </a:cubicBezTo>
                <a:cubicBezTo>
                  <a:pt x="46" y="84"/>
                  <a:pt x="47" y="84"/>
                  <a:pt x="48" y="84"/>
                </a:cubicBezTo>
                <a:cubicBezTo>
                  <a:pt x="48" y="84"/>
                  <a:pt x="48" y="84"/>
                  <a:pt x="48" y="84"/>
                </a:cubicBezTo>
                <a:cubicBezTo>
                  <a:pt x="48" y="84"/>
                  <a:pt x="48" y="84"/>
                  <a:pt x="48" y="84"/>
                </a:cubicBezTo>
                <a:cubicBezTo>
                  <a:pt x="49" y="84"/>
                  <a:pt x="51" y="84"/>
                  <a:pt x="52" y="83"/>
                </a:cubicBezTo>
                <a:cubicBezTo>
                  <a:pt x="53" y="83"/>
                  <a:pt x="54" y="82"/>
                  <a:pt x="55" y="81"/>
                </a:cubicBezTo>
                <a:cubicBezTo>
                  <a:pt x="55" y="81"/>
                  <a:pt x="56" y="80"/>
                  <a:pt x="56" y="80"/>
                </a:cubicBezTo>
                <a:cubicBezTo>
                  <a:pt x="81" y="57"/>
                  <a:pt x="81" y="57"/>
                  <a:pt x="81" y="57"/>
                </a:cubicBezTo>
                <a:cubicBezTo>
                  <a:pt x="83" y="55"/>
                  <a:pt x="84" y="53"/>
                  <a:pt x="84" y="51"/>
                </a:cubicBezTo>
                <a:cubicBezTo>
                  <a:pt x="84" y="49"/>
                  <a:pt x="83" y="47"/>
                  <a:pt x="81" y="46"/>
                </a:cubicBezTo>
                <a:cubicBezTo>
                  <a:pt x="80" y="44"/>
                  <a:pt x="78" y="43"/>
                  <a:pt x="76" y="43"/>
                </a:cubicBezTo>
                <a:cubicBezTo>
                  <a:pt x="74" y="43"/>
                  <a:pt x="72" y="44"/>
                  <a:pt x="70" y="45"/>
                </a:cubicBezTo>
                <a:cubicBezTo>
                  <a:pt x="58" y="57"/>
                  <a:pt x="58" y="57"/>
                  <a:pt x="58" y="57"/>
                </a:cubicBezTo>
                <a:cubicBezTo>
                  <a:pt x="58" y="10"/>
                  <a:pt x="58" y="10"/>
                  <a:pt x="58" y="10"/>
                </a:cubicBezTo>
                <a:cubicBezTo>
                  <a:pt x="58" y="4"/>
                  <a:pt x="54" y="0"/>
                  <a:pt x="48" y="0"/>
                </a:cubicBezTo>
              </a:path>
            </a:pathLst>
          </a:custGeom>
          <a:solidFill>
            <a:schemeClr val="bg1"/>
          </a:solidFill>
          <a:ln w="9525">
            <a:noFill/>
          </a:ln>
        </p:spPr>
        <p:txBody>
          <a:bodyPr/>
          <a:lstStyle/>
          <a:p>
            <a:endParaRPr lang="zh-CN" altLang="en-US"/>
          </a:p>
        </p:txBody>
      </p:sp>
      <p:sp>
        <p:nvSpPr>
          <p:cNvPr id="16400" name="Freeform 65"/>
          <p:cNvSpPr>
            <a:spLocks noEditPoints="1"/>
          </p:cNvSpPr>
          <p:nvPr/>
        </p:nvSpPr>
        <p:spPr>
          <a:xfrm>
            <a:off x="2838450" y="5118100"/>
            <a:ext cx="209550" cy="327025"/>
          </a:xfrm>
          <a:custGeom>
            <a:avLst/>
            <a:gdLst/>
            <a:ahLst/>
            <a:cxnLst>
              <a:cxn ang="0">
                <a:pos x="317828512" y="482067750"/>
              </a:cxn>
              <a:cxn ang="0">
                <a:pos x="97114107" y="284499000"/>
              </a:cxn>
              <a:cxn ang="0">
                <a:pos x="317828512" y="86930250"/>
              </a:cxn>
              <a:cxn ang="0">
                <a:pos x="547370687" y="284499000"/>
              </a:cxn>
              <a:cxn ang="0">
                <a:pos x="317828512" y="482067750"/>
              </a:cxn>
              <a:cxn ang="0">
                <a:pos x="317828512" y="0"/>
              </a:cxn>
              <a:cxn ang="0">
                <a:pos x="0" y="284499000"/>
              </a:cxn>
              <a:cxn ang="0">
                <a:pos x="17658419" y="363526500"/>
              </a:cxn>
              <a:cxn ang="0">
                <a:pos x="326656282" y="1003649250"/>
              </a:cxn>
              <a:cxn ang="0">
                <a:pos x="626826375" y="363526500"/>
              </a:cxn>
              <a:cxn ang="0">
                <a:pos x="644484794" y="284499000"/>
              </a:cxn>
              <a:cxn ang="0">
                <a:pos x="317828512" y="0"/>
              </a:cxn>
            </a:cxnLst>
            <a:rect l="0" t="0" r="0" b="0"/>
            <a:pathLst>
              <a:path w="73" h="127">
                <a:moveTo>
                  <a:pt x="36" y="61"/>
                </a:moveTo>
                <a:cubicBezTo>
                  <a:pt x="23" y="61"/>
                  <a:pt x="11" y="50"/>
                  <a:pt x="11" y="36"/>
                </a:cubicBezTo>
                <a:cubicBezTo>
                  <a:pt x="11" y="22"/>
                  <a:pt x="23" y="11"/>
                  <a:pt x="36" y="11"/>
                </a:cubicBezTo>
                <a:cubicBezTo>
                  <a:pt x="50" y="11"/>
                  <a:pt x="62" y="22"/>
                  <a:pt x="62" y="36"/>
                </a:cubicBezTo>
                <a:cubicBezTo>
                  <a:pt x="62" y="50"/>
                  <a:pt x="50" y="61"/>
                  <a:pt x="36" y="61"/>
                </a:cubicBezTo>
                <a:moveTo>
                  <a:pt x="36" y="0"/>
                </a:moveTo>
                <a:cubicBezTo>
                  <a:pt x="17" y="0"/>
                  <a:pt x="0" y="16"/>
                  <a:pt x="0" y="36"/>
                </a:cubicBezTo>
                <a:cubicBezTo>
                  <a:pt x="0" y="40"/>
                  <a:pt x="1" y="43"/>
                  <a:pt x="2" y="46"/>
                </a:cubicBezTo>
                <a:cubicBezTo>
                  <a:pt x="37" y="127"/>
                  <a:pt x="37" y="127"/>
                  <a:pt x="37" y="127"/>
                </a:cubicBezTo>
                <a:cubicBezTo>
                  <a:pt x="71" y="46"/>
                  <a:pt x="71" y="46"/>
                  <a:pt x="71" y="46"/>
                </a:cubicBezTo>
                <a:cubicBezTo>
                  <a:pt x="72" y="43"/>
                  <a:pt x="73" y="40"/>
                  <a:pt x="73" y="36"/>
                </a:cubicBezTo>
                <a:cubicBezTo>
                  <a:pt x="73" y="16"/>
                  <a:pt x="56" y="0"/>
                  <a:pt x="36" y="0"/>
                </a:cubicBezTo>
              </a:path>
            </a:pathLst>
          </a:custGeom>
          <a:solidFill>
            <a:schemeClr val="bg1"/>
          </a:solidFill>
          <a:ln w="9525">
            <a:noFill/>
          </a:ln>
        </p:spPr>
        <p:txBody>
          <a:bodyPr/>
          <a:lstStyle/>
          <a:p>
            <a:endParaRPr lang="zh-CN" altLang="en-US"/>
          </a:p>
        </p:txBody>
      </p:sp>
      <p:sp>
        <p:nvSpPr>
          <p:cNvPr id="16401" name="Freeform 45"/>
          <p:cNvSpPr/>
          <p:nvPr/>
        </p:nvSpPr>
        <p:spPr>
          <a:xfrm>
            <a:off x="8172450" y="2995613"/>
            <a:ext cx="330200" cy="263525"/>
          </a:xfrm>
          <a:custGeom>
            <a:avLst/>
            <a:gdLst/>
            <a:ahLst/>
            <a:cxnLst>
              <a:cxn ang="0">
                <a:pos x="457339459" y="0"/>
              </a:cxn>
              <a:cxn ang="0">
                <a:pos x="398705610" y="15842502"/>
              </a:cxn>
              <a:cxn ang="0">
                <a:pos x="246259123" y="126742607"/>
              </a:cxn>
              <a:cxn ang="0">
                <a:pos x="234531593" y="142585110"/>
              </a:cxn>
              <a:cxn ang="0">
                <a:pos x="222804063" y="150506361"/>
              </a:cxn>
              <a:cxn ang="0">
                <a:pos x="222804063" y="174270115"/>
              </a:cxn>
              <a:cxn ang="0">
                <a:pos x="222804063" y="198033870"/>
              </a:cxn>
              <a:cxn ang="0">
                <a:pos x="246259123" y="213878956"/>
              </a:cxn>
              <a:cxn ang="0">
                <a:pos x="246259123" y="221800208"/>
              </a:cxn>
              <a:cxn ang="0">
                <a:pos x="410433140" y="332697728"/>
              </a:cxn>
              <a:cxn ang="0">
                <a:pos x="457339459" y="348542815"/>
              </a:cxn>
              <a:cxn ang="0">
                <a:pos x="515969505" y="332697728"/>
              </a:cxn>
              <a:cxn ang="0">
                <a:pos x="515969505" y="261406465"/>
              </a:cxn>
              <a:cxn ang="0">
                <a:pos x="457339459" y="221800208"/>
              </a:cxn>
              <a:cxn ang="0">
                <a:pos x="504245777" y="213878956"/>
              </a:cxn>
              <a:cxn ang="0">
                <a:pos x="856041266" y="380227821"/>
              </a:cxn>
              <a:cxn ang="0">
                <a:pos x="879496327" y="459440336"/>
              </a:cxn>
              <a:cxn ang="0">
                <a:pos x="633237203" y="697083047"/>
              </a:cxn>
              <a:cxn ang="0">
                <a:pos x="504245777" y="712925550"/>
              </a:cxn>
              <a:cxn ang="0">
                <a:pos x="164174016" y="546576685"/>
              </a:cxn>
              <a:cxn ang="0">
                <a:pos x="140718956" y="467361587"/>
              </a:cxn>
              <a:cxn ang="0">
                <a:pos x="152446486" y="403991575"/>
              </a:cxn>
              <a:cxn ang="0">
                <a:pos x="105540167" y="340621563"/>
              </a:cxn>
              <a:cxn ang="0">
                <a:pos x="82085107" y="340621563"/>
              </a:cxn>
              <a:cxn ang="0">
                <a:pos x="11727530" y="380227821"/>
              </a:cxn>
              <a:cxn ang="0">
                <a:pos x="0" y="467361587"/>
              </a:cxn>
              <a:cxn ang="0">
                <a:pos x="35178788" y="578261691"/>
              </a:cxn>
              <a:cxn ang="0">
                <a:pos x="504245777" y="807983151"/>
              </a:cxn>
              <a:cxn ang="0">
                <a:pos x="504245777" y="807983151"/>
              </a:cxn>
              <a:cxn ang="0">
                <a:pos x="504245777" y="807983151"/>
              </a:cxn>
              <a:cxn ang="0">
                <a:pos x="680143522" y="784219397"/>
              </a:cxn>
              <a:cxn ang="0">
                <a:pos x="1020215283" y="459440336"/>
              </a:cxn>
              <a:cxn ang="0">
                <a:pos x="985036494" y="348542815"/>
              </a:cxn>
              <a:cxn ang="0">
                <a:pos x="515969505" y="118821355"/>
              </a:cxn>
              <a:cxn ang="0">
                <a:pos x="504245777" y="118821355"/>
              </a:cxn>
              <a:cxn ang="0">
                <a:pos x="457339459" y="118821355"/>
              </a:cxn>
              <a:cxn ang="0">
                <a:pos x="504245777" y="79215098"/>
              </a:cxn>
              <a:cxn ang="0">
                <a:pos x="504245777" y="7921251"/>
              </a:cxn>
              <a:cxn ang="0">
                <a:pos x="457339459" y="0"/>
              </a:cxn>
            </a:cxnLst>
            <a:rect l="0" t="0" r="0" b="0"/>
            <a:pathLst>
              <a:path w="87" h="102">
                <a:moveTo>
                  <a:pt x="39" y="0"/>
                </a:moveTo>
                <a:cubicBezTo>
                  <a:pt x="37" y="0"/>
                  <a:pt x="35" y="0"/>
                  <a:pt x="34" y="2"/>
                </a:cubicBezTo>
                <a:cubicBezTo>
                  <a:pt x="21" y="16"/>
                  <a:pt x="21" y="16"/>
                  <a:pt x="21" y="16"/>
                </a:cubicBezTo>
                <a:cubicBezTo>
                  <a:pt x="21" y="17"/>
                  <a:pt x="20" y="17"/>
                  <a:pt x="20" y="18"/>
                </a:cubicBezTo>
                <a:cubicBezTo>
                  <a:pt x="20" y="18"/>
                  <a:pt x="19" y="19"/>
                  <a:pt x="19" y="19"/>
                </a:cubicBezTo>
                <a:cubicBezTo>
                  <a:pt x="19" y="20"/>
                  <a:pt x="19" y="21"/>
                  <a:pt x="19" y="22"/>
                </a:cubicBezTo>
                <a:cubicBezTo>
                  <a:pt x="19" y="23"/>
                  <a:pt x="19" y="24"/>
                  <a:pt x="19" y="25"/>
                </a:cubicBezTo>
                <a:cubicBezTo>
                  <a:pt x="20" y="26"/>
                  <a:pt x="20" y="26"/>
                  <a:pt x="21" y="27"/>
                </a:cubicBezTo>
                <a:cubicBezTo>
                  <a:pt x="21" y="27"/>
                  <a:pt x="21" y="28"/>
                  <a:pt x="21" y="28"/>
                </a:cubicBezTo>
                <a:cubicBezTo>
                  <a:pt x="35" y="42"/>
                  <a:pt x="35" y="42"/>
                  <a:pt x="35" y="42"/>
                </a:cubicBezTo>
                <a:cubicBezTo>
                  <a:pt x="36" y="43"/>
                  <a:pt x="38" y="44"/>
                  <a:pt x="39" y="44"/>
                </a:cubicBezTo>
                <a:cubicBezTo>
                  <a:pt x="41" y="44"/>
                  <a:pt x="42" y="43"/>
                  <a:pt x="44" y="42"/>
                </a:cubicBezTo>
                <a:cubicBezTo>
                  <a:pt x="46" y="39"/>
                  <a:pt x="46" y="35"/>
                  <a:pt x="44" y="33"/>
                </a:cubicBezTo>
                <a:cubicBezTo>
                  <a:pt x="39" y="28"/>
                  <a:pt x="39" y="28"/>
                  <a:pt x="39" y="28"/>
                </a:cubicBezTo>
                <a:cubicBezTo>
                  <a:pt x="40" y="27"/>
                  <a:pt x="42" y="27"/>
                  <a:pt x="43" y="27"/>
                </a:cubicBezTo>
                <a:cubicBezTo>
                  <a:pt x="56" y="27"/>
                  <a:pt x="68" y="35"/>
                  <a:pt x="73" y="48"/>
                </a:cubicBezTo>
                <a:cubicBezTo>
                  <a:pt x="74" y="51"/>
                  <a:pt x="75" y="55"/>
                  <a:pt x="75" y="58"/>
                </a:cubicBezTo>
                <a:cubicBezTo>
                  <a:pt x="75" y="71"/>
                  <a:pt x="67" y="83"/>
                  <a:pt x="54" y="88"/>
                </a:cubicBezTo>
                <a:cubicBezTo>
                  <a:pt x="51" y="89"/>
                  <a:pt x="47" y="90"/>
                  <a:pt x="43" y="90"/>
                </a:cubicBezTo>
                <a:cubicBezTo>
                  <a:pt x="31" y="90"/>
                  <a:pt x="19" y="82"/>
                  <a:pt x="14" y="69"/>
                </a:cubicBezTo>
                <a:cubicBezTo>
                  <a:pt x="13" y="66"/>
                  <a:pt x="12" y="62"/>
                  <a:pt x="12" y="59"/>
                </a:cubicBezTo>
                <a:cubicBezTo>
                  <a:pt x="12" y="56"/>
                  <a:pt x="13" y="53"/>
                  <a:pt x="13" y="51"/>
                </a:cubicBezTo>
                <a:cubicBezTo>
                  <a:pt x="14" y="48"/>
                  <a:pt x="12" y="44"/>
                  <a:pt x="9" y="43"/>
                </a:cubicBezTo>
                <a:cubicBezTo>
                  <a:pt x="8" y="43"/>
                  <a:pt x="8" y="43"/>
                  <a:pt x="7" y="43"/>
                </a:cubicBezTo>
                <a:cubicBezTo>
                  <a:pt x="4" y="43"/>
                  <a:pt x="2" y="45"/>
                  <a:pt x="1" y="48"/>
                </a:cubicBezTo>
                <a:cubicBezTo>
                  <a:pt x="0" y="51"/>
                  <a:pt x="0" y="55"/>
                  <a:pt x="0" y="59"/>
                </a:cubicBezTo>
                <a:cubicBezTo>
                  <a:pt x="0" y="63"/>
                  <a:pt x="1" y="69"/>
                  <a:pt x="3" y="73"/>
                </a:cubicBezTo>
                <a:cubicBezTo>
                  <a:pt x="9" y="91"/>
                  <a:pt x="26" y="102"/>
                  <a:pt x="43" y="102"/>
                </a:cubicBezTo>
                <a:cubicBezTo>
                  <a:pt x="43" y="102"/>
                  <a:pt x="43" y="102"/>
                  <a:pt x="43" y="102"/>
                </a:cubicBezTo>
                <a:cubicBezTo>
                  <a:pt x="43" y="102"/>
                  <a:pt x="43" y="102"/>
                  <a:pt x="43" y="102"/>
                </a:cubicBezTo>
                <a:cubicBezTo>
                  <a:pt x="48" y="102"/>
                  <a:pt x="53" y="101"/>
                  <a:pt x="58" y="99"/>
                </a:cubicBezTo>
                <a:cubicBezTo>
                  <a:pt x="76" y="93"/>
                  <a:pt x="87" y="76"/>
                  <a:pt x="87" y="58"/>
                </a:cubicBezTo>
                <a:cubicBezTo>
                  <a:pt x="87" y="54"/>
                  <a:pt x="86" y="49"/>
                  <a:pt x="84" y="44"/>
                </a:cubicBezTo>
                <a:cubicBezTo>
                  <a:pt x="78" y="26"/>
                  <a:pt x="61" y="15"/>
                  <a:pt x="44" y="15"/>
                </a:cubicBezTo>
                <a:cubicBezTo>
                  <a:pt x="43" y="15"/>
                  <a:pt x="43" y="15"/>
                  <a:pt x="43" y="15"/>
                </a:cubicBezTo>
                <a:cubicBezTo>
                  <a:pt x="42" y="15"/>
                  <a:pt x="40" y="15"/>
                  <a:pt x="39" y="15"/>
                </a:cubicBezTo>
                <a:cubicBezTo>
                  <a:pt x="43" y="10"/>
                  <a:pt x="43" y="10"/>
                  <a:pt x="43" y="10"/>
                </a:cubicBezTo>
                <a:cubicBezTo>
                  <a:pt x="46" y="7"/>
                  <a:pt x="45" y="3"/>
                  <a:pt x="43" y="1"/>
                </a:cubicBezTo>
                <a:cubicBezTo>
                  <a:pt x="42" y="0"/>
                  <a:pt x="40" y="0"/>
                  <a:pt x="39" y="0"/>
                </a:cubicBezTo>
              </a:path>
            </a:pathLst>
          </a:custGeom>
          <a:solidFill>
            <a:schemeClr val="bg1"/>
          </a:solidFill>
          <a:ln w="9525">
            <a:noFill/>
          </a:ln>
        </p:spPr>
        <p:txBody>
          <a:bodyPr/>
          <a:lstStyle/>
          <a:p>
            <a:endParaRPr lang="zh-CN" altLang="en-US"/>
          </a:p>
        </p:txBody>
      </p:sp>
      <p:grpSp>
        <p:nvGrpSpPr>
          <p:cNvPr id="16402" name="组合 1"/>
          <p:cNvGrpSpPr/>
          <p:nvPr/>
        </p:nvGrpSpPr>
        <p:grpSpPr>
          <a:xfrm>
            <a:off x="4119563" y="325438"/>
            <a:ext cx="4064000" cy="693737"/>
            <a:chOff x="6618" y="513"/>
            <a:chExt cx="6400" cy="1093"/>
          </a:xfrm>
        </p:grpSpPr>
        <p:sp>
          <p:nvSpPr>
            <p:cNvPr id="16403"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16404"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2"/>
          <p:cNvPicPr>
            <a:picLocks noChangeAspect="1"/>
          </p:cNvPicPr>
          <p:nvPr/>
        </p:nvPicPr>
        <p:blipFill>
          <a:blip r:embed="rId3"/>
          <a:stretch>
            <a:fillRect/>
          </a:stretch>
        </p:blipFill>
        <p:spPr>
          <a:xfrm>
            <a:off x="2363788" y="2009775"/>
            <a:ext cx="7464425" cy="3597275"/>
          </a:xfrm>
          <a:prstGeom prst="rect">
            <a:avLst/>
          </a:prstGeom>
          <a:noFill/>
          <a:ln w="9525">
            <a:noFill/>
          </a:ln>
        </p:spPr>
      </p:pic>
      <p:sp>
        <p:nvSpPr>
          <p:cNvPr id="17410" name="Oval 13"/>
          <p:cNvSpPr/>
          <p:nvPr/>
        </p:nvSpPr>
        <p:spPr>
          <a:xfrm>
            <a:off x="6921500" y="2493963"/>
            <a:ext cx="768350" cy="768350"/>
          </a:xfrm>
          <a:prstGeom prst="ellipse">
            <a:avLst/>
          </a:prstGeom>
          <a:solidFill>
            <a:srgbClr val="262626"/>
          </a:solidFill>
          <a:ln w="6350">
            <a:noFill/>
          </a:ln>
        </p:spPr>
        <p:txBody>
          <a:bodyPr anchor="ctr"/>
          <a:lstStyle/>
          <a:p>
            <a:pPr lvl="0" indent="0" algn="ctr">
              <a:buFont typeface="Arial" panose="020B0604020202020204" pitchFamily="34" charset="0"/>
              <a:buNone/>
            </a:pPr>
            <a:r>
              <a:rPr lang="en-US" altLang="zh-CN" sz="1200" dirty="0">
                <a:solidFill>
                  <a:srgbClr val="FFFFFF"/>
                </a:solidFill>
                <a:latin typeface="微软雅黑" panose="020B0503020204020204" charset="-122"/>
                <a:ea typeface="微软雅黑" panose="020B0503020204020204" charset="-122"/>
                <a:sym typeface="GeosansLight" pitchFamily="2" charset="0"/>
              </a:rPr>
              <a:t>65%</a:t>
            </a:r>
          </a:p>
        </p:txBody>
      </p:sp>
      <p:sp>
        <p:nvSpPr>
          <p:cNvPr id="17411" name="Oval 16"/>
          <p:cNvSpPr/>
          <p:nvPr/>
        </p:nvSpPr>
        <p:spPr>
          <a:xfrm>
            <a:off x="4030663" y="4208463"/>
            <a:ext cx="768350" cy="768350"/>
          </a:xfrm>
          <a:prstGeom prst="ellipse">
            <a:avLst/>
          </a:prstGeom>
          <a:solidFill>
            <a:srgbClr val="262626"/>
          </a:solidFill>
          <a:ln w="6350">
            <a:noFill/>
          </a:ln>
        </p:spPr>
        <p:txBody>
          <a:bodyPr anchor="ctr"/>
          <a:lstStyle/>
          <a:p>
            <a:pPr lvl="0" indent="0" algn="ctr">
              <a:buFont typeface="Arial" panose="020B0604020202020204" pitchFamily="34" charset="0"/>
              <a:buNone/>
            </a:pPr>
            <a:r>
              <a:rPr lang="en-US" altLang="zh-CN" sz="1200" dirty="0">
                <a:solidFill>
                  <a:srgbClr val="FFFFFF"/>
                </a:solidFill>
                <a:latin typeface="微软雅黑" panose="020B0503020204020204" charset="-122"/>
                <a:ea typeface="微软雅黑" panose="020B0503020204020204" charset="-122"/>
                <a:sym typeface="GeosansLight" pitchFamily="2" charset="0"/>
              </a:rPr>
              <a:t>28%</a:t>
            </a:r>
          </a:p>
        </p:txBody>
      </p:sp>
      <p:sp>
        <p:nvSpPr>
          <p:cNvPr id="17412" name="Oval 19"/>
          <p:cNvSpPr/>
          <p:nvPr/>
        </p:nvSpPr>
        <p:spPr>
          <a:xfrm>
            <a:off x="3952875" y="2108200"/>
            <a:ext cx="768350" cy="769938"/>
          </a:xfrm>
          <a:prstGeom prst="ellipse">
            <a:avLst/>
          </a:prstGeom>
          <a:solidFill>
            <a:srgbClr val="262626"/>
          </a:solidFill>
          <a:ln w="6350">
            <a:noFill/>
          </a:ln>
        </p:spPr>
        <p:txBody>
          <a:bodyPr anchor="ctr"/>
          <a:lstStyle/>
          <a:p>
            <a:pPr lvl="0" indent="0" algn="ctr">
              <a:buFont typeface="Arial" panose="020B0604020202020204" pitchFamily="34" charset="0"/>
              <a:buNone/>
            </a:pPr>
            <a:r>
              <a:rPr lang="en-US" altLang="zh-CN" sz="1200" dirty="0">
                <a:solidFill>
                  <a:srgbClr val="FFFFFF"/>
                </a:solidFill>
                <a:latin typeface="微软雅黑" panose="020B0503020204020204" charset="-122"/>
                <a:ea typeface="微软雅黑" panose="020B0503020204020204" charset="-122"/>
                <a:sym typeface="GeosansLight" pitchFamily="2" charset="0"/>
              </a:rPr>
              <a:t>22%</a:t>
            </a:r>
          </a:p>
        </p:txBody>
      </p:sp>
      <p:sp>
        <p:nvSpPr>
          <p:cNvPr id="17413" name="Straight Connector 21"/>
          <p:cNvSpPr/>
          <p:nvPr/>
        </p:nvSpPr>
        <p:spPr>
          <a:xfrm flipV="1">
            <a:off x="7753350" y="2171700"/>
            <a:ext cx="285750" cy="457200"/>
          </a:xfrm>
          <a:prstGeom prst="line">
            <a:avLst/>
          </a:prstGeom>
          <a:ln w="9525" cap="flat" cmpd="sng">
            <a:solidFill>
              <a:srgbClr val="3F3F3F"/>
            </a:solidFill>
            <a:prstDash val="solid"/>
            <a:bevel/>
            <a:headEnd type="oval" w="med" len="med"/>
            <a:tailEnd type="none" w="med" len="med"/>
          </a:ln>
        </p:spPr>
      </p:sp>
      <p:sp>
        <p:nvSpPr>
          <p:cNvPr id="17414" name="Straight Connector 22"/>
          <p:cNvSpPr/>
          <p:nvPr/>
        </p:nvSpPr>
        <p:spPr>
          <a:xfrm>
            <a:off x="8039100" y="2171700"/>
            <a:ext cx="857250" cy="0"/>
          </a:xfrm>
          <a:prstGeom prst="line">
            <a:avLst/>
          </a:prstGeom>
          <a:ln w="9525" cap="flat" cmpd="sng">
            <a:solidFill>
              <a:srgbClr val="3F3F3F"/>
            </a:solidFill>
            <a:prstDash val="solid"/>
            <a:bevel/>
            <a:headEnd type="none" w="med" len="med"/>
            <a:tailEnd type="triangle" w="med" len="med"/>
          </a:ln>
        </p:spPr>
      </p:sp>
      <p:sp>
        <p:nvSpPr>
          <p:cNvPr id="17415" name="Straight Connector 24"/>
          <p:cNvSpPr/>
          <p:nvPr/>
        </p:nvSpPr>
        <p:spPr>
          <a:xfrm flipH="1">
            <a:off x="3810000" y="4976813"/>
            <a:ext cx="285750" cy="280987"/>
          </a:xfrm>
          <a:prstGeom prst="line">
            <a:avLst/>
          </a:prstGeom>
          <a:ln w="9525" cap="flat" cmpd="sng">
            <a:solidFill>
              <a:srgbClr val="3F3F3F"/>
            </a:solidFill>
            <a:prstDash val="solid"/>
            <a:bevel/>
            <a:headEnd type="oval" w="med" len="med"/>
            <a:tailEnd type="none" w="med" len="med"/>
          </a:ln>
        </p:spPr>
      </p:sp>
      <p:sp>
        <p:nvSpPr>
          <p:cNvPr id="17416" name="Straight Connector 25"/>
          <p:cNvSpPr/>
          <p:nvPr/>
        </p:nvSpPr>
        <p:spPr>
          <a:xfrm flipH="1">
            <a:off x="2838450" y="5257800"/>
            <a:ext cx="971550" cy="0"/>
          </a:xfrm>
          <a:prstGeom prst="line">
            <a:avLst/>
          </a:prstGeom>
          <a:ln w="9525" cap="flat" cmpd="sng">
            <a:solidFill>
              <a:srgbClr val="3F3F3F"/>
            </a:solidFill>
            <a:prstDash val="solid"/>
            <a:bevel/>
            <a:headEnd type="none" w="med" len="med"/>
            <a:tailEnd type="triangle" w="med" len="med"/>
          </a:ln>
        </p:spPr>
      </p:sp>
      <p:sp>
        <p:nvSpPr>
          <p:cNvPr id="17417" name="Straight Connector 27"/>
          <p:cNvSpPr/>
          <p:nvPr/>
        </p:nvSpPr>
        <p:spPr>
          <a:xfrm flipH="1">
            <a:off x="3622675" y="2747963"/>
            <a:ext cx="285750" cy="280987"/>
          </a:xfrm>
          <a:prstGeom prst="line">
            <a:avLst/>
          </a:prstGeom>
          <a:ln w="9525" cap="flat" cmpd="sng">
            <a:solidFill>
              <a:srgbClr val="3F3F3F"/>
            </a:solidFill>
            <a:prstDash val="solid"/>
            <a:bevel/>
            <a:headEnd type="oval" w="med" len="med"/>
            <a:tailEnd type="none" w="med" len="med"/>
          </a:ln>
        </p:spPr>
      </p:sp>
      <p:sp>
        <p:nvSpPr>
          <p:cNvPr id="17418" name="Straight Connector 28"/>
          <p:cNvSpPr/>
          <p:nvPr/>
        </p:nvSpPr>
        <p:spPr>
          <a:xfrm flipH="1">
            <a:off x="2651125" y="3028950"/>
            <a:ext cx="971550" cy="0"/>
          </a:xfrm>
          <a:prstGeom prst="line">
            <a:avLst/>
          </a:prstGeom>
          <a:ln w="9525" cap="flat" cmpd="sng">
            <a:solidFill>
              <a:srgbClr val="3F3F3F"/>
            </a:solidFill>
            <a:prstDash val="solid"/>
            <a:bevel/>
            <a:headEnd type="none" w="med" len="med"/>
            <a:tailEnd type="triangle" w="med" len="med"/>
          </a:ln>
        </p:spPr>
      </p:sp>
      <p:sp>
        <p:nvSpPr>
          <p:cNvPr id="17419" name="Rectangle 29"/>
          <p:cNvSpPr/>
          <p:nvPr/>
        </p:nvSpPr>
        <p:spPr>
          <a:xfrm>
            <a:off x="938213" y="2720975"/>
            <a:ext cx="1584325" cy="776288"/>
          </a:xfrm>
          <a:prstGeom prst="rect">
            <a:avLst/>
          </a:prstGeom>
          <a:noFill/>
          <a:ln w="9525">
            <a:noFill/>
          </a:ln>
        </p:spPr>
        <p:txBody>
          <a:bodyPr anchor="t">
            <a:spAutoFit/>
          </a:bodyPr>
          <a:lstStyle/>
          <a:p>
            <a:pPr lvl="0" indent="0" algn="r">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7420" name="Rectangle 29"/>
          <p:cNvSpPr/>
          <p:nvPr/>
        </p:nvSpPr>
        <p:spPr>
          <a:xfrm>
            <a:off x="1254125" y="4976813"/>
            <a:ext cx="1584325" cy="776287"/>
          </a:xfrm>
          <a:prstGeom prst="rect">
            <a:avLst/>
          </a:prstGeom>
          <a:noFill/>
          <a:ln w="9525">
            <a:noFill/>
          </a:ln>
        </p:spPr>
        <p:txBody>
          <a:bodyPr anchor="t">
            <a:spAutoFit/>
          </a:bodyPr>
          <a:lstStyle/>
          <a:p>
            <a:pPr lvl="0" indent="0" algn="r">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7421" name="Rectangle 29"/>
          <p:cNvSpPr/>
          <p:nvPr/>
        </p:nvSpPr>
        <p:spPr>
          <a:xfrm>
            <a:off x="9026525" y="1852613"/>
            <a:ext cx="1584325" cy="7762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7422" name="Rectangle 29"/>
          <p:cNvSpPr/>
          <p:nvPr/>
        </p:nvSpPr>
        <p:spPr>
          <a:xfrm>
            <a:off x="9463088" y="4135438"/>
            <a:ext cx="1584325" cy="7762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7423" name="Oval 13"/>
          <p:cNvSpPr/>
          <p:nvPr/>
        </p:nvSpPr>
        <p:spPr>
          <a:xfrm>
            <a:off x="6153150" y="3824288"/>
            <a:ext cx="768350" cy="768350"/>
          </a:xfrm>
          <a:prstGeom prst="ellipse">
            <a:avLst/>
          </a:prstGeom>
          <a:solidFill>
            <a:srgbClr val="262626"/>
          </a:solidFill>
          <a:ln w="6350">
            <a:noFill/>
          </a:ln>
        </p:spPr>
        <p:txBody>
          <a:bodyPr anchor="ctr"/>
          <a:lstStyle/>
          <a:p>
            <a:pPr lvl="0" indent="0" algn="ctr">
              <a:buFont typeface="Arial" panose="020B0604020202020204" pitchFamily="34" charset="0"/>
              <a:buNone/>
            </a:pPr>
            <a:r>
              <a:rPr lang="en-US" altLang="zh-CN" sz="1200" dirty="0">
                <a:solidFill>
                  <a:srgbClr val="FFFFFF"/>
                </a:solidFill>
                <a:latin typeface="微软雅黑" panose="020B0503020204020204" charset="-122"/>
                <a:ea typeface="微软雅黑" panose="020B0503020204020204" charset="-122"/>
                <a:sym typeface="GeosansLight" pitchFamily="2" charset="0"/>
              </a:rPr>
              <a:t>30%</a:t>
            </a:r>
          </a:p>
        </p:txBody>
      </p:sp>
      <p:sp>
        <p:nvSpPr>
          <p:cNvPr id="17424" name="Straight Connector 22"/>
          <p:cNvSpPr/>
          <p:nvPr/>
        </p:nvSpPr>
        <p:spPr>
          <a:xfrm flipV="1">
            <a:off x="6921500" y="4270375"/>
            <a:ext cx="2541588" cy="11113"/>
          </a:xfrm>
          <a:prstGeom prst="line">
            <a:avLst/>
          </a:prstGeom>
          <a:ln w="9525" cap="flat" cmpd="sng">
            <a:solidFill>
              <a:srgbClr val="3F3F3F"/>
            </a:solidFill>
            <a:prstDash val="solid"/>
            <a:bevel/>
            <a:headEnd type="none" w="med" len="med"/>
            <a:tailEnd type="triangle" w="med" len="med"/>
          </a:ln>
        </p:spPr>
      </p:sp>
      <p:grpSp>
        <p:nvGrpSpPr>
          <p:cNvPr id="17425" name="组合 1"/>
          <p:cNvGrpSpPr/>
          <p:nvPr/>
        </p:nvGrpSpPr>
        <p:grpSpPr>
          <a:xfrm>
            <a:off x="4119563" y="325438"/>
            <a:ext cx="4064000" cy="693737"/>
            <a:chOff x="6618" y="513"/>
            <a:chExt cx="6400" cy="1093"/>
          </a:xfrm>
        </p:grpSpPr>
        <p:sp>
          <p:nvSpPr>
            <p:cNvPr id="17426"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17427"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4"/>
          <p:cNvSpPr/>
          <p:nvPr/>
        </p:nvSpPr>
        <p:spPr>
          <a:xfrm>
            <a:off x="0" y="0"/>
            <a:ext cx="4252913" cy="6858000"/>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18434" name="TextBox 12"/>
          <p:cNvSpPr/>
          <p:nvPr/>
        </p:nvSpPr>
        <p:spPr>
          <a:xfrm>
            <a:off x="4470400" y="1600200"/>
            <a:ext cx="6502400" cy="1384995"/>
          </a:xfrm>
          <a:prstGeom prst="rect">
            <a:avLst/>
          </a:prstGeom>
          <a:noFill/>
          <a:ln w="9525">
            <a:noFill/>
          </a:ln>
        </p:spPr>
        <p:txBody>
          <a:bodyPr anchor="t">
            <a:spAutoFit/>
          </a:bodyPr>
          <a:lstStyle/>
          <a:p>
            <a:pPr lvl="0" indent="0" algn="just">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a:p>
            <a:pPr lvl="0" indent="0" algn="just">
              <a:buFont typeface="Arial" panose="020B0604020202020204" pitchFamily="34" charset="0"/>
              <a:buNone/>
            </a:pPr>
            <a:endParaRPr lang="zh-CN" altLang="en-US" sz="1000" dirty="0">
              <a:solidFill>
                <a:srgbClr val="595959"/>
              </a:solidFill>
              <a:latin typeface="微软雅黑" panose="020B0503020204020204" charset="-122"/>
              <a:ea typeface="微软雅黑" panose="020B0503020204020204" charset="-122"/>
              <a:sym typeface="Open Sans" panose="020B0606030504020204" pitchFamily="2" charset="0"/>
            </a:endParaRPr>
          </a:p>
          <a:p>
            <a:pPr lvl="0" indent="0" algn="just">
              <a:buFont typeface="Arial" panose="020B0604020202020204" pitchFamily="34" charset="0"/>
              <a:buNone/>
            </a:pPr>
            <a:endParaRPr lang="zh-CN" altLang="en-US" sz="1000" dirty="0">
              <a:solidFill>
                <a:srgbClr val="595959"/>
              </a:solidFill>
              <a:latin typeface="微软雅黑" panose="020B0503020204020204" charset="-122"/>
              <a:ea typeface="微软雅黑" panose="020B0503020204020204" charset="-122"/>
              <a:sym typeface="Open Sans" panose="020B0606030504020204" pitchFamily="2" charset="0"/>
            </a:endParaRP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pPr lvl="0"/>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grpSp>
        <p:nvGrpSpPr>
          <p:cNvPr id="18435" name="Group 74"/>
          <p:cNvGrpSpPr/>
          <p:nvPr/>
        </p:nvGrpSpPr>
        <p:grpSpPr>
          <a:xfrm>
            <a:off x="5381625" y="3524250"/>
            <a:ext cx="5510213" cy="2278063"/>
            <a:chOff x="0" y="1"/>
            <a:chExt cx="5510631" cy="2278318"/>
          </a:xfrm>
        </p:grpSpPr>
        <p:sp>
          <p:nvSpPr>
            <p:cNvPr id="18436" name="Straight Connector 54"/>
            <p:cNvSpPr/>
            <p:nvPr/>
          </p:nvSpPr>
          <p:spPr>
            <a:xfrm>
              <a:off x="95102" y="287318"/>
              <a:ext cx="5415529" cy="1"/>
            </a:xfrm>
            <a:prstGeom prst="line">
              <a:avLst/>
            </a:prstGeom>
            <a:ln w="25400" cap="flat" cmpd="sng">
              <a:solidFill>
                <a:srgbClr val="BFBFBF"/>
              </a:solidFill>
              <a:prstDash val="solid"/>
              <a:bevel/>
              <a:headEnd type="none" w="med" len="med"/>
              <a:tailEnd type="none" w="med" len="med"/>
            </a:ln>
          </p:spPr>
        </p:sp>
        <p:sp>
          <p:nvSpPr>
            <p:cNvPr id="18437" name="Straight Connector 55"/>
            <p:cNvSpPr/>
            <p:nvPr/>
          </p:nvSpPr>
          <p:spPr>
            <a:xfrm>
              <a:off x="95257" y="287052"/>
              <a:ext cx="3636921" cy="635"/>
            </a:xfrm>
            <a:prstGeom prst="line">
              <a:avLst/>
            </a:prstGeom>
            <a:ln w="25400" cap="flat" cmpd="sng">
              <a:solidFill>
                <a:srgbClr val="3F3F3F"/>
              </a:solidFill>
              <a:prstDash val="solid"/>
              <a:bevel/>
              <a:headEnd type="none" w="med" len="med"/>
              <a:tailEnd type="oval" w="med" len="med"/>
            </a:ln>
          </p:spPr>
        </p:sp>
        <p:sp>
          <p:nvSpPr>
            <p:cNvPr id="18438" name="TextBox 56"/>
            <p:cNvSpPr/>
            <p:nvPr/>
          </p:nvSpPr>
          <p:spPr>
            <a:xfrm>
              <a:off x="0" y="1"/>
              <a:ext cx="1071961" cy="319441"/>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p:txBody>
        </p:sp>
        <p:sp>
          <p:nvSpPr>
            <p:cNvPr id="18439" name="TextBox 57"/>
            <p:cNvSpPr/>
            <p:nvPr/>
          </p:nvSpPr>
          <p:spPr>
            <a:xfrm>
              <a:off x="3453225" y="32389"/>
              <a:ext cx="444534" cy="254664"/>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65%</a:t>
              </a:r>
            </a:p>
          </p:txBody>
        </p:sp>
        <p:sp>
          <p:nvSpPr>
            <p:cNvPr id="18440" name="Straight Connector 60"/>
            <p:cNvSpPr/>
            <p:nvPr/>
          </p:nvSpPr>
          <p:spPr>
            <a:xfrm>
              <a:off x="95102" y="921812"/>
              <a:ext cx="5415529" cy="1"/>
            </a:xfrm>
            <a:prstGeom prst="line">
              <a:avLst/>
            </a:prstGeom>
            <a:ln w="25400" cap="flat" cmpd="sng">
              <a:solidFill>
                <a:srgbClr val="BFBFBF"/>
              </a:solidFill>
              <a:prstDash val="solid"/>
              <a:bevel/>
              <a:headEnd type="none" w="med" len="med"/>
              <a:tailEnd type="none" w="med" len="med"/>
            </a:ln>
          </p:spPr>
        </p:sp>
        <p:sp>
          <p:nvSpPr>
            <p:cNvPr id="18441" name="Straight Connector 61"/>
            <p:cNvSpPr/>
            <p:nvPr/>
          </p:nvSpPr>
          <p:spPr>
            <a:xfrm>
              <a:off x="95257" y="922124"/>
              <a:ext cx="2024534" cy="635"/>
            </a:xfrm>
            <a:prstGeom prst="line">
              <a:avLst/>
            </a:prstGeom>
            <a:ln w="25400" cap="flat" cmpd="sng">
              <a:solidFill>
                <a:srgbClr val="3F3F3F"/>
              </a:solidFill>
              <a:prstDash val="solid"/>
              <a:bevel/>
              <a:headEnd type="none" w="med" len="med"/>
              <a:tailEnd type="oval" w="med" len="med"/>
            </a:ln>
          </p:spPr>
        </p:sp>
        <p:sp>
          <p:nvSpPr>
            <p:cNvPr id="18442" name="TextBox 63"/>
            <p:cNvSpPr/>
            <p:nvPr/>
          </p:nvSpPr>
          <p:spPr>
            <a:xfrm>
              <a:off x="1859712" y="642751"/>
              <a:ext cx="444534" cy="254664"/>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36%</a:t>
              </a:r>
            </a:p>
          </p:txBody>
        </p:sp>
        <p:sp>
          <p:nvSpPr>
            <p:cNvPr id="18443" name="Straight Connector 65"/>
            <p:cNvSpPr/>
            <p:nvPr/>
          </p:nvSpPr>
          <p:spPr>
            <a:xfrm>
              <a:off x="95102" y="1600065"/>
              <a:ext cx="5415529" cy="1"/>
            </a:xfrm>
            <a:prstGeom prst="line">
              <a:avLst/>
            </a:prstGeom>
            <a:ln w="25400" cap="flat" cmpd="sng">
              <a:solidFill>
                <a:srgbClr val="BFBFBF"/>
              </a:solidFill>
              <a:prstDash val="solid"/>
              <a:bevel/>
              <a:headEnd type="none" w="med" len="med"/>
              <a:tailEnd type="none" w="med" len="med"/>
            </a:ln>
          </p:spPr>
        </p:sp>
        <p:sp>
          <p:nvSpPr>
            <p:cNvPr id="18444" name="Straight Connector 66"/>
            <p:cNvSpPr/>
            <p:nvPr/>
          </p:nvSpPr>
          <p:spPr>
            <a:xfrm>
              <a:off x="95257" y="1600379"/>
              <a:ext cx="4964172" cy="635"/>
            </a:xfrm>
            <a:prstGeom prst="line">
              <a:avLst/>
            </a:prstGeom>
            <a:ln w="25400" cap="flat" cmpd="sng">
              <a:solidFill>
                <a:srgbClr val="3F3F3F"/>
              </a:solidFill>
              <a:prstDash val="solid"/>
              <a:bevel/>
              <a:headEnd type="none" w="med" len="med"/>
              <a:tailEnd type="oval" w="med" len="med"/>
            </a:ln>
          </p:spPr>
        </p:sp>
        <p:sp>
          <p:nvSpPr>
            <p:cNvPr id="18445" name="TextBox 68"/>
            <p:cNvSpPr/>
            <p:nvPr/>
          </p:nvSpPr>
          <p:spPr>
            <a:xfrm>
              <a:off x="4615020" y="1312747"/>
              <a:ext cx="444534" cy="254664"/>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89%</a:t>
              </a:r>
            </a:p>
          </p:txBody>
        </p:sp>
        <p:sp>
          <p:nvSpPr>
            <p:cNvPr id="18446" name="Straight Connector 70"/>
            <p:cNvSpPr/>
            <p:nvPr/>
          </p:nvSpPr>
          <p:spPr>
            <a:xfrm>
              <a:off x="95102" y="2278318"/>
              <a:ext cx="5415529" cy="1"/>
            </a:xfrm>
            <a:prstGeom prst="line">
              <a:avLst/>
            </a:prstGeom>
            <a:ln w="25400" cap="flat" cmpd="sng">
              <a:solidFill>
                <a:srgbClr val="BFBFBF"/>
              </a:solidFill>
              <a:prstDash val="solid"/>
              <a:bevel/>
              <a:headEnd type="none" w="med" len="med"/>
              <a:tailEnd type="none" w="med" len="med"/>
            </a:ln>
          </p:spPr>
        </p:sp>
        <p:sp>
          <p:nvSpPr>
            <p:cNvPr id="18447" name="Straight Connector 71"/>
            <p:cNvSpPr/>
            <p:nvPr/>
          </p:nvSpPr>
          <p:spPr>
            <a:xfrm>
              <a:off x="95102" y="2278318"/>
              <a:ext cx="4297680" cy="1"/>
            </a:xfrm>
            <a:prstGeom prst="line">
              <a:avLst/>
            </a:prstGeom>
            <a:ln w="25400" cap="flat" cmpd="sng">
              <a:solidFill>
                <a:srgbClr val="3F3F3F"/>
              </a:solidFill>
              <a:prstDash val="solid"/>
              <a:bevel/>
              <a:headEnd type="none" w="med" len="med"/>
              <a:tailEnd type="oval" w="med" len="med"/>
            </a:ln>
          </p:spPr>
        </p:sp>
        <p:sp>
          <p:nvSpPr>
            <p:cNvPr id="18448" name="TextBox 73"/>
            <p:cNvSpPr/>
            <p:nvPr/>
          </p:nvSpPr>
          <p:spPr>
            <a:xfrm>
              <a:off x="4070492" y="1991000"/>
              <a:ext cx="444534" cy="254664"/>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75%</a:t>
              </a:r>
            </a:p>
          </p:txBody>
        </p:sp>
      </p:grpSp>
      <p:grpSp>
        <p:nvGrpSpPr>
          <p:cNvPr id="18449" name="组合 2"/>
          <p:cNvGrpSpPr/>
          <p:nvPr/>
        </p:nvGrpSpPr>
        <p:grpSpPr>
          <a:xfrm>
            <a:off x="6370638" y="369888"/>
            <a:ext cx="4064000" cy="693737"/>
            <a:chOff x="6618" y="513"/>
            <a:chExt cx="6400" cy="1093"/>
          </a:xfrm>
        </p:grpSpPr>
        <p:sp>
          <p:nvSpPr>
            <p:cNvPr id="18450" name="文本框 3"/>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18451" name="矩形 4"/>
            <p:cNvSpPr/>
            <p:nvPr/>
          </p:nvSpPr>
          <p:spPr>
            <a:xfrm>
              <a:off x="6618" y="966"/>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
        <p:nvSpPr>
          <p:cNvPr id="18452" name="TextBox 56"/>
          <p:cNvSpPr/>
          <p:nvPr/>
        </p:nvSpPr>
        <p:spPr>
          <a:xfrm>
            <a:off x="5402263" y="4127500"/>
            <a:ext cx="1071562"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p:txBody>
      </p:sp>
      <p:sp>
        <p:nvSpPr>
          <p:cNvPr id="18453" name="TextBox 56"/>
          <p:cNvSpPr/>
          <p:nvPr/>
        </p:nvSpPr>
        <p:spPr>
          <a:xfrm>
            <a:off x="5402263" y="4764088"/>
            <a:ext cx="1071562"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p:txBody>
      </p:sp>
      <p:sp>
        <p:nvSpPr>
          <p:cNvPr id="18454" name="TextBox 56"/>
          <p:cNvSpPr/>
          <p:nvPr/>
        </p:nvSpPr>
        <p:spPr>
          <a:xfrm>
            <a:off x="5402263" y="5475288"/>
            <a:ext cx="1071562"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p:txBody>
      </p:sp>
    </p:spTree>
  </p:cSld>
  <p:clrMapOvr>
    <a:masterClrMapping/>
  </p:clrMapOvr>
  <p:transition spd="slow" advClick="0" advTm="1000">
    <p:random/>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6"/>
          <p:cNvSpPr/>
          <p:nvPr/>
        </p:nvSpPr>
        <p:spPr>
          <a:xfrm>
            <a:off x="0" y="2498725"/>
            <a:ext cx="7126288" cy="1871663"/>
          </a:xfrm>
          <a:prstGeom prst="rect">
            <a:avLst/>
          </a:prstGeom>
          <a:solidFill>
            <a:srgbClr val="262626"/>
          </a:solidFill>
          <a:ln w="12700">
            <a:noFill/>
          </a:ln>
        </p:spPr>
        <p:txBody>
          <a:bodyPr anchor="ctr"/>
          <a:lstStyle/>
          <a:p>
            <a:pPr lvl="0" indent="0" algn="ctr">
              <a:buFont typeface="Arial" panose="020B0604020202020204" pitchFamily="34" charset="0"/>
              <a:buNone/>
            </a:pPr>
            <a:endParaRPr lang="zh-CN" altLang="zh-CN" dirty="0">
              <a:solidFill>
                <a:schemeClr val="bg1"/>
              </a:solidFill>
              <a:latin typeface="微软雅黑" panose="020B0503020204020204" charset="-122"/>
              <a:ea typeface="微软雅黑" panose="020B0503020204020204" charset="-122"/>
              <a:sym typeface="Calibri" panose="020F0502020204030204" pitchFamily="34" charset="0"/>
            </a:endParaRPr>
          </a:p>
        </p:txBody>
      </p:sp>
      <p:grpSp>
        <p:nvGrpSpPr>
          <p:cNvPr id="19458" name="Group 15"/>
          <p:cNvGrpSpPr/>
          <p:nvPr/>
        </p:nvGrpSpPr>
        <p:grpSpPr>
          <a:xfrm>
            <a:off x="247650" y="2982913"/>
            <a:ext cx="6030913" cy="1052512"/>
            <a:chOff x="0" y="0"/>
            <a:chExt cx="6031649" cy="1053538"/>
          </a:xfrm>
        </p:grpSpPr>
        <p:sp>
          <p:nvSpPr>
            <p:cNvPr id="19459" name="Oval 12"/>
            <p:cNvSpPr/>
            <p:nvPr/>
          </p:nvSpPr>
          <p:spPr>
            <a:xfrm>
              <a:off x="0" y="7484"/>
              <a:ext cx="877584" cy="877584"/>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r>
                <a:rPr lang="en-US" altLang="zh-CN" sz="2800" dirty="0">
                  <a:solidFill>
                    <a:schemeClr val="bg1"/>
                  </a:solidFill>
                  <a:latin typeface="微软雅黑" panose="020B0503020204020204" charset="-122"/>
                  <a:ea typeface="微软雅黑" panose="020B0503020204020204" charset="-122"/>
                  <a:sym typeface="Simple-Line-Icons" pitchFamily="2" charset="2"/>
                </a:rPr>
                <a:t></a:t>
              </a:r>
            </a:p>
          </p:txBody>
        </p:sp>
        <p:sp>
          <p:nvSpPr>
            <p:cNvPr id="19460" name="TextBox 13"/>
            <p:cNvSpPr/>
            <p:nvPr/>
          </p:nvSpPr>
          <p:spPr>
            <a:xfrm>
              <a:off x="955496" y="0"/>
              <a:ext cx="3840932" cy="679102"/>
            </a:xfrm>
            <a:prstGeom prst="rect">
              <a:avLst/>
            </a:prstGeom>
            <a:noFill/>
            <a:ln w="9525">
              <a:noFill/>
            </a:ln>
          </p:spPr>
          <p:txBody>
            <a:bodyPr wrap="none" anchor="t">
              <a:spAutoFit/>
            </a:bodyPr>
            <a:lstStyle/>
            <a:p>
              <a:pPr lvl="0" indent="0">
                <a:buFont typeface="Arial" panose="020B0604020202020204" pitchFamily="34" charset="0"/>
                <a:buNone/>
              </a:pPr>
              <a:r>
                <a:rPr lang="zh-CN" altLang="en-US" sz="3600" dirty="0">
                  <a:solidFill>
                    <a:schemeClr val="bg1"/>
                  </a:solidFill>
                  <a:latin typeface="微软雅黑" panose="020B0503020204020204" charset="-122"/>
                  <a:ea typeface="微软雅黑" panose="020B0503020204020204" charset="-122"/>
                  <a:sym typeface="GeosansLight" pitchFamily="2" charset="0"/>
                </a:rPr>
                <a:t>请输入第三章标题</a:t>
              </a:r>
            </a:p>
          </p:txBody>
        </p:sp>
        <p:sp>
          <p:nvSpPr>
            <p:cNvPr id="19461" name="TextBox 14"/>
            <p:cNvSpPr/>
            <p:nvPr/>
          </p:nvSpPr>
          <p:spPr>
            <a:xfrm>
              <a:off x="955496" y="646331"/>
              <a:ext cx="5076153" cy="407207"/>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chemeClr val="bg1"/>
                  </a:solidFill>
                  <a:latin typeface="微软雅黑" panose="020B0503020204020204" charset="-122"/>
                  <a:ea typeface="微软雅黑" panose="020B0503020204020204" charset="-122"/>
                  <a:sym typeface="Open Sans" panose="020B0606030504020204" pitchFamily="2" charset="0"/>
                </a:rPr>
                <a:t>Please enter the third chapter headings Please enter the third  chapter headings </a:t>
              </a:r>
            </a:p>
            <a:p>
              <a:pPr lvl="0" indent="0">
                <a:buFont typeface="Arial" panose="020B0604020202020204" pitchFamily="34" charset="0"/>
                <a:buNone/>
              </a:pPr>
              <a:r>
                <a:rPr lang="en-US" altLang="zh-CN" sz="1000" dirty="0">
                  <a:solidFill>
                    <a:schemeClr val="bg1"/>
                  </a:solidFill>
                  <a:latin typeface="微软雅黑" panose="020B0503020204020204" charset="-122"/>
                  <a:ea typeface="微软雅黑" panose="020B0503020204020204" charset="-122"/>
                  <a:sym typeface="Open Sans" panose="020B0606030504020204" pitchFamily="2" charset="0"/>
                </a:rPr>
                <a:t> </a:t>
              </a:r>
            </a:p>
          </p:txBody>
        </p:sp>
      </p:grpSp>
      <p:sp>
        <p:nvSpPr>
          <p:cNvPr id="19462" name="TextBox 13"/>
          <p:cNvSpPr/>
          <p:nvPr/>
        </p:nvSpPr>
        <p:spPr>
          <a:xfrm>
            <a:off x="436563" y="3105150"/>
            <a:ext cx="450850" cy="679450"/>
          </a:xfrm>
          <a:prstGeom prst="rect">
            <a:avLst/>
          </a:prstGeom>
          <a:noFill/>
          <a:ln w="9525">
            <a:noFill/>
          </a:ln>
        </p:spPr>
        <p:txBody>
          <a:bodyPr wrap="none" anchor="t">
            <a:spAutoFit/>
          </a:bodyPr>
          <a:lstStyle/>
          <a:p>
            <a:pPr lvl="0" indent="0">
              <a:buFont typeface="Arial" panose="020B0604020202020204" pitchFamily="34" charset="0"/>
              <a:buNone/>
            </a:pPr>
            <a:r>
              <a:rPr lang="en-US" altLang="zh-CN" sz="3600" dirty="0">
                <a:solidFill>
                  <a:schemeClr val="bg1"/>
                </a:solidFill>
                <a:latin typeface="微软雅黑" panose="020B0503020204020204" charset="-122"/>
                <a:ea typeface="微软雅黑" panose="020B0503020204020204" charset="-122"/>
                <a:sym typeface="GeosansLight" pitchFamily="2" charset="0"/>
              </a:rPr>
              <a:t>3</a:t>
            </a:r>
          </a:p>
        </p:txBody>
      </p:sp>
    </p:spTree>
  </p:cSld>
  <p:clrMapOvr>
    <a:masterClrMapping/>
  </p:clrMapOvr>
  <p:transition spd="slow" advClick="0" advTm="1000">
    <p:random/>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Oval 6"/>
          <p:cNvSpPr/>
          <p:nvPr/>
        </p:nvSpPr>
        <p:spPr>
          <a:xfrm>
            <a:off x="6156325" y="1738313"/>
            <a:ext cx="531813" cy="531812"/>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20482" name="Oval 4"/>
          <p:cNvSpPr/>
          <p:nvPr/>
        </p:nvSpPr>
        <p:spPr>
          <a:xfrm>
            <a:off x="7208838" y="3397250"/>
            <a:ext cx="819150" cy="81915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483" name="Oval 12"/>
          <p:cNvSpPr/>
          <p:nvPr/>
        </p:nvSpPr>
        <p:spPr>
          <a:xfrm>
            <a:off x="2455863" y="2786063"/>
            <a:ext cx="819150" cy="817562"/>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484" name="Oval 13"/>
          <p:cNvSpPr/>
          <p:nvPr/>
        </p:nvSpPr>
        <p:spPr>
          <a:xfrm>
            <a:off x="1219200" y="4495800"/>
            <a:ext cx="819150" cy="81915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20485" name="Oval 15"/>
          <p:cNvSpPr/>
          <p:nvPr/>
        </p:nvSpPr>
        <p:spPr>
          <a:xfrm>
            <a:off x="8186738" y="5160963"/>
            <a:ext cx="531812" cy="531812"/>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grpSp>
        <p:nvGrpSpPr>
          <p:cNvPr id="20486" name="Group 19"/>
          <p:cNvGrpSpPr/>
          <p:nvPr/>
        </p:nvGrpSpPr>
        <p:grpSpPr>
          <a:xfrm>
            <a:off x="2155825" y="4449763"/>
            <a:ext cx="2390775" cy="765175"/>
            <a:chOff x="0" y="0"/>
            <a:chExt cx="2391371" cy="765008"/>
          </a:xfrm>
        </p:grpSpPr>
        <p:sp>
          <p:nvSpPr>
            <p:cNvPr id="20487" name="TextBox 17"/>
            <p:cNvSpPr/>
            <p:nvPr/>
          </p:nvSpPr>
          <p:spPr>
            <a:xfrm>
              <a:off x="0" y="0"/>
              <a:ext cx="710451" cy="369332"/>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2012</a:t>
              </a:r>
            </a:p>
          </p:txBody>
        </p:sp>
        <p:sp>
          <p:nvSpPr>
            <p:cNvPr id="20488" name="Rectangle 18"/>
            <p:cNvSpPr/>
            <p:nvPr/>
          </p:nvSpPr>
          <p:spPr>
            <a:xfrm>
              <a:off x="0" y="357743"/>
              <a:ext cx="2391371" cy="407265"/>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grpSp>
        <p:nvGrpSpPr>
          <p:cNvPr id="20489" name="Group 20"/>
          <p:cNvGrpSpPr/>
          <p:nvPr/>
        </p:nvGrpSpPr>
        <p:grpSpPr>
          <a:xfrm>
            <a:off x="3425825" y="2740025"/>
            <a:ext cx="2390775" cy="765175"/>
            <a:chOff x="0" y="0"/>
            <a:chExt cx="2391371" cy="765008"/>
          </a:xfrm>
        </p:grpSpPr>
        <p:sp>
          <p:nvSpPr>
            <p:cNvPr id="20490" name="TextBox 21"/>
            <p:cNvSpPr/>
            <p:nvPr/>
          </p:nvSpPr>
          <p:spPr>
            <a:xfrm>
              <a:off x="0" y="0"/>
              <a:ext cx="710451" cy="369332"/>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2013</a:t>
              </a:r>
            </a:p>
          </p:txBody>
        </p:sp>
        <p:sp>
          <p:nvSpPr>
            <p:cNvPr id="20491" name="Rectangle 22"/>
            <p:cNvSpPr/>
            <p:nvPr/>
          </p:nvSpPr>
          <p:spPr>
            <a:xfrm>
              <a:off x="0" y="357743"/>
              <a:ext cx="2391371" cy="407265"/>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grpSp>
        <p:nvGrpSpPr>
          <p:cNvPr id="20492" name="Group 23"/>
          <p:cNvGrpSpPr/>
          <p:nvPr/>
        </p:nvGrpSpPr>
        <p:grpSpPr>
          <a:xfrm>
            <a:off x="6892925" y="1544638"/>
            <a:ext cx="2390775" cy="765175"/>
            <a:chOff x="0" y="0"/>
            <a:chExt cx="2391371" cy="764300"/>
          </a:xfrm>
        </p:grpSpPr>
        <p:sp>
          <p:nvSpPr>
            <p:cNvPr id="20493" name="TextBox 24"/>
            <p:cNvSpPr/>
            <p:nvPr/>
          </p:nvSpPr>
          <p:spPr>
            <a:xfrm>
              <a:off x="0" y="0"/>
              <a:ext cx="710451" cy="369332"/>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2014</a:t>
              </a:r>
            </a:p>
          </p:txBody>
        </p:sp>
        <p:sp>
          <p:nvSpPr>
            <p:cNvPr id="20494" name="Rectangle 25"/>
            <p:cNvSpPr/>
            <p:nvPr/>
          </p:nvSpPr>
          <p:spPr>
            <a:xfrm>
              <a:off x="0" y="357743"/>
              <a:ext cx="2391371" cy="406557"/>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grpSp>
        <p:nvGrpSpPr>
          <p:cNvPr id="20495" name="Group 26"/>
          <p:cNvGrpSpPr/>
          <p:nvPr/>
        </p:nvGrpSpPr>
        <p:grpSpPr>
          <a:xfrm>
            <a:off x="8123238" y="3351213"/>
            <a:ext cx="2390775" cy="765175"/>
            <a:chOff x="0" y="0"/>
            <a:chExt cx="2391371" cy="765008"/>
          </a:xfrm>
        </p:grpSpPr>
        <p:sp>
          <p:nvSpPr>
            <p:cNvPr id="20496" name="TextBox 27"/>
            <p:cNvSpPr/>
            <p:nvPr/>
          </p:nvSpPr>
          <p:spPr>
            <a:xfrm>
              <a:off x="0" y="0"/>
              <a:ext cx="746946" cy="384726"/>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2015</a:t>
              </a:r>
            </a:p>
          </p:txBody>
        </p:sp>
        <p:sp>
          <p:nvSpPr>
            <p:cNvPr id="20497" name="Rectangle 28"/>
            <p:cNvSpPr/>
            <p:nvPr/>
          </p:nvSpPr>
          <p:spPr>
            <a:xfrm>
              <a:off x="0" y="357743"/>
              <a:ext cx="2391371" cy="407265"/>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grpSp>
        <p:nvGrpSpPr>
          <p:cNvPr id="20498" name="Group 29"/>
          <p:cNvGrpSpPr/>
          <p:nvPr/>
        </p:nvGrpSpPr>
        <p:grpSpPr>
          <a:xfrm>
            <a:off x="8839200" y="4972050"/>
            <a:ext cx="2390775" cy="765175"/>
            <a:chOff x="0" y="0"/>
            <a:chExt cx="2391371" cy="765008"/>
          </a:xfrm>
        </p:grpSpPr>
        <p:sp>
          <p:nvSpPr>
            <p:cNvPr id="20499" name="TextBox 30"/>
            <p:cNvSpPr/>
            <p:nvPr/>
          </p:nvSpPr>
          <p:spPr>
            <a:xfrm>
              <a:off x="0" y="0"/>
              <a:ext cx="746946" cy="384726"/>
            </a:xfrm>
            <a:prstGeom prst="rect">
              <a:avLst/>
            </a:prstGeom>
            <a:noFill/>
            <a:ln w="9525">
              <a:noFill/>
            </a:ln>
          </p:spPr>
          <p:txBody>
            <a:bodyPr wrap="none" anchor="t">
              <a:spAutoFit/>
            </a:bodyPr>
            <a:lstStyle/>
            <a:p>
              <a:pPr lvl="0" indent="0">
                <a:buFont typeface="Arial" panose="020B0604020202020204" pitchFamily="34" charset="0"/>
                <a:buNone/>
              </a:pPr>
              <a:r>
                <a:rPr lang="en-US" altLang="zh-CN" b="1" dirty="0">
                  <a:solidFill>
                    <a:srgbClr val="3F3F3F"/>
                  </a:solidFill>
                  <a:latin typeface="微软雅黑" panose="020B0503020204020204" charset="-122"/>
                  <a:ea typeface="微软雅黑" panose="020B0503020204020204" charset="-122"/>
                  <a:sym typeface="Open Sans" panose="020B0606030504020204" pitchFamily="2" charset="0"/>
                </a:rPr>
                <a:t>2016</a:t>
              </a:r>
            </a:p>
          </p:txBody>
        </p:sp>
        <p:sp>
          <p:nvSpPr>
            <p:cNvPr id="20500" name="Rectangle 31"/>
            <p:cNvSpPr/>
            <p:nvPr/>
          </p:nvSpPr>
          <p:spPr>
            <a:xfrm>
              <a:off x="0" y="357743"/>
              <a:ext cx="2391371" cy="407265"/>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cxnSp>
        <p:nvCxnSpPr>
          <p:cNvPr id="20501" name="Curved Connector 33"/>
          <p:cNvCxnSpPr/>
          <p:nvPr/>
        </p:nvCxnSpPr>
        <p:spPr>
          <a:xfrm rot="5400000" flipH="1" flipV="1">
            <a:off x="1506538" y="3546475"/>
            <a:ext cx="1066800" cy="827088"/>
          </a:xfrm>
          <a:prstGeom prst="curvedConnector3">
            <a:avLst>
              <a:gd name="adj1" fmla="val 50000"/>
            </a:avLst>
          </a:prstGeom>
          <a:ln w="25400" cap="flat" cmpd="sng">
            <a:solidFill>
              <a:srgbClr val="262626"/>
            </a:solidFill>
            <a:prstDash val="sysDot"/>
            <a:bevel/>
            <a:headEnd type="none" w="med" len="med"/>
            <a:tailEnd type="none" w="med" len="med"/>
          </a:ln>
        </p:spPr>
      </p:cxnSp>
      <p:sp>
        <p:nvSpPr>
          <p:cNvPr id="20502" name="Freeform 37"/>
          <p:cNvSpPr/>
          <p:nvPr/>
        </p:nvSpPr>
        <p:spPr>
          <a:xfrm>
            <a:off x="3221038" y="2005013"/>
            <a:ext cx="2955925" cy="844550"/>
          </a:xfrm>
          <a:custGeom>
            <a:avLst/>
            <a:gdLst/>
            <a:ahLst/>
            <a:cxnLst>
              <a:cxn ang="0">
                <a:pos x="0" y="844008"/>
              </a:cxn>
              <a:cxn ang="0">
                <a:pos x="935711" y="58208"/>
              </a:cxn>
              <a:cxn ang="0">
                <a:pos x="2955999" y="58208"/>
              </a:cxn>
            </a:cxnLst>
            <a:rect l="0" t="0" r="0" b="0"/>
            <a:pathLst>
              <a:path w="2955851" h="845092">
                <a:moveTo>
                  <a:pt x="0" y="845092"/>
                </a:moveTo>
                <a:cubicBezTo>
                  <a:pt x="221511" y="517254"/>
                  <a:pt x="443023" y="189417"/>
                  <a:pt x="935665" y="58282"/>
                </a:cubicBezTo>
                <a:cubicBezTo>
                  <a:pt x="1428307" y="-72853"/>
                  <a:pt x="2955851" y="58282"/>
                  <a:pt x="2955851" y="58282"/>
                </a:cubicBezTo>
              </a:path>
            </a:pathLst>
          </a:custGeom>
          <a:noFill/>
          <a:ln w="25400" cap="flat" cmpd="sng">
            <a:solidFill>
              <a:srgbClr val="262626"/>
            </a:solidFill>
            <a:prstDash val="sysDot"/>
            <a:bevel/>
            <a:headEnd type="none" w="med" len="med"/>
            <a:tailEnd type="none" w="med" len="med"/>
          </a:ln>
        </p:spPr>
        <p:txBody>
          <a:bodyPr/>
          <a:lstStyle/>
          <a:p>
            <a:endParaRPr lang="zh-CN" altLang="en-US"/>
          </a:p>
        </p:txBody>
      </p:sp>
      <p:cxnSp>
        <p:nvCxnSpPr>
          <p:cNvPr id="20503" name="Curved Connector 39"/>
          <p:cNvCxnSpPr>
            <a:endCxn id="20482" idx="0"/>
          </p:cNvCxnSpPr>
          <p:nvPr/>
        </p:nvCxnSpPr>
        <p:spPr>
          <a:xfrm rot="10800000" flipH="1" flipV="1">
            <a:off x="6632575" y="2251075"/>
            <a:ext cx="985838" cy="1146175"/>
          </a:xfrm>
          <a:prstGeom prst="curvedConnector4">
            <a:avLst>
              <a:gd name="adj1" fmla="val -23181"/>
              <a:gd name="adj2" fmla="val 53343"/>
            </a:avLst>
          </a:prstGeom>
          <a:ln w="25400" cap="flat" cmpd="sng">
            <a:solidFill>
              <a:srgbClr val="262626"/>
            </a:solidFill>
            <a:prstDash val="sysDot"/>
            <a:bevel/>
            <a:headEnd type="none" w="med" len="med"/>
            <a:tailEnd type="none" w="med" len="med"/>
          </a:ln>
        </p:spPr>
      </p:cxnSp>
      <p:cxnSp>
        <p:nvCxnSpPr>
          <p:cNvPr id="20504" name="Curved Connector 41"/>
          <p:cNvCxnSpPr>
            <a:endCxn id="20482" idx="0"/>
          </p:cNvCxnSpPr>
          <p:nvPr/>
        </p:nvCxnSpPr>
        <p:spPr>
          <a:xfrm rot="-5400000" flipH="1">
            <a:off x="7607300" y="4227513"/>
            <a:ext cx="881063" cy="858837"/>
          </a:xfrm>
          <a:prstGeom prst="curvedConnector3">
            <a:avLst>
              <a:gd name="adj1" fmla="val 50000"/>
            </a:avLst>
          </a:prstGeom>
          <a:ln w="25400" cap="flat" cmpd="sng">
            <a:solidFill>
              <a:srgbClr val="262626"/>
            </a:solidFill>
            <a:prstDash val="sysDot"/>
            <a:bevel/>
            <a:headEnd type="none" w="med" len="med"/>
            <a:tailEnd type="none" w="med" len="med"/>
          </a:ln>
        </p:spPr>
      </p:cxnSp>
      <p:sp>
        <p:nvSpPr>
          <p:cNvPr id="20505" name="Freeform 7"/>
          <p:cNvSpPr>
            <a:spLocks noEditPoints="1"/>
          </p:cNvSpPr>
          <p:nvPr/>
        </p:nvSpPr>
        <p:spPr>
          <a:xfrm>
            <a:off x="1457325" y="4695825"/>
            <a:ext cx="342900" cy="401638"/>
          </a:xfrm>
          <a:custGeom>
            <a:avLst/>
            <a:gdLst/>
            <a:ahLst/>
            <a:cxnLst>
              <a:cxn ang="0">
                <a:pos x="625374098" y="300437490"/>
              </a:cxn>
              <a:cxn ang="0">
                <a:pos x="572378801" y="346656327"/>
              </a:cxn>
              <a:cxn ang="0">
                <a:pos x="572378801" y="439097764"/>
              </a:cxn>
              <a:cxn ang="0">
                <a:pos x="487582197" y="439097764"/>
              </a:cxn>
              <a:cxn ang="0">
                <a:pos x="445183895" y="496875072"/>
              </a:cxn>
              <a:cxn ang="0">
                <a:pos x="487582197" y="543097672"/>
              </a:cxn>
              <a:cxn ang="0">
                <a:pos x="572378801" y="543097672"/>
              </a:cxn>
              <a:cxn ang="0">
                <a:pos x="572378801" y="635539109"/>
              </a:cxn>
              <a:cxn ang="0">
                <a:pos x="625374098" y="693312655"/>
              </a:cxn>
              <a:cxn ang="0">
                <a:pos x="667772400" y="635539109"/>
              </a:cxn>
              <a:cxn ang="0">
                <a:pos x="667772400" y="543097672"/>
              </a:cxn>
              <a:cxn ang="0">
                <a:pos x="752569005" y="543097672"/>
              </a:cxn>
              <a:cxn ang="0">
                <a:pos x="805567743" y="496875072"/>
              </a:cxn>
              <a:cxn ang="0">
                <a:pos x="752569005" y="439097764"/>
              </a:cxn>
              <a:cxn ang="0">
                <a:pos x="667772400" y="439097764"/>
              </a:cxn>
              <a:cxn ang="0">
                <a:pos x="667772400" y="346656327"/>
              </a:cxn>
              <a:cxn ang="0">
                <a:pos x="625374098" y="300437490"/>
              </a:cxn>
              <a:cxn ang="0">
                <a:pos x="105997476" y="1143968891"/>
              </a:cxn>
              <a:cxn ang="0">
                <a:pos x="95397040" y="1132414182"/>
              </a:cxn>
              <a:cxn ang="0">
                <a:pos x="84796604" y="1097746291"/>
              </a:cxn>
              <a:cxn ang="0">
                <a:pos x="95397040" y="1063082164"/>
              </a:cxn>
              <a:cxn ang="0">
                <a:pos x="233192383" y="912863418"/>
              </a:cxn>
              <a:cxn ang="0">
                <a:pos x="243789377" y="901308709"/>
              </a:cxn>
              <a:cxn ang="0">
                <a:pos x="264990249" y="912863418"/>
              </a:cxn>
              <a:cxn ang="0">
                <a:pos x="264990249" y="935972837"/>
              </a:cxn>
              <a:cxn ang="0">
                <a:pos x="127194906" y="1086191582"/>
              </a:cxn>
              <a:cxn ang="0">
                <a:pos x="116594470" y="1097746291"/>
              </a:cxn>
              <a:cxn ang="0">
                <a:pos x="127194906" y="1109301001"/>
              </a:cxn>
              <a:cxn ang="0">
                <a:pos x="127194906" y="1132414182"/>
              </a:cxn>
              <a:cxn ang="0">
                <a:pos x="105997476" y="1143968891"/>
              </a:cxn>
              <a:cxn ang="0">
                <a:pos x="614777104" y="831976691"/>
              </a:cxn>
              <a:cxn ang="0">
                <a:pos x="392185156" y="727980545"/>
              </a:cxn>
              <a:cxn ang="0">
                <a:pos x="296788116" y="485320363"/>
              </a:cxn>
              <a:cxn ang="0">
                <a:pos x="392185156" y="242660181"/>
              </a:cxn>
              <a:cxn ang="0">
                <a:pos x="614777104" y="138664036"/>
              </a:cxn>
              <a:cxn ang="0">
                <a:pos x="847966046" y="242660181"/>
              </a:cxn>
              <a:cxn ang="0">
                <a:pos x="932762650" y="485320363"/>
              </a:cxn>
              <a:cxn ang="0">
                <a:pos x="847966046" y="727980545"/>
              </a:cxn>
              <a:cxn ang="0">
                <a:pos x="614777104" y="831976691"/>
              </a:cxn>
              <a:cxn ang="0">
                <a:pos x="614777104" y="0"/>
              </a:cxn>
              <a:cxn ang="0">
                <a:pos x="180193645" y="485320363"/>
              </a:cxn>
              <a:cxn ang="0">
                <a:pos x="264990249" y="762644673"/>
              </a:cxn>
              <a:cxn ang="0">
                <a:pos x="42398302" y="1005304855"/>
              </a:cxn>
              <a:cxn ang="0">
                <a:pos x="42398302" y="1190187728"/>
              </a:cxn>
              <a:cxn ang="0">
                <a:pos x="127194906" y="1236410327"/>
              </a:cxn>
              <a:cxn ang="0">
                <a:pos x="211991511" y="1190187728"/>
              </a:cxn>
              <a:cxn ang="0">
                <a:pos x="423983023" y="970640727"/>
              </a:cxn>
              <a:cxn ang="0">
                <a:pos x="455780889" y="935972837"/>
              </a:cxn>
              <a:cxn ang="0">
                <a:pos x="614777104" y="970640727"/>
              </a:cxn>
              <a:cxn ang="0">
                <a:pos x="1059957557" y="485320363"/>
              </a:cxn>
              <a:cxn ang="0">
                <a:pos x="614777104" y="0"/>
              </a:cxn>
            </a:cxnLst>
            <a:rect l="0" t="0" r="0" b="0"/>
            <a:pathLst>
              <a:path w="100" h="107">
                <a:moveTo>
                  <a:pt x="59" y="26"/>
                </a:moveTo>
                <a:cubicBezTo>
                  <a:pt x="56" y="26"/>
                  <a:pt x="54" y="28"/>
                  <a:pt x="54" y="30"/>
                </a:cubicBezTo>
                <a:cubicBezTo>
                  <a:pt x="54" y="38"/>
                  <a:pt x="54" y="38"/>
                  <a:pt x="54" y="38"/>
                </a:cubicBezTo>
                <a:cubicBezTo>
                  <a:pt x="46" y="38"/>
                  <a:pt x="46" y="38"/>
                  <a:pt x="46" y="38"/>
                </a:cubicBezTo>
                <a:cubicBezTo>
                  <a:pt x="44" y="38"/>
                  <a:pt x="42" y="40"/>
                  <a:pt x="42" y="43"/>
                </a:cubicBezTo>
                <a:cubicBezTo>
                  <a:pt x="42" y="45"/>
                  <a:pt x="44" y="47"/>
                  <a:pt x="46" y="47"/>
                </a:cubicBezTo>
                <a:cubicBezTo>
                  <a:pt x="54" y="47"/>
                  <a:pt x="54" y="47"/>
                  <a:pt x="54" y="47"/>
                </a:cubicBezTo>
                <a:cubicBezTo>
                  <a:pt x="54" y="55"/>
                  <a:pt x="54" y="55"/>
                  <a:pt x="54" y="55"/>
                </a:cubicBezTo>
                <a:cubicBezTo>
                  <a:pt x="54" y="58"/>
                  <a:pt x="56" y="60"/>
                  <a:pt x="59" y="60"/>
                </a:cubicBezTo>
                <a:cubicBezTo>
                  <a:pt x="61" y="60"/>
                  <a:pt x="63" y="58"/>
                  <a:pt x="63" y="55"/>
                </a:cubicBezTo>
                <a:cubicBezTo>
                  <a:pt x="63" y="47"/>
                  <a:pt x="63" y="47"/>
                  <a:pt x="63" y="47"/>
                </a:cubicBezTo>
                <a:cubicBezTo>
                  <a:pt x="71" y="47"/>
                  <a:pt x="71" y="47"/>
                  <a:pt x="71" y="47"/>
                </a:cubicBezTo>
                <a:cubicBezTo>
                  <a:pt x="74" y="47"/>
                  <a:pt x="76" y="45"/>
                  <a:pt x="76" y="43"/>
                </a:cubicBezTo>
                <a:cubicBezTo>
                  <a:pt x="76" y="40"/>
                  <a:pt x="74" y="38"/>
                  <a:pt x="71" y="38"/>
                </a:cubicBezTo>
                <a:cubicBezTo>
                  <a:pt x="63" y="38"/>
                  <a:pt x="63" y="38"/>
                  <a:pt x="63" y="38"/>
                </a:cubicBezTo>
                <a:cubicBezTo>
                  <a:pt x="63" y="30"/>
                  <a:pt x="63" y="30"/>
                  <a:pt x="63" y="30"/>
                </a:cubicBezTo>
                <a:cubicBezTo>
                  <a:pt x="63" y="28"/>
                  <a:pt x="61" y="26"/>
                  <a:pt x="59" y="26"/>
                </a:cubicBezTo>
                <a:moveTo>
                  <a:pt x="10" y="99"/>
                </a:moveTo>
                <a:cubicBezTo>
                  <a:pt x="10" y="99"/>
                  <a:pt x="9" y="99"/>
                  <a:pt x="9" y="98"/>
                </a:cubicBezTo>
                <a:cubicBezTo>
                  <a:pt x="8" y="97"/>
                  <a:pt x="8" y="96"/>
                  <a:pt x="8" y="95"/>
                </a:cubicBezTo>
                <a:cubicBezTo>
                  <a:pt x="8" y="94"/>
                  <a:pt x="8" y="93"/>
                  <a:pt x="9" y="92"/>
                </a:cubicBezTo>
                <a:cubicBezTo>
                  <a:pt x="22" y="79"/>
                  <a:pt x="22" y="79"/>
                  <a:pt x="22" y="79"/>
                </a:cubicBezTo>
                <a:cubicBezTo>
                  <a:pt x="22" y="78"/>
                  <a:pt x="23" y="78"/>
                  <a:pt x="23" y="78"/>
                </a:cubicBezTo>
                <a:cubicBezTo>
                  <a:pt x="24" y="78"/>
                  <a:pt x="24" y="78"/>
                  <a:pt x="25" y="79"/>
                </a:cubicBezTo>
                <a:cubicBezTo>
                  <a:pt x="25" y="79"/>
                  <a:pt x="25" y="80"/>
                  <a:pt x="25" y="81"/>
                </a:cubicBezTo>
                <a:cubicBezTo>
                  <a:pt x="12" y="94"/>
                  <a:pt x="12" y="94"/>
                  <a:pt x="12" y="94"/>
                </a:cubicBezTo>
                <a:cubicBezTo>
                  <a:pt x="11" y="95"/>
                  <a:pt x="11" y="95"/>
                  <a:pt x="11" y="95"/>
                </a:cubicBezTo>
                <a:cubicBezTo>
                  <a:pt x="12" y="96"/>
                  <a:pt x="12" y="96"/>
                  <a:pt x="12" y="96"/>
                </a:cubicBezTo>
                <a:cubicBezTo>
                  <a:pt x="12" y="97"/>
                  <a:pt x="12" y="98"/>
                  <a:pt x="12" y="98"/>
                </a:cubicBezTo>
                <a:cubicBezTo>
                  <a:pt x="11" y="99"/>
                  <a:pt x="11" y="99"/>
                  <a:pt x="10" y="99"/>
                </a:cubicBezTo>
                <a:moveTo>
                  <a:pt x="58" y="72"/>
                </a:moveTo>
                <a:cubicBezTo>
                  <a:pt x="50" y="72"/>
                  <a:pt x="43" y="69"/>
                  <a:pt x="37" y="63"/>
                </a:cubicBezTo>
                <a:cubicBezTo>
                  <a:pt x="32" y="58"/>
                  <a:pt x="28" y="50"/>
                  <a:pt x="28" y="42"/>
                </a:cubicBezTo>
                <a:cubicBezTo>
                  <a:pt x="28" y="34"/>
                  <a:pt x="32" y="26"/>
                  <a:pt x="37" y="21"/>
                </a:cubicBezTo>
                <a:cubicBezTo>
                  <a:pt x="43" y="15"/>
                  <a:pt x="50" y="12"/>
                  <a:pt x="58" y="12"/>
                </a:cubicBezTo>
                <a:cubicBezTo>
                  <a:pt x="67" y="12"/>
                  <a:pt x="74" y="15"/>
                  <a:pt x="80" y="21"/>
                </a:cubicBezTo>
                <a:cubicBezTo>
                  <a:pt x="85" y="26"/>
                  <a:pt x="88" y="34"/>
                  <a:pt x="88" y="42"/>
                </a:cubicBezTo>
                <a:cubicBezTo>
                  <a:pt x="88" y="50"/>
                  <a:pt x="85" y="58"/>
                  <a:pt x="80" y="63"/>
                </a:cubicBezTo>
                <a:cubicBezTo>
                  <a:pt x="74" y="69"/>
                  <a:pt x="67" y="72"/>
                  <a:pt x="58" y="72"/>
                </a:cubicBezTo>
                <a:moveTo>
                  <a:pt x="58" y="0"/>
                </a:moveTo>
                <a:cubicBezTo>
                  <a:pt x="35" y="0"/>
                  <a:pt x="17" y="19"/>
                  <a:pt x="17" y="42"/>
                </a:cubicBezTo>
                <a:cubicBezTo>
                  <a:pt x="17" y="51"/>
                  <a:pt x="20" y="59"/>
                  <a:pt x="25" y="66"/>
                </a:cubicBezTo>
                <a:cubicBezTo>
                  <a:pt x="4" y="87"/>
                  <a:pt x="4" y="87"/>
                  <a:pt x="4" y="87"/>
                </a:cubicBezTo>
                <a:cubicBezTo>
                  <a:pt x="0" y="91"/>
                  <a:pt x="0" y="99"/>
                  <a:pt x="4" y="103"/>
                </a:cubicBezTo>
                <a:cubicBezTo>
                  <a:pt x="6" y="106"/>
                  <a:pt x="9" y="107"/>
                  <a:pt x="12" y="107"/>
                </a:cubicBezTo>
                <a:cubicBezTo>
                  <a:pt x="15" y="107"/>
                  <a:pt x="18" y="106"/>
                  <a:pt x="20" y="103"/>
                </a:cubicBezTo>
                <a:cubicBezTo>
                  <a:pt x="40" y="84"/>
                  <a:pt x="40" y="84"/>
                  <a:pt x="40" y="84"/>
                </a:cubicBezTo>
                <a:cubicBezTo>
                  <a:pt x="43" y="81"/>
                  <a:pt x="43" y="81"/>
                  <a:pt x="43" y="81"/>
                </a:cubicBezTo>
                <a:cubicBezTo>
                  <a:pt x="48" y="83"/>
                  <a:pt x="53" y="84"/>
                  <a:pt x="58" y="84"/>
                </a:cubicBezTo>
                <a:cubicBezTo>
                  <a:pt x="81" y="84"/>
                  <a:pt x="100" y="65"/>
                  <a:pt x="100" y="42"/>
                </a:cubicBezTo>
                <a:cubicBezTo>
                  <a:pt x="100" y="19"/>
                  <a:pt x="81" y="0"/>
                  <a:pt x="58" y="0"/>
                </a:cubicBez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sp>
        <p:nvSpPr>
          <p:cNvPr id="20506" name="Freeform 9"/>
          <p:cNvSpPr>
            <a:spLocks noEditPoints="1"/>
          </p:cNvSpPr>
          <p:nvPr/>
        </p:nvSpPr>
        <p:spPr>
          <a:xfrm>
            <a:off x="6288088" y="1868488"/>
            <a:ext cx="269875" cy="271462"/>
          </a:xfrm>
          <a:custGeom>
            <a:avLst/>
            <a:gdLst/>
            <a:ahLst/>
            <a:cxnLst>
              <a:cxn ang="0">
                <a:pos x="405548911" y="718604737"/>
              </a:cxn>
              <a:cxn ang="0">
                <a:pos x="113837642" y="426893468"/>
              </a:cxn>
              <a:cxn ang="0">
                <a:pos x="170758773" y="249022152"/>
              </a:cxn>
              <a:cxn ang="0">
                <a:pos x="241907300" y="184986168"/>
              </a:cxn>
              <a:cxn ang="0">
                <a:pos x="270366710" y="177871316"/>
              </a:cxn>
              <a:cxn ang="0">
                <a:pos x="305940973" y="192101021"/>
              </a:cxn>
              <a:cxn ang="0">
                <a:pos x="291711268" y="256137005"/>
              </a:cxn>
              <a:cxn ang="0">
                <a:pos x="241907300" y="305940973"/>
              </a:cxn>
              <a:cxn ang="0">
                <a:pos x="206333036" y="426893468"/>
              </a:cxn>
              <a:cxn ang="0">
                <a:pos x="263251858" y="569190521"/>
              </a:cxn>
              <a:cxn ang="0">
                <a:pos x="405548911" y="626111653"/>
              </a:cxn>
              <a:cxn ang="0">
                <a:pos x="554963126" y="569190521"/>
              </a:cxn>
              <a:cxn ang="0">
                <a:pos x="611881947" y="426893468"/>
              </a:cxn>
              <a:cxn ang="0">
                <a:pos x="569192832" y="305940973"/>
              </a:cxn>
              <a:cxn ang="0">
                <a:pos x="533618568" y="263251858"/>
              </a:cxn>
              <a:cxn ang="0">
                <a:pos x="526503716" y="206330726"/>
              </a:cxn>
              <a:cxn ang="0">
                <a:pos x="562077979" y="184986168"/>
              </a:cxn>
              <a:cxn ang="0">
                <a:pos x="590537389" y="199215874"/>
              </a:cxn>
              <a:cxn ang="0">
                <a:pos x="640341358" y="249022152"/>
              </a:cxn>
              <a:cxn ang="0">
                <a:pos x="704377342" y="426893468"/>
              </a:cxn>
              <a:cxn ang="0">
                <a:pos x="405548911" y="718604737"/>
              </a:cxn>
              <a:cxn ang="0">
                <a:pos x="405548911" y="462467732"/>
              </a:cxn>
              <a:cxn ang="0">
                <a:pos x="362859795" y="419778616"/>
              </a:cxn>
              <a:cxn ang="0">
                <a:pos x="362859795" y="120952495"/>
              </a:cxn>
              <a:cxn ang="0">
                <a:pos x="405548911" y="78263379"/>
              </a:cxn>
              <a:cxn ang="0">
                <a:pos x="455355189" y="120952495"/>
              </a:cxn>
              <a:cxn ang="0">
                <a:pos x="455355189" y="419778616"/>
              </a:cxn>
              <a:cxn ang="0">
                <a:pos x="405548911" y="462467732"/>
              </a:cxn>
              <a:cxn ang="0">
                <a:pos x="412663763" y="0"/>
              </a:cxn>
              <a:cxn ang="0">
                <a:pos x="0" y="412663763"/>
              </a:cxn>
              <a:cxn ang="0">
                <a:pos x="412663763" y="832442380"/>
              </a:cxn>
              <a:cxn ang="0">
                <a:pos x="832444690" y="412663763"/>
              </a:cxn>
              <a:cxn ang="0">
                <a:pos x="412663763" y="0"/>
              </a:cxn>
            </a:cxnLst>
            <a:rect l="0" t="0" r="0" b="0"/>
            <a:pathLst>
              <a:path w="117" h="117">
                <a:moveTo>
                  <a:pt x="57" y="101"/>
                </a:moveTo>
                <a:cubicBezTo>
                  <a:pt x="35" y="101"/>
                  <a:pt x="16" y="82"/>
                  <a:pt x="16" y="60"/>
                </a:cubicBezTo>
                <a:cubicBezTo>
                  <a:pt x="16" y="50"/>
                  <a:pt x="19" y="42"/>
                  <a:pt x="24" y="35"/>
                </a:cubicBezTo>
                <a:cubicBezTo>
                  <a:pt x="27" y="31"/>
                  <a:pt x="30" y="28"/>
                  <a:pt x="34" y="26"/>
                </a:cubicBezTo>
                <a:cubicBezTo>
                  <a:pt x="35" y="25"/>
                  <a:pt x="36" y="25"/>
                  <a:pt x="38" y="25"/>
                </a:cubicBezTo>
                <a:cubicBezTo>
                  <a:pt x="39" y="25"/>
                  <a:pt x="41" y="26"/>
                  <a:pt x="43" y="27"/>
                </a:cubicBezTo>
                <a:cubicBezTo>
                  <a:pt x="45" y="30"/>
                  <a:pt x="44" y="34"/>
                  <a:pt x="41" y="36"/>
                </a:cubicBezTo>
                <a:cubicBezTo>
                  <a:pt x="38" y="38"/>
                  <a:pt x="36" y="40"/>
                  <a:pt x="34" y="43"/>
                </a:cubicBezTo>
                <a:cubicBezTo>
                  <a:pt x="31" y="47"/>
                  <a:pt x="29" y="53"/>
                  <a:pt x="29" y="60"/>
                </a:cubicBezTo>
                <a:cubicBezTo>
                  <a:pt x="29" y="68"/>
                  <a:pt x="32" y="75"/>
                  <a:pt x="37" y="80"/>
                </a:cubicBezTo>
                <a:cubicBezTo>
                  <a:pt x="42" y="85"/>
                  <a:pt x="49" y="88"/>
                  <a:pt x="57" y="88"/>
                </a:cubicBezTo>
                <a:cubicBezTo>
                  <a:pt x="65" y="88"/>
                  <a:pt x="72" y="85"/>
                  <a:pt x="78" y="80"/>
                </a:cubicBezTo>
                <a:cubicBezTo>
                  <a:pt x="83" y="75"/>
                  <a:pt x="86" y="68"/>
                  <a:pt x="86" y="60"/>
                </a:cubicBezTo>
                <a:cubicBezTo>
                  <a:pt x="86" y="53"/>
                  <a:pt x="84" y="47"/>
                  <a:pt x="80" y="43"/>
                </a:cubicBezTo>
                <a:cubicBezTo>
                  <a:pt x="79" y="41"/>
                  <a:pt x="77" y="39"/>
                  <a:pt x="75" y="37"/>
                </a:cubicBezTo>
                <a:cubicBezTo>
                  <a:pt x="73" y="35"/>
                  <a:pt x="72" y="31"/>
                  <a:pt x="74" y="29"/>
                </a:cubicBezTo>
                <a:cubicBezTo>
                  <a:pt x="76" y="27"/>
                  <a:pt x="77" y="26"/>
                  <a:pt x="79" y="26"/>
                </a:cubicBezTo>
                <a:cubicBezTo>
                  <a:pt x="81" y="26"/>
                  <a:pt x="82" y="27"/>
                  <a:pt x="83" y="28"/>
                </a:cubicBezTo>
                <a:cubicBezTo>
                  <a:pt x="86" y="30"/>
                  <a:pt x="88" y="32"/>
                  <a:pt x="90" y="35"/>
                </a:cubicBezTo>
                <a:cubicBezTo>
                  <a:pt x="96" y="42"/>
                  <a:pt x="99" y="51"/>
                  <a:pt x="99" y="60"/>
                </a:cubicBezTo>
                <a:cubicBezTo>
                  <a:pt x="99" y="82"/>
                  <a:pt x="80" y="101"/>
                  <a:pt x="57" y="101"/>
                </a:cubicBezTo>
                <a:moveTo>
                  <a:pt x="57" y="65"/>
                </a:moveTo>
                <a:cubicBezTo>
                  <a:pt x="54" y="65"/>
                  <a:pt x="51" y="62"/>
                  <a:pt x="51" y="59"/>
                </a:cubicBezTo>
                <a:cubicBezTo>
                  <a:pt x="51" y="17"/>
                  <a:pt x="51" y="17"/>
                  <a:pt x="51" y="17"/>
                </a:cubicBezTo>
                <a:cubicBezTo>
                  <a:pt x="51" y="14"/>
                  <a:pt x="54" y="11"/>
                  <a:pt x="57" y="11"/>
                </a:cubicBezTo>
                <a:cubicBezTo>
                  <a:pt x="61" y="11"/>
                  <a:pt x="64" y="14"/>
                  <a:pt x="64" y="17"/>
                </a:cubicBezTo>
                <a:cubicBezTo>
                  <a:pt x="64" y="59"/>
                  <a:pt x="64" y="59"/>
                  <a:pt x="64" y="59"/>
                </a:cubicBezTo>
                <a:cubicBezTo>
                  <a:pt x="64" y="62"/>
                  <a:pt x="61" y="65"/>
                  <a:pt x="57" y="65"/>
                </a:cubicBezTo>
                <a:moveTo>
                  <a:pt x="58" y="0"/>
                </a:moveTo>
                <a:cubicBezTo>
                  <a:pt x="26" y="0"/>
                  <a:pt x="0" y="26"/>
                  <a:pt x="0" y="58"/>
                </a:cubicBezTo>
                <a:cubicBezTo>
                  <a:pt x="0" y="90"/>
                  <a:pt x="26" y="117"/>
                  <a:pt x="58" y="117"/>
                </a:cubicBezTo>
                <a:cubicBezTo>
                  <a:pt x="90" y="117"/>
                  <a:pt x="117" y="90"/>
                  <a:pt x="117" y="58"/>
                </a:cubicBezTo>
                <a:cubicBezTo>
                  <a:pt x="117" y="26"/>
                  <a:pt x="90" y="0"/>
                  <a:pt x="58" y="0"/>
                </a:cubicBezTo>
              </a:path>
            </a:pathLst>
          </a:custGeom>
          <a:solidFill>
            <a:schemeClr val="bg1"/>
          </a:solidFill>
          <a:ln w="9525">
            <a:noFill/>
          </a:ln>
        </p:spPr>
        <p:txBody>
          <a:bodyPr/>
          <a:lstStyle/>
          <a:p>
            <a:endParaRPr lang="zh-CN" altLang="en-US"/>
          </a:p>
        </p:txBody>
      </p:sp>
      <p:sp>
        <p:nvSpPr>
          <p:cNvPr id="20507" name="Freeform 10"/>
          <p:cNvSpPr>
            <a:spLocks noEditPoints="1"/>
          </p:cNvSpPr>
          <p:nvPr/>
        </p:nvSpPr>
        <p:spPr>
          <a:xfrm>
            <a:off x="2568575" y="2965450"/>
            <a:ext cx="595313" cy="431800"/>
          </a:xfrm>
          <a:custGeom>
            <a:avLst/>
            <a:gdLst/>
            <a:ahLst/>
            <a:cxnLst>
              <a:cxn ang="0">
                <a:pos x="909491562" y="890655822"/>
              </a:cxn>
              <a:cxn ang="0">
                <a:pos x="755048655" y="957874511"/>
              </a:cxn>
              <a:cxn ang="0">
                <a:pos x="755048655" y="1260364075"/>
              </a:cxn>
              <a:cxn ang="0">
                <a:pos x="909491562" y="1327582764"/>
              </a:cxn>
              <a:cxn ang="0">
                <a:pos x="1063934470" y="1260364075"/>
              </a:cxn>
              <a:cxn ang="0">
                <a:pos x="1063934470" y="957874511"/>
              </a:cxn>
              <a:cxn ang="0">
                <a:pos x="909491562" y="890655822"/>
              </a:cxn>
              <a:cxn ang="0">
                <a:pos x="909491562" y="470536286"/>
              </a:cxn>
              <a:cxn ang="0">
                <a:pos x="377527107" y="688999756"/>
              </a:cxn>
              <a:cxn ang="0">
                <a:pos x="377527107" y="857046478"/>
              </a:cxn>
              <a:cxn ang="0">
                <a:pos x="463323162" y="890655822"/>
              </a:cxn>
              <a:cxn ang="0">
                <a:pos x="549124777" y="857046478"/>
              </a:cxn>
              <a:cxn ang="0">
                <a:pos x="909491562" y="722609101"/>
              </a:cxn>
              <a:cxn ang="0">
                <a:pos x="1269858347" y="857046478"/>
              </a:cxn>
              <a:cxn ang="0">
                <a:pos x="1355659962" y="890655822"/>
              </a:cxn>
              <a:cxn ang="0">
                <a:pos x="1441456017" y="857046478"/>
              </a:cxn>
              <a:cxn ang="0">
                <a:pos x="1441456017" y="688999756"/>
              </a:cxn>
              <a:cxn ang="0">
                <a:pos x="909491562" y="470536286"/>
              </a:cxn>
              <a:cxn ang="0">
                <a:pos x="909491562" y="0"/>
              </a:cxn>
              <a:cxn ang="0">
                <a:pos x="34320646" y="369708253"/>
              </a:cxn>
              <a:cxn ang="0">
                <a:pos x="34320646" y="520947569"/>
              </a:cxn>
              <a:cxn ang="0">
                <a:pos x="120122261" y="554562379"/>
              </a:cxn>
              <a:cxn ang="0">
                <a:pos x="205923877" y="520947569"/>
              </a:cxn>
              <a:cxn ang="0">
                <a:pos x="909491562" y="235265410"/>
              </a:cxn>
              <a:cxn ang="0">
                <a:pos x="1630219571" y="520947569"/>
              </a:cxn>
              <a:cxn ang="0">
                <a:pos x="1716021187" y="554562379"/>
              </a:cxn>
              <a:cxn ang="0">
                <a:pos x="1784662479" y="520947569"/>
              </a:cxn>
              <a:cxn ang="0">
                <a:pos x="1784662479" y="369708253"/>
              </a:cxn>
              <a:cxn ang="0">
                <a:pos x="909491562" y="0"/>
              </a:cxn>
            </a:cxnLst>
            <a:rect l="0" t="0" r="0" b="0"/>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chemeClr val="bg1"/>
          </a:solidFill>
          <a:ln w="9525">
            <a:noFill/>
          </a:ln>
        </p:spPr>
        <p:txBody>
          <a:bodyPr/>
          <a:lstStyle/>
          <a:p>
            <a:endParaRPr lang="zh-CN" altLang="en-US"/>
          </a:p>
        </p:txBody>
      </p:sp>
      <p:sp>
        <p:nvSpPr>
          <p:cNvPr id="20508" name="Freeform 73"/>
          <p:cNvSpPr>
            <a:spLocks noEditPoints="1"/>
          </p:cNvSpPr>
          <p:nvPr/>
        </p:nvSpPr>
        <p:spPr>
          <a:xfrm>
            <a:off x="7366000" y="3546475"/>
            <a:ext cx="504825" cy="569913"/>
          </a:xfrm>
          <a:custGeom>
            <a:avLst/>
            <a:gdLst/>
            <a:ahLst/>
            <a:cxnLst>
              <a:cxn ang="0">
                <a:pos x="786242555" y="393990353"/>
              </a:cxn>
              <a:cxn ang="0">
                <a:pos x="769866386" y="393990353"/>
              </a:cxn>
              <a:cxn ang="0">
                <a:pos x="769866386" y="393990353"/>
              </a:cxn>
              <a:cxn ang="0">
                <a:pos x="671582737" y="439452861"/>
              </a:cxn>
              <a:cxn ang="0">
                <a:pos x="671582737" y="606140520"/>
              </a:cxn>
              <a:cxn ang="0">
                <a:pos x="687964233" y="621293048"/>
              </a:cxn>
              <a:cxn ang="0">
                <a:pos x="687964233" y="1682043880"/>
              </a:cxn>
              <a:cxn ang="0">
                <a:pos x="769866386" y="1757811445"/>
              </a:cxn>
              <a:cxn ang="0">
                <a:pos x="868144708" y="1682043880"/>
              </a:cxn>
              <a:cxn ang="0">
                <a:pos x="868144708" y="621293048"/>
              </a:cxn>
              <a:cxn ang="0">
                <a:pos x="884526204" y="606140520"/>
              </a:cxn>
              <a:cxn ang="0">
                <a:pos x="884526204" y="439452861"/>
              </a:cxn>
              <a:cxn ang="0">
                <a:pos x="786242555" y="393990353"/>
              </a:cxn>
              <a:cxn ang="0">
                <a:pos x="573304416" y="196997637"/>
              </a:cxn>
              <a:cxn ang="0">
                <a:pos x="524165255" y="212150166"/>
              </a:cxn>
              <a:cxn ang="0">
                <a:pos x="524165255" y="833443215"/>
              </a:cxn>
              <a:cxn ang="0">
                <a:pos x="573304416" y="863753193"/>
              </a:cxn>
              <a:cxn ang="0">
                <a:pos x="622443576" y="833443215"/>
              </a:cxn>
              <a:cxn ang="0">
                <a:pos x="622443576" y="742523121"/>
              </a:cxn>
              <a:cxn ang="0">
                <a:pos x="540541423" y="530372955"/>
              </a:cxn>
              <a:cxn ang="0">
                <a:pos x="622443576" y="318222788"/>
              </a:cxn>
              <a:cxn ang="0">
                <a:pos x="622443576" y="212150166"/>
              </a:cxn>
              <a:cxn ang="0">
                <a:pos x="573304416" y="196997637"/>
              </a:cxn>
              <a:cxn ang="0">
                <a:pos x="982804526" y="196997637"/>
              </a:cxn>
              <a:cxn ang="0">
                <a:pos x="917283869" y="212150166"/>
              </a:cxn>
              <a:cxn ang="0">
                <a:pos x="917283869" y="318222788"/>
              </a:cxn>
              <a:cxn ang="0">
                <a:pos x="1015567518" y="530372955"/>
              </a:cxn>
              <a:cxn ang="0">
                <a:pos x="917283869" y="742523121"/>
              </a:cxn>
              <a:cxn ang="0">
                <a:pos x="917283869" y="833443215"/>
              </a:cxn>
              <a:cxn ang="0">
                <a:pos x="982804526" y="863753193"/>
              </a:cxn>
              <a:cxn ang="0">
                <a:pos x="1031943686" y="833443215"/>
              </a:cxn>
              <a:cxn ang="0">
                <a:pos x="1031943686" y="212150166"/>
              </a:cxn>
              <a:cxn ang="0">
                <a:pos x="982804526" y="196997637"/>
              </a:cxn>
              <a:cxn ang="0">
                <a:pos x="360360949" y="0"/>
              </a:cxn>
              <a:cxn ang="0">
                <a:pos x="311221788" y="15152528"/>
              </a:cxn>
              <a:cxn ang="0">
                <a:pos x="311221788" y="1045593381"/>
              </a:cxn>
              <a:cxn ang="0">
                <a:pos x="360360949" y="1060745910"/>
              </a:cxn>
              <a:cxn ang="0">
                <a:pos x="409500110" y="1045593381"/>
              </a:cxn>
              <a:cxn ang="0">
                <a:pos x="409500110" y="939520758"/>
              </a:cxn>
              <a:cxn ang="0">
                <a:pos x="229319635" y="530372955"/>
              </a:cxn>
              <a:cxn ang="0">
                <a:pos x="409500110" y="106072622"/>
              </a:cxn>
              <a:cxn ang="0">
                <a:pos x="409500110" y="15152528"/>
              </a:cxn>
              <a:cxn ang="0">
                <a:pos x="360360949" y="0"/>
              </a:cxn>
              <a:cxn ang="0">
                <a:pos x="1195747992" y="0"/>
              </a:cxn>
              <a:cxn ang="0">
                <a:pos x="1146608832" y="15152528"/>
              </a:cxn>
              <a:cxn ang="0">
                <a:pos x="1146608832" y="106072622"/>
              </a:cxn>
              <a:cxn ang="0">
                <a:pos x="1326789306" y="530372955"/>
              </a:cxn>
              <a:cxn ang="0">
                <a:pos x="1146608832" y="939520758"/>
              </a:cxn>
              <a:cxn ang="0">
                <a:pos x="1146608832" y="1045593381"/>
              </a:cxn>
              <a:cxn ang="0">
                <a:pos x="1195747992" y="1060745910"/>
              </a:cxn>
              <a:cxn ang="0">
                <a:pos x="1244887153" y="1045593381"/>
              </a:cxn>
              <a:cxn ang="0">
                <a:pos x="1244887153" y="15152528"/>
              </a:cxn>
              <a:cxn ang="0">
                <a:pos x="1195747992" y="0"/>
              </a:cxn>
            </a:cxnLst>
            <a:rect l="0" t="0" r="0" b="0"/>
            <a:pathLst>
              <a:path w="95" h="116">
                <a:moveTo>
                  <a:pt x="48" y="26"/>
                </a:moveTo>
                <a:cubicBezTo>
                  <a:pt x="48" y="26"/>
                  <a:pt x="48" y="26"/>
                  <a:pt x="47" y="26"/>
                </a:cubicBezTo>
                <a:cubicBezTo>
                  <a:pt x="47" y="26"/>
                  <a:pt x="47" y="26"/>
                  <a:pt x="47" y="26"/>
                </a:cubicBezTo>
                <a:cubicBezTo>
                  <a:pt x="45" y="26"/>
                  <a:pt x="42" y="27"/>
                  <a:pt x="41" y="29"/>
                </a:cubicBezTo>
                <a:cubicBezTo>
                  <a:pt x="38" y="32"/>
                  <a:pt x="38" y="37"/>
                  <a:pt x="41" y="40"/>
                </a:cubicBezTo>
                <a:cubicBezTo>
                  <a:pt x="41" y="41"/>
                  <a:pt x="42" y="41"/>
                  <a:pt x="42" y="41"/>
                </a:cubicBezTo>
                <a:cubicBezTo>
                  <a:pt x="42" y="111"/>
                  <a:pt x="42" y="111"/>
                  <a:pt x="42" y="111"/>
                </a:cubicBezTo>
                <a:cubicBezTo>
                  <a:pt x="42" y="114"/>
                  <a:pt x="44" y="116"/>
                  <a:pt x="47" y="116"/>
                </a:cubicBezTo>
                <a:cubicBezTo>
                  <a:pt x="50" y="116"/>
                  <a:pt x="53" y="114"/>
                  <a:pt x="53" y="111"/>
                </a:cubicBezTo>
                <a:cubicBezTo>
                  <a:pt x="53" y="41"/>
                  <a:pt x="53" y="41"/>
                  <a:pt x="53" y="41"/>
                </a:cubicBezTo>
                <a:cubicBezTo>
                  <a:pt x="53" y="41"/>
                  <a:pt x="53" y="41"/>
                  <a:pt x="54" y="40"/>
                </a:cubicBezTo>
                <a:cubicBezTo>
                  <a:pt x="57" y="37"/>
                  <a:pt x="57" y="32"/>
                  <a:pt x="54" y="29"/>
                </a:cubicBezTo>
                <a:cubicBezTo>
                  <a:pt x="52" y="27"/>
                  <a:pt x="50" y="26"/>
                  <a:pt x="48" y="26"/>
                </a:cubicBezTo>
                <a:moveTo>
                  <a:pt x="35" y="13"/>
                </a:moveTo>
                <a:cubicBezTo>
                  <a:pt x="34" y="13"/>
                  <a:pt x="32" y="13"/>
                  <a:pt x="32" y="14"/>
                </a:cubicBezTo>
                <a:cubicBezTo>
                  <a:pt x="20" y="26"/>
                  <a:pt x="20" y="44"/>
                  <a:pt x="32" y="55"/>
                </a:cubicBezTo>
                <a:cubicBezTo>
                  <a:pt x="32" y="56"/>
                  <a:pt x="34" y="57"/>
                  <a:pt x="35" y="57"/>
                </a:cubicBezTo>
                <a:cubicBezTo>
                  <a:pt x="36" y="57"/>
                  <a:pt x="37" y="56"/>
                  <a:pt x="38" y="55"/>
                </a:cubicBezTo>
                <a:cubicBezTo>
                  <a:pt x="40" y="53"/>
                  <a:pt x="40" y="50"/>
                  <a:pt x="38" y="49"/>
                </a:cubicBezTo>
                <a:cubicBezTo>
                  <a:pt x="34" y="45"/>
                  <a:pt x="33" y="40"/>
                  <a:pt x="33" y="35"/>
                </a:cubicBezTo>
                <a:cubicBezTo>
                  <a:pt x="33" y="30"/>
                  <a:pt x="34" y="25"/>
                  <a:pt x="38" y="21"/>
                </a:cubicBezTo>
                <a:cubicBezTo>
                  <a:pt x="40" y="19"/>
                  <a:pt x="40" y="16"/>
                  <a:pt x="38" y="14"/>
                </a:cubicBezTo>
                <a:cubicBezTo>
                  <a:pt x="37" y="13"/>
                  <a:pt x="36" y="13"/>
                  <a:pt x="35" y="13"/>
                </a:cubicBezTo>
                <a:moveTo>
                  <a:pt x="60" y="13"/>
                </a:moveTo>
                <a:cubicBezTo>
                  <a:pt x="59" y="13"/>
                  <a:pt x="57" y="13"/>
                  <a:pt x="56" y="14"/>
                </a:cubicBezTo>
                <a:cubicBezTo>
                  <a:pt x="55" y="16"/>
                  <a:pt x="55" y="19"/>
                  <a:pt x="56" y="21"/>
                </a:cubicBezTo>
                <a:cubicBezTo>
                  <a:pt x="60" y="25"/>
                  <a:pt x="62" y="30"/>
                  <a:pt x="62" y="35"/>
                </a:cubicBezTo>
                <a:cubicBezTo>
                  <a:pt x="62" y="40"/>
                  <a:pt x="60" y="45"/>
                  <a:pt x="56" y="49"/>
                </a:cubicBezTo>
                <a:cubicBezTo>
                  <a:pt x="55" y="50"/>
                  <a:pt x="55" y="53"/>
                  <a:pt x="56" y="55"/>
                </a:cubicBezTo>
                <a:cubicBezTo>
                  <a:pt x="57" y="56"/>
                  <a:pt x="59" y="57"/>
                  <a:pt x="60" y="57"/>
                </a:cubicBezTo>
                <a:cubicBezTo>
                  <a:pt x="61" y="57"/>
                  <a:pt x="62" y="56"/>
                  <a:pt x="63" y="55"/>
                </a:cubicBezTo>
                <a:cubicBezTo>
                  <a:pt x="75" y="44"/>
                  <a:pt x="75" y="26"/>
                  <a:pt x="63" y="14"/>
                </a:cubicBezTo>
                <a:cubicBezTo>
                  <a:pt x="62" y="13"/>
                  <a:pt x="61" y="13"/>
                  <a:pt x="60" y="13"/>
                </a:cubicBezTo>
                <a:moveTo>
                  <a:pt x="22" y="0"/>
                </a:moveTo>
                <a:cubicBezTo>
                  <a:pt x="21" y="0"/>
                  <a:pt x="19" y="0"/>
                  <a:pt x="19" y="1"/>
                </a:cubicBezTo>
                <a:cubicBezTo>
                  <a:pt x="0" y="20"/>
                  <a:pt x="0" y="50"/>
                  <a:pt x="19" y="69"/>
                </a:cubicBezTo>
                <a:cubicBezTo>
                  <a:pt x="19" y="69"/>
                  <a:pt x="21" y="70"/>
                  <a:pt x="22" y="70"/>
                </a:cubicBezTo>
                <a:cubicBezTo>
                  <a:pt x="23" y="70"/>
                  <a:pt x="24" y="69"/>
                  <a:pt x="25" y="69"/>
                </a:cubicBezTo>
                <a:cubicBezTo>
                  <a:pt x="27" y="67"/>
                  <a:pt x="27" y="64"/>
                  <a:pt x="25" y="62"/>
                </a:cubicBezTo>
                <a:cubicBezTo>
                  <a:pt x="17" y="55"/>
                  <a:pt x="14" y="45"/>
                  <a:pt x="14" y="35"/>
                </a:cubicBezTo>
                <a:cubicBezTo>
                  <a:pt x="14" y="25"/>
                  <a:pt x="17" y="15"/>
                  <a:pt x="25" y="7"/>
                </a:cubicBezTo>
                <a:cubicBezTo>
                  <a:pt x="27" y="6"/>
                  <a:pt x="27" y="3"/>
                  <a:pt x="25" y="1"/>
                </a:cubicBezTo>
                <a:cubicBezTo>
                  <a:pt x="24" y="0"/>
                  <a:pt x="23" y="0"/>
                  <a:pt x="22" y="0"/>
                </a:cubicBezTo>
                <a:moveTo>
                  <a:pt x="73" y="0"/>
                </a:moveTo>
                <a:cubicBezTo>
                  <a:pt x="72" y="0"/>
                  <a:pt x="71" y="0"/>
                  <a:pt x="70" y="1"/>
                </a:cubicBezTo>
                <a:cubicBezTo>
                  <a:pt x="68" y="3"/>
                  <a:pt x="68" y="6"/>
                  <a:pt x="70" y="7"/>
                </a:cubicBezTo>
                <a:cubicBezTo>
                  <a:pt x="77" y="15"/>
                  <a:pt x="81" y="25"/>
                  <a:pt x="81" y="35"/>
                </a:cubicBezTo>
                <a:cubicBezTo>
                  <a:pt x="81" y="45"/>
                  <a:pt x="77" y="55"/>
                  <a:pt x="70" y="62"/>
                </a:cubicBezTo>
                <a:cubicBezTo>
                  <a:pt x="68" y="64"/>
                  <a:pt x="68" y="67"/>
                  <a:pt x="70" y="69"/>
                </a:cubicBezTo>
                <a:cubicBezTo>
                  <a:pt x="71" y="69"/>
                  <a:pt x="72" y="70"/>
                  <a:pt x="73" y="70"/>
                </a:cubicBezTo>
                <a:cubicBezTo>
                  <a:pt x="74" y="70"/>
                  <a:pt x="75" y="69"/>
                  <a:pt x="76" y="69"/>
                </a:cubicBezTo>
                <a:cubicBezTo>
                  <a:pt x="95" y="50"/>
                  <a:pt x="95" y="20"/>
                  <a:pt x="76" y="1"/>
                </a:cubicBezTo>
                <a:cubicBezTo>
                  <a:pt x="75" y="0"/>
                  <a:pt x="74" y="0"/>
                  <a:pt x="73" y="0"/>
                </a:cubicBezTo>
              </a:path>
            </a:pathLst>
          </a:custGeom>
          <a:solidFill>
            <a:schemeClr val="bg1"/>
          </a:solidFill>
          <a:ln w="9525">
            <a:noFill/>
          </a:ln>
        </p:spPr>
        <p:txBody>
          <a:bodyPr/>
          <a:lstStyle/>
          <a:p>
            <a:endParaRPr lang="zh-CN" altLang="en-US"/>
          </a:p>
        </p:txBody>
      </p:sp>
      <p:sp>
        <p:nvSpPr>
          <p:cNvPr id="20509" name="Freeform 12"/>
          <p:cNvSpPr>
            <a:spLocks noEditPoints="1"/>
          </p:cNvSpPr>
          <p:nvPr/>
        </p:nvSpPr>
        <p:spPr>
          <a:xfrm>
            <a:off x="8326438" y="5314950"/>
            <a:ext cx="252412" cy="241300"/>
          </a:xfrm>
          <a:custGeom>
            <a:avLst/>
            <a:gdLst/>
            <a:ahLst/>
            <a:cxnLst>
              <a:cxn ang="0">
                <a:pos x="100101438" y="541922457"/>
              </a:cxn>
              <a:cxn ang="0">
                <a:pos x="71500034" y="520531298"/>
              </a:cxn>
              <a:cxn ang="0">
                <a:pos x="71500034" y="221048139"/>
              </a:cxn>
              <a:cxn ang="0">
                <a:pos x="100101438" y="199656980"/>
              </a:cxn>
              <a:cxn ang="0">
                <a:pos x="550552120" y="199656980"/>
              </a:cxn>
              <a:cxn ang="0">
                <a:pos x="586302137" y="221048139"/>
              </a:cxn>
              <a:cxn ang="0">
                <a:pos x="586302137" y="520531298"/>
              </a:cxn>
              <a:cxn ang="0">
                <a:pos x="550552120" y="541922457"/>
              </a:cxn>
              <a:cxn ang="0">
                <a:pos x="100101438" y="541922457"/>
              </a:cxn>
              <a:cxn ang="0">
                <a:pos x="200200560" y="128349264"/>
              </a:cxn>
              <a:cxn ang="0">
                <a:pos x="200200560" y="99828490"/>
              </a:cxn>
              <a:cxn ang="0">
                <a:pos x="228801963" y="71305403"/>
              </a:cxn>
              <a:cxn ang="0">
                <a:pos x="679252645" y="71305403"/>
              </a:cxn>
              <a:cxn ang="0">
                <a:pos x="707854049" y="99828490"/>
              </a:cxn>
              <a:cxn ang="0">
                <a:pos x="707854049" y="392182033"/>
              </a:cxn>
              <a:cxn ang="0">
                <a:pos x="679252645" y="413573192"/>
              </a:cxn>
              <a:cxn ang="0">
                <a:pos x="657804488" y="413573192"/>
              </a:cxn>
              <a:cxn ang="0">
                <a:pos x="657804488" y="221048139"/>
              </a:cxn>
              <a:cxn ang="0">
                <a:pos x="550552120" y="128349264"/>
              </a:cxn>
              <a:cxn ang="0">
                <a:pos x="200200560" y="128349264"/>
              </a:cxn>
              <a:cxn ang="0">
                <a:pos x="679252645" y="0"/>
              </a:cxn>
              <a:cxn ang="0">
                <a:pos x="228801963" y="0"/>
              </a:cxn>
              <a:cxn ang="0">
                <a:pos x="128700525" y="99828490"/>
              </a:cxn>
              <a:cxn ang="0">
                <a:pos x="128700525" y="128349264"/>
              </a:cxn>
              <a:cxn ang="0">
                <a:pos x="100101438" y="128349264"/>
              </a:cxn>
              <a:cxn ang="0">
                <a:pos x="0" y="221048139"/>
              </a:cxn>
              <a:cxn ang="0">
                <a:pos x="0" y="520531298"/>
              </a:cxn>
              <a:cxn ang="0">
                <a:pos x="100101438" y="613230173"/>
              </a:cxn>
              <a:cxn ang="0">
                <a:pos x="278851524" y="613230173"/>
              </a:cxn>
              <a:cxn ang="0">
                <a:pos x="278851524" y="663142106"/>
              </a:cxn>
              <a:cxn ang="0">
                <a:pos x="185901016" y="663142106"/>
              </a:cxn>
              <a:cxn ang="0">
                <a:pos x="150150999" y="698797120"/>
              </a:cxn>
              <a:cxn ang="0">
                <a:pos x="185901016" y="741579437"/>
              </a:cxn>
              <a:cxn ang="0">
                <a:pos x="471903471" y="741579437"/>
              </a:cxn>
              <a:cxn ang="0">
                <a:pos x="507653488" y="698797120"/>
              </a:cxn>
              <a:cxn ang="0">
                <a:pos x="471903471" y="663142106"/>
              </a:cxn>
              <a:cxn ang="0">
                <a:pos x="378952963" y="663142106"/>
              </a:cxn>
              <a:cxn ang="0">
                <a:pos x="378952963" y="613230173"/>
              </a:cxn>
              <a:cxn ang="0">
                <a:pos x="550552120" y="613230173"/>
              </a:cxn>
              <a:cxn ang="0">
                <a:pos x="657804488" y="520531298"/>
              </a:cxn>
              <a:cxn ang="0">
                <a:pos x="657804488" y="484878596"/>
              </a:cxn>
              <a:cxn ang="0">
                <a:pos x="679252645" y="484878596"/>
              </a:cxn>
              <a:cxn ang="0">
                <a:pos x="779354083" y="392182033"/>
              </a:cxn>
              <a:cxn ang="0">
                <a:pos x="779354083" y="99828490"/>
              </a:cxn>
              <a:cxn ang="0">
                <a:pos x="679252645" y="0"/>
              </a:cxn>
            </a:cxnLst>
            <a:rect l="0" t="0" r="0" b="0"/>
            <a:pathLst>
              <a:path w="109" h="104">
                <a:moveTo>
                  <a:pt x="14" y="76"/>
                </a:moveTo>
                <a:cubicBezTo>
                  <a:pt x="12" y="76"/>
                  <a:pt x="10" y="74"/>
                  <a:pt x="10" y="73"/>
                </a:cubicBezTo>
                <a:cubicBezTo>
                  <a:pt x="10" y="31"/>
                  <a:pt x="10" y="31"/>
                  <a:pt x="10" y="31"/>
                </a:cubicBezTo>
                <a:cubicBezTo>
                  <a:pt x="10" y="30"/>
                  <a:pt x="12" y="28"/>
                  <a:pt x="14" y="28"/>
                </a:cubicBezTo>
                <a:cubicBezTo>
                  <a:pt x="77" y="28"/>
                  <a:pt x="77" y="28"/>
                  <a:pt x="77" y="28"/>
                </a:cubicBezTo>
                <a:cubicBezTo>
                  <a:pt x="80" y="28"/>
                  <a:pt x="82" y="30"/>
                  <a:pt x="82" y="31"/>
                </a:cubicBezTo>
                <a:cubicBezTo>
                  <a:pt x="82" y="73"/>
                  <a:pt x="82" y="73"/>
                  <a:pt x="82" y="73"/>
                </a:cubicBezTo>
                <a:cubicBezTo>
                  <a:pt x="82" y="74"/>
                  <a:pt x="80" y="76"/>
                  <a:pt x="77" y="76"/>
                </a:cubicBezTo>
                <a:cubicBezTo>
                  <a:pt x="14" y="76"/>
                  <a:pt x="14" y="76"/>
                  <a:pt x="14" y="76"/>
                </a:cubicBezTo>
                <a:moveTo>
                  <a:pt x="28" y="18"/>
                </a:moveTo>
                <a:cubicBezTo>
                  <a:pt x="28" y="14"/>
                  <a:pt x="28" y="14"/>
                  <a:pt x="28" y="14"/>
                </a:cubicBezTo>
                <a:cubicBezTo>
                  <a:pt x="28" y="12"/>
                  <a:pt x="29" y="10"/>
                  <a:pt x="32" y="10"/>
                </a:cubicBezTo>
                <a:cubicBezTo>
                  <a:pt x="95" y="10"/>
                  <a:pt x="95" y="10"/>
                  <a:pt x="95" y="10"/>
                </a:cubicBezTo>
                <a:cubicBezTo>
                  <a:pt x="98" y="10"/>
                  <a:pt x="99" y="12"/>
                  <a:pt x="99" y="14"/>
                </a:cubicBezTo>
                <a:cubicBezTo>
                  <a:pt x="99" y="55"/>
                  <a:pt x="99" y="55"/>
                  <a:pt x="99" y="55"/>
                </a:cubicBezTo>
                <a:cubicBezTo>
                  <a:pt x="99" y="56"/>
                  <a:pt x="98" y="58"/>
                  <a:pt x="95" y="58"/>
                </a:cubicBezTo>
                <a:cubicBezTo>
                  <a:pt x="92" y="58"/>
                  <a:pt x="92" y="58"/>
                  <a:pt x="92" y="58"/>
                </a:cubicBezTo>
                <a:cubicBezTo>
                  <a:pt x="92" y="31"/>
                  <a:pt x="92" y="31"/>
                  <a:pt x="92" y="31"/>
                </a:cubicBezTo>
                <a:cubicBezTo>
                  <a:pt x="92" y="23"/>
                  <a:pt x="85" y="18"/>
                  <a:pt x="77" y="18"/>
                </a:cubicBezTo>
                <a:cubicBezTo>
                  <a:pt x="28" y="18"/>
                  <a:pt x="28" y="18"/>
                  <a:pt x="28" y="18"/>
                </a:cubicBezTo>
                <a:moveTo>
                  <a:pt x="95" y="0"/>
                </a:moveTo>
                <a:cubicBezTo>
                  <a:pt x="32" y="0"/>
                  <a:pt x="32" y="0"/>
                  <a:pt x="32" y="0"/>
                </a:cubicBezTo>
                <a:cubicBezTo>
                  <a:pt x="24" y="0"/>
                  <a:pt x="18" y="6"/>
                  <a:pt x="18" y="14"/>
                </a:cubicBezTo>
                <a:cubicBezTo>
                  <a:pt x="18" y="18"/>
                  <a:pt x="18" y="18"/>
                  <a:pt x="18" y="18"/>
                </a:cubicBezTo>
                <a:cubicBezTo>
                  <a:pt x="14" y="18"/>
                  <a:pt x="14" y="18"/>
                  <a:pt x="14" y="18"/>
                </a:cubicBezTo>
                <a:cubicBezTo>
                  <a:pt x="7" y="18"/>
                  <a:pt x="0" y="23"/>
                  <a:pt x="0" y="31"/>
                </a:cubicBezTo>
                <a:cubicBezTo>
                  <a:pt x="0" y="73"/>
                  <a:pt x="0" y="73"/>
                  <a:pt x="0" y="73"/>
                </a:cubicBezTo>
                <a:cubicBezTo>
                  <a:pt x="0" y="81"/>
                  <a:pt x="7" y="86"/>
                  <a:pt x="14" y="86"/>
                </a:cubicBezTo>
                <a:cubicBezTo>
                  <a:pt x="39" y="86"/>
                  <a:pt x="39" y="86"/>
                  <a:pt x="39" y="86"/>
                </a:cubicBezTo>
                <a:cubicBezTo>
                  <a:pt x="39" y="93"/>
                  <a:pt x="39" y="93"/>
                  <a:pt x="39" y="93"/>
                </a:cubicBezTo>
                <a:cubicBezTo>
                  <a:pt x="26" y="93"/>
                  <a:pt x="26" y="93"/>
                  <a:pt x="26" y="93"/>
                </a:cubicBezTo>
                <a:cubicBezTo>
                  <a:pt x="23" y="93"/>
                  <a:pt x="21" y="95"/>
                  <a:pt x="21" y="98"/>
                </a:cubicBezTo>
                <a:cubicBezTo>
                  <a:pt x="21" y="101"/>
                  <a:pt x="23" y="104"/>
                  <a:pt x="26" y="104"/>
                </a:cubicBezTo>
                <a:cubicBezTo>
                  <a:pt x="66" y="104"/>
                  <a:pt x="66" y="104"/>
                  <a:pt x="66" y="104"/>
                </a:cubicBezTo>
                <a:cubicBezTo>
                  <a:pt x="68" y="104"/>
                  <a:pt x="71" y="101"/>
                  <a:pt x="71" y="98"/>
                </a:cubicBezTo>
                <a:cubicBezTo>
                  <a:pt x="71" y="95"/>
                  <a:pt x="68" y="93"/>
                  <a:pt x="66" y="93"/>
                </a:cubicBezTo>
                <a:cubicBezTo>
                  <a:pt x="53" y="93"/>
                  <a:pt x="53" y="93"/>
                  <a:pt x="53" y="93"/>
                </a:cubicBezTo>
                <a:cubicBezTo>
                  <a:pt x="53" y="86"/>
                  <a:pt x="53" y="86"/>
                  <a:pt x="53" y="86"/>
                </a:cubicBezTo>
                <a:cubicBezTo>
                  <a:pt x="77" y="86"/>
                  <a:pt x="77" y="86"/>
                  <a:pt x="77" y="86"/>
                </a:cubicBezTo>
                <a:cubicBezTo>
                  <a:pt x="85" y="86"/>
                  <a:pt x="92" y="81"/>
                  <a:pt x="92" y="73"/>
                </a:cubicBezTo>
                <a:cubicBezTo>
                  <a:pt x="92" y="68"/>
                  <a:pt x="92" y="68"/>
                  <a:pt x="92" y="68"/>
                </a:cubicBezTo>
                <a:cubicBezTo>
                  <a:pt x="95" y="68"/>
                  <a:pt x="95" y="68"/>
                  <a:pt x="95" y="68"/>
                </a:cubicBezTo>
                <a:cubicBezTo>
                  <a:pt x="103" y="68"/>
                  <a:pt x="109" y="63"/>
                  <a:pt x="109" y="55"/>
                </a:cubicBezTo>
                <a:cubicBezTo>
                  <a:pt x="109" y="14"/>
                  <a:pt x="109" y="14"/>
                  <a:pt x="109" y="14"/>
                </a:cubicBezTo>
                <a:cubicBezTo>
                  <a:pt x="109" y="6"/>
                  <a:pt x="103" y="0"/>
                  <a:pt x="95" y="0"/>
                </a:cubicBezTo>
              </a:path>
            </a:pathLst>
          </a:custGeom>
          <a:solidFill>
            <a:schemeClr val="bg1"/>
          </a:solidFill>
          <a:ln w="9525">
            <a:noFill/>
          </a:ln>
        </p:spPr>
        <p:txBody>
          <a:bodyPr/>
          <a:lstStyle/>
          <a:p>
            <a:endParaRPr lang="zh-CN" altLang="en-US"/>
          </a:p>
        </p:txBody>
      </p:sp>
      <p:grpSp>
        <p:nvGrpSpPr>
          <p:cNvPr id="20510" name="组合 1"/>
          <p:cNvGrpSpPr/>
          <p:nvPr/>
        </p:nvGrpSpPr>
        <p:grpSpPr>
          <a:xfrm>
            <a:off x="4119563" y="325438"/>
            <a:ext cx="4064000" cy="693737"/>
            <a:chOff x="6618" y="513"/>
            <a:chExt cx="6400" cy="1093"/>
          </a:xfrm>
        </p:grpSpPr>
        <p:sp>
          <p:nvSpPr>
            <p:cNvPr id="20511"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0512"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Box 10"/>
          <p:cNvSpPr/>
          <p:nvPr/>
        </p:nvSpPr>
        <p:spPr>
          <a:xfrm>
            <a:off x="1470025" y="4432300"/>
            <a:ext cx="1428750" cy="319088"/>
          </a:xfrm>
          <a:prstGeom prst="rect">
            <a:avLst/>
          </a:prstGeom>
          <a:noFill/>
          <a:ln w="9525">
            <a:noFill/>
          </a:ln>
        </p:spPr>
        <p:txBody>
          <a:bodyPr wrap="none" anchor="t">
            <a:spAutoFit/>
          </a:bodyPr>
          <a:lstStyle/>
          <a:p>
            <a:pPr lvl="0" indent="0" algn="ctr">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sp>
        <p:nvSpPr>
          <p:cNvPr id="21506" name="Oval 2"/>
          <p:cNvSpPr/>
          <p:nvPr/>
        </p:nvSpPr>
        <p:spPr>
          <a:xfrm>
            <a:off x="1344613" y="2508250"/>
            <a:ext cx="1679575" cy="1679575"/>
          </a:xfrm>
          <a:prstGeom prst="ellipse">
            <a:avLst/>
          </a:prstGeom>
          <a:blipFill rotWithShape="1">
            <a:blip r:embed="rId3"/>
            <a:stretch>
              <a:fillRect/>
            </a:stretch>
          </a:blipFill>
          <a:ln w="6350" cap="flat" cmpd="sng">
            <a:solidFill>
              <a:srgbClr val="7F7F7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1507" name="Oval 8"/>
          <p:cNvSpPr/>
          <p:nvPr/>
        </p:nvSpPr>
        <p:spPr>
          <a:xfrm>
            <a:off x="3949700" y="2508250"/>
            <a:ext cx="1679575" cy="1679575"/>
          </a:xfrm>
          <a:prstGeom prst="ellipse">
            <a:avLst/>
          </a:prstGeom>
          <a:blipFill rotWithShape="1">
            <a:blip r:embed="rId4"/>
            <a:stretch>
              <a:fillRect/>
            </a:stretch>
          </a:blipFill>
          <a:ln w="6350" cap="flat" cmpd="sng">
            <a:solidFill>
              <a:srgbClr val="7F7F7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1508" name="Oval 9"/>
          <p:cNvSpPr/>
          <p:nvPr/>
        </p:nvSpPr>
        <p:spPr>
          <a:xfrm>
            <a:off x="9166225" y="2508250"/>
            <a:ext cx="1681163" cy="1679575"/>
          </a:xfrm>
          <a:prstGeom prst="ellipse">
            <a:avLst/>
          </a:prstGeom>
          <a:blipFill rotWithShape="1">
            <a:blip r:embed="rId5"/>
            <a:stretch>
              <a:fillRect/>
            </a:stretch>
          </a:blipFill>
          <a:ln w="6350" cap="flat" cmpd="sng">
            <a:solidFill>
              <a:srgbClr val="7F7F7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1509" name="Oval 13"/>
          <p:cNvSpPr/>
          <p:nvPr/>
        </p:nvSpPr>
        <p:spPr>
          <a:xfrm>
            <a:off x="6554788" y="2508250"/>
            <a:ext cx="1681162" cy="1679575"/>
          </a:xfrm>
          <a:prstGeom prst="ellipse">
            <a:avLst/>
          </a:prstGeom>
          <a:blipFill rotWithShape="1">
            <a:blip r:embed="rId6"/>
            <a:stretch>
              <a:fillRect/>
            </a:stretch>
          </a:blipFill>
          <a:ln w="6350" cap="flat" cmpd="sng">
            <a:solidFill>
              <a:srgbClr val="7F7F7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1510" name="Rectangle 17"/>
          <p:cNvSpPr/>
          <p:nvPr/>
        </p:nvSpPr>
        <p:spPr>
          <a:xfrm>
            <a:off x="1166813" y="4694238"/>
            <a:ext cx="2035175" cy="40011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21511" name="Rectangle 21"/>
          <p:cNvSpPr/>
          <p:nvPr/>
        </p:nvSpPr>
        <p:spPr>
          <a:xfrm>
            <a:off x="3771900" y="4694238"/>
            <a:ext cx="2035175" cy="40011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21512" name="Rectangle 22"/>
          <p:cNvSpPr/>
          <p:nvPr/>
        </p:nvSpPr>
        <p:spPr>
          <a:xfrm>
            <a:off x="6378575" y="4694238"/>
            <a:ext cx="2035175" cy="40011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21513" name="Rectangle 23"/>
          <p:cNvSpPr/>
          <p:nvPr/>
        </p:nvSpPr>
        <p:spPr>
          <a:xfrm>
            <a:off x="8983663" y="4694238"/>
            <a:ext cx="2035175" cy="40011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21514" name="TextBox 10"/>
          <p:cNvSpPr/>
          <p:nvPr/>
        </p:nvSpPr>
        <p:spPr>
          <a:xfrm>
            <a:off x="4076700" y="4432300"/>
            <a:ext cx="1427163" cy="319088"/>
          </a:xfrm>
          <a:prstGeom prst="rect">
            <a:avLst/>
          </a:prstGeom>
          <a:noFill/>
          <a:ln w="9525">
            <a:noFill/>
          </a:ln>
        </p:spPr>
        <p:txBody>
          <a:bodyPr wrap="none" anchor="t">
            <a:spAutoFit/>
          </a:bodyPr>
          <a:lstStyle/>
          <a:p>
            <a:pPr lvl="0" indent="0" algn="ctr">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sp>
        <p:nvSpPr>
          <p:cNvPr id="21515" name="TextBox 10"/>
          <p:cNvSpPr/>
          <p:nvPr/>
        </p:nvSpPr>
        <p:spPr>
          <a:xfrm>
            <a:off x="6683375" y="4422775"/>
            <a:ext cx="1427163" cy="320675"/>
          </a:xfrm>
          <a:prstGeom prst="rect">
            <a:avLst/>
          </a:prstGeom>
          <a:noFill/>
          <a:ln w="9525">
            <a:noFill/>
          </a:ln>
        </p:spPr>
        <p:txBody>
          <a:bodyPr wrap="none" anchor="t">
            <a:spAutoFit/>
          </a:bodyPr>
          <a:lstStyle/>
          <a:p>
            <a:pPr lvl="0" indent="0" algn="ctr">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sp>
        <p:nvSpPr>
          <p:cNvPr id="21516" name="TextBox 10"/>
          <p:cNvSpPr/>
          <p:nvPr/>
        </p:nvSpPr>
        <p:spPr>
          <a:xfrm>
            <a:off x="9286875" y="4432300"/>
            <a:ext cx="1428750" cy="319088"/>
          </a:xfrm>
          <a:prstGeom prst="rect">
            <a:avLst/>
          </a:prstGeom>
          <a:noFill/>
          <a:ln w="9525">
            <a:noFill/>
          </a:ln>
        </p:spPr>
        <p:txBody>
          <a:bodyPr wrap="none" anchor="t">
            <a:spAutoFit/>
          </a:bodyPr>
          <a:lstStyle/>
          <a:p>
            <a:pPr lvl="0" indent="0" algn="ctr">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grpSp>
        <p:nvGrpSpPr>
          <p:cNvPr id="21517" name="组合 1"/>
          <p:cNvGrpSpPr/>
          <p:nvPr/>
        </p:nvGrpSpPr>
        <p:grpSpPr>
          <a:xfrm>
            <a:off x="4119563" y="325438"/>
            <a:ext cx="4064000" cy="693737"/>
            <a:chOff x="6618" y="513"/>
            <a:chExt cx="6400" cy="1093"/>
          </a:xfrm>
        </p:grpSpPr>
        <p:sp>
          <p:nvSpPr>
            <p:cNvPr id="21518"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1519"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p:nvPr/>
        </p:nvSpPr>
        <p:spPr>
          <a:xfrm>
            <a:off x="1219200" y="0"/>
            <a:ext cx="9753600" cy="3429000"/>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2530" name="TextBox 6"/>
          <p:cNvSpPr/>
          <p:nvPr/>
        </p:nvSpPr>
        <p:spPr>
          <a:xfrm>
            <a:off x="4975225" y="3708400"/>
            <a:ext cx="2012950" cy="384175"/>
          </a:xfrm>
          <a:prstGeom prst="rect">
            <a:avLst/>
          </a:prstGeom>
          <a:noFill/>
          <a:ln w="9525">
            <a:noFill/>
          </a:ln>
        </p:spPr>
        <p:txBody>
          <a:bodyPr wrap="none" anchor="t">
            <a:spAutoFit/>
          </a:bodyPr>
          <a:lstStyle/>
          <a:p>
            <a:pPr lvl="0" indent="0">
              <a:buFont typeface="Arial" panose="020B0604020202020204" pitchFamily="34" charset="0"/>
              <a:buNone/>
            </a:pPr>
            <a:r>
              <a:rPr lang="zh-CN" altLang="en-US" b="1" dirty="0">
                <a:solidFill>
                  <a:srgbClr val="262626"/>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zh-CN" b="1" dirty="0">
              <a:solidFill>
                <a:srgbClr val="262626"/>
              </a:solidFill>
              <a:latin typeface="微软雅黑" panose="020B0503020204020204" charset="-122"/>
              <a:ea typeface="微软雅黑" panose="020B0503020204020204" charset="-122"/>
              <a:sym typeface="Times New Roman" panose="02020603050405020304" pitchFamily="18" charset="0"/>
            </a:endParaRPr>
          </a:p>
        </p:txBody>
      </p:sp>
      <p:sp>
        <p:nvSpPr>
          <p:cNvPr id="22531" name="TextBox 8"/>
          <p:cNvSpPr/>
          <p:nvPr/>
        </p:nvSpPr>
        <p:spPr>
          <a:xfrm>
            <a:off x="4411663" y="4092575"/>
            <a:ext cx="3138487" cy="319088"/>
          </a:xfrm>
          <a:prstGeom prst="rect">
            <a:avLst/>
          </a:prstGeom>
          <a:noFill/>
          <a:ln w="9525">
            <a:noFill/>
          </a:ln>
        </p:spPr>
        <p:txBody>
          <a:bodyPr wrap="none" anchor="t">
            <a:spAutoFit/>
          </a:bodyPr>
          <a:lstStyle/>
          <a:p>
            <a:pPr lvl="0" indent="0" algn="ctr"/>
            <a:r>
              <a:rPr lang="en-US" altLang="zh-CN" sz="1400" dirty="0">
                <a:solidFill>
                  <a:srgbClr val="262626"/>
                </a:solidFill>
                <a:latin typeface="微软雅黑" panose="020B0503020204020204" charset="-122"/>
                <a:ea typeface="微软雅黑" panose="020B0503020204020204" charset="-122"/>
              </a:rPr>
              <a:t>Please input this chapter title here </a:t>
            </a:r>
            <a:endParaRPr lang="en-US" altLang="zh-CN" sz="1400" dirty="0">
              <a:solidFill>
                <a:srgbClr val="3F3F3F"/>
              </a:solidFill>
              <a:latin typeface="微软雅黑" panose="020B0503020204020204" charset="-122"/>
              <a:ea typeface="微软雅黑" panose="020B0503020204020204" charset="-122"/>
              <a:sym typeface="Open Sans" panose="020B0606030504020204" pitchFamily="2" charset="0"/>
            </a:endParaRPr>
          </a:p>
        </p:txBody>
      </p:sp>
      <p:sp>
        <p:nvSpPr>
          <p:cNvPr id="22532" name="TextBox 10"/>
          <p:cNvSpPr/>
          <p:nvPr/>
        </p:nvSpPr>
        <p:spPr>
          <a:xfrm>
            <a:off x="3269941" y="4674309"/>
            <a:ext cx="6442229" cy="1323439"/>
          </a:xfrm>
          <a:prstGeom prst="rect">
            <a:avLst/>
          </a:prstGeom>
          <a:noFill/>
          <a:ln w="9525">
            <a:noFill/>
          </a:ln>
        </p:spPr>
        <p:txBody>
          <a:bodyPr wrap="square" anchor="t">
            <a:spAutoFit/>
          </a:bodyPr>
          <a:lstStyle/>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endPar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pPr lvl="0" indent="0">
              <a:buFont typeface="Arial" panose="020B0604020202020204" pitchFamily="34" charset="0"/>
              <a:buNone/>
            </a:pPr>
            <a:endParaRPr lang="zh-CN" altLang="en-US" sz="1000" dirty="0">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p:transition spd="slow" advClick="0" advTm="1000">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图片 3" descr="C:\Users\zengfuqiang\Desktop\20130612114309644.jpg20130612114309644"/>
          <p:cNvPicPr>
            <a:picLocks noChangeAspect="1"/>
          </p:cNvPicPr>
          <p:nvPr/>
        </p:nvPicPr>
        <p:blipFill>
          <a:blip r:embed="rId3"/>
          <a:stretch>
            <a:fillRect/>
          </a:stretch>
        </p:blipFill>
        <p:spPr>
          <a:xfrm>
            <a:off x="0" y="-28575"/>
            <a:ext cx="6858000" cy="6888163"/>
          </a:xfrm>
          <a:prstGeom prst="rect">
            <a:avLst/>
          </a:prstGeom>
          <a:noFill/>
          <a:ln w="9525">
            <a:noFill/>
          </a:ln>
        </p:spPr>
      </p:pic>
      <p:sp>
        <p:nvSpPr>
          <p:cNvPr id="4098" name="文本框 2"/>
          <p:cNvSpPr txBox="1"/>
          <p:nvPr/>
        </p:nvSpPr>
        <p:spPr>
          <a:xfrm>
            <a:off x="7829550" y="2241550"/>
            <a:ext cx="3352800" cy="477838"/>
          </a:xfrm>
          <a:prstGeom prst="rect">
            <a:avLst/>
          </a:prstGeom>
          <a:noFill/>
          <a:ln w="9525">
            <a:noFill/>
          </a:ln>
        </p:spPr>
        <p:txBody>
          <a:bodyPr wrap="square" anchor="t">
            <a:spAutoFit/>
          </a:bodyPr>
          <a:lstStyle/>
          <a:p>
            <a:pPr lvl="0" indent="0" algn="r"/>
            <a:r>
              <a:rPr lang="zh-CN" altLang="en-US" sz="2400" dirty="0">
                <a:solidFill>
                  <a:srgbClr val="262626"/>
                </a:solidFill>
                <a:latin typeface="微软雅黑 Light" panose="020B0502040204020203" pitchFamily="34" charset="-122"/>
                <a:ea typeface="微软雅黑 Light" panose="020B0502040204020203" pitchFamily="34" charset="-122"/>
              </a:rPr>
              <a:t>请输入第一章标题</a:t>
            </a:r>
          </a:p>
        </p:txBody>
      </p:sp>
      <p:sp>
        <p:nvSpPr>
          <p:cNvPr id="4099" name="文本框 7"/>
          <p:cNvSpPr txBox="1"/>
          <p:nvPr/>
        </p:nvSpPr>
        <p:spPr>
          <a:xfrm>
            <a:off x="8356600" y="3076575"/>
            <a:ext cx="2825750" cy="476250"/>
          </a:xfrm>
          <a:prstGeom prst="rect">
            <a:avLst/>
          </a:prstGeom>
          <a:noFill/>
          <a:ln w="9525">
            <a:noFill/>
          </a:ln>
        </p:spPr>
        <p:txBody>
          <a:bodyPr wrap="square" anchor="t">
            <a:spAutoFit/>
          </a:bodyPr>
          <a:lstStyle/>
          <a:p>
            <a:pPr lvl="0" indent="0" algn="r"/>
            <a:r>
              <a:rPr lang="zh-CN" altLang="en-US" sz="2400" dirty="0">
                <a:solidFill>
                  <a:srgbClr val="262626"/>
                </a:solidFill>
                <a:latin typeface="微软雅黑 Light" panose="020B0502040204020203" pitchFamily="34" charset="-122"/>
                <a:ea typeface="微软雅黑 Light" panose="020B0502040204020203" pitchFamily="34" charset="-122"/>
              </a:rPr>
              <a:t>请输入第二章标题</a:t>
            </a:r>
          </a:p>
        </p:txBody>
      </p:sp>
      <p:sp>
        <p:nvSpPr>
          <p:cNvPr id="4100" name="文本框 10"/>
          <p:cNvSpPr txBox="1"/>
          <p:nvPr/>
        </p:nvSpPr>
        <p:spPr>
          <a:xfrm>
            <a:off x="7610475" y="3910013"/>
            <a:ext cx="3571875" cy="476250"/>
          </a:xfrm>
          <a:prstGeom prst="rect">
            <a:avLst/>
          </a:prstGeom>
          <a:noFill/>
          <a:ln w="9525">
            <a:noFill/>
          </a:ln>
        </p:spPr>
        <p:txBody>
          <a:bodyPr wrap="square" anchor="t">
            <a:spAutoFit/>
          </a:bodyPr>
          <a:lstStyle/>
          <a:p>
            <a:pPr lvl="0" indent="0" algn="r"/>
            <a:r>
              <a:rPr lang="zh-CN" altLang="en-US" sz="2400" dirty="0">
                <a:solidFill>
                  <a:srgbClr val="262626"/>
                </a:solidFill>
                <a:latin typeface="微软雅黑 Light" panose="020B0502040204020203" pitchFamily="34" charset="-122"/>
                <a:ea typeface="微软雅黑 Light" panose="020B0502040204020203" pitchFamily="34" charset="-122"/>
              </a:rPr>
              <a:t>请输入第三章标题</a:t>
            </a:r>
          </a:p>
        </p:txBody>
      </p:sp>
      <p:sp>
        <p:nvSpPr>
          <p:cNvPr id="4101" name="文本框 13"/>
          <p:cNvSpPr txBox="1"/>
          <p:nvPr/>
        </p:nvSpPr>
        <p:spPr>
          <a:xfrm>
            <a:off x="8356600" y="4743450"/>
            <a:ext cx="2825750" cy="477838"/>
          </a:xfrm>
          <a:prstGeom prst="rect">
            <a:avLst/>
          </a:prstGeom>
          <a:noFill/>
          <a:ln w="9525">
            <a:noFill/>
          </a:ln>
        </p:spPr>
        <p:txBody>
          <a:bodyPr wrap="square" anchor="t">
            <a:spAutoFit/>
          </a:bodyPr>
          <a:lstStyle/>
          <a:p>
            <a:pPr lvl="0" indent="0" algn="r"/>
            <a:r>
              <a:rPr lang="zh-CN" altLang="en-US" sz="2400" dirty="0">
                <a:solidFill>
                  <a:srgbClr val="262626"/>
                </a:solidFill>
                <a:latin typeface="微软雅黑 Light" panose="020B0502040204020203" pitchFamily="34" charset="-122"/>
                <a:ea typeface="微软雅黑 Light" panose="020B0502040204020203" pitchFamily="34" charset="-122"/>
              </a:rPr>
              <a:t>请输入第四章标题</a:t>
            </a:r>
          </a:p>
        </p:txBody>
      </p:sp>
      <p:sp>
        <p:nvSpPr>
          <p:cNvPr id="4102" name="文本框 21"/>
          <p:cNvSpPr txBox="1"/>
          <p:nvPr/>
        </p:nvSpPr>
        <p:spPr>
          <a:xfrm>
            <a:off x="7380288" y="549275"/>
            <a:ext cx="4457700" cy="677863"/>
          </a:xfrm>
          <a:prstGeom prst="rect">
            <a:avLst/>
          </a:prstGeom>
          <a:noFill/>
          <a:ln w="9525">
            <a:noFill/>
          </a:ln>
        </p:spPr>
        <p:txBody>
          <a:bodyPr wrap="square" anchor="t">
            <a:spAutoFit/>
          </a:bodyPr>
          <a:lstStyle/>
          <a:p>
            <a:pPr lvl="0" indent="0" algn="ctr"/>
            <a:r>
              <a:rPr lang="zh-CN" altLang="en-US" sz="3600" dirty="0">
                <a:solidFill>
                  <a:srgbClr val="262626"/>
                </a:solidFill>
                <a:latin typeface="微软雅黑" panose="020B0503020204020204" charset="-122"/>
                <a:ea typeface="微软雅黑" panose="020B0503020204020204" charset="-122"/>
              </a:rPr>
              <a:t>目录</a:t>
            </a:r>
          </a:p>
        </p:txBody>
      </p:sp>
      <p:cxnSp>
        <p:nvCxnSpPr>
          <p:cNvPr id="24" name="直接连接符 23"/>
          <p:cNvCxnSpPr/>
          <p:nvPr/>
        </p:nvCxnSpPr>
        <p:spPr>
          <a:xfrm>
            <a:off x="10858500" y="2765425"/>
            <a:ext cx="1333500" cy="0"/>
          </a:xfrm>
          <a:prstGeom prst="line">
            <a:avLst/>
          </a:prstGeom>
          <a:ln>
            <a:solidFill>
              <a:srgbClr val="969897"/>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0858500" y="3567113"/>
            <a:ext cx="1333500" cy="0"/>
          </a:xfrm>
          <a:prstGeom prst="line">
            <a:avLst/>
          </a:prstGeom>
          <a:ln>
            <a:solidFill>
              <a:srgbClr val="969897"/>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10858500" y="4433888"/>
            <a:ext cx="1333500" cy="0"/>
          </a:xfrm>
          <a:prstGeom prst="line">
            <a:avLst/>
          </a:prstGeom>
          <a:ln>
            <a:solidFill>
              <a:srgbClr val="969897"/>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858500" y="5267325"/>
            <a:ext cx="1333500" cy="0"/>
          </a:xfrm>
          <a:prstGeom prst="line">
            <a:avLst/>
          </a:prstGeom>
          <a:ln>
            <a:solidFill>
              <a:srgbClr val="969897"/>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7380288" y="1233488"/>
            <a:ext cx="609600" cy="0"/>
          </a:xfrm>
          <a:prstGeom prst="line">
            <a:avLst/>
          </a:prstGeom>
          <a:ln w="28575">
            <a:solidFill>
              <a:srgbClr val="969897"/>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1571288" y="549275"/>
            <a:ext cx="266700" cy="0"/>
          </a:xfrm>
          <a:prstGeom prst="line">
            <a:avLst/>
          </a:prstGeom>
          <a:ln w="15875">
            <a:solidFill>
              <a:srgbClr val="969897"/>
            </a:solidFill>
          </a:ln>
        </p:spPr>
        <p:style>
          <a:lnRef idx="1">
            <a:schemeClr val="accent1"/>
          </a:lnRef>
          <a:fillRef idx="0">
            <a:schemeClr val="accent1"/>
          </a:fillRef>
          <a:effectRef idx="0">
            <a:schemeClr val="accent1"/>
          </a:effectRef>
          <a:fontRef idx="minor">
            <a:schemeClr val="tx1"/>
          </a:fontRef>
        </p:style>
      </p:cxnSp>
      <p:sp>
        <p:nvSpPr>
          <p:cNvPr id="4109" name="Rectangle 6"/>
          <p:cNvSpPr/>
          <p:nvPr/>
        </p:nvSpPr>
        <p:spPr>
          <a:xfrm>
            <a:off x="0" y="-28575"/>
            <a:ext cx="6858000" cy="6888163"/>
          </a:xfrm>
          <a:prstGeom prst="rect">
            <a:avLst/>
          </a:prstGeom>
          <a:solidFill>
            <a:srgbClr val="262626">
              <a:alpha val="50000"/>
            </a:srgbClr>
          </a:solidFill>
          <a:ln w="12700">
            <a:noFill/>
          </a:ln>
        </p:spPr>
        <p:txBody>
          <a:bodyPr anchor="ctr"/>
          <a:lstStyle/>
          <a:p>
            <a:pPr lvl="0" indent="0" algn="ctr">
              <a:buFont typeface="Arial" panose="020B0604020202020204" pitchFamily="34" charset="0"/>
              <a:buNone/>
            </a:pPr>
            <a:endParaRPr lang="zh-CN" altLang="zh-CN" dirty="0">
              <a:solidFill>
                <a:schemeClr val="bg1"/>
              </a:solidFill>
              <a:latin typeface="微软雅黑" panose="020B0503020204020204" charset="-122"/>
              <a:ea typeface="微软雅黑" panose="020B0503020204020204" charset="-122"/>
              <a:sym typeface="Calibri" panose="020F0502020204030204" pitchFamily="34" charset="0"/>
            </a:endParaRPr>
          </a:p>
        </p:txBody>
      </p:sp>
      <p:sp>
        <p:nvSpPr>
          <p:cNvPr id="4110" name="文本框 21"/>
          <p:cNvSpPr txBox="1"/>
          <p:nvPr/>
        </p:nvSpPr>
        <p:spPr>
          <a:xfrm>
            <a:off x="7380288" y="549275"/>
            <a:ext cx="4457700" cy="677863"/>
          </a:xfrm>
          <a:prstGeom prst="rect">
            <a:avLst/>
          </a:prstGeom>
          <a:noFill/>
          <a:ln w="9525">
            <a:noFill/>
          </a:ln>
        </p:spPr>
        <p:txBody>
          <a:bodyPr wrap="square" anchor="t">
            <a:spAutoFit/>
          </a:bodyPr>
          <a:lstStyle/>
          <a:p>
            <a:pPr lvl="0" indent="0" algn="ctr"/>
            <a:r>
              <a:rPr lang="zh-CN" altLang="en-US" sz="3600" dirty="0">
                <a:solidFill>
                  <a:srgbClr val="262626"/>
                </a:solidFill>
                <a:latin typeface="微软雅黑" panose="020B0503020204020204" charset="-122"/>
                <a:ea typeface="微软雅黑" panose="020B0503020204020204" charset="-122"/>
              </a:rPr>
              <a:t>目录</a:t>
            </a:r>
          </a:p>
        </p:txBody>
      </p:sp>
      <p:cxnSp>
        <p:nvCxnSpPr>
          <p:cNvPr id="6" name="直接连接符 5"/>
          <p:cNvCxnSpPr/>
          <p:nvPr/>
        </p:nvCxnSpPr>
        <p:spPr>
          <a:xfrm>
            <a:off x="10858500" y="2765425"/>
            <a:ext cx="13335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858500" y="3567113"/>
            <a:ext cx="13335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858500" y="4433888"/>
            <a:ext cx="13335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0858500" y="5267325"/>
            <a:ext cx="133350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1000">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Oval 16"/>
          <p:cNvSpPr/>
          <p:nvPr/>
        </p:nvSpPr>
        <p:spPr>
          <a:xfrm>
            <a:off x="1409700" y="2276475"/>
            <a:ext cx="1168400" cy="1168400"/>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23554" name="Oval 17"/>
          <p:cNvSpPr/>
          <p:nvPr/>
        </p:nvSpPr>
        <p:spPr>
          <a:xfrm>
            <a:off x="4132263" y="2276475"/>
            <a:ext cx="1168400" cy="1168400"/>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23555" name="Oval 18"/>
          <p:cNvSpPr/>
          <p:nvPr/>
        </p:nvSpPr>
        <p:spPr>
          <a:xfrm>
            <a:off x="6854825" y="2276475"/>
            <a:ext cx="1168400" cy="1168400"/>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23556" name="Oval 19"/>
          <p:cNvSpPr/>
          <p:nvPr/>
        </p:nvSpPr>
        <p:spPr>
          <a:xfrm>
            <a:off x="9577388" y="2276475"/>
            <a:ext cx="1168400" cy="1168400"/>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23557" name="TextBox 24"/>
          <p:cNvSpPr/>
          <p:nvPr/>
        </p:nvSpPr>
        <p:spPr>
          <a:xfrm>
            <a:off x="1660525" y="2628900"/>
            <a:ext cx="666750" cy="4619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2400" dirty="0">
                <a:solidFill>
                  <a:srgbClr val="595959"/>
                </a:solidFill>
                <a:latin typeface="微软雅黑" panose="020B0503020204020204" charset="-122"/>
                <a:ea typeface="微软雅黑" panose="020B0503020204020204" charset="-122"/>
                <a:sym typeface="GeosansLight" pitchFamily="2" charset="0"/>
              </a:rPr>
              <a:t>85%</a:t>
            </a:r>
          </a:p>
        </p:txBody>
      </p:sp>
      <p:sp>
        <p:nvSpPr>
          <p:cNvPr id="23558" name="TextBox 27"/>
          <p:cNvSpPr/>
          <p:nvPr/>
        </p:nvSpPr>
        <p:spPr>
          <a:xfrm>
            <a:off x="4381500" y="2628900"/>
            <a:ext cx="654050" cy="4619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2400" dirty="0">
                <a:solidFill>
                  <a:srgbClr val="595959"/>
                </a:solidFill>
                <a:latin typeface="微软雅黑" panose="020B0503020204020204" charset="-122"/>
                <a:ea typeface="微软雅黑" panose="020B0503020204020204" charset="-122"/>
                <a:sym typeface="GeosansLight" pitchFamily="2" charset="0"/>
              </a:rPr>
              <a:t>73%</a:t>
            </a:r>
          </a:p>
        </p:txBody>
      </p:sp>
      <p:sp>
        <p:nvSpPr>
          <p:cNvPr id="23559" name="TextBox 28"/>
          <p:cNvSpPr/>
          <p:nvPr/>
        </p:nvSpPr>
        <p:spPr>
          <a:xfrm>
            <a:off x="7099300" y="2632075"/>
            <a:ext cx="663575" cy="460375"/>
          </a:xfrm>
          <a:prstGeom prst="rect">
            <a:avLst/>
          </a:prstGeom>
          <a:noFill/>
          <a:ln w="9525">
            <a:noFill/>
          </a:ln>
        </p:spPr>
        <p:txBody>
          <a:bodyPr wrap="none" anchor="t">
            <a:spAutoFit/>
          </a:bodyPr>
          <a:lstStyle/>
          <a:p>
            <a:pPr lvl="0" indent="0">
              <a:buFont typeface="Arial" panose="020B0604020202020204" pitchFamily="34" charset="0"/>
              <a:buNone/>
            </a:pPr>
            <a:r>
              <a:rPr lang="en-US" altLang="zh-CN" sz="2400" dirty="0">
                <a:solidFill>
                  <a:srgbClr val="595959"/>
                </a:solidFill>
                <a:latin typeface="微软雅黑" panose="020B0503020204020204" charset="-122"/>
                <a:ea typeface="微软雅黑" panose="020B0503020204020204" charset="-122"/>
                <a:sym typeface="GeosansLight" pitchFamily="2" charset="0"/>
              </a:rPr>
              <a:t>78%</a:t>
            </a:r>
          </a:p>
        </p:txBody>
      </p:sp>
      <p:sp>
        <p:nvSpPr>
          <p:cNvPr id="23560" name="TextBox 29"/>
          <p:cNvSpPr/>
          <p:nvPr/>
        </p:nvSpPr>
        <p:spPr>
          <a:xfrm>
            <a:off x="9828213" y="2628900"/>
            <a:ext cx="687387" cy="4619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2400" dirty="0">
                <a:solidFill>
                  <a:srgbClr val="595959"/>
                </a:solidFill>
                <a:latin typeface="微软雅黑" panose="020B0503020204020204" charset="-122"/>
                <a:ea typeface="微软雅黑" panose="020B0503020204020204" charset="-122"/>
                <a:sym typeface="GeosansLight" pitchFamily="2" charset="0"/>
              </a:rPr>
              <a:t>90%</a:t>
            </a:r>
          </a:p>
        </p:txBody>
      </p:sp>
      <p:sp>
        <p:nvSpPr>
          <p:cNvPr id="23561" name="TextBox 30"/>
          <p:cNvSpPr/>
          <p:nvPr/>
        </p:nvSpPr>
        <p:spPr>
          <a:xfrm>
            <a:off x="1349375" y="3811588"/>
            <a:ext cx="1427163"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sp>
        <p:nvSpPr>
          <p:cNvPr id="23562" name="Rectangle 35"/>
          <p:cNvSpPr/>
          <p:nvPr/>
        </p:nvSpPr>
        <p:spPr>
          <a:xfrm>
            <a:off x="1219200" y="4851400"/>
            <a:ext cx="9717088" cy="1538883"/>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a:p>
            <a:pPr lvl="0" indent="0">
              <a:buFont typeface="Arial" panose="020B0604020202020204" pitchFamily="34" charset="0"/>
              <a:buNone/>
            </a:pPr>
            <a:endParaRPr lang="zh-CN" altLang="en-US" sz="1000" dirty="0">
              <a:solidFill>
                <a:srgbClr val="595959"/>
              </a:solidFill>
              <a:latin typeface="微软雅黑" panose="020B0503020204020204" charset="-122"/>
              <a:ea typeface="微软雅黑" panose="020B0503020204020204" charset="-122"/>
              <a:sym typeface="Open Sans" panose="020B0606030504020204" pitchFamily="2" charset="0"/>
            </a:endParaRP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pPr lvl="0"/>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sp>
        <p:nvSpPr>
          <p:cNvPr id="23563" name="TextBox 30"/>
          <p:cNvSpPr/>
          <p:nvPr/>
        </p:nvSpPr>
        <p:spPr>
          <a:xfrm>
            <a:off x="3994150" y="3811588"/>
            <a:ext cx="1427163"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sp>
        <p:nvSpPr>
          <p:cNvPr id="23564" name="TextBox 30"/>
          <p:cNvSpPr/>
          <p:nvPr/>
        </p:nvSpPr>
        <p:spPr>
          <a:xfrm>
            <a:off x="6724650" y="3756025"/>
            <a:ext cx="1427163"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sp>
        <p:nvSpPr>
          <p:cNvPr id="23565" name="TextBox 30"/>
          <p:cNvSpPr/>
          <p:nvPr/>
        </p:nvSpPr>
        <p:spPr>
          <a:xfrm>
            <a:off x="9577388" y="3756025"/>
            <a:ext cx="1427162"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请在此输入标题</a:t>
            </a:r>
          </a:p>
        </p:txBody>
      </p:sp>
      <p:grpSp>
        <p:nvGrpSpPr>
          <p:cNvPr id="23566" name="组合 1"/>
          <p:cNvGrpSpPr/>
          <p:nvPr/>
        </p:nvGrpSpPr>
        <p:grpSpPr>
          <a:xfrm>
            <a:off x="4119563" y="325438"/>
            <a:ext cx="4064000" cy="693737"/>
            <a:chOff x="6618" y="513"/>
            <a:chExt cx="6400" cy="1093"/>
          </a:xfrm>
        </p:grpSpPr>
        <p:sp>
          <p:nvSpPr>
            <p:cNvPr id="23567"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3568"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6"/>
          <p:cNvSpPr/>
          <p:nvPr/>
        </p:nvSpPr>
        <p:spPr>
          <a:xfrm>
            <a:off x="1219200" y="1666875"/>
            <a:ext cx="2286000" cy="3657600"/>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4578" name="Rectangle 8"/>
          <p:cNvSpPr/>
          <p:nvPr/>
        </p:nvSpPr>
        <p:spPr>
          <a:xfrm>
            <a:off x="8731250" y="1666875"/>
            <a:ext cx="2286000" cy="3657600"/>
          </a:xfrm>
          <a:prstGeom prst="rect">
            <a:avLst/>
          </a:prstGeom>
          <a:solidFill>
            <a:srgbClr val="3F3F3F"/>
          </a:solidFill>
          <a:ln w="12700">
            <a:noFill/>
          </a:ln>
        </p:spPr>
        <p:txBody>
          <a:bodyPr anchor="ctr"/>
          <a:lstStyle/>
          <a:p>
            <a:pPr lvl="0"/>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a:p>
            <a:pPr lvl="0"/>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lgn="ctr">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pitchFamily="34" charset="0"/>
            </a:endParaRPr>
          </a:p>
        </p:txBody>
      </p:sp>
      <p:sp>
        <p:nvSpPr>
          <p:cNvPr id="24579" name="Rectangle 9"/>
          <p:cNvSpPr/>
          <p:nvPr/>
        </p:nvSpPr>
        <p:spPr>
          <a:xfrm>
            <a:off x="6230938" y="1666875"/>
            <a:ext cx="2286000" cy="3657600"/>
          </a:xfrm>
          <a:prstGeom prst="rect">
            <a:avLst/>
          </a:prstGeom>
          <a:blipFill rotWithShape="1">
            <a:blip r:embed="rId4"/>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4580" name="Rectangle 10"/>
          <p:cNvSpPr/>
          <p:nvPr/>
        </p:nvSpPr>
        <p:spPr>
          <a:xfrm>
            <a:off x="3724275" y="1666875"/>
            <a:ext cx="2286000" cy="3657600"/>
          </a:xfrm>
          <a:prstGeom prst="rect">
            <a:avLst/>
          </a:prstGeom>
          <a:solidFill>
            <a:srgbClr val="3F3F3F"/>
          </a:solidFill>
          <a:ln w="12700">
            <a:noFill/>
          </a:ln>
        </p:spPr>
        <p:txBody>
          <a:bodyPr anchor="ctr"/>
          <a:lstStyle/>
          <a:p>
            <a:pPr lvl="0"/>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a:p>
            <a:pPr lvl="0"/>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lgn="ctr">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24581" name="Rectangle 6"/>
          <p:cNvSpPr/>
          <p:nvPr/>
        </p:nvSpPr>
        <p:spPr>
          <a:xfrm>
            <a:off x="6230938" y="1666875"/>
            <a:ext cx="2287587" cy="3594100"/>
          </a:xfrm>
          <a:prstGeom prst="rect">
            <a:avLst/>
          </a:prstGeom>
          <a:solidFill>
            <a:srgbClr val="262626">
              <a:alpha val="50000"/>
            </a:srgbClr>
          </a:solidFill>
          <a:ln w="12700">
            <a:noFill/>
          </a:ln>
        </p:spPr>
        <p:txBody>
          <a:bodyPr anchor="ctr"/>
          <a:lstStyle/>
          <a:p>
            <a:pPr lvl="0" indent="0" algn="ctr">
              <a:buFont typeface="Arial" panose="020B0604020202020204" pitchFamily="34" charset="0"/>
              <a:buNone/>
            </a:pPr>
            <a:endParaRPr lang="zh-CN" altLang="zh-CN" dirty="0">
              <a:solidFill>
                <a:schemeClr val="bg1"/>
              </a:solidFill>
              <a:latin typeface="微软雅黑" panose="020B0503020204020204" charset="-122"/>
              <a:ea typeface="微软雅黑" panose="020B0503020204020204" charset="-122"/>
              <a:sym typeface="Calibri" panose="020F0502020204030204" pitchFamily="34" charset="0"/>
            </a:endParaRPr>
          </a:p>
        </p:txBody>
      </p:sp>
      <p:grpSp>
        <p:nvGrpSpPr>
          <p:cNvPr id="24582" name="组合 1"/>
          <p:cNvGrpSpPr/>
          <p:nvPr/>
        </p:nvGrpSpPr>
        <p:grpSpPr>
          <a:xfrm>
            <a:off x="4119563" y="325438"/>
            <a:ext cx="4064000" cy="693737"/>
            <a:chOff x="6618" y="513"/>
            <a:chExt cx="6400" cy="1093"/>
          </a:xfrm>
        </p:grpSpPr>
        <p:sp>
          <p:nvSpPr>
            <p:cNvPr id="24583"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4584"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p:nvPr/>
        </p:nvSpPr>
        <p:spPr>
          <a:xfrm>
            <a:off x="1219200" y="1600200"/>
            <a:ext cx="3114675" cy="2016125"/>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5602" name="Rectangle 9"/>
          <p:cNvSpPr/>
          <p:nvPr/>
        </p:nvSpPr>
        <p:spPr>
          <a:xfrm>
            <a:off x="7858125" y="1600200"/>
            <a:ext cx="3114675" cy="2016125"/>
          </a:xfrm>
          <a:prstGeom prst="rect">
            <a:avLst/>
          </a:prstGeom>
          <a:blipFill rotWithShape="1">
            <a:blip r:embed="rId4"/>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5603" name="Rectangle 10"/>
          <p:cNvSpPr/>
          <p:nvPr/>
        </p:nvSpPr>
        <p:spPr>
          <a:xfrm>
            <a:off x="4538663" y="1600200"/>
            <a:ext cx="3114675" cy="2016125"/>
          </a:xfrm>
          <a:prstGeom prst="rect">
            <a:avLst/>
          </a:prstGeom>
          <a:blipFill rotWithShape="1">
            <a:blip r:embed="rId5"/>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5604" name="Rectangle 12"/>
          <p:cNvSpPr/>
          <p:nvPr/>
        </p:nvSpPr>
        <p:spPr>
          <a:xfrm>
            <a:off x="1219200" y="3852863"/>
            <a:ext cx="3114675" cy="2016125"/>
          </a:xfrm>
          <a:prstGeom prst="rect">
            <a:avLst/>
          </a:prstGeom>
          <a:blipFill rotWithShape="1">
            <a:blip r:embed="rId6"/>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5605" name="Rectangle 13"/>
          <p:cNvSpPr/>
          <p:nvPr/>
        </p:nvSpPr>
        <p:spPr>
          <a:xfrm>
            <a:off x="7858125" y="3852863"/>
            <a:ext cx="3114675" cy="2016125"/>
          </a:xfrm>
          <a:prstGeom prst="rect">
            <a:avLst/>
          </a:prstGeom>
          <a:blipFill rotWithShape="1">
            <a:blip r:embed="rId7"/>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5606" name="Rectangle 14"/>
          <p:cNvSpPr/>
          <p:nvPr/>
        </p:nvSpPr>
        <p:spPr>
          <a:xfrm>
            <a:off x="4538663" y="3852863"/>
            <a:ext cx="3114675" cy="2016125"/>
          </a:xfrm>
          <a:prstGeom prst="rect">
            <a:avLst/>
          </a:prstGeom>
          <a:blipFill rotWithShape="1">
            <a:blip r:embed="rId8"/>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5607" name="Rectangle 15"/>
          <p:cNvSpPr/>
          <p:nvPr/>
        </p:nvSpPr>
        <p:spPr>
          <a:xfrm>
            <a:off x="1219200" y="3278188"/>
            <a:ext cx="3114675" cy="338137"/>
          </a:xfrm>
          <a:prstGeom prst="rect">
            <a:avLst/>
          </a:prstGeom>
          <a:solidFill>
            <a:srgbClr val="262626">
              <a:alpha val="79999"/>
            </a:srgbClr>
          </a:solidFill>
          <a:ln w="12700">
            <a:noFill/>
          </a:ln>
        </p:spPr>
        <p:txBody>
          <a:bodyPr anchor="ctr"/>
          <a:lstStyle/>
          <a:p>
            <a:pPr lvl="0" indent="0" algn="ctr">
              <a:buFont typeface="Arial" panose="020B0604020202020204" pitchFamily="34" charset="0"/>
              <a:buNone/>
            </a:pPr>
            <a:r>
              <a:rPr lang="zh-CN" altLang="en-US" sz="1400" dirty="0">
                <a:solidFill>
                  <a:srgbClr val="F2F2F2"/>
                </a:solidFill>
                <a:latin typeface="微软雅黑" panose="020B0503020204020204" charset="-122"/>
                <a:ea typeface="微软雅黑" panose="020B0503020204020204" charset="-122"/>
                <a:sym typeface="GeosansLight" pitchFamily="2" charset="0"/>
              </a:rPr>
              <a:t>请在此输入标题</a:t>
            </a:r>
          </a:p>
        </p:txBody>
      </p:sp>
      <p:sp>
        <p:nvSpPr>
          <p:cNvPr id="25608" name="Rectangle 20"/>
          <p:cNvSpPr/>
          <p:nvPr/>
        </p:nvSpPr>
        <p:spPr>
          <a:xfrm>
            <a:off x="4538663" y="3278188"/>
            <a:ext cx="3114675" cy="338137"/>
          </a:xfrm>
          <a:prstGeom prst="rect">
            <a:avLst/>
          </a:prstGeom>
          <a:solidFill>
            <a:srgbClr val="262626">
              <a:alpha val="79999"/>
            </a:srgbClr>
          </a:solidFill>
          <a:ln w="12700">
            <a:noFill/>
          </a:ln>
        </p:spPr>
        <p:txBody>
          <a:bodyPr anchor="ctr"/>
          <a:lstStyle/>
          <a:p>
            <a:pPr lvl="0" indent="0" algn="ctr">
              <a:buFont typeface="Arial" panose="020B0604020202020204" pitchFamily="34" charset="0"/>
              <a:buNone/>
            </a:pPr>
            <a:r>
              <a:rPr lang="zh-CN" altLang="en-US" sz="1400" dirty="0">
                <a:solidFill>
                  <a:srgbClr val="F2F2F2"/>
                </a:solidFill>
                <a:latin typeface="微软雅黑" panose="020B0503020204020204" charset="-122"/>
                <a:ea typeface="微软雅黑" panose="020B0503020204020204" charset="-122"/>
                <a:sym typeface="GeosansLight" pitchFamily="2" charset="0"/>
              </a:rPr>
              <a:t>请在此输入标题</a:t>
            </a:r>
            <a:endParaRPr lang="en-US" altLang="zh-CN" sz="1400" dirty="0">
              <a:solidFill>
                <a:srgbClr val="F2F2F2"/>
              </a:solidFill>
              <a:latin typeface="微软雅黑" panose="020B0503020204020204" charset="-122"/>
              <a:ea typeface="微软雅黑" panose="020B0503020204020204" charset="-122"/>
              <a:sym typeface="GeosansLight" pitchFamily="2" charset="0"/>
            </a:endParaRPr>
          </a:p>
        </p:txBody>
      </p:sp>
      <p:sp>
        <p:nvSpPr>
          <p:cNvPr id="25609" name="Rectangle 21"/>
          <p:cNvSpPr/>
          <p:nvPr/>
        </p:nvSpPr>
        <p:spPr>
          <a:xfrm>
            <a:off x="7858125" y="3278188"/>
            <a:ext cx="3114675" cy="338137"/>
          </a:xfrm>
          <a:prstGeom prst="rect">
            <a:avLst/>
          </a:prstGeom>
          <a:solidFill>
            <a:srgbClr val="262626">
              <a:alpha val="79999"/>
            </a:srgbClr>
          </a:solidFill>
          <a:ln w="12700">
            <a:noFill/>
          </a:ln>
        </p:spPr>
        <p:txBody>
          <a:bodyPr anchor="ctr"/>
          <a:lstStyle/>
          <a:p>
            <a:pPr lvl="0" indent="0" algn="ctr">
              <a:buFont typeface="Arial" panose="020B0604020202020204" pitchFamily="34" charset="0"/>
              <a:buNone/>
            </a:pPr>
            <a:r>
              <a:rPr lang="zh-CN" altLang="en-US" sz="1400" dirty="0">
                <a:solidFill>
                  <a:srgbClr val="F2F2F2"/>
                </a:solidFill>
                <a:latin typeface="微软雅黑" panose="020B0503020204020204" charset="-122"/>
                <a:ea typeface="微软雅黑" panose="020B0503020204020204" charset="-122"/>
                <a:sym typeface="GeosansLight" pitchFamily="2" charset="0"/>
              </a:rPr>
              <a:t>请在此输入标题</a:t>
            </a:r>
            <a:endParaRPr lang="en-US" altLang="zh-CN" sz="1400" dirty="0">
              <a:solidFill>
                <a:srgbClr val="F2F2F2"/>
              </a:solidFill>
              <a:latin typeface="微软雅黑" panose="020B0503020204020204" charset="-122"/>
              <a:ea typeface="微软雅黑" panose="020B0503020204020204" charset="-122"/>
              <a:sym typeface="GeosansLight" pitchFamily="2" charset="0"/>
            </a:endParaRPr>
          </a:p>
        </p:txBody>
      </p:sp>
      <p:sp>
        <p:nvSpPr>
          <p:cNvPr id="25610" name="Rectangle 22"/>
          <p:cNvSpPr/>
          <p:nvPr/>
        </p:nvSpPr>
        <p:spPr>
          <a:xfrm>
            <a:off x="1219200" y="5527675"/>
            <a:ext cx="3114675" cy="338138"/>
          </a:xfrm>
          <a:prstGeom prst="rect">
            <a:avLst/>
          </a:prstGeom>
          <a:solidFill>
            <a:srgbClr val="262626">
              <a:alpha val="79999"/>
            </a:srgbClr>
          </a:solidFill>
          <a:ln w="12700">
            <a:noFill/>
          </a:ln>
        </p:spPr>
        <p:txBody>
          <a:bodyPr anchor="ctr"/>
          <a:lstStyle/>
          <a:p>
            <a:pPr lvl="0" indent="0" algn="ctr">
              <a:buFont typeface="Arial" panose="020B0604020202020204" pitchFamily="34" charset="0"/>
              <a:buNone/>
            </a:pPr>
            <a:r>
              <a:rPr lang="zh-CN" altLang="en-US" sz="1400" dirty="0">
                <a:solidFill>
                  <a:srgbClr val="F2F2F2"/>
                </a:solidFill>
                <a:latin typeface="微软雅黑" panose="020B0503020204020204" charset="-122"/>
                <a:ea typeface="微软雅黑" panose="020B0503020204020204" charset="-122"/>
                <a:sym typeface="GeosansLight" pitchFamily="2" charset="0"/>
              </a:rPr>
              <a:t>请在此输入标题</a:t>
            </a:r>
            <a:endParaRPr lang="en-US" altLang="zh-CN" sz="1400" dirty="0">
              <a:solidFill>
                <a:srgbClr val="F2F2F2"/>
              </a:solidFill>
              <a:latin typeface="微软雅黑" panose="020B0503020204020204" charset="-122"/>
              <a:ea typeface="微软雅黑" panose="020B0503020204020204" charset="-122"/>
              <a:sym typeface="GeosansLight" pitchFamily="2" charset="0"/>
            </a:endParaRPr>
          </a:p>
        </p:txBody>
      </p:sp>
      <p:sp>
        <p:nvSpPr>
          <p:cNvPr id="25611" name="Rectangle 23"/>
          <p:cNvSpPr/>
          <p:nvPr/>
        </p:nvSpPr>
        <p:spPr>
          <a:xfrm>
            <a:off x="4538663" y="5527675"/>
            <a:ext cx="3114675" cy="338138"/>
          </a:xfrm>
          <a:prstGeom prst="rect">
            <a:avLst/>
          </a:prstGeom>
          <a:solidFill>
            <a:srgbClr val="262626">
              <a:alpha val="79999"/>
            </a:srgbClr>
          </a:solidFill>
          <a:ln w="12700">
            <a:noFill/>
          </a:ln>
        </p:spPr>
        <p:txBody>
          <a:bodyPr anchor="ctr"/>
          <a:lstStyle/>
          <a:p>
            <a:pPr lvl="0" indent="0" algn="ctr">
              <a:buFont typeface="Arial" panose="020B0604020202020204" pitchFamily="34" charset="0"/>
              <a:buNone/>
            </a:pPr>
            <a:r>
              <a:rPr lang="zh-CN" altLang="en-US" sz="1400" dirty="0">
                <a:solidFill>
                  <a:srgbClr val="F2F2F2"/>
                </a:solidFill>
                <a:latin typeface="微软雅黑" panose="020B0503020204020204" charset="-122"/>
                <a:ea typeface="微软雅黑" panose="020B0503020204020204" charset="-122"/>
                <a:sym typeface="GeosansLight" pitchFamily="2" charset="0"/>
              </a:rPr>
              <a:t>请在此输入标题</a:t>
            </a:r>
            <a:endParaRPr lang="en-US" altLang="zh-CN" sz="1400" dirty="0">
              <a:solidFill>
                <a:srgbClr val="F2F2F2"/>
              </a:solidFill>
              <a:latin typeface="微软雅黑" panose="020B0503020204020204" charset="-122"/>
              <a:ea typeface="微软雅黑" panose="020B0503020204020204" charset="-122"/>
              <a:sym typeface="GeosansLight" pitchFamily="2" charset="0"/>
            </a:endParaRPr>
          </a:p>
        </p:txBody>
      </p:sp>
      <p:sp>
        <p:nvSpPr>
          <p:cNvPr id="25612" name="Rectangle 24"/>
          <p:cNvSpPr/>
          <p:nvPr/>
        </p:nvSpPr>
        <p:spPr>
          <a:xfrm>
            <a:off x="7858125" y="5527675"/>
            <a:ext cx="3114675" cy="338138"/>
          </a:xfrm>
          <a:prstGeom prst="rect">
            <a:avLst/>
          </a:prstGeom>
          <a:solidFill>
            <a:srgbClr val="262626">
              <a:alpha val="79999"/>
            </a:srgbClr>
          </a:solidFill>
          <a:ln w="12700">
            <a:noFill/>
          </a:ln>
        </p:spPr>
        <p:txBody>
          <a:bodyPr anchor="ctr"/>
          <a:lstStyle/>
          <a:p>
            <a:pPr lvl="0" indent="0" algn="ctr">
              <a:buFont typeface="Arial" panose="020B0604020202020204" pitchFamily="34" charset="0"/>
              <a:buNone/>
            </a:pPr>
            <a:r>
              <a:rPr lang="zh-CN" altLang="en-US" sz="1400" dirty="0">
                <a:solidFill>
                  <a:srgbClr val="F2F2F2"/>
                </a:solidFill>
                <a:latin typeface="微软雅黑" panose="020B0503020204020204" charset="-122"/>
                <a:ea typeface="微软雅黑" panose="020B0503020204020204" charset="-122"/>
                <a:sym typeface="GeosansLight" pitchFamily="2" charset="0"/>
              </a:rPr>
              <a:t>请在此输入标题</a:t>
            </a:r>
            <a:endParaRPr lang="en-US" altLang="zh-CN" sz="1400" dirty="0">
              <a:solidFill>
                <a:srgbClr val="F2F2F2"/>
              </a:solidFill>
              <a:latin typeface="微软雅黑" panose="020B0503020204020204" charset="-122"/>
              <a:ea typeface="微软雅黑" panose="020B0503020204020204" charset="-122"/>
              <a:sym typeface="GeosansLight" pitchFamily="2" charset="0"/>
            </a:endParaRPr>
          </a:p>
        </p:txBody>
      </p:sp>
      <p:grpSp>
        <p:nvGrpSpPr>
          <p:cNvPr id="25613" name="组合 1"/>
          <p:cNvGrpSpPr/>
          <p:nvPr/>
        </p:nvGrpSpPr>
        <p:grpSpPr>
          <a:xfrm>
            <a:off x="4119563" y="325438"/>
            <a:ext cx="4064000" cy="693737"/>
            <a:chOff x="6618" y="513"/>
            <a:chExt cx="6400" cy="1093"/>
          </a:xfrm>
        </p:grpSpPr>
        <p:sp>
          <p:nvSpPr>
            <p:cNvPr id="25614"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5615"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625" name="Straight Connector 19"/>
          <p:cNvCxnSpPr/>
          <p:nvPr/>
        </p:nvCxnSpPr>
        <p:spPr>
          <a:xfrm>
            <a:off x="5981700" y="2898775"/>
            <a:ext cx="17463" cy="1803400"/>
          </a:xfrm>
          <a:prstGeom prst="line">
            <a:avLst/>
          </a:prstGeom>
          <a:ln w="9525" cap="flat" cmpd="sng">
            <a:solidFill>
              <a:srgbClr val="7F7F7F"/>
            </a:solidFill>
            <a:prstDash val="solid"/>
            <a:bevel/>
            <a:headEnd type="oval" w="sm" len="sm"/>
            <a:tailEnd type="oval" w="sm" len="sm"/>
          </a:ln>
        </p:spPr>
      </p:cxnSp>
      <p:sp>
        <p:nvSpPr>
          <p:cNvPr id="26626" name="TextBox 20"/>
          <p:cNvSpPr/>
          <p:nvPr/>
        </p:nvSpPr>
        <p:spPr>
          <a:xfrm>
            <a:off x="1587500" y="2566988"/>
            <a:ext cx="4070350" cy="558800"/>
          </a:xfrm>
          <a:prstGeom prst="rect">
            <a:avLst/>
          </a:prstGeom>
          <a:noFill/>
          <a:ln w="6350" cap="flat" cmpd="sng">
            <a:solidFill>
              <a:srgbClr val="A5A5A5"/>
            </a:solidFill>
            <a:prstDash val="solid"/>
            <a:bevel/>
            <a:headEnd type="none" w="med" len="med"/>
            <a:tailEnd type="none" w="med" len="med"/>
          </a:ln>
        </p:spPr>
        <p:txBody>
          <a:bodyPr anchor="t">
            <a:spAutoFit/>
          </a:bodyPr>
          <a:lstStyle/>
          <a:p>
            <a:pPr lvl="0" indent="0" algn="r">
              <a:buFont typeface="Arial" panose="020B0604020202020204" pitchFamily="34" charset="0"/>
              <a:buNone/>
            </a:pP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a:t>
            </a: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sp>
        <p:nvSpPr>
          <p:cNvPr id="26627" name="TextBox 21"/>
          <p:cNvSpPr/>
          <p:nvPr/>
        </p:nvSpPr>
        <p:spPr>
          <a:xfrm>
            <a:off x="6534150" y="3752850"/>
            <a:ext cx="4070350" cy="558800"/>
          </a:xfrm>
          <a:prstGeom prst="rect">
            <a:avLst/>
          </a:prstGeom>
          <a:noFill/>
          <a:ln w="6350" cap="flat" cmpd="sng">
            <a:solidFill>
              <a:srgbClr val="A5A5A5"/>
            </a:solidFill>
            <a:prstDash val="solid"/>
            <a:bevel/>
            <a:headEnd type="none" w="med" len="med"/>
            <a:tailEnd type="none" w="med" len="med"/>
          </a:ln>
        </p:spPr>
        <p:txBody>
          <a:bodyPr anchor="t">
            <a:spAutoFit/>
          </a:bodyPr>
          <a:lstStyle/>
          <a:p>
            <a:pPr lvl="0" indent="0">
              <a:buFont typeface="Arial" panose="020B0604020202020204" pitchFamily="34" charset="0"/>
              <a:buNone/>
            </a:pP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a:t>
            </a: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sp>
        <p:nvSpPr>
          <p:cNvPr id="26628" name="TextBox 22"/>
          <p:cNvSpPr/>
          <p:nvPr/>
        </p:nvSpPr>
        <p:spPr>
          <a:xfrm>
            <a:off x="1587500" y="5005388"/>
            <a:ext cx="4070350" cy="558800"/>
          </a:xfrm>
          <a:prstGeom prst="rect">
            <a:avLst/>
          </a:prstGeom>
          <a:noFill/>
          <a:ln w="6350" cap="flat" cmpd="sng">
            <a:solidFill>
              <a:srgbClr val="A5A5A5"/>
            </a:solidFill>
            <a:prstDash val="solid"/>
            <a:bevel/>
            <a:headEnd type="none" w="med" len="med"/>
            <a:tailEnd type="none" w="med" len="med"/>
          </a:ln>
        </p:spPr>
        <p:txBody>
          <a:bodyPr anchor="t">
            <a:spAutoFit/>
          </a:bodyPr>
          <a:lstStyle/>
          <a:p>
            <a:pPr lvl="0" indent="0" algn="r">
              <a:buFont typeface="Arial" panose="020B0604020202020204" pitchFamily="34" charset="0"/>
              <a:buNone/>
            </a:pP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58pic</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千图网坚持创新请输入文字内容</a:t>
            </a: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sp>
        <p:nvSpPr>
          <p:cNvPr id="26629" name="TextBox 23"/>
          <p:cNvSpPr/>
          <p:nvPr/>
        </p:nvSpPr>
        <p:spPr>
          <a:xfrm>
            <a:off x="4711700" y="2255838"/>
            <a:ext cx="1071563" cy="319087"/>
          </a:xfrm>
          <a:prstGeom prst="rect">
            <a:avLst/>
          </a:prstGeom>
          <a:noFill/>
          <a:ln w="9525">
            <a:noFill/>
          </a:ln>
        </p:spPr>
        <p:txBody>
          <a:bodyPr wrap="none" anchor="t">
            <a:spAutoFit/>
          </a:bodyPr>
          <a:lstStyle/>
          <a:p>
            <a:pPr lvl="0" indent="0" algn="r">
              <a:buFont typeface="Arial" panose="020B0604020202020204" pitchFamily="34" charset="0"/>
              <a:buNone/>
            </a:pPr>
            <a:r>
              <a:rPr lang="zh-CN" altLang="en-US" sz="1400" dirty="0">
                <a:latin typeface="微软雅黑" panose="020B0503020204020204" charset="-122"/>
                <a:ea typeface="微软雅黑" panose="020B0503020204020204" charset="-122"/>
                <a:sym typeface="Open Sans" panose="020B0606030504020204" pitchFamily="2" charset="0"/>
              </a:rPr>
              <a:t>请输入标题</a:t>
            </a:r>
          </a:p>
        </p:txBody>
      </p:sp>
      <p:sp>
        <p:nvSpPr>
          <p:cNvPr id="26630" name="TextBox 16"/>
          <p:cNvSpPr/>
          <p:nvPr/>
        </p:nvSpPr>
        <p:spPr>
          <a:xfrm>
            <a:off x="6430963" y="3429000"/>
            <a:ext cx="1071562" cy="319088"/>
          </a:xfrm>
          <a:prstGeom prst="rect">
            <a:avLst/>
          </a:prstGeom>
          <a:noFill/>
          <a:ln w="9525">
            <a:noFill/>
          </a:ln>
        </p:spPr>
        <p:txBody>
          <a:bodyPr wrap="none" anchor="t">
            <a:spAutoFit/>
          </a:bodyPr>
          <a:lstStyle/>
          <a:p>
            <a:pPr lvl="0" indent="0" algn="r">
              <a:buFont typeface="Arial" panose="020B0604020202020204" pitchFamily="34" charset="0"/>
              <a:buNone/>
            </a:pPr>
            <a:r>
              <a:rPr lang="zh-CN" altLang="en-US" sz="1400" dirty="0">
                <a:latin typeface="微软雅黑" panose="020B0503020204020204" charset="-122"/>
                <a:ea typeface="微软雅黑" panose="020B0503020204020204" charset="-122"/>
                <a:sym typeface="Open Sans" panose="020B0606030504020204" pitchFamily="2" charset="0"/>
              </a:rPr>
              <a:t>请输入标题</a:t>
            </a:r>
          </a:p>
        </p:txBody>
      </p:sp>
      <p:sp>
        <p:nvSpPr>
          <p:cNvPr id="26631" name="TextBox 17"/>
          <p:cNvSpPr/>
          <p:nvPr/>
        </p:nvSpPr>
        <p:spPr>
          <a:xfrm>
            <a:off x="4713288" y="4697413"/>
            <a:ext cx="1071562" cy="319087"/>
          </a:xfrm>
          <a:prstGeom prst="rect">
            <a:avLst/>
          </a:prstGeom>
          <a:noFill/>
          <a:ln w="9525">
            <a:noFill/>
          </a:ln>
        </p:spPr>
        <p:txBody>
          <a:bodyPr wrap="none" anchor="t">
            <a:spAutoFit/>
          </a:bodyPr>
          <a:lstStyle/>
          <a:p>
            <a:pPr lvl="0" indent="0" algn="r">
              <a:buFont typeface="Arial" panose="020B0604020202020204" pitchFamily="34" charset="0"/>
              <a:buNone/>
            </a:pPr>
            <a:r>
              <a:rPr lang="zh-CN" altLang="en-US" sz="1400" dirty="0">
                <a:latin typeface="微软雅黑" panose="020B0503020204020204" charset="-122"/>
                <a:ea typeface="微软雅黑" panose="020B0503020204020204" charset="-122"/>
                <a:sym typeface="Open Sans" panose="020B0606030504020204" pitchFamily="2" charset="0"/>
              </a:rPr>
              <a:t>请输入标题</a:t>
            </a:r>
          </a:p>
        </p:txBody>
      </p:sp>
      <p:sp>
        <p:nvSpPr>
          <p:cNvPr id="26632" name="Freeform 32"/>
          <p:cNvSpPr>
            <a:spLocks noEditPoints="1"/>
          </p:cNvSpPr>
          <p:nvPr/>
        </p:nvSpPr>
        <p:spPr>
          <a:xfrm>
            <a:off x="5708650" y="2513013"/>
            <a:ext cx="441325" cy="341312"/>
          </a:xfrm>
          <a:custGeom>
            <a:avLst/>
            <a:gdLst/>
            <a:ahLst/>
            <a:cxnLst>
              <a:cxn ang="0">
                <a:pos x="283398589" y="415369279"/>
              </a:cxn>
              <a:cxn ang="0">
                <a:pos x="270517404" y="401042818"/>
              </a:cxn>
              <a:cxn ang="0">
                <a:pos x="270517404" y="358077448"/>
              </a:cxn>
              <a:cxn ang="0">
                <a:pos x="553915993" y="114583662"/>
              </a:cxn>
              <a:cxn ang="0">
                <a:pos x="566797178" y="114583662"/>
              </a:cxn>
              <a:cxn ang="0">
                <a:pos x="579678362" y="114583662"/>
              </a:cxn>
              <a:cxn ang="0">
                <a:pos x="592563722" y="143231913"/>
              </a:cxn>
              <a:cxn ang="0">
                <a:pos x="592563722" y="171875493"/>
              </a:cxn>
              <a:cxn ang="0">
                <a:pos x="566797178" y="200523744"/>
              </a:cxn>
              <a:cxn ang="0">
                <a:pos x="553915993" y="186197283"/>
              </a:cxn>
              <a:cxn ang="0">
                <a:pos x="296279773" y="401042818"/>
              </a:cxn>
              <a:cxn ang="0">
                <a:pos x="296279773" y="401042818"/>
              </a:cxn>
              <a:cxn ang="0">
                <a:pos x="283398589" y="415369279"/>
              </a:cxn>
              <a:cxn ang="0">
                <a:pos x="605444907" y="0"/>
              </a:cxn>
              <a:cxn ang="0">
                <a:pos x="553915993" y="0"/>
              </a:cxn>
              <a:cxn ang="0">
                <a:pos x="51528914" y="444012859"/>
              </a:cxn>
              <a:cxn ang="0">
                <a:pos x="0" y="515626480"/>
              </a:cxn>
              <a:cxn ang="0">
                <a:pos x="51528914" y="587244772"/>
              </a:cxn>
              <a:cxn ang="0">
                <a:pos x="553915993" y="1031257632"/>
              </a:cxn>
              <a:cxn ang="0">
                <a:pos x="605444907" y="1045579422"/>
              </a:cxn>
              <a:cxn ang="0">
                <a:pos x="644088461" y="1031257632"/>
              </a:cxn>
              <a:cxn ang="0">
                <a:pos x="682736190" y="959639339"/>
              </a:cxn>
              <a:cxn ang="0">
                <a:pos x="682736190" y="85940082"/>
              </a:cxn>
              <a:cxn ang="0">
                <a:pos x="644088461" y="0"/>
              </a:cxn>
              <a:cxn ang="0">
                <a:pos x="605444907" y="0"/>
              </a:cxn>
              <a:cxn ang="0">
                <a:pos x="966134779" y="415369279"/>
              </a:cxn>
              <a:cxn ang="0">
                <a:pos x="953249419" y="401042818"/>
              </a:cxn>
              <a:cxn ang="0">
                <a:pos x="953249419" y="358077448"/>
              </a:cxn>
              <a:cxn ang="0">
                <a:pos x="1236652184" y="114583662"/>
              </a:cxn>
              <a:cxn ang="0">
                <a:pos x="1249533368" y="114583662"/>
              </a:cxn>
              <a:cxn ang="0">
                <a:pos x="1262414553" y="114583662"/>
              </a:cxn>
              <a:cxn ang="0">
                <a:pos x="1275295738" y="143231913"/>
              </a:cxn>
              <a:cxn ang="0">
                <a:pos x="1275295738" y="171875493"/>
              </a:cxn>
              <a:cxn ang="0">
                <a:pos x="1249533368" y="200523744"/>
              </a:cxn>
              <a:cxn ang="0">
                <a:pos x="1236652184" y="186197283"/>
              </a:cxn>
              <a:cxn ang="0">
                <a:pos x="979015964" y="401042818"/>
              </a:cxn>
              <a:cxn ang="0">
                <a:pos x="979015964" y="401042818"/>
              </a:cxn>
              <a:cxn ang="0">
                <a:pos x="966134779" y="415369279"/>
              </a:cxn>
              <a:cxn ang="0">
                <a:pos x="1288176922" y="0"/>
              </a:cxn>
              <a:cxn ang="0">
                <a:pos x="1236652184" y="0"/>
              </a:cxn>
              <a:cxn ang="0">
                <a:pos x="734260929" y="444012859"/>
              </a:cxn>
              <a:cxn ang="0">
                <a:pos x="682736190" y="515626480"/>
              </a:cxn>
              <a:cxn ang="0">
                <a:pos x="734260929" y="587244772"/>
              </a:cxn>
              <a:cxn ang="0">
                <a:pos x="1236652184" y="1031257632"/>
              </a:cxn>
              <a:cxn ang="0">
                <a:pos x="1288176922" y="1045579422"/>
              </a:cxn>
              <a:cxn ang="0">
                <a:pos x="1326824652" y="1031257632"/>
              </a:cxn>
              <a:cxn ang="0">
                <a:pos x="1365468206" y="959639339"/>
              </a:cxn>
              <a:cxn ang="0">
                <a:pos x="1365468206" y="85940082"/>
              </a:cxn>
              <a:cxn ang="0">
                <a:pos x="1326824652" y="0"/>
              </a:cxn>
              <a:cxn ang="0">
                <a:pos x="1288176922" y="0"/>
              </a:cxn>
            </a:cxnLst>
            <a:rect l="0" t="0" r="0" b="0"/>
            <a:pathLst>
              <a:path w="106" h="73">
                <a:moveTo>
                  <a:pt x="22" y="29"/>
                </a:moveTo>
                <a:cubicBezTo>
                  <a:pt x="22" y="29"/>
                  <a:pt x="21" y="28"/>
                  <a:pt x="21" y="28"/>
                </a:cubicBezTo>
                <a:cubicBezTo>
                  <a:pt x="20" y="27"/>
                  <a:pt x="20" y="26"/>
                  <a:pt x="21" y="25"/>
                </a:cubicBezTo>
                <a:cubicBezTo>
                  <a:pt x="43" y="8"/>
                  <a:pt x="43" y="8"/>
                  <a:pt x="43" y="8"/>
                </a:cubicBezTo>
                <a:cubicBezTo>
                  <a:pt x="43" y="8"/>
                  <a:pt x="44" y="8"/>
                  <a:pt x="44" y="8"/>
                </a:cubicBezTo>
                <a:cubicBezTo>
                  <a:pt x="44" y="8"/>
                  <a:pt x="45" y="8"/>
                  <a:pt x="45" y="8"/>
                </a:cubicBezTo>
                <a:cubicBezTo>
                  <a:pt x="46" y="8"/>
                  <a:pt x="46" y="9"/>
                  <a:pt x="46" y="10"/>
                </a:cubicBezTo>
                <a:cubicBezTo>
                  <a:pt x="46" y="12"/>
                  <a:pt x="46" y="12"/>
                  <a:pt x="46" y="12"/>
                </a:cubicBezTo>
                <a:cubicBezTo>
                  <a:pt x="46" y="13"/>
                  <a:pt x="45" y="14"/>
                  <a:pt x="44" y="14"/>
                </a:cubicBezTo>
                <a:cubicBezTo>
                  <a:pt x="44" y="14"/>
                  <a:pt x="43" y="13"/>
                  <a:pt x="43" y="13"/>
                </a:cubicBezTo>
                <a:cubicBezTo>
                  <a:pt x="23" y="28"/>
                  <a:pt x="23" y="28"/>
                  <a:pt x="23" y="28"/>
                </a:cubicBezTo>
                <a:cubicBezTo>
                  <a:pt x="23" y="28"/>
                  <a:pt x="23" y="28"/>
                  <a:pt x="23" y="28"/>
                </a:cubicBezTo>
                <a:cubicBezTo>
                  <a:pt x="23" y="28"/>
                  <a:pt x="23" y="29"/>
                  <a:pt x="22" y="29"/>
                </a:cubicBezTo>
                <a:moveTo>
                  <a:pt x="47" y="0"/>
                </a:moveTo>
                <a:cubicBezTo>
                  <a:pt x="46" y="0"/>
                  <a:pt x="44" y="0"/>
                  <a:pt x="43" y="0"/>
                </a:cubicBezTo>
                <a:cubicBezTo>
                  <a:pt x="4" y="31"/>
                  <a:pt x="4" y="31"/>
                  <a:pt x="4" y="31"/>
                </a:cubicBezTo>
                <a:cubicBezTo>
                  <a:pt x="2" y="32"/>
                  <a:pt x="0" y="34"/>
                  <a:pt x="0" y="36"/>
                </a:cubicBezTo>
                <a:cubicBezTo>
                  <a:pt x="0" y="38"/>
                  <a:pt x="2" y="40"/>
                  <a:pt x="4" y="41"/>
                </a:cubicBezTo>
                <a:cubicBezTo>
                  <a:pt x="43" y="72"/>
                  <a:pt x="43" y="72"/>
                  <a:pt x="43" y="72"/>
                </a:cubicBezTo>
                <a:cubicBezTo>
                  <a:pt x="44" y="72"/>
                  <a:pt x="46" y="73"/>
                  <a:pt x="47" y="73"/>
                </a:cubicBezTo>
                <a:cubicBezTo>
                  <a:pt x="48" y="73"/>
                  <a:pt x="49" y="72"/>
                  <a:pt x="50" y="72"/>
                </a:cubicBezTo>
                <a:cubicBezTo>
                  <a:pt x="52" y="71"/>
                  <a:pt x="53" y="69"/>
                  <a:pt x="53" y="67"/>
                </a:cubicBezTo>
                <a:cubicBezTo>
                  <a:pt x="53" y="6"/>
                  <a:pt x="53" y="6"/>
                  <a:pt x="53" y="6"/>
                </a:cubicBezTo>
                <a:cubicBezTo>
                  <a:pt x="53" y="3"/>
                  <a:pt x="52" y="2"/>
                  <a:pt x="50" y="0"/>
                </a:cubicBezTo>
                <a:cubicBezTo>
                  <a:pt x="49" y="0"/>
                  <a:pt x="48" y="0"/>
                  <a:pt x="47" y="0"/>
                </a:cubicBezTo>
                <a:moveTo>
                  <a:pt x="75" y="29"/>
                </a:moveTo>
                <a:cubicBezTo>
                  <a:pt x="75" y="29"/>
                  <a:pt x="74" y="28"/>
                  <a:pt x="74" y="28"/>
                </a:cubicBezTo>
                <a:cubicBezTo>
                  <a:pt x="73" y="27"/>
                  <a:pt x="73" y="26"/>
                  <a:pt x="74" y="25"/>
                </a:cubicBezTo>
                <a:cubicBezTo>
                  <a:pt x="96" y="8"/>
                  <a:pt x="96" y="8"/>
                  <a:pt x="96" y="8"/>
                </a:cubicBezTo>
                <a:cubicBezTo>
                  <a:pt x="96" y="8"/>
                  <a:pt x="97" y="8"/>
                  <a:pt x="97" y="8"/>
                </a:cubicBezTo>
                <a:cubicBezTo>
                  <a:pt x="97" y="8"/>
                  <a:pt x="98" y="8"/>
                  <a:pt x="98" y="8"/>
                </a:cubicBezTo>
                <a:cubicBezTo>
                  <a:pt x="99" y="8"/>
                  <a:pt x="99" y="9"/>
                  <a:pt x="99" y="10"/>
                </a:cubicBezTo>
                <a:cubicBezTo>
                  <a:pt x="99" y="12"/>
                  <a:pt x="99" y="12"/>
                  <a:pt x="99" y="12"/>
                </a:cubicBezTo>
                <a:cubicBezTo>
                  <a:pt x="99" y="13"/>
                  <a:pt x="98" y="14"/>
                  <a:pt x="97" y="14"/>
                </a:cubicBezTo>
                <a:cubicBezTo>
                  <a:pt x="97" y="14"/>
                  <a:pt x="96" y="13"/>
                  <a:pt x="96" y="13"/>
                </a:cubicBezTo>
                <a:cubicBezTo>
                  <a:pt x="76" y="28"/>
                  <a:pt x="76" y="28"/>
                  <a:pt x="76" y="28"/>
                </a:cubicBezTo>
                <a:cubicBezTo>
                  <a:pt x="76" y="28"/>
                  <a:pt x="76" y="28"/>
                  <a:pt x="76" y="28"/>
                </a:cubicBezTo>
                <a:cubicBezTo>
                  <a:pt x="76" y="28"/>
                  <a:pt x="76" y="29"/>
                  <a:pt x="75" y="29"/>
                </a:cubicBezTo>
                <a:moveTo>
                  <a:pt x="100" y="0"/>
                </a:moveTo>
                <a:cubicBezTo>
                  <a:pt x="99" y="0"/>
                  <a:pt x="97" y="0"/>
                  <a:pt x="96" y="0"/>
                </a:cubicBezTo>
                <a:cubicBezTo>
                  <a:pt x="57" y="31"/>
                  <a:pt x="57" y="31"/>
                  <a:pt x="57" y="31"/>
                </a:cubicBezTo>
                <a:cubicBezTo>
                  <a:pt x="55" y="32"/>
                  <a:pt x="53" y="34"/>
                  <a:pt x="53" y="36"/>
                </a:cubicBezTo>
                <a:cubicBezTo>
                  <a:pt x="53" y="38"/>
                  <a:pt x="55" y="40"/>
                  <a:pt x="57" y="41"/>
                </a:cubicBezTo>
                <a:cubicBezTo>
                  <a:pt x="96" y="72"/>
                  <a:pt x="96" y="72"/>
                  <a:pt x="96" y="72"/>
                </a:cubicBezTo>
                <a:cubicBezTo>
                  <a:pt x="97" y="72"/>
                  <a:pt x="99" y="73"/>
                  <a:pt x="100" y="73"/>
                </a:cubicBezTo>
                <a:cubicBezTo>
                  <a:pt x="101" y="73"/>
                  <a:pt x="102" y="72"/>
                  <a:pt x="103" y="72"/>
                </a:cubicBezTo>
                <a:cubicBezTo>
                  <a:pt x="105" y="71"/>
                  <a:pt x="106" y="69"/>
                  <a:pt x="106" y="67"/>
                </a:cubicBezTo>
                <a:cubicBezTo>
                  <a:pt x="106" y="6"/>
                  <a:pt x="106" y="6"/>
                  <a:pt x="106" y="6"/>
                </a:cubicBezTo>
                <a:cubicBezTo>
                  <a:pt x="106" y="3"/>
                  <a:pt x="105" y="2"/>
                  <a:pt x="103" y="0"/>
                </a:cubicBezTo>
                <a:cubicBezTo>
                  <a:pt x="102" y="0"/>
                  <a:pt x="101" y="0"/>
                  <a:pt x="100" y="0"/>
                </a:cubicBezTo>
              </a:path>
            </a:pathLst>
          </a:custGeom>
          <a:solidFill>
            <a:srgbClr val="262626"/>
          </a:solidFill>
          <a:ln w="9525">
            <a:noFill/>
          </a:ln>
        </p:spPr>
        <p:txBody>
          <a:bodyPr/>
          <a:lstStyle/>
          <a:p>
            <a:endParaRPr lang="zh-CN" altLang="en-US"/>
          </a:p>
        </p:txBody>
      </p:sp>
      <p:sp>
        <p:nvSpPr>
          <p:cNvPr id="26633" name="Freeform 35"/>
          <p:cNvSpPr>
            <a:spLocks noEditPoints="1"/>
          </p:cNvSpPr>
          <p:nvPr/>
        </p:nvSpPr>
        <p:spPr>
          <a:xfrm>
            <a:off x="5830888" y="3614738"/>
            <a:ext cx="319087" cy="369887"/>
          </a:xfrm>
          <a:custGeom>
            <a:avLst/>
            <a:gdLst/>
            <a:ahLst/>
            <a:cxnLst>
              <a:cxn ang="0">
                <a:pos x="144672720" y="411860466"/>
              </a:cxn>
              <a:cxn ang="0">
                <a:pos x="108503061" y="381350638"/>
              </a:cxn>
              <a:cxn ang="0">
                <a:pos x="108503061" y="167796650"/>
              </a:cxn>
              <a:cxn ang="0">
                <a:pos x="198924251" y="91524548"/>
              </a:cxn>
              <a:cxn ang="0">
                <a:pos x="235093909" y="122034376"/>
              </a:cxn>
              <a:cxn ang="0">
                <a:pos x="198924251" y="152539268"/>
              </a:cxn>
              <a:cxn ang="0">
                <a:pos x="180842379" y="167796650"/>
              </a:cxn>
              <a:cxn ang="0">
                <a:pos x="180842379" y="381350638"/>
              </a:cxn>
              <a:cxn ang="0">
                <a:pos x="144672720" y="411860466"/>
              </a:cxn>
              <a:cxn ang="0">
                <a:pos x="198924251" y="0"/>
              </a:cxn>
              <a:cxn ang="0">
                <a:pos x="198924251" y="0"/>
              </a:cxn>
              <a:cxn ang="0">
                <a:pos x="0" y="167796650"/>
              </a:cxn>
              <a:cxn ang="0">
                <a:pos x="0" y="961007755"/>
              </a:cxn>
              <a:cxn ang="0">
                <a:pos x="198924251" y="1144056851"/>
              </a:cxn>
              <a:cxn ang="0">
                <a:pos x="198924251" y="1144056851"/>
              </a:cxn>
              <a:cxn ang="0">
                <a:pos x="415936288" y="961007755"/>
              </a:cxn>
              <a:cxn ang="0">
                <a:pos x="415936288" y="167796650"/>
              </a:cxn>
              <a:cxn ang="0">
                <a:pos x="198924251" y="0"/>
              </a:cxn>
              <a:cxn ang="0">
                <a:pos x="705287644" y="411860466"/>
              </a:cxn>
              <a:cxn ang="0">
                <a:pos x="669117985" y="381350638"/>
              </a:cxn>
              <a:cxn ang="0">
                <a:pos x="669117985" y="167796650"/>
              </a:cxn>
              <a:cxn ang="0">
                <a:pos x="759539175" y="91524548"/>
              </a:cxn>
              <a:cxn ang="0">
                <a:pos x="795708833" y="122034376"/>
              </a:cxn>
              <a:cxn ang="0">
                <a:pos x="759539175" y="152539268"/>
              </a:cxn>
              <a:cxn ang="0">
                <a:pos x="741457303" y="167796650"/>
              </a:cxn>
              <a:cxn ang="0">
                <a:pos x="741457303" y="381350638"/>
              </a:cxn>
              <a:cxn ang="0">
                <a:pos x="705287644" y="411860466"/>
              </a:cxn>
              <a:cxn ang="0">
                <a:pos x="777626961" y="0"/>
              </a:cxn>
              <a:cxn ang="0">
                <a:pos x="759539175" y="0"/>
              </a:cxn>
              <a:cxn ang="0">
                <a:pos x="560614924" y="167796650"/>
              </a:cxn>
              <a:cxn ang="0">
                <a:pos x="560614924" y="961007755"/>
              </a:cxn>
              <a:cxn ang="0">
                <a:pos x="759539175" y="1144056851"/>
              </a:cxn>
              <a:cxn ang="0">
                <a:pos x="777626961" y="1144056851"/>
              </a:cxn>
              <a:cxn ang="0">
                <a:pos x="976551212" y="961007755"/>
              </a:cxn>
              <a:cxn ang="0">
                <a:pos x="976551212" y="167796650"/>
              </a:cxn>
              <a:cxn ang="0">
                <a:pos x="777626961" y="0"/>
              </a:cxn>
            </a:cxnLst>
            <a:rect l="0" t="0" r="0" b="0"/>
            <a:pathLst>
              <a:path w="54" h="75">
                <a:moveTo>
                  <a:pt x="8" y="27"/>
                </a:moveTo>
                <a:cubicBezTo>
                  <a:pt x="7" y="27"/>
                  <a:pt x="6" y="26"/>
                  <a:pt x="6" y="25"/>
                </a:cubicBezTo>
                <a:cubicBezTo>
                  <a:pt x="6" y="11"/>
                  <a:pt x="6" y="11"/>
                  <a:pt x="6" y="11"/>
                </a:cubicBezTo>
                <a:cubicBezTo>
                  <a:pt x="6" y="8"/>
                  <a:pt x="8" y="6"/>
                  <a:pt x="11" y="6"/>
                </a:cubicBezTo>
                <a:cubicBezTo>
                  <a:pt x="12" y="6"/>
                  <a:pt x="13" y="7"/>
                  <a:pt x="13" y="8"/>
                </a:cubicBezTo>
                <a:cubicBezTo>
                  <a:pt x="13" y="9"/>
                  <a:pt x="12" y="10"/>
                  <a:pt x="11" y="10"/>
                </a:cubicBezTo>
                <a:cubicBezTo>
                  <a:pt x="10" y="10"/>
                  <a:pt x="10" y="10"/>
                  <a:pt x="10" y="11"/>
                </a:cubicBezTo>
                <a:cubicBezTo>
                  <a:pt x="10" y="25"/>
                  <a:pt x="10" y="25"/>
                  <a:pt x="10" y="25"/>
                </a:cubicBezTo>
                <a:cubicBezTo>
                  <a:pt x="10" y="26"/>
                  <a:pt x="9" y="27"/>
                  <a:pt x="8" y="27"/>
                </a:cubicBezTo>
                <a:moveTo>
                  <a:pt x="11" y="0"/>
                </a:moveTo>
                <a:cubicBezTo>
                  <a:pt x="11" y="0"/>
                  <a:pt x="11" y="0"/>
                  <a:pt x="11" y="0"/>
                </a:cubicBezTo>
                <a:cubicBezTo>
                  <a:pt x="5" y="0"/>
                  <a:pt x="0" y="5"/>
                  <a:pt x="0" y="11"/>
                </a:cubicBezTo>
                <a:cubicBezTo>
                  <a:pt x="0" y="63"/>
                  <a:pt x="0" y="63"/>
                  <a:pt x="0" y="63"/>
                </a:cubicBezTo>
                <a:cubicBezTo>
                  <a:pt x="0" y="70"/>
                  <a:pt x="5" y="75"/>
                  <a:pt x="11" y="75"/>
                </a:cubicBezTo>
                <a:cubicBezTo>
                  <a:pt x="11" y="75"/>
                  <a:pt x="11" y="75"/>
                  <a:pt x="11" y="75"/>
                </a:cubicBezTo>
                <a:cubicBezTo>
                  <a:pt x="18" y="75"/>
                  <a:pt x="23" y="70"/>
                  <a:pt x="23" y="63"/>
                </a:cubicBezTo>
                <a:cubicBezTo>
                  <a:pt x="23" y="11"/>
                  <a:pt x="23" y="11"/>
                  <a:pt x="23" y="11"/>
                </a:cubicBezTo>
                <a:cubicBezTo>
                  <a:pt x="23" y="5"/>
                  <a:pt x="18" y="0"/>
                  <a:pt x="11" y="0"/>
                </a:cubicBezTo>
                <a:moveTo>
                  <a:pt x="39" y="27"/>
                </a:moveTo>
                <a:cubicBezTo>
                  <a:pt x="38" y="27"/>
                  <a:pt x="37" y="26"/>
                  <a:pt x="37" y="25"/>
                </a:cubicBezTo>
                <a:cubicBezTo>
                  <a:pt x="37" y="11"/>
                  <a:pt x="37" y="11"/>
                  <a:pt x="37" y="11"/>
                </a:cubicBezTo>
                <a:cubicBezTo>
                  <a:pt x="37" y="8"/>
                  <a:pt x="40" y="6"/>
                  <a:pt x="42" y="6"/>
                </a:cubicBezTo>
                <a:cubicBezTo>
                  <a:pt x="43" y="6"/>
                  <a:pt x="44" y="7"/>
                  <a:pt x="44" y="8"/>
                </a:cubicBezTo>
                <a:cubicBezTo>
                  <a:pt x="44" y="9"/>
                  <a:pt x="43" y="10"/>
                  <a:pt x="42" y="10"/>
                </a:cubicBezTo>
                <a:cubicBezTo>
                  <a:pt x="42" y="10"/>
                  <a:pt x="41" y="10"/>
                  <a:pt x="41" y="11"/>
                </a:cubicBezTo>
                <a:cubicBezTo>
                  <a:pt x="41" y="25"/>
                  <a:pt x="41" y="25"/>
                  <a:pt x="41" y="25"/>
                </a:cubicBezTo>
                <a:cubicBezTo>
                  <a:pt x="41" y="26"/>
                  <a:pt x="40" y="27"/>
                  <a:pt x="39" y="27"/>
                </a:cubicBezTo>
                <a:moveTo>
                  <a:pt x="43" y="0"/>
                </a:moveTo>
                <a:cubicBezTo>
                  <a:pt x="42" y="0"/>
                  <a:pt x="42" y="0"/>
                  <a:pt x="42" y="0"/>
                </a:cubicBezTo>
                <a:cubicBezTo>
                  <a:pt x="36" y="0"/>
                  <a:pt x="31" y="5"/>
                  <a:pt x="31" y="11"/>
                </a:cubicBezTo>
                <a:cubicBezTo>
                  <a:pt x="31" y="63"/>
                  <a:pt x="31" y="63"/>
                  <a:pt x="31" y="63"/>
                </a:cubicBezTo>
                <a:cubicBezTo>
                  <a:pt x="31" y="70"/>
                  <a:pt x="36" y="75"/>
                  <a:pt x="42" y="75"/>
                </a:cubicBezTo>
                <a:cubicBezTo>
                  <a:pt x="43" y="75"/>
                  <a:pt x="43" y="75"/>
                  <a:pt x="43" y="75"/>
                </a:cubicBezTo>
                <a:cubicBezTo>
                  <a:pt x="49" y="75"/>
                  <a:pt x="54" y="70"/>
                  <a:pt x="54" y="63"/>
                </a:cubicBezTo>
                <a:cubicBezTo>
                  <a:pt x="54" y="11"/>
                  <a:pt x="54" y="11"/>
                  <a:pt x="54" y="11"/>
                </a:cubicBezTo>
                <a:cubicBezTo>
                  <a:pt x="54" y="5"/>
                  <a:pt x="49" y="0"/>
                  <a:pt x="43" y="0"/>
                </a:cubicBezTo>
              </a:path>
            </a:pathLst>
          </a:custGeom>
          <a:solidFill>
            <a:srgbClr val="262626"/>
          </a:solidFill>
          <a:ln w="9525">
            <a:noFill/>
          </a:ln>
        </p:spPr>
        <p:txBody>
          <a:bodyPr/>
          <a:lstStyle/>
          <a:p>
            <a:endParaRPr lang="zh-CN" altLang="en-US"/>
          </a:p>
        </p:txBody>
      </p:sp>
      <p:sp>
        <p:nvSpPr>
          <p:cNvPr id="26634" name="Freeform 33"/>
          <p:cNvSpPr>
            <a:spLocks noEditPoints="1"/>
          </p:cNvSpPr>
          <p:nvPr/>
        </p:nvSpPr>
        <p:spPr>
          <a:xfrm>
            <a:off x="5807075" y="4789488"/>
            <a:ext cx="344488" cy="365125"/>
          </a:xfrm>
          <a:custGeom>
            <a:avLst/>
            <a:gdLst/>
            <a:ahLst/>
            <a:cxnLst>
              <a:cxn ang="0">
                <a:pos x="245713656" y="465575226"/>
              </a:cxn>
              <a:cxn ang="0">
                <a:pos x="233428975" y="450558238"/>
              </a:cxn>
              <a:cxn ang="0">
                <a:pos x="233428975" y="405502414"/>
              </a:cxn>
              <a:cxn ang="0">
                <a:pos x="503711992" y="150184459"/>
              </a:cxn>
              <a:cxn ang="0">
                <a:pos x="515996673" y="150184459"/>
              </a:cxn>
              <a:cxn ang="0">
                <a:pos x="528285362" y="150184459"/>
              </a:cxn>
              <a:cxn ang="0">
                <a:pos x="540570043" y="180223295"/>
              </a:cxn>
              <a:cxn ang="0">
                <a:pos x="540570043" y="210262131"/>
              </a:cxn>
              <a:cxn ang="0">
                <a:pos x="515996673" y="240296107"/>
              </a:cxn>
              <a:cxn ang="0">
                <a:pos x="503711992" y="225279119"/>
              </a:cxn>
              <a:cxn ang="0">
                <a:pos x="257998336" y="450558238"/>
              </a:cxn>
              <a:cxn ang="0">
                <a:pos x="245713656" y="465575226"/>
              </a:cxn>
              <a:cxn ang="0">
                <a:pos x="577424084" y="30038835"/>
              </a:cxn>
              <a:cxn ang="0">
                <a:pos x="528285362" y="30038835"/>
              </a:cxn>
              <a:cxn ang="0">
                <a:pos x="49142731" y="495614062"/>
              </a:cxn>
              <a:cxn ang="0">
                <a:pos x="0" y="570708722"/>
              </a:cxn>
              <a:cxn ang="0">
                <a:pos x="49142731" y="645798522"/>
              </a:cxn>
              <a:cxn ang="0">
                <a:pos x="528285362" y="1111378608"/>
              </a:cxn>
              <a:cxn ang="0">
                <a:pos x="577424084" y="1126395596"/>
              </a:cxn>
              <a:cxn ang="0">
                <a:pos x="614282135" y="1111378608"/>
              </a:cxn>
              <a:cxn ang="0">
                <a:pos x="651140186" y="1036283948"/>
              </a:cxn>
              <a:cxn ang="0">
                <a:pos x="651140186" y="120150483"/>
              </a:cxn>
              <a:cxn ang="0">
                <a:pos x="614282135" y="30038835"/>
              </a:cxn>
              <a:cxn ang="0">
                <a:pos x="577424084" y="30038835"/>
              </a:cxn>
              <a:cxn ang="0">
                <a:pos x="872280472" y="405502414"/>
              </a:cxn>
              <a:cxn ang="0">
                <a:pos x="859995791" y="375463578"/>
              </a:cxn>
              <a:cxn ang="0">
                <a:pos x="859995791" y="165206307"/>
              </a:cxn>
              <a:cxn ang="0">
                <a:pos x="921423203" y="90111647"/>
              </a:cxn>
              <a:cxn ang="0">
                <a:pos x="933711893" y="120150483"/>
              </a:cxn>
              <a:cxn ang="0">
                <a:pos x="921423203" y="150184459"/>
              </a:cxn>
              <a:cxn ang="0">
                <a:pos x="896853842" y="165206307"/>
              </a:cxn>
              <a:cxn ang="0">
                <a:pos x="896853842" y="375463578"/>
              </a:cxn>
              <a:cxn ang="0">
                <a:pos x="896853842" y="375463578"/>
              </a:cxn>
              <a:cxn ang="0">
                <a:pos x="872280472" y="405502414"/>
              </a:cxn>
              <a:cxn ang="0">
                <a:pos x="921423203" y="0"/>
              </a:cxn>
              <a:cxn ang="0">
                <a:pos x="921423203" y="0"/>
              </a:cxn>
              <a:cxn ang="0">
                <a:pos x="773995009" y="165206307"/>
              </a:cxn>
              <a:cxn ang="0">
                <a:pos x="773995009" y="946172301"/>
              </a:cxn>
              <a:cxn ang="0">
                <a:pos x="921423203" y="1111378608"/>
              </a:cxn>
              <a:cxn ang="0">
                <a:pos x="921423203" y="1111378608"/>
              </a:cxn>
              <a:cxn ang="0">
                <a:pos x="1056566716" y="946172301"/>
              </a:cxn>
              <a:cxn ang="0">
                <a:pos x="1056566716" y="165206307"/>
              </a:cxn>
              <a:cxn ang="0">
                <a:pos x="921423203" y="0"/>
              </a:cxn>
            </a:cxnLst>
            <a:rect l="0" t="0" r="0" b="0"/>
            <a:pathLst>
              <a:path w="86" h="75">
                <a:moveTo>
                  <a:pt x="20" y="31"/>
                </a:moveTo>
                <a:cubicBezTo>
                  <a:pt x="20" y="31"/>
                  <a:pt x="19" y="30"/>
                  <a:pt x="19" y="30"/>
                </a:cubicBezTo>
                <a:cubicBezTo>
                  <a:pt x="18" y="29"/>
                  <a:pt x="18" y="28"/>
                  <a:pt x="19" y="27"/>
                </a:cubicBezTo>
                <a:cubicBezTo>
                  <a:pt x="41" y="10"/>
                  <a:pt x="41" y="10"/>
                  <a:pt x="41" y="10"/>
                </a:cubicBezTo>
                <a:cubicBezTo>
                  <a:pt x="42" y="10"/>
                  <a:pt x="42" y="10"/>
                  <a:pt x="42" y="10"/>
                </a:cubicBezTo>
                <a:cubicBezTo>
                  <a:pt x="43" y="10"/>
                  <a:pt x="43" y="10"/>
                  <a:pt x="43" y="10"/>
                </a:cubicBezTo>
                <a:cubicBezTo>
                  <a:pt x="44" y="10"/>
                  <a:pt x="44" y="11"/>
                  <a:pt x="44" y="12"/>
                </a:cubicBezTo>
                <a:cubicBezTo>
                  <a:pt x="44" y="14"/>
                  <a:pt x="44" y="14"/>
                  <a:pt x="44" y="14"/>
                </a:cubicBezTo>
                <a:cubicBezTo>
                  <a:pt x="44" y="15"/>
                  <a:pt x="43" y="16"/>
                  <a:pt x="42" y="16"/>
                </a:cubicBezTo>
                <a:cubicBezTo>
                  <a:pt x="42" y="16"/>
                  <a:pt x="41" y="15"/>
                  <a:pt x="41" y="15"/>
                </a:cubicBezTo>
                <a:cubicBezTo>
                  <a:pt x="21" y="30"/>
                  <a:pt x="21" y="30"/>
                  <a:pt x="21" y="30"/>
                </a:cubicBezTo>
                <a:cubicBezTo>
                  <a:pt x="21" y="30"/>
                  <a:pt x="21" y="31"/>
                  <a:pt x="20" y="31"/>
                </a:cubicBezTo>
                <a:moveTo>
                  <a:pt x="47" y="2"/>
                </a:moveTo>
                <a:cubicBezTo>
                  <a:pt x="46" y="2"/>
                  <a:pt x="44" y="2"/>
                  <a:pt x="43" y="2"/>
                </a:cubicBezTo>
                <a:cubicBezTo>
                  <a:pt x="4" y="33"/>
                  <a:pt x="4" y="33"/>
                  <a:pt x="4" y="33"/>
                </a:cubicBezTo>
                <a:cubicBezTo>
                  <a:pt x="2" y="34"/>
                  <a:pt x="0" y="36"/>
                  <a:pt x="0" y="38"/>
                </a:cubicBezTo>
                <a:cubicBezTo>
                  <a:pt x="0" y="40"/>
                  <a:pt x="2" y="42"/>
                  <a:pt x="4" y="43"/>
                </a:cubicBezTo>
                <a:cubicBezTo>
                  <a:pt x="43" y="74"/>
                  <a:pt x="43" y="74"/>
                  <a:pt x="43" y="74"/>
                </a:cubicBezTo>
                <a:cubicBezTo>
                  <a:pt x="44" y="74"/>
                  <a:pt x="46" y="75"/>
                  <a:pt x="47" y="75"/>
                </a:cubicBezTo>
                <a:cubicBezTo>
                  <a:pt x="48" y="75"/>
                  <a:pt x="49" y="74"/>
                  <a:pt x="50" y="74"/>
                </a:cubicBezTo>
                <a:cubicBezTo>
                  <a:pt x="52" y="73"/>
                  <a:pt x="53" y="71"/>
                  <a:pt x="53" y="69"/>
                </a:cubicBezTo>
                <a:cubicBezTo>
                  <a:pt x="53" y="8"/>
                  <a:pt x="53" y="8"/>
                  <a:pt x="53" y="8"/>
                </a:cubicBezTo>
                <a:cubicBezTo>
                  <a:pt x="53" y="5"/>
                  <a:pt x="52" y="4"/>
                  <a:pt x="50" y="2"/>
                </a:cubicBezTo>
                <a:cubicBezTo>
                  <a:pt x="49" y="2"/>
                  <a:pt x="48" y="2"/>
                  <a:pt x="47" y="2"/>
                </a:cubicBezTo>
                <a:moveTo>
                  <a:pt x="71" y="27"/>
                </a:moveTo>
                <a:cubicBezTo>
                  <a:pt x="70" y="27"/>
                  <a:pt x="70" y="26"/>
                  <a:pt x="70" y="25"/>
                </a:cubicBezTo>
                <a:cubicBezTo>
                  <a:pt x="70" y="11"/>
                  <a:pt x="70" y="11"/>
                  <a:pt x="70" y="11"/>
                </a:cubicBezTo>
                <a:cubicBezTo>
                  <a:pt x="70" y="8"/>
                  <a:pt x="72" y="6"/>
                  <a:pt x="75" y="6"/>
                </a:cubicBezTo>
                <a:cubicBezTo>
                  <a:pt x="76" y="6"/>
                  <a:pt x="76" y="7"/>
                  <a:pt x="76" y="8"/>
                </a:cubicBezTo>
                <a:cubicBezTo>
                  <a:pt x="76" y="9"/>
                  <a:pt x="76" y="10"/>
                  <a:pt x="75" y="10"/>
                </a:cubicBezTo>
                <a:cubicBezTo>
                  <a:pt x="74" y="10"/>
                  <a:pt x="73" y="10"/>
                  <a:pt x="73" y="11"/>
                </a:cubicBezTo>
                <a:cubicBezTo>
                  <a:pt x="73" y="25"/>
                  <a:pt x="73" y="25"/>
                  <a:pt x="73" y="25"/>
                </a:cubicBezTo>
                <a:cubicBezTo>
                  <a:pt x="73" y="25"/>
                  <a:pt x="73" y="25"/>
                  <a:pt x="73" y="25"/>
                </a:cubicBezTo>
                <a:cubicBezTo>
                  <a:pt x="73" y="26"/>
                  <a:pt x="72" y="27"/>
                  <a:pt x="71" y="27"/>
                </a:cubicBezTo>
                <a:moveTo>
                  <a:pt x="75" y="0"/>
                </a:moveTo>
                <a:cubicBezTo>
                  <a:pt x="75" y="0"/>
                  <a:pt x="75" y="0"/>
                  <a:pt x="75" y="0"/>
                </a:cubicBezTo>
                <a:cubicBezTo>
                  <a:pt x="68" y="0"/>
                  <a:pt x="63" y="5"/>
                  <a:pt x="63" y="11"/>
                </a:cubicBezTo>
                <a:cubicBezTo>
                  <a:pt x="63" y="63"/>
                  <a:pt x="63" y="63"/>
                  <a:pt x="63" y="63"/>
                </a:cubicBezTo>
                <a:cubicBezTo>
                  <a:pt x="63" y="69"/>
                  <a:pt x="68" y="74"/>
                  <a:pt x="75" y="74"/>
                </a:cubicBezTo>
                <a:cubicBezTo>
                  <a:pt x="75" y="74"/>
                  <a:pt x="75" y="74"/>
                  <a:pt x="75" y="74"/>
                </a:cubicBezTo>
                <a:cubicBezTo>
                  <a:pt x="81" y="74"/>
                  <a:pt x="86" y="69"/>
                  <a:pt x="86" y="63"/>
                </a:cubicBezTo>
                <a:cubicBezTo>
                  <a:pt x="86" y="11"/>
                  <a:pt x="86" y="11"/>
                  <a:pt x="86" y="11"/>
                </a:cubicBezTo>
                <a:cubicBezTo>
                  <a:pt x="86" y="5"/>
                  <a:pt x="81" y="0"/>
                  <a:pt x="75" y="0"/>
                </a:cubicBezTo>
              </a:path>
            </a:pathLst>
          </a:custGeom>
          <a:solidFill>
            <a:srgbClr val="262626"/>
          </a:solidFill>
          <a:ln w="9525">
            <a:noFill/>
          </a:ln>
        </p:spPr>
        <p:txBody>
          <a:bodyPr/>
          <a:lstStyle/>
          <a:p>
            <a:endParaRPr lang="zh-CN" altLang="en-US"/>
          </a:p>
        </p:txBody>
      </p:sp>
      <p:grpSp>
        <p:nvGrpSpPr>
          <p:cNvPr id="26635" name="组合 1"/>
          <p:cNvGrpSpPr/>
          <p:nvPr/>
        </p:nvGrpSpPr>
        <p:grpSpPr>
          <a:xfrm>
            <a:off x="4119563" y="325438"/>
            <a:ext cx="4064000" cy="693737"/>
            <a:chOff x="6618" y="513"/>
            <a:chExt cx="6400" cy="1093"/>
          </a:xfrm>
        </p:grpSpPr>
        <p:sp>
          <p:nvSpPr>
            <p:cNvPr id="26636"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6637"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0"/>
          <p:cNvSpPr/>
          <p:nvPr/>
        </p:nvSpPr>
        <p:spPr>
          <a:xfrm>
            <a:off x="1219200" y="1600200"/>
            <a:ext cx="5788025" cy="4267200"/>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7650" name="Rectangle 22"/>
          <p:cNvSpPr/>
          <p:nvPr/>
        </p:nvSpPr>
        <p:spPr>
          <a:xfrm>
            <a:off x="6003925" y="2509838"/>
            <a:ext cx="5805488" cy="1500187"/>
          </a:xfrm>
          <a:prstGeom prst="rect">
            <a:avLst/>
          </a:prstGeom>
          <a:solidFill>
            <a:srgbClr val="262626"/>
          </a:solidFill>
          <a:ln w="12700">
            <a:noFill/>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grpSp>
        <p:nvGrpSpPr>
          <p:cNvPr id="27651" name="Group 25"/>
          <p:cNvGrpSpPr/>
          <p:nvPr/>
        </p:nvGrpSpPr>
        <p:grpSpPr>
          <a:xfrm>
            <a:off x="6099175" y="2870200"/>
            <a:ext cx="4937125" cy="663263"/>
            <a:chOff x="216529" y="0"/>
            <a:chExt cx="4935836" cy="663628"/>
          </a:xfrm>
        </p:grpSpPr>
        <p:sp>
          <p:nvSpPr>
            <p:cNvPr id="27652" name="TextBox 23"/>
            <p:cNvSpPr/>
            <p:nvPr/>
          </p:nvSpPr>
          <p:spPr>
            <a:xfrm>
              <a:off x="216529" y="0"/>
              <a:ext cx="2214733" cy="417893"/>
            </a:xfrm>
            <a:prstGeom prst="rect">
              <a:avLst/>
            </a:prstGeom>
            <a:noFill/>
            <a:ln w="9525">
              <a:noFill/>
            </a:ln>
          </p:spPr>
          <p:txBody>
            <a:bodyPr wrap="none" anchor="t">
              <a:spAutoFit/>
            </a:bodyPr>
            <a:lstStyle/>
            <a:p>
              <a:pPr lvl="0" indent="0">
                <a:buFont typeface="Arial" panose="020B0604020202020204" pitchFamily="34" charset="0"/>
                <a:buNone/>
              </a:pPr>
              <a:r>
                <a:rPr lang="zh-CN" altLang="en-US" sz="2000" b="1" dirty="0">
                  <a:solidFill>
                    <a:srgbClr val="F2F2F2"/>
                  </a:solidFill>
                  <a:latin typeface="微软雅黑" panose="020B0503020204020204" charset="-122"/>
                  <a:ea typeface="微软雅黑" panose="020B0503020204020204" charset="-122"/>
                  <a:sym typeface="Open Sans" panose="020B0606030504020204" pitchFamily="2" charset="0"/>
                </a:rPr>
                <a:t>请在此处输入标题</a:t>
              </a:r>
            </a:p>
          </p:txBody>
        </p:sp>
        <p:sp>
          <p:nvSpPr>
            <p:cNvPr id="27653" name="TextBox 24"/>
            <p:cNvSpPr/>
            <p:nvPr/>
          </p:nvSpPr>
          <p:spPr>
            <a:xfrm>
              <a:off x="217155" y="417271"/>
              <a:ext cx="4935210" cy="246357"/>
            </a:xfrm>
            <a:prstGeom prst="rect">
              <a:avLst/>
            </a:prstGeom>
            <a:noFill/>
            <a:ln w="9525">
              <a:noFill/>
            </a:ln>
          </p:spPr>
          <p:txBody>
            <a:bodyPr anchor="t">
              <a:spAutoFit/>
            </a:bodyPr>
            <a:lstStyle/>
            <a:p>
              <a:pPr lvl="0"/>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sp>
        <p:nvSpPr>
          <p:cNvPr id="27654" name="TextBox 26"/>
          <p:cNvSpPr/>
          <p:nvPr/>
        </p:nvSpPr>
        <p:spPr>
          <a:xfrm>
            <a:off x="7500938" y="4260850"/>
            <a:ext cx="4084637" cy="1785104"/>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lgn="just">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grpSp>
        <p:nvGrpSpPr>
          <p:cNvPr id="27655" name="组合 1"/>
          <p:cNvGrpSpPr/>
          <p:nvPr/>
        </p:nvGrpSpPr>
        <p:grpSpPr>
          <a:xfrm>
            <a:off x="4119563" y="325438"/>
            <a:ext cx="4064000" cy="693737"/>
            <a:chOff x="6618" y="513"/>
            <a:chExt cx="6400" cy="1093"/>
          </a:xfrm>
        </p:grpSpPr>
        <p:sp>
          <p:nvSpPr>
            <p:cNvPr id="27656"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7657"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p:nvPr/>
        </p:nvSpPr>
        <p:spPr>
          <a:xfrm>
            <a:off x="7921625" y="0"/>
            <a:ext cx="4270375" cy="6858000"/>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28674" name="Rectangle 4"/>
          <p:cNvSpPr/>
          <p:nvPr/>
        </p:nvSpPr>
        <p:spPr>
          <a:xfrm flipH="1">
            <a:off x="7861300" y="1600200"/>
            <a:ext cx="76200" cy="1828800"/>
          </a:xfrm>
          <a:prstGeom prst="rect">
            <a:avLst/>
          </a:prstGeom>
          <a:solidFill>
            <a:srgbClr val="262626">
              <a:alpha val="59999"/>
            </a:srgbClr>
          </a:solidFill>
          <a:ln w="12700">
            <a:noFill/>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28675" name="Rectangle 8"/>
          <p:cNvSpPr/>
          <p:nvPr/>
        </p:nvSpPr>
        <p:spPr>
          <a:xfrm>
            <a:off x="1219200" y="1600200"/>
            <a:ext cx="6702425" cy="1828800"/>
          </a:xfrm>
          <a:prstGeom prst="rect">
            <a:avLst/>
          </a:prstGeom>
          <a:solidFill>
            <a:srgbClr val="262626"/>
          </a:solidFill>
          <a:ln w="12700">
            <a:noFill/>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28676" name="Oval 9"/>
          <p:cNvSpPr/>
          <p:nvPr/>
        </p:nvSpPr>
        <p:spPr>
          <a:xfrm>
            <a:off x="1450975" y="1982788"/>
            <a:ext cx="1063625" cy="1063625"/>
          </a:xfrm>
          <a:prstGeom prst="ellipse">
            <a:avLst/>
          </a:prstGeom>
          <a:noFill/>
          <a:ln w="12700" cap="flat" cmpd="sng">
            <a:solidFill>
              <a:srgbClr val="BFBFB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sz="3200" dirty="0">
              <a:solidFill>
                <a:srgbClr val="F2F2F2"/>
              </a:solidFill>
              <a:latin typeface="微软雅黑" panose="020B0503020204020204" charset="-122"/>
              <a:ea typeface="微软雅黑" panose="020B0503020204020204" charset="-122"/>
              <a:sym typeface="FontAwesome" pitchFamily="2" charset="0"/>
            </a:endParaRPr>
          </a:p>
        </p:txBody>
      </p:sp>
      <p:sp>
        <p:nvSpPr>
          <p:cNvPr id="28677" name="Oval 12"/>
          <p:cNvSpPr/>
          <p:nvPr/>
        </p:nvSpPr>
        <p:spPr>
          <a:xfrm>
            <a:off x="2889250" y="1760538"/>
            <a:ext cx="1508125" cy="1508125"/>
          </a:xfrm>
          <a:prstGeom prst="ellipse">
            <a:avLst/>
          </a:prstGeom>
          <a:noFill/>
          <a:ln w="12700" cap="flat" cmpd="sng">
            <a:solidFill>
              <a:srgbClr val="BFBFB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sz="3200" dirty="0">
              <a:solidFill>
                <a:srgbClr val="EC7016"/>
              </a:solidFill>
              <a:latin typeface="微软雅黑" panose="020B0503020204020204" charset="-122"/>
              <a:ea typeface="微软雅黑" panose="020B0503020204020204" charset="-122"/>
              <a:sym typeface="FontAwesome" pitchFamily="2" charset="0"/>
            </a:endParaRPr>
          </a:p>
        </p:txBody>
      </p:sp>
      <p:sp>
        <p:nvSpPr>
          <p:cNvPr id="28678" name="Oval 13"/>
          <p:cNvSpPr/>
          <p:nvPr/>
        </p:nvSpPr>
        <p:spPr>
          <a:xfrm>
            <a:off x="4773613" y="1982788"/>
            <a:ext cx="1062037" cy="1063625"/>
          </a:xfrm>
          <a:prstGeom prst="ellipse">
            <a:avLst/>
          </a:prstGeom>
          <a:noFill/>
          <a:ln w="12700" cap="flat" cmpd="sng">
            <a:solidFill>
              <a:srgbClr val="BFBFB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sz="3200" dirty="0">
              <a:solidFill>
                <a:srgbClr val="F2F2F2"/>
              </a:solidFill>
              <a:latin typeface="FontAwesome" pitchFamily="2" charset="0"/>
              <a:ea typeface="宋体" panose="02010600030101010101" pitchFamily="2" charset="-122"/>
              <a:sym typeface="FontAwesome" pitchFamily="2" charset="0"/>
            </a:endParaRPr>
          </a:p>
        </p:txBody>
      </p:sp>
      <p:sp>
        <p:nvSpPr>
          <p:cNvPr id="28679" name="Oval 14"/>
          <p:cNvSpPr/>
          <p:nvPr/>
        </p:nvSpPr>
        <p:spPr>
          <a:xfrm>
            <a:off x="6211888" y="1760538"/>
            <a:ext cx="1508125" cy="1508125"/>
          </a:xfrm>
          <a:prstGeom prst="ellipse">
            <a:avLst/>
          </a:prstGeom>
          <a:noFill/>
          <a:ln w="12700" cap="flat" cmpd="sng">
            <a:solidFill>
              <a:srgbClr val="BFBFBF"/>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sz="3200" dirty="0">
              <a:solidFill>
                <a:srgbClr val="EC7016"/>
              </a:solidFill>
              <a:latin typeface="FontAwesome" pitchFamily="2" charset="0"/>
              <a:ea typeface="宋体" panose="02010600030101010101" pitchFamily="2" charset="-122"/>
              <a:sym typeface="FontAwesome" pitchFamily="2" charset="0"/>
            </a:endParaRPr>
          </a:p>
        </p:txBody>
      </p:sp>
      <p:sp>
        <p:nvSpPr>
          <p:cNvPr id="28680" name="Rectangle 10"/>
          <p:cNvSpPr/>
          <p:nvPr/>
        </p:nvSpPr>
        <p:spPr>
          <a:xfrm>
            <a:off x="2511425" y="2330450"/>
            <a:ext cx="314325" cy="428625"/>
          </a:xfrm>
          <a:prstGeom prst="rect">
            <a:avLst/>
          </a:prstGeom>
          <a:noFill/>
          <a:ln w="9525">
            <a:noFill/>
          </a:ln>
        </p:spPr>
        <p:txBody>
          <a:bodyPr wrap="none" anchor="t">
            <a:spAutoFit/>
          </a:bodyPr>
          <a:lstStyle/>
          <a:p>
            <a:pPr lvl="0" indent="0">
              <a:buFont typeface="Arial" panose="020B0604020202020204" pitchFamily="34" charset="0"/>
              <a:buNone/>
            </a:pPr>
            <a:r>
              <a:rPr lang="en-US" altLang="zh-CN" dirty="0">
                <a:solidFill>
                  <a:srgbClr val="F2F2F2"/>
                </a:solidFill>
                <a:latin typeface="FontAwesome" pitchFamily="2" charset="0"/>
                <a:ea typeface="宋体" panose="02010600030101010101" pitchFamily="2" charset="-122"/>
                <a:sym typeface="FontAwesome" pitchFamily="2" charset="0"/>
              </a:rPr>
              <a:t>&gt;</a:t>
            </a:r>
          </a:p>
        </p:txBody>
      </p:sp>
      <p:sp>
        <p:nvSpPr>
          <p:cNvPr id="28681" name="Rectangle 15"/>
          <p:cNvSpPr/>
          <p:nvPr/>
        </p:nvSpPr>
        <p:spPr>
          <a:xfrm>
            <a:off x="4405313" y="2330450"/>
            <a:ext cx="314325" cy="428625"/>
          </a:xfrm>
          <a:prstGeom prst="rect">
            <a:avLst/>
          </a:prstGeom>
          <a:noFill/>
          <a:ln w="9525">
            <a:noFill/>
          </a:ln>
        </p:spPr>
        <p:txBody>
          <a:bodyPr wrap="none" anchor="t">
            <a:spAutoFit/>
          </a:bodyPr>
          <a:lstStyle/>
          <a:p>
            <a:pPr lvl="0" indent="0">
              <a:buFont typeface="Arial" panose="020B0604020202020204" pitchFamily="34" charset="0"/>
              <a:buNone/>
            </a:pPr>
            <a:r>
              <a:rPr lang="en-US" altLang="zh-CN" dirty="0">
                <a:solidFill>
                  <a:srgbClr val="F2F2F2"/>
                </a:solidFill>
                <a:latin typeface="FontAwesome" pitchFamily="2" charset="0"/>
                <a:ea typeface="宋体" panose="02010600030101010101" pitchFamily="2" charset="-122"/>
                <a:sym typeface="FontAwesome" pitchFamily="2" charset="0"/>
              </a:rPr>
              <a:t>&gt;</a:t>
            </a:r>
          </a:p>
        </p:txBody>
      </p:sp>
      <p:sp>
        <p:nvSpPr>
          <p:cNvPr id="28682" name="Rectangle 16"/>
          <p:cNvSpPr/>
          <p:nvPr/>
        </p:nvSpPr>
        <p:spPr>
          <a:xfrm>
            <a:off x="5829300" y="2330450"/>
            <a:ext cx="314325" cy="428625"/>
          </a:xfrm>
          <a:prstGeom prst="rect">
            <a:avLst/>
          </a:prstGeom>
          <a:noFill/>
          <a:ln w="9525">
            <a:noFill/>
          </a:ln>
        </p:spPr>
        <p:txBody>
          <a:bodyPr wrap="none" anchor="t">
            <a:spAutoFit/>
          </a:bodyPr>
          <a:lstStyle/>
          <a:p>
            <a:pPr lvl="0" indent="0">
              <a:buFont typeface="Arial" panose="020B0604020202020204" pitchFamily="34" charset="0"/>
              <a:buNone/>
            </a:pPr>
            <a:r>
              <a:rPr lang="en-US" altLang="zh-CN" dirty="0">
                <a:solidFill>
                  <a:srgbClr val="F2F2F2"/>
                </a:solidFill>
                <a:latin typeface="FontAwesome" pitchFamily="2" charset="0"/>
                <a:ea typeface="宋体" panose="02010600030101010101" pitchFamily="2" charset="-122"/>
                <a:sym typeface="FontAwesome" pitchFamily="2" charset="0"/>
              </a:rPr>
              <a:t>&gt;</a:t>
            </a:r>
          </a:p>
        </p:txBody>
      </p:sp>
      <p:sp>
        <p:nvSpPr>
          <p:cNvPr id="28683" name="TextBox 17"/>
          <p:cNvSpPr/>
          <p:nvPr/>
        </p:nvSpPr>
        <p:spPr>
          <a:xfrm>
            <a:off x="1141413" y="4159250"/>
            <a:ext cx="6596062" cy="1477328"/>
          </a:xfrm>
          <a:prstGeom prst="rect">
            <a:avLst/>
          </a:prstGeom>
          <a:noFill/>
          <a:ln w="9525">
            <a:noFill/>
          </a:ln>
        </p:spPr>
        <p:txBody>
          <a:bodyPr anchor="t">
            <a:spAutoFit/>
          </a:bodyPr>
          <a:lstStyle/>
          <a:p>
            <a:pPr algn="just"/>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lgn="just">
              <a:buFont typeface="Arial" panose="020B0604020202020204" pitchFamily="34" charset="0"/>
              <a:buNone/>
            </a:pPr>
            <a:endParaRPr lang="zh-CN" altLang="en-US" dirty="0">
              <a:latin typeface="微软雅黑" panose="020B0503020204020204" charset="-122"/>
              <a:ea typeface="微软雅黑" panose="020B0503020204020204" charset="-122"/>
              <a:sym typeface="Calibri" panose="020F0502020204030204" pitchFamily="34" charset="0"/>
            </a:endParaRPr>
          </a:p>
        </p:txBody>
      </p:sp>
      <p:grpSp>
        <p:nvGrpSpPr>
          <p:cNvPr id="28684" name="组合 1"/>
          <p:cNvGrpSpPr/>
          <p:nvPr/>
        </p:nvGrpSpPr>
        <p:grpSpPr>
          <a:xfrm>
            <a:off x="1765300" y="307975"/>
            <a:ext cx="4064000" cy="695325"/>
            <a:chOff x="6618" y="513"/>
            <a:chExt cx="6400" cy="1093"/>
          </a:xfrm>
        </p:grpSpPr>
        <p:sp>
          <p:nvSpPr>
            <p:cNvPr id="28685"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28686" name="矩形 29"/>
            <p:cNvSpPr/>
            <p:nvPr/>
          </p:nvSpPr>
          <p:spPr>
            <a:xfrm>
              <a:off x="6618" y="966"/>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
        <p:nvSpPr>
          <p:cNvPr id="28687" name="Freeform 16"/>
          <p:cNvSpPr>
            <a:spLocks noEditPoints="1"/>
          </p:cNvSpPr>
          <p:nvPr/>
        </p:nvSpPr>
        <p:spPr>
          <a:xfrm>
            <a:off x="3257550" y="2300288"/>
            <a:ext cx="771525" cy="428625"/>
          </a:xfrm>
          <a:custGeom>
            <a:avLst/>
            <a:gdLst/>
            <a:ahLst/>
            <a:cxnLst>
              <a:cxn ang="0">
                <a:pos x="744248271" y="357090085"/>
              </a:cxn>
              <a:cxn ang="0">
                <a:pos x="318964366" y="357090085"/>
              </a:cxn>
              <a:cxn ang="0">
                <a:pos x="301245402" y="376930227"/>
              </a:cxn>
              <a:cxn ang="0">
                <a:pos x="301245402" y="952242392"/>
              </a:cxn>
              <a:cxn ang="0">
                <a:pos x="318964366" y="972082534"/>
              </a:cxn>
              <a:cxn ang="0">
                <a:pos x="744248271" y="972082534"/>
              </a:cxn>
              <a:cxn ang="0">
                <a:pos x="744248271" y="357090085"/>
              </a:cxn>
              <a:cxn ang="0">
                <a:pos x="1275857467" y="357090085"/>
              </a:cxn>
              <a:cxn ang="0">
                <a:pos x="868292526" y="357090085"/>
              </a:cxn>
              <a:cxn ang="0">
                <a:pos x="850573562" y="376930227"/>
              </a:cxn>
              <a:cxn ang="0">
                <a:pos x="850573562" y="952242392"/>
              </a:cxn>
              <a:cxn ang="0">
                <a:pos x="868292526" y="972082534"/>
              </a:cxn>
              <a:cxn ang="0">
                <a:pos x="1275857467" y="972082534"/>
              </a:cxn>
              <a:cxn ang="0">
                <a:pos x="1275857467" y="357090085"/>
              </a:cxn>
              <a:cxn ang="0">
                <a:pos x="283526438" y="1091110397"/>
              </a:cxn>
              <a:cxn ang="0">
                <a:pos x="194920111" y="991916181"/>
              </a:cxn>
              <a:cxn ang="0">
                <a:pos x="194920111" y="337249943"/>
              </a:cxn>
              <a:cxn ang="0">
                <a:pos x="283526438" y="238062221"/>
              </a:cxn>
              <a:cxn ang="0">
                <a:pos x="1878348272" y="238062221"/>
              </a:cxn>
              <a:cxn ang="0">
                <a:pos x="1966948846" y="337249943"/>
              </a:cxn>
              <a:cxn ang="0">
                <a:pos x="1966948846" y="991916181"/>
              </a:cxn>
              <a:cxn ang="0">
                <a:pos x="1878348272" y="1091110397"/>
              </a:cxn>
              <a:cxn ang="0">
                <a:pos x="283526438" y="1091110397"/>
              </a:cxn>
              <a:cxn ang="0">
                <a:pos x="1878348272" y="0"/>
              </a:cxn>
              <a:cxn ang="0">
                <a:pos x="283526438" y="0"/>
              </a:cxn>
              <a:cxn ang="0">
                <a:pos x="0" y="337249943"/>
              </a:cxn>
              <a:cxn ang="0">
                <a:pos x="0" y="991916181"/>
              </a:cxn>
              <a:cxn ang="0">
                <a:pos x="283526438" y="1309332477"/>
              </a:cxn>
              <a:cxn ang="0">
                <a:pos x="1878348272" y="1309332477"/>
              </a:cxn>
              <a:cxn ang="0">
                <a:pos x="0" y="1011756323"/>
              </a:cxn>
              <a:cxn ang="0">
                <a:pos x="0" y="1071270255"/>
              </a:cxn>
              <a:cxn ang="0">
                <a:pos x="0" y="952242392"/>
              </a:cxn>
              <a:cxn ang="0">
                <a:pos x="0" y="357090085"/>
              </a:cxn>
              <a:cxn ang="0">
                <a:pos x="0" y="238062221"/>
              </a:cxn>
              <a:cxn ang="0">
                <a:pos x="0" y="277736011"/>
              </a:cxn>
              <a:cxn ang="0">
                <a:pos x="1878348272" y="0"/>
              </a:cxn>
            </a:cxnLst>
            <a:rect l="0" t="0" r="0" b="0"/>
            <a:pathLst>
              <a:path w="134" h="66">
                <a:moveTo>
                  <a:pt x="42" y="18"/>
                </a:moveTo>
                <a:cubicBezTo>
                  <a:pt x="18" y="18"/>
                  <a:pt x="18" y="18"/>
                  <a:pt x="18" y="18"/>
                </a:cubicBezTo>
                <a:cubicBezTo>
                  <a:pt x="18" y="18"/>
                  <a:pt x="17" y="18"/>
                  <a:pt x="17" y="19"/>
                </a:cubicBezTo>
                <a:cubicBezTo>
                  <a:pt x="17" y="48"/>
                  <a:pt x="17" y="48"/>
                  <a:pt x="17" y="48"/>
                </a:cubicBezTo>
                <a:cubicBezTo>
                  <a:pt x="17" y="48"/>
                  <a:pt x="18" y="49"/>
                  <a:pt x="18" y="49"/>
                </a:cubicBezTo>
                <a:cubicBezTo>
                  <a:pt x="42" y="49"/>
                  <a:pt x="42" y="49"/>
                  <a:pt x="42" y="49"/>
                </a:cubicBezTo>
                <a:cubicBezTo>
                  <a:pt x="42" y="18"/>
                  <a:pt x="42" y="18"/>
                  <a:pt x="42" y="18"/>
                </a:cubicBezTo>
                <a:moveTo>
                  <a:pt x="72" y="18"/>
                </a:moveTo>
                <a:cubicBezTo>
                  <a:pt x="49" y="18"/>
                  <a:pt x="49" y="18"/>
                  <a:pt x="49" y="18"/>
                </a:cubicBezTo>
                <a:cubicBezTo>
                  <a:pt x="48" y="18"/>
                  <a:pt x="48" y="18"/>
                  <a:pt x="48" y="19"/>
                </a:cubicBezTo>
                <a:cubicBezTo>
                  <a:pt x="48" y="48"/>
                  <a:pt x="48" y="48"/>
                  <a:pt x="48" y="48"/>
                </a:cubicBezTo>
                <a:cubicBezTo>
                  <a:pt x="48" y="48"/>
                  <a:pt x="48" y="49"/>
                  <a:pt x="49" y="49"/>
                </a:cubicBezTo>
                <a:cubicBezTo>
                  <a:pt x="72" y="49"/>
                  <a:pt x="72" y="49"/>
                  <a:pt x="72" y="49"/>
                </a:cubicBezTo>
                <a:cubicBezTo>
                  <a:pt x="72" y="18"/>
                  <a:pt x="72" y="18"/>
                  <a:pt x="72" y="18"/>
                </a:cubicBezTo>
                <a:moveTo>
                  <a:pt x="16" y="55"/>
                </a:moveTo>
                <a:cubicBezTo>
                  <a:pt x="14" y="55"/>
                  <a:pt x="11" y="52"/>
                  <a:pt x="11" y="50"/>
                </a:cubicBezTo>
                <a:cubicBezTo>
                  <a:pt x="11" y="17"/>
                  <a:pt x="11" y="17"/>
                  <a:pt x="11" y="17"/>
                </a:cubicBezTo>
                <a:cubicBezTo>
                  <a:pt x="11" y="14"/>
                  <a:pt x="14" y="12"/>
                  <a:pt x="16" y="12"/>
                </a:cubicBezTo>
                <a:cubicBezTo>
                  <a:pt x="106" y="12"/>
                  <a:pt x="106" y="12"/>
                  <a:pt x="106" y="12"/>
                </a:cubicBezTo>
                <a:cubicBezTo>
                  <a:pt x="109" y="12"/>
                  <a:pt x="111" y="14"/>
                  <a:pt x="111" y="17"/>
                </a:cubicBezTo>
                <a:cubicBezTo>
                  <a:pt x="111" y="50"/>
                  <a:pt x="111" y="50"/>
                  <a:pt x="111" y="50"/>
                </a:cubicBezTo>
                <a:cubicBezTo>
                  <a:pt x="111" y="52"/>
                  <a:pt x="109" y="55"/>
                  <a:pt x="106" y="55"/>
                </a:cubicBezTo>
                <a:cubicBezTo>
                  <a:pt x="16" y="55"/>
                  <a:pt x="16" y="55"/>
                  <a:pt x="16" y="55"/>
                </a:cubicBezTo>
                <a:moveTo>
                  <a:pt x="106" y="0"/>
                </a:moveTo>
                <a:cubicBezTo>
                  <a:pt x="16" y="0"/>
                  <a:pt x="16" y="0"/>
                  <a:pt x="16" y="0"/>
                </a:cubicBezTo>
                <a:cubicBezTo>
                  <a:pt x="7" y="0"/>
                  <a:pt x="0" y="8"/>
                  <a:pt x="0" y="17"/>
                </a:cubicBezTo>
                <a:cubicBezTo>
                  <a:pt x="0" y="50"/>
                  <a:pt x="0" y="50"/>
                  <a:pt x="0" y="50"/>
                </a:cubicBezTo>
                <a:cubicBezTo>
                  <a:pt x="0" y="59"/>
                  <a:pt x="7" y="66"/>
                  <a:pt x="16" y="66"/>
                </a:cubicBezTo>
                <a:cubicBezTo>
                  <a:pt x="106" y="66"/>
                  <a:pt x="106" y="66"/>
                  <a:pt x="106" y="66"/>
                </a:cubicBezTo>
                <a:cubicBezTo>
                  <a:pt x="114" y="66"/>
                  <a:pt x="122" y="60"/>
                  <a:pt x="122" y="51"/>
                </a:cubicBezTo>
                <a:cubicBezTo>
                  <a:pt x="124" y="53"/>
                  <a:pt x="126" y="54"/>
                  <a:pt x="128" y="54"/>
                </a:cubicBezTo>
                <a:cubicBezTo>
                  <a:pt x="131" y="54"/>
                  <a:pt x="134" y="51"/>
                  <a:pt x="134" y="48"/>
                </a:cubicBezTo>
                <a:cubicBezTo>
                  <a:pt x="134" y="18"/>
                  <a:pt x="134" y="18"/>
                  <a:pt x="134" y="18"/>
                </a:cubicBezTo>
                <a:cubicBezTo>
                  <a:pt x="134" y="14"/>
                  <a:pt x="131" y="12"/>
                  <a:pt x="128" y="12"/>
                </a:cubicBezTo>
                <a:cubicBezTo>
                  <a:pt x="125" y="12"/>
                  <a:pt x="123" y="13"/>
                  <a:pt x="122" y="14"/>
                </a:cubicBezTo>
                <a:cubicBezTo>
                  <a:pt x="121" y="6"/>
                  <a:pt x="114" y="0"/>
                  <a:pt x="106" y="0"/>
                </a:cubicBezTo>
              </a:path>
            </a:pathLst>
          </a:custGeom>
          <a:solidFill>
            <a:schemeClr val="bg1"/>
          </a:solidFill>
          <a:ln w="9525">
            <a:noFill/>
          </a:ln>
        </p:spPr>
        <p:txBody>
          <a:bodyPr/>
          <a:lstStyle/>
          <a:p>
            <a:endParaRPr lang="zh-CN" altLang="en-US"/>
          </a:p>
        </p:txBody>
      </p:sp>
      <p:sp>
        <p:nvSpPr>
          <p:cNvPr id="28688" name="Freeform 16"/>
          <p:cNvSpPr>
            <a:spLocks noEditPoints="1"/>
          </p:cNvSpPr>
          <p:nvPr/>
        </p:nvSpPr>
        <p:spPr>
          <a:xfrm>
            <a:off x="4949825" y="2384425"/>
            <a:ext cx="709613" cy="320675"/>
          </a:xfrm>
          <a:custGeom>
            <a:avLst/>
            <a:gdLst/>
            <a:ahLst/>
            <a:cxnLst>
              <a:cxn ang="0">
                <a:pos x="685395031" y="267156285"/>
              </a:cxn>
              <a:cxn ang="0">
                <a:pos x="293741484" y="267156285"/>
              </a:cxn>
              <a:cxn ang="0">
                <a:pos x="277423690" y="281999651"/>
              </a:cxn>
              <a:cxn ang="0">
                <a:pos x="277423690" y="712418382"/>
              </a:cxn>
              <a:cxn ang="0">
                <a:pos x="293741484" y="727261747"/>
              </a:cxn>
              <a:cxn ang="0">
                <a:pos x="685395031" y="727261747"/>
              </a:cxn>
              <a:cxn ang="0">
                <a:pos x="685395031" y="267156285"/>
              </a:cxn>
              <a:cxn ang="0">
                <a:pos x="1174965937" y="267156285"/>
              </a:cxn>
              <a:cxn ang="0">
                <a:pos x="799630185" y="267156285"/>
              </a:cxn>
              <a:cxn ang="0">
                <a:pos x="783312391" y="281999651"/>
              </a:cxn>
              <a:cxn ang="0">
                <a:pos x="783312391" y="712418382"/>
              </a:cxn>
              <a:cxn ang="0">
                <a:pos x="799630185" y="727261747"/>
              </a:cxn>
              <a:cxn ang="0">
                <a:pos x="1174965937" y="727261747"/>
              </a:cxn>
              <a:cxn ang="0">
                <a:pos x="1174965937" y="267156285"/>
              </a:cxn>
              <a:cxn ang="0">
                <a:pos x="261105896" y="816312223"/>
              </a:cxn>
              <a:cxn ang="0">
                <a:pos x="179506330" y="742100254"/>
              </a:cxn>
              <a:cxn ang="0">
                <a:pos x="179506330" y="252312920"/>
              </a:cxn>
              <a:cxn ang="0">
                <a:pos x="261105896" y="178105810"/>
              </a:cxn>
              <a:cxn ang="0">
                <a:pos x="1729813318" y="178105810"/>
              </a:cxn>
              <a:cxn ang="0">
                <a:pos x="1811407586" y="252312920"/>
              </a:cxn>
              <a:cxn ang="0">
                <a:pos x="1811407586" y="742100254"/>
              </a:cxn>
              <a:cxn ang="0">
                <a:pos x="1729813318" y="816312223"/>
              </a:cxn>
              <a:cxn ang="0">
                <a:pos x="261105896" y="816312223"/>
              </a:cxn>
              <a:cxn ang="0">
                <a:pos x="1729813318" y="0"/>
              </a:cxn>
              <a:cxn ang="0">
                <a:pos x="261105896" y="0"/>
              </a:cxn>
              <a:cxn ang="0">
                <a:pos x="0" y="252312920"/>
              </a:cxn>
              <a:cxn ang="0">
                <a:pos x="0" y="742100254"/>
              </a:cxn>
              <a:cxn ang="0">
                <a:pos x="261105896" y="979574668"/>
              </a:cxn>
              <a:cxn ang="0">
                <a:pos x="1729813318" y="979574668"/>
              </a:cxn>
              <a:cxn ang="0">
                <a:pos x="1990913917" y="756943620"/>
              </a:cxn>
              <a:cxn ang="0">
                <a:pos x="2088831277" y="801468857"/>
              </a:cxn>
              <a:cxn ang="0">
                <a:pos x="0" y="712418382"/>
              </a:cxn>
              <a:cxn ang="0">
                <a:pos x="0" y="267156285"/>
              </a:cxn>
              <a:cxn ang="0">
                <a:pos x="2088831277" y="178105810"/>
              </a:cxn>
              <a:cxn ang="0">
                <a:pos x="1990913917" y="207787682"/>
              </a:cxn>
              <a:cxn ang="0">
                <a:pos x="1729813318" y="0"/>
              </a:cxn>
            </a:cxnLst>
            <a:rect l="0" t="0" r="0" b="0"/>
            <a:pathLst>
              <a:path w="134" h="66">
                <a:moveTo>
                  <a:pt x="42" y="18"/>
                </a:moveTo>
                <a:cubicBezTo>
                  <a:pt x="18" y="18"/>
                  <a:pt x="18" y="18"/>
                  <a:pt x="18" y="18"/>
                </a:cubicBezTo>
                <a:cubicBezTo>
                  <a:pt x="18" y="18"/>
                  <a:pt x="17" y="18"/>
                  <a:pt x="17" y="19"/>
                </a:cubicBezTo>
                <a:cubicBezTo>
                  <a:pt x="17" y="48"/>
                  <a:pt x="17" y="48"/>
                  <a:pt x="17" y="48"/>
                </a:cubicBezTo>
                <a:cubicBezTo>
                  <a:pt x="17" y="48"/>
                  <a:pt x="18" y="49"/>
                  <a:pt x="18" y="49"/>
                </a:cubicBezTo>
                <a:cubicBezTo>
                  <a:pt x="42" y="49"/>
                  <a:pt x="42" y="49"/>
                  <a:pt x="42" y="49"/>
                </a:cubicBezTo>
                <a:cubicBezTo>
                  <a:pt x="42" y="18"/>
                  <a:pt x="42" y="18"/>
                  <a:pt x="42" y="18"/>
                </a:cubicBezTo>
                <a:moveTo>
                  <a:pt x="72" y="18"/>
                </a:moveTo>
                <a:cubicBezTo>
                  <a:pt x="49" y="18"/>
                  <a:pt x="49" y="18"/>
                  <a:pt x="49" y="18"/>
                </a:cubicBezTo>
                <a:cubicBezTo>
                  <a:pt x="48" y="18"/>
                  <a:pt x="48" y="18"/>
                  <a:pt x="48" y="19"/>
                </a:cubicBezTo>
                <a:cubicBezTo>
                  <a:pt x="48" y="48"/>
                  <a:pt x="48" y="48"/>
                  <a:pt x="48" y="48"/>
                </a:cubicBezTo>
                <a:cubicBezTo>
                  <a:pt x="48" y="48"/>
                  <a:pt x="48" y="49"/>
                  <a:pt x="49" y="49"/>
                </a:cubicBezTo>
                <a:cubicBezTo>
                  <a:pt x="72" y="49"/>
                  <a:pt x="72" y="49"/>
                  <a:pt x="72" y="49"/>
                </a:cubicBezTo>
                <a:cubicBezTo>
                  <a:pt x="72" y="18"/>
                  <a:pt x="72" y="18"/>
                  <a:pt x="72" y="18"/>
                </a:cubicBezTo>
                <a:moveTo>
                  <a:pt x="16" y="55"/>
                </a:moveTo>
                <a:cubicBezTo>
                  <a:pt x="14" y="55"/>
                  <a:pt x="11" y="52"/>
                  <a:pt x="11" y="50"/>
                </a:cubicBezTo>
                <a:cubicBezTo>
                  <a:pt x="11" y="17"/>
                  <a:pt x="11" y="17"/>
                  <a:pt x="11" y="17"/>
                </a:cubicBezTo>
                <a:cubicBezTo>
                  <a:pt x="11" y="14"/>
                  <a:pt x="14" y="12"/>
                  <a:pt x="16" y="12"/>
                </a:cubicBezTo>
                <a:cubicBezTo>
                  <a:pt x="106" y="12"/>
                  <a:pt x="106" y="12"/>
                  <a:pt x="106" y="12"/>
                </a:cubicBezTo>
                <a:cubicBezTo>
                  <a:pt x="109" y="12"/>
                  <a:pt x="111" y="14"/>
                  <a:pt x="111" y="17"/>
                </a:cubicBezTo>
                <a:cubicBezTo>
                  <a:pt x="111" y="50"/>
                  <a:pt x="111" y="50"/>
                  <a:pt x="111" y="50"/>
                </a:cubicBezTo>
                <a:cubicBezTo>
                  <a:pt x="111" y="52"/>
                  <a:pt x="109" y="55"/>
                  <a:pt x="106" y="55"/>
                </a:cubicBezTo>
                <a:cubicBezTo>
                  <a:pt x="16" y="55"/>
                  <a:pt x="16" y="55"/>
                  <a:pt x="16" y="55"/>
                </a:cubicBezTo>
                <a:moveTo>
                  <a:pt x="106" y="0"/>
                </a:moveTo>
                <a:cubicBezTo>
                  <a:pt x="16" y="0"/>
                  <a:pt x="16" y="0"/>
                  <a:pt x="16" y="0"/>
                </a:cubicBezTo>
                <a:cubicBezTo>
                  <a:pt x="7" y="0"/>
                  <a:pt x="0" y="8"/>
                  <a:pt x="0" y="17"/>
                </a:cubicBezTo>
                <a:cubicBezTo>
                  <a:pt x="0" y="50"/>
                  <a:pt x="0" y="50"/>
                  <a:pt x="0" y="50"/>
                </a:cubicBezTo>
                <a:cubicBezTo>
                  <a:pt x="0" y="59"/>
                  <a:pt x="7" y="66"/>
                  <a:pt x="16" y="66"/>
                </a:cubicBezTo>
                <a:cubicBezTo>
                  <a:pt x="106" y="66"/>
                  <a:pt x="106" y="66"/>
                  <a:pt x="106" y="66"/>
                </a:cubicBezTo>
                <a:cubicBezTo>
                  <a:pt x="114" y="66"/>
                  <a:pt x="122" y="60"/>
                  <a:pt x="122" y="51"/>
                </a:cubicBezTo>
                <a:cubicBezTo>
                  <a:pt x="124" y="53"/>
                  <a:pt x="126" y="54"/>
                  <a:pt x="128" y="54"/>
                </a:cubicBezTo>
                <a:cubicBezTo>
                  <a:pt x="131" y="54"/>
                  <a:pt x="134" y="51"/>
                  <a:pt x="134" y="48"/>
                </a:cubicBezTo>
                <a:cubicBezTo>
                  <a:pt x="134" y="18"/>
                  <a:pt x="134" y="18"/>
                  <a:pt x="134" y="18"/>
                </a:cubicBezTo>
                <a:cubicBezTo>
                  <a:pt x="134" y="14"/>
                  <a:pt x="131" y="12"/>
                  <a:pt x="128" y="12"/>
                </a:cubicBezTo>
                <a:cubicBezTo>
                  <a:pt x="125" y="12"/>
                  <a:pt x="123" y="13"/>
                  <a:pt x="122" y="14"/>
                </a:cubicBezTo>
                <a:cubicBezTo>
                  <a:pt x="121" y="6"/>
                  <a:pt x="114" y="0"/>
                  <a:pt x="106" y="0"/>
                </a:cubicBezTo>
              </a:path>
            </a:pathLst>
          </a:custGeom>
          <a:solidFill>
            <a:schemeClr val="bg1"/>
          </a:solidFill>
          <a:ln w="9525">
            <a:noFill/>
          </a:ln>
        </p:spPr>
        <p:txBody>
          <a:bodyPr/>
          <a:lstStyle/>
          <a:p>
            <a:endParaRPr lang="zh-CN" altLang="en-US"/>
          </a:p>
        </p:txBody>
      </p:sp>
      <p:sp>
        <p:nvSpPr>
          <p:cNvPr id="28689" name="Freeform 16"/>
          <p:cNvSpPr>
            <a:spLocks noEditPoints="1"/>
          </p:cNvSpPr>
          <p:nvPr/>
        </p:nvSpPr>
        <p:spPr>
          <a:xfrm>
            <a:off x="6451600" y="2235200"/>
            <a:ext cx="1030288" cy="558800"/>
          </a:xfrm>
          <a:custGeom>
            <a:avLst/>
            <a:gdLst/>
            <a:ahLst/>
            <a:cxnLst>
              <a:cxn ang="0">
                <a:pos x="995600653" y="465010644"/>
              </a:cxn>
              <a:cxn ang="0">
                <a:pos x="426687093" y="465010644"/>
              </a:cxn>
              <a:cxn ang="0">
                <a:pos x="402983965" y="490846918"/>
              </a:cxn>
              <a:cxn ang="0">
                <a:pos x="402983965" y="1240031203"/>
              </a:cxn>
              <a:cxn ang="0">
                <a:pos x="426687093" y="1265867477"/>
              </a:cxn>
              <a:cxn ang="0">
                <a:pos x="995600653" y="1265867477"/>
              </a:cxn>
              <a:cxn ang="0">
                <a:pos x="995600653" y="465010644"/>
              </a:cxn>
              <a:cxn ang="0">
                <a:pos x="1706748374" y="465010644"/>
              </a:cxn>
              <a:cxn ang="0">
                <a:pos x="1161537943" y="465010644"/>
              </a:cxn>
              <a:cxn ang="0">
                <a:pos x="1137834815" y="490846918"/>
              </a:cxn>
              <a:cxn ang="0">
                <a:pos x="1137834815" y="1240031203"/>
              </a:cxn>
              <a:cxn ang="0">
                <a:pos x="1161537943" y="1265867477"/>
              </a:cxn>
              <a:cxn ang="0">
                <a:pos x="1706748374" y="1265867477"/>
              </a:cxn>
              <a:cxn ang="0">
                <a:pos x="1706748374" y="465010644"/>
              </a:cxn>
              <a:cxn ang="0">
                <a:pos x="379280837" y="1420868206"/>
              </a:cxn>
              <a:cxn ang="0">
                <a:pos x="260749803" y="1291695294"/>
              </a:cxn>
              <a:cxn ang="0">
                <a:pos x="260749803" y="439174370"/>
              </a:cxn>
              <a:cxn ang="0">
                <a:pos x="379280837" y="310009915"/>
              </a:cxn>
              <a:cxn ang="0">
                <a:pos x="0" y="310009915"/>
              </a:cxn>
              <a:cxn ang="0">
                <a:pos x="0" y="439174370"/>
              </a:cxn>
              <a:cxn ang="0">
                <a:pos x="0" y="1291695294"/>
              </a:cxn>
              <a:cxn ang="0">
                <a:pos x="0" y="1420868206"/>
              </a:cxn>
              <a:cxn ang="0">
                <a:pos x="379280837" y="1420868206"/>
              </a:cxn>
              <a:cxn ang="0">
                <a:pos x="0" y="0"/>
              </a:cxn>
              <a:cxn ang="0">
                <a:pos x="379280837" y="0"/>
              </a:cxn>
              <a:cxn ang="0">
                <a:pos x="0" y="439174370"/>
              </a:cxn>
              <a:cxn ang="0">
                <a:pos x="0" y="1291695294"/>
              </a:cxn>
              <a:cxn ang="0">
                <a:pos x="379280837" y="1705041848"/>
              </a:cxn>
              <a:cxn ang="0">
                <a:pos x="0" y="1705041848"/>
              </a:cxn>
              <a:cxn ang="0">
                <a:pos x="0" y="1317531568"/>
              </a:cxn>
              <a:cxn ang="0">
                <a:pos x="0" y="1395031932"/>
              </a:cxn>
              <a:cxn ang="0">
                <a:pos x="0" y="1240031203"/>
              </a:cxn>
              <a:cxn ang="0">
                <a:pos x="0" y="465010644"/>
              </a:cxn>
              <a:cxn ang="0">
                <a:pos x="0" y="310009915"/>
              </a:cxn>
              <a:cxn ang="0">
                <a:pos x="0" y="361674005"/>
              </a:cxn>
              <a:cxn ang="0">
                <a:pos x="0" y="0"/>
              </a:cxn>
            </a:cxnLst>
            <a:rect l="0" t="0" r="0" b="0"/>
            <a:pathLst>
              <a:path w="134" h="66">
                <a:moveTo>
                  <a:pt x="42" y="18"/>
                </a:moveTo>
                <a:cubicBezTo>
                  <a:pt x="18" y="18"/>
                  <a:pt x="18" y="18"/>
                  <a:pt x="18" y="18"/>
                </a:cubicBezTo>
                <a:cubicBezTo>
                  <a:pt x="18" y="18"/>
                  <a:pt x="17" y="18"/>
                  <a:pt x="17" y="19"/>
                </a:cubicBezTo>
                <a:cubicBezTo>
                  <a:pt x="17" y="48"/>
                  <a:pt x="17" y="48"/>
                  <a:pt x="17" y="48"/>
                </a:cubicBezTo>
                <a:cubicBezTo>
                  <a:pt x="17" y="48"/>
                  <a:pt x="18" y="49"/>
                  <a:pt x="18" y="49"/>
                </a:cubicBezTo>
                <a:cubicBezTo>
                  <a:pt x="42" y="49"/>
                  <a:pt x="42" y="49"/>
                  <a:pt x="42" y="49"/>
                </a:cubicBezTo>
                <a:cubicBezTo>
                  <a:pt x="42" y="18"/>
                  <a:pt x="42" y="18"/>
                  <a:pt x="42" y="18"/>
                </a:cubicBezTo>
                <a:moveTo>
                  <a:pt x="72" y="18"/>
                </a:moveTo>
                <a:cubicBezTo>
                  <a:pt x="49" y="18"/>
                  <a:pt x="49" y="18"/>
                  <a:pt x="49" y="18"/>
                </a:cubicBezTo>
                <a:cubicBezTo>
                  <a:pt x="48" y="18"/>
                  <a:pt x="48" y="18"/>
                  <a:pt x="48" y="19"/>
                </a:cubicBezTo>
                <a:cubicBezTo>
                  <a:pt x="48" y="48"/>
                  <a:pt x="48" y="48"/>
                  <a:pt x="48" y="48"/>
                </a:cubicBezTo>
                <a:cubicBezTo>
                  <a:pt x="48" y="48"/>
                  <a:pt x="48" y="49"/>
                  <a:pt x="49" y="49"/>
                </a:cubicBezTo>
                <a:cubicBezTo>
                  <a:pt x="72" y="49"/>
                  <a:pt x="72" y="49"/>
                  <a:pt x="72" y="49"/>
                </a:cubicBezTo>
                <a:cubicBezTo>
                  <a:pt x="72" y="18"/>
                  <a:pt x="72" y="18"/>
                  <a:pt x="72" y="18"/>
                </a:cubicBezTo>
                <a:moveTo>
                  <a:pt x="16" y="55"/>
                </a:moveTo>
                <a:cubicBezTo>
                  <a:pt x="14" y="55"/>
                  <a:pt x="11" y="52"/>
                  <a:pt x="11" y="50"/>
                </a:cubicBezTo>
                <a:cubicBezTo>
                  <a:pt x="11" y="17"/>
                  <a:pt x="11" y="17"/>
                  <a:pt x="11" y="17"/>
                </a:cubicBezTo>
                <a:cubicBezTo>
                  <a:pt x="11" y="14"/>
                  <a:pt x="14" y="12"/>
                  <a:pt x="16" y="12"/>
                </a:cubicBezTo>
                <a:cubicBezTo>
                  <a:pt x="106" y="12"/>
                  <a:pt x="106" y="12"/>
                  <a:pt x="106" y="12"/>
                </a:cubicBezTo>
                <a:cubicBezTo>
                  <a:pt x="109" y="12"/>
                  <a:pt x="111" y="14"/>
                  <a:pt x="111" y="17"/>
                </a:cubicBezTo>
                <a:cubicBezTo>
                  <a:pt x="111" y="50"/>
                  <a:pt x="111" y="50"/>
                  <a:pt x="111" y="50"/>
                </a:cubicBezTo>
                <a:cubicBezTo>
                  <a:pt x="111" y="52"/>
                  <a:pt x="109" y="55"/>
                  <a:pt x="106" y="55"/>
                </a:cubicBezTo>
                <a:cubicBezTo>
                  <a:pt x="16" y="55"/>
                  <a:pt x="16" y="55"/>
                  <a:pt x="16" y="55"/>
                </a:cubicBezTo>
                <a:moveTo>
                  <a:pt x="106" y="0"/>
                </a:moveTo>
                <a:cubicBezTo>
                  <a:pt x="16" y="0"/>
                  <a:pt x="16" y="0"/>
                  <a:pt x="16" y="0"/>
                </a:cubicBezTo>
                <a:cubicBezTo>
                  <a:pt x="7" y="0"/>
                  <a:pt x="0" y="8"/>
                  <a:pt x="0" y="17"/>
                </a:cubicBezTo>
                <a:cubicBezTo>
                  <a:pt x="0" y="50"/>
                  <a:pt x="0" y="50"/>
                  <a:pt x="0" y="50"/>
                </a:cubicBezTo>
                <a:cubicBezTo>
                  <a:pt x="0" y="59"/>
                  <a:pt x="7" y="66"/>
                  <a:pt x="16" y="66"/>
                </a:cubicBezTo>
                <a:cubicBezTo>
                  <a:pt x="106" y="66"/>
                  <a:pt x="106" y="66"/>
                  <a:pt x="106" y="66"/>
                </a:cubicBezTo>
                <a:cubicBezTo>
                  <a:pt x="114" y="66"/>
                  <a:pt x="122" y="60"/>
                  <a:pt x="122" y="51"/>
                </a:cubicBezTo>
                <a:cubicBezTo>
                  <a:pt x="124" y="53"/>
                  <a:pt x="126" y="54"/>
                  <a:pt x="128" y="54"/>
                </a:cubicBezTo>
                <a:cubicBezTo>
                  <a:pt x="131" y="54"/>
                  <a:pt x="134" y="51"/>
                  <a:pt x="134" y="48"/>
                </a:cubicBezTo>
                <a:cubicBezTo>
                  <a:pt x="134" y="18"/>
                  <a:pt x="134" y="18"/>
                  <a:pt x="134" y="18"/>
                </a:cubicBezTo>
                <a:cubicBezTo>
                  <a:pt x="134" y="14"/>
                  <a:pt x="131" y="12"/>
                  <a:pt x="128" y="12"/>
                </a:cubicBezTo>
                <a:cubicBezTo>
                  <a:pt x="125" y="12"/>
                  <a:pt x="123" y="13"/>
                  <a:pt x="122" y="14"/>
                </a:cubicBezTo>
                <a:cubicBezTo>
                  <a:pt x="121" y="6"/>
                  <a:pt x="114" y="0"/>
                  <a:pt x="106" y="0"/>
                </a:cubicBezTo>
              </a:path>
            </a:pathLst>
          </a:custGeom>
          <a:solidFill>
            <a:schemeClr val="bg1"/>
          </a:solidFill>
          <a:ln w="9525">
            <a:noFill/>
          </a:ln>
        </p:spPr>
        <p:txBody>
          <a:bodyPr/>
          <a:lstStyle/>
          <a:p>
            <a:endParaRPr lang="zh-CN" altLang="en-US"/>
          </a:p>
        </p:txBody>
      </p:sp>
      <p:sp>
        <p:nvSpPr>
          <p:cNvPr id="28690" name="Freeform 16"/>
          <p:cNvSpPr>
            <a:spLocks noEditPoints="1"/>
          </p:cNvSpPr>
          <p:nvPr/>
        </p:nvSpPr>
        <p:spPr>
          <a:xfrm>
            <a:off x="1628775" y="2354263"/>
            <a:ext cx="709613" cy="320675"/>
          </a:xfrm>
          <a:custGeom>
            <a:avLst/>
            <a:gdLst/>
            <a:ahLst/>
            <a:cxnLst>
              <a:cxn ang="0">
                <a:pos x="685395031" y="267156285"/>
              </a:cxn>
              <a:cxn ang="0">
                <a:pos x="293741484" y="267156285"/>
              </a:cxn>
              <a:cxn ang="0">
                <a:pos x="277423690" y="281999651"/>
              </a:cxn>
              <a:cxn ang="0">
                <a:pos x="277423690" y="712418382"/>
              </a:cxn>
              <a:cxn ang="0">
                <a:pos x="293741484" y="727261747"/>
              </a:cxn>
              <a:cxn ang="0">
                <a:pos x="685395031" y="727261747"/>
              </a:cxn>
              <a:cxn ang="0">
                <a:pos x="685395031" y="267156285"/>
              </a:cxn>
              <a:cxn ang="0">
                <a:pos x="1174965937" y="267156285"/>
              </a:cxn>
              <a:cxn ang="0">
                <a:pos x="799630185" y="267156285"/>
              </a:cxn>
              <a:cxn ang="0">
                <a:pos x="783312391" y="281999651"/>
              </a:cxn>
              <a:cxn ang="0">
                <a:pos x="783312391" y="712418382"/>
              </a:cxn>
              <a:cxn ang="0">
                <a:pos x="799630185" y="727261747"/>
              </a:cxn>
              <a:cxn ang="0">
                <a:pos x="1174965937" y="727261747"/>
              </a:cxn>
              <a:cxn ang="0">
                <a:pos x="1174965937" y="267156285"/>
              </a:cxn>
              <a:cxn ang="0">
                <a:pos x="261105896" y="816312223"/>
              </a:cxn>
              <a:cxn ang="0">
                <a:pos x="179506330" y="742100254"/>
              </a:cxn>
              <a:cxn ang="0">
                <a:pos x="179506330" y="252312920"/>
              </a:cxn>
              <a:cxn ang="0">
                <a:pos x="261105896" y="178105810"/>
              </a:cxn>
              <a:cxn ang="0">
                <a:pos x="1729813318" y="178105810"/>
              </a:cxn>
              <a:cxn ang="0">
                <a:pos x="1811407586" y="252312920"/>
              </a:cxn>
              <a:cxn ang="0">
                <a:pos x="1811407586" y="742100254"/>
              </a:cxn>
              <a:cxn ang="0">
                <a:pos x="1729813318" y="816312223"/>
              </a:cxn>
              <a:cxn ang="0">
                <a:pos x="261105896" y="816312223"/>
              </a:cxn>
              <a:cxn ang="0">
                <a:pos x="1729813318" y="0"/>
              </a:cxn>
              <a:cxn ang="0">
                <a:pos x="261105896" y="0"/>
              </a:cxn>
              <a:cxn ang="0">
                <a:pos x="0" y="252312920"/>
              </a:cxn>
              <a:cxn ang="0">
                <a:pos x="0" y="742100254"/>
              </a:cxn>
              <a:cxn ang="0">
                <a:pos x="261105896" y="979574668"/>
              </a:cxn>
              <a:cxn ang="0">
                <a:pos x="1729813318" y="979574668"/>
              </a:cxn>
              <a:cxn ang="0">
                <a:pos x="1990913917" y="756943620"/>
              </a:cxn>
              <a:cxn ang="0">
                <a:pos x="2088831277" y="801468857"/>
              </a:cxn>
              <a:cxn ang="0">
                <a:pos x="0" y="712418382"/>
              </a:cxn>
              <a:cxn ang="0">
                <a:pos x="0" y="267156285"/>
              </a:cxn>
              <a:cxn ang="0">
                <a:pos x="2088831277" y="178105810"/>
              </a:cxn>
              <a:cxn ang="0">
                <a:pos x="1990913917" y="207787682"/>
              </a:cxn>
              <a:cxn ang="0">
                <a:pos x="1729813318" y="0"/>
              </a:cxn>
            </a:cxnLst>
            <a:rect l="0" t="0" r="0" b="0"/>
            <a:pathLst>
              <a:path w="134" h="66">
                <a:moveTo>
                  <a:pt x="42" y="18"/>
                </a:moveTo>
                <a:cubicBezTo>
                  <a:pt x="18" y="18"/>
                  <a:pt x="18" y="18"/>
                  <a:pt x="18" y="18"/>
                </a:cubicBezTo>
                <a:cubicBezTo>
                  <a:pt x="18" y="18"/>
                  <a:pt x="17" y="18"/>
                  <a:pt x="17" y="19"/>
                </a:cubicBezTo>
                <a:cubicBezTo>
                  <a:pt x="17" y="48"/>
                  <a:pt x="17" y="48"/>
                  <a:pt x="17" y="48"/>
                </a:cubicBezTo>
                <a:cubicBezTo>
                  <a:pt x="17" y="48"/>
                  <a:pt x="18" y="49"/>
                  <a:pt x="18" y="49"/>
                </a:cubicBezTo>
                <a:cubicBezTo>
                  <a:pt x="42" y="49"/>
                  <a:pt x="42" y="49"/>
                  <a:pt x="42" y="49"/>
                </a:cubicBezTo>
                <a:cubicBezTo>
                  <a:pt x="42" y="18"/>
                  <a:pt x="42" y="18"/>
                  <a:pt x="42" y="18"/>
                </a:cubicBezTo>
                <a:moveTo>
                  <a:pt x="72" y="18"/>
                </a:moveTo>
                <a:cubicBezTo>
                  <a:pt x="49" y="18"/>
                  <a:pt x="49" y="18"/>
                  <a:pt x="49" y="18"/>
                </a:cubicBezTo>
                <a:cubicBezTo>
                  <a:pt x="48" y="18"/>
                  <a:pt x="48" y="18"/>
                  <a:pt x="48" y="19"/>
                </a:cubicBezTo>
                <a:cubicBezTo>
                  <a:pt x="48" y="48"/>
                  <a:pt x="48" y="48"/>
                  <a:pt x="48" y="48"/>
                </a:cubicBezTo>
                <a:cubicBezTo>
                  <a:pt x="48" y="48"/>
                  <a:pt x="48" y="49"/>
                  <a:pt x="49" y="49"/>
                </a:cubicBezTo>
                <a:cubicBezTo>
                  <a:pt x="72" y="49"/>
                  <a:pt x="72" y="49"/>
                  <a:pt x="72" y="49"/>
                </a:cubicBezTo>
                <a:cubicBezTo>
                  <a:pt x="72" y="18"/>
                  <a:pt x="72" y="18"/>
                  <a:pt x="72" y="18"/>
                </a:cubicBezTo>
                <a:moveTo>
                  <a:pt x="16" y="55"/>
                </a:moveTo>
                <a:cubicBezTo>
                  <a:pt x="14" y="55"/>
                  <a:pt x="11" y="52"/>
                  <a:pt x="11" y="50"/>
                </a:cubicBezTo>
                <a:cubicBezTo>
                  <a:pt x="11" y="17"/>
                  <a:pt x="11" y="17"/>
                  <a:pt x="11" y="17"/>
                </a:cubicBezTo>
                <a:cubicBezTo>
                  <a:pt x="11" y="14"/>
                  <a:pt x="14" y="12"/>
                  <a:pt x="16" y="12"/>
                </a:cubicBezTo>
                <a:cubicBezTo>
                  <a:pt x="106" y="12"/>
                  <a:pt x="106" y="12"/>
                  <a:pt x="106" y="12"/>
                </a:cubicBezTo>
                <a:cubicBezTo>
                  <a:pt x="109" y="12"/>
                  <a:pt x="111" y="14"/>
                  <a:pt x="111" y="17"/>
                </a:cubicBezTo>
                <a:cubicBezTo>
                  <a:pt x="111" y="50"/>
                  <a:pt x="111" y="50"/>
                  <a:pt x="111" y="50"/>
                </a:cubicBezTo>
                <a:cubicBezTo>
                  <a:pt x="111" y="52"/>
                  <a:pt x="109" y="55"/>
                  <a:pt x="106" y="55"/>
                </a:cubicBezTo>
                <a:cubicBezTo>
                  <a:pt x="16" y="55"/>
                  <a:pt x="16" y="55"/>
                  <a:pt x="16" y="55"/>
                </a:cubicBezTo>
                <a:moveTo>
                  <a:pt x="106" y="0"/>
                </a:moveTo>
                <a:cubicBezTo>
                  <a:pt x="16" y="0"/>
                  <a:pt x="16" y="0"/>
                  <a:pt x="16" y="0"/>
                </a:cubicBezTo>
                <a:cubicBezTo>
                  <a:pt x="7" y="0"/>
                  <a:pt x="0" y="8"/>
                  <a:pt x="0" y="17"/>
                </a:cubicBezTo>
                <a:cubicBezTo>
                  <a:pt x="0" y="50"/>
                  <a:pt x="0" y="50"/>
                  <a:pt x="0" y="50"/>
                </a:cubicBezTo>
                <a:cubicBezTo>
                  <a:pt x="0" y="59"/>
                  <a:pt x="7" y="66"/>
                  <a:pt x="16" y="66"/>
                </a:cubicBezTo>
                <a:cubicBezTo>
                  <a:pt x="106" y="66"/>
                  <a:pt x="106" y="66"/>
                  <a:pt x="106" y="66"/>
                </a:cubicBezTo>
                <a:cubicBezTo>
                  <a:pt x="114" y="66"/>
                  <a:pt x="122" y="60"/>
                  <a:pt x="122" y="51"/>
                </a:cubicBezTo>
                <a:cubicBezTo>
                  <a:pt x="124" y="53"/>
                  <a:pt x="126" y="54"/>
                  <a:pt x="128" y="54"/>
                </a:cubicBezTo>
                <a:cubicBezTo>
                  <a:pt x="131" y="54"/>
                  <a:pt x="134" y="51"/>
                  <a:pt x="134" y="48"/>
                </a:cubicBezTo>
                <a:cubicBezTo>
                  <a:pt x="134" y="18"/>
                  <a:pt x="134" y="18"/>
                  <a:pt x="134" y="18"/>
                </a:cubicBezTo>
                <a:cubicBezTo>
                  <a:pt x="134" y="14"/>
                  <a:pt x="131" y="12"/>
                  <a:pt x="128" y="12"/>
                </a:cubicBezTo>
                <a:cubicBezTo>
                  <a:pt x="125" y="12"/>
                  <a:pt x="123" y="13"/>
                  <a:pt x="122" y="14"/>
                </a:cubicBezTo>
                <a:cubicBezTo>
                  <a:pt x="121" y="6"/>
                  <a:pt x="114" y="0"/>
                  <a:pt x="106" y="0"/>
                </a:cubicBezTo>
              </a:path>
            </a:pathLst>
          </a:custGeom>
          <a:solidFill>
            <a:schemeClr val="bg1"/>
          </a:solidFill>
          <a:ln w="9525">
            <a:noFill/>
          </a:ln>
        </p:spPr>
        <p:txBody>
          <a:bodyPr/>
          <a:lstStyle/>
          <a:p>
            <a:endParaRPr lang="zh-CN" altLang="en-US"/>
          </a:p>
        </p:txBody>
      </p:sp>
    </p:spTree>
  </p:cSld>
  <p:clrMapOvr>
    <a:masterClrMapping/>
  </p:clrMapOvr>
  <p:transition spd="slow" advClick="0" advTm="1000">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6"/>
          <p:cNvSpPr/>
          <p:nvPr/>
        </p:nvSpPr>
        <p:spPr>
          <a:xfrm>
            <a:off x="5102225" y="2492375"/>
            <a:ext cx="7126288" cy="1871663"/>
          </a:xfrm>
          <a:prstGeom prst="rect">
            <a:avLst/>
          </a:prstGeom>
          <a:solidFill>
            <a:srgbClr val="262626"/>
          </a:solidFill>
          <a:ln w="12700">
            <a:noFill/>
          </a:ln>
        </p:spPr>
        <p:txBody>
          <a:bodyPr anchor="ctr"/>
          <a:lstStyle/>
          <a:p>
            <a:pPr lvl="0" indent="0" algn="ctr">
              <a:buFont typeface="Arial" panose="020B0604020202020204" pitchFamily="34" charset="0"/>
              <a:buNone/>
            </a:pPr>
            <a:endParaRPr lang="zh-CN" altLang="zh-CN" dirty="0">
              <a:solidFill>
                <a:schemeClr val="bg1"/>
              </a:solidFill>
              <a:latin typeface="微软雅黑" panose="020B0503020204020204" charset="-122"/>
              <a:ea typeface="微软雅黑" panose="020B0503020204020204" charset="-122"/>
              <a:sym typeface="Calibri" panose="020F0502020204030204" pitchFamily="34" charset="0"/>
            </a:endParaRPr>
          </a:p>
        </p:txBody>
      </p:sp>
      <p:sp>
        <p:nvSpPr>
          <p:cNvPr id="30722" name="Oval 12"/>
          <p:cNvSpPr/>
          <p:nvPr/>
        </p:nvSpPr>
        <p:spPr>
          <a:xfrm>
            <a:off x="11068050" y="2913063"/>
            <a:ext cx="877888" cy="877887"/>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r>
              <a:rPr lang="en-US" altLang="zh-CN" sz="2800" dirty="0">
                <a:solidFill>
                  <a:schemeClr val="bg1"/>
                </a:solidFill>
                <a:latin typeface="微软雅黑" panose="020B0503020204020204" charset="-122"/>
                <a:ea typeface="微软雅黑" panose="020B0503020204020204" charset="-122"/>
                <a:sym typeface="Simple-Line-Icons" pitchFamily="2" charset="2"/>
              </a:rPr>
              <a:t></a:t>
            </a:r>
          </a:p>
        </p:txBody>
      </p:sp>
      <p:sp>
        <p:nvSpPr>
          <p:cNvPr id="30723" name="TextBox 13"/>
          <p:cNvSpPr/>
          <p:nvPr/>
        </p:nvSpPr>
        <p:spPr>
          <a:xfrm>
            <a:off x="6991350" y="2913063"/>
            <a:ext cx="3841750" cy="679450"/>
          </a:xfrm>
          <a:prstGeom prst="rect">
            <a:avLst/>
          </a:prstGeom>
          <a:noFill/>
          <a:ln w="9525">
            <a:noFill/>
          </a:ln>
        </p:spPr>
        <p:txBody>
          <a:bodyPr wrap="none" anchor="t">
            <a:spAutoFit/>
          </a:bodyPr>
          <a:lstStyle/>
          <a:p>
            <a:pPr lvl="0" indent="0">
              <a:buFont typeface="Arial" panose="020B0604020202020204" pitchFamily="34" charset="0"/>
              <a:buNone/>
            </a:pPr>
            <a:r>
              <a:rPr lang="zh-CN" altLang="en-US" sz="3600" dirty="0">
                <a:solidFill>
                  <a:schemeClr val="bg1"/>
                </a:solidFill>
                <a:latin typeface="微软雅黑" panose="020B0503020204020204" charset="-122"/>
                <a:ea typeface="微软雅黑" panose="020B0503020204020204" charset="-122"/>
                <a:sym typeface="GeosansLight" pitchFamily="2" charset="0"/>
              </a:rPr>
              <a:t>请输入第四章标题</a:t>
            </a:r>
          </a:p>
        </p:txBody>
      </p:sp>
      <p:sp>
        <p:nvSpPr>
          <p:cNvPr id="30724" name="TextBox 14"/>
          <p:cNvSpPr/>
          <p:nvPr/>
        </p:nvSpPr>
        <p:spPr>
          <a:xfrm>
            <a:off x="6040438" y="3592513"/>
            <a:ext cx="5249862" cy="407987"/>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chemeClr val="bg1"/>
                </a:solidFill>
                <a:latin typeface="微软雅黑" panose="020B0503020204020204" charset="-122"/>
                <a:ea typeface="微软雅黑" panose="020B0503020204020204" charset="-122"/>
                <a:sym typeface="Open Sans" panose="020B0606030504020204" pitchFamily="2" charset="0"/>
              </a:rPr>
              <a:t>Please enter the fourth chapter headings Please enter the fourth  chapter headings </a:t>
            </a:r>
          </a:p>
          <a:p>
            <a:pPr lvl="0" indent="0">
              <a:buFont typeface="Arial" panose="020B0604020202020204" pitchFamily="34" charset="0"/>
              <a:buNone/>
            </a:pPr>
            <a:r>
              <a:rPr lang="en-US" altLang="zh-CN" sz="1000" dirty="0">
                <a:solidFill>
                  <a:schemeClr val="bg1"/>
                </a:solidFill>
                <a:latin typeface="微软雅黑" panose="020B0503020204020204" charset="-122"/>
                <a:ea typeface="微软雅黑" panose="020B0503020204020204" charset="-122"/>
                <a:sym typeface="Open Sans" panose="020B0606030504020204" pitchFamily="2" charset="0"/>
              </a:rPr>
              <a:t> </a:t>
            </a:r>
          </a:p>
        </p:txBody>
      </p:sp>
      <p:sp>
        <p:nvSpPr>
          <p:cNvPr id="30725" name="TextBox 13"/>
          <p:cNvSpPr/>
          <p:nvPr/>
        </p:nvSpPr>
        <p:spPr>
          <a:xfrm>
            <a:off x="11256963" y="3028950"/>
            <a:ext cx="450850" cy="6778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3600" dirty="0">
                <a:solidFill>
                  <a:schemeClr val="bg1"/>
                </a:solidFill>
                <a:latin typeface="微软雅黑" panose="020B0503020204020204" charset="-122"/>
                <a:ea typeface="微软雅黑" panose="020B0503020204020204" charset="-122"/>
                <a:sym typeface="GeosansLight" pitchFamily="2" charset="0"/>
              </a:rPr>
              <a:t>4</a:t>
            </a:r>
          </a:p>
        </p:txBody>
      </p:sp>
    </p:spTree>
  </p:cSld>
  <p:clrMapOvr>
    <a:masterClrMapping/>
  </p:clrMapOvr>
  <p:transition spd="slow" advClick="0" advTm="1000">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p:cNvPicPr>
            <a:picLocks noChangeAspect="1"/>
          </p:cNvPicPr>
          <p:nvPr/>
        </p:nvPicPr>
        <p:blipFill>
          <a:blip r:embed="rId3"/>
          <a:stretch>
            <a:fillRect/>
          </a:stretch>
        </p:blipFill>
        <p:spPr>
          <a:xfrm>
            <a:off x="1219200" y="1674813"/>
            <a:ext cx="4725988" cy="3940175"/>
          </a:xfrm>
          <a:prstGeom prst="rect">
            <a:avLst/>
          </a:prstGeom>
          <a:noFill/>
          <a:ln w="9525">
            <a:noFill/>
          </a:ln>
        </p:spPr>
      </p:pic>
      <p:sp>
        <p:nvSpPr>
          <p:cNvPr id="31746" name="Straight Connector 9"/>
          <p:cNvSpPr/>
          <p:nvPr/>
        </p:nvSpPr>
        <p:spPr>
          <a:xfrm>
            <a:off x="6292850" y="1962150"/>
            <a:ext cx="4662488" cy="0"/>
          </a:xfrm>
          <a:prstGeom prst="line">
            <a:avLst/>
          </a:prstGeom>
          <a:ln w="25400" cap="flat" cmpd="sng">
            <a:solidFill>
              <a:srgbClr val="BFBFBF"/>
            </a:solidFill>
            <a:prstDash val="solid"/>
            <a:bevel/>
            <a:headEnd type="none" w="med" len="med"/>
            <a:tailEnd type="none" w="med" len="med"/>
          </a:ln>
        </p:spPr>
      </p:sp>
      <p:sp>
        <p:nvSpPr>
          <p:cNvPr id="31747" name="Straight Connector 10"/>
          <p:cNvSpPr/>
          <p:nvPr/>
        </p:nvSpPr>
        <p:spPr>
          <a:xfrm>
            <a:off x="6292850" y="1962150"/>
            <a:ext cx="4297363" cy="0"/>
          </a:xfrm>
          <a:prstGeom prst="line">
            <a:avLst/>
          </a:prstGeom>
          <a:ln w="25400" cap="flat" cmpd="sng">
            <a:solidFill>
              <a:srgbClr val="262626"/>
            </a:solidFill>
            <a:prstDash val="solid"/>
            <a:bevel/>
            <a:headEnd type="none" w="med" len="med"/>
            <a:tailEnd type="oval" w="med" len="med"/>
          </a:ln>
        </p:spPr>
      </p:sp>
      <p:sp>
        <p:nvSpPr>
          <p:cNvPr id="31748" name="TextBox 12"/>
          <p:cNvSpPr/>
          <p:nvPr/>
        </p:nvSpPr>
        <p:spPr>
          <a:xfrm>
            <a:off x="6197600" y="1674813"/>
            <a:ext cx="1071563"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p:txBody>
      </p:sp>
      <p:sp>
        <p:nvSpPr>
          <p:cNvPr id="31749" name="TextBox 13"/>
          <p:cNvSpPr/>
          <p:nvPr/>
        </p:nvSpPr>
        <p:spPr>
          <a:xfrm>
            <a:off x="10267950" y="1674813"/>
            <a:ext cx="438150" cy="246062"/>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95%</a:t>
            </a:r>
          </a:p>
        </p:txBody>
      </p:sp>
      <p:sp>
        <p:nvSpPr>
          <p:cNvPr id="31750" name="Straight Connector 14"/>
          <p:cNvSpPr/>
          <p:nvPr/>
        </p:nvSpPr>
        <p:spPr>
          <a:xfrm>
            <a:off x="6292850" y="2597150"/>
            <a:ext cx="4662488" cy="0"/>
          </a:xfrm>
          <a:prstGeom prst="line">
            <a:avLst/>
          </a:prstGeom>
          <a:ln w="25400" cap="flat" cmpd="sng">
            <a:solidFill>
              <a:srgbClr val="BFBFBF"/>
            </a:solidFill>
            <a:prstDash val="solid"/>
            <a:bevel/>
            <a:headEnd type="none" w="med" len="med"/>
            <a:tailEnd type="none" w="med" len="med"/>
          </a:ln>
        </p:spPr>
      </p:sp>
      <p:sp>
        <p:nvSpPr>
          <p:cNvPr id="31751" name="Straight Connector 15"/>
          <p:cNvSpPr/>
          <p:nvPr/>
        </p:nvSpPr>
        <p:spPr>
          <a:xfrm>
            <a:off x="6292850" y="2597150"/>
            <a:ext cx="3473450" cy="0"/>
          </a:xfrm>
          <a:prstGeom prst="line">
            <a:avLst/>
          </a:prstGeom>
          <a:ln w="25400" cap="flat" cmpd="sng">
            <a:solidFill>
              <a:srgbClr val="262626"/>
            </a:solidFill>
            <a:prstDash val="solid"/>
            <a:bevel/>
            <a:headEnd type="none" w="med" len="med"/>
            <a:tailEnd type="oval" w="med" len="med"/>
          </a:ln>
        </p:spPr>
      </p:sp>
      <p:sp>
        <p:nvSpPr>
          <p:cNvPr id="31752" name="TextBox 16"/>
          <p:cNvSpPr/>
          <p:nvPr/>
        </p:nvSpPr>
        <p:spPr>
          <a:xfrm>
            <a:off x="6197600" y="2309813"/>
            <a:ext cx="1071563"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p:txBody>
      </p:sp>
      <p:sp>
        <p:nvSpPr>
          <p:cNvPr id="31753" name="TextBox 17"/>
          <p:cNvSpPr/>
          <p:nvPr/>
        </p:nvSpPr>
        <p:spPr>
          <a:xfrm>
            <a:off x="9445625" y="2309813"/>
            <a:ext cx="438150" cy="246062"/>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75%</a:t>
            </a:r>
          </a:p>
        </p:txBody>
      </p:sp>
      <p:sp>
        <p:nvSpPr>
          <p:cNvPr id="31754" name="Straight Connector 18"/>
          <p:cNvSpPr/>
          <p:nvPr/>
        </p:nvSpPr>
        <p:spPr>
          <a:xfrm>
            <a:off x="6292850" y="3275013"/>
            <a:ext cx="4662488" cy="1587"/>
          </a:xfrm>
          <a:prstGeom prst="line">
            <a:avLst/>
          </a:prstGeom>
          <a:ln w="25400" cap="flat" cmpd="sng">
            <a:solidFill>
              <a:srgbClr val="BFBFBF"/>
            </a:solidFill>
            <a:prstDash val="solid"/>
            <a:bevel/>
            <a:headEnd type="none" w="med" len="med"/>
            <a:tailEnd type="none" w="med" len="med"/>
          </a:ln>
        </p:spPr>
      </p:sp>
      <p:sp>
        <p:nvSpPr>
          <p:cNvPr id="31755" name="Straight Connector 19"/>
          <p:cNvSpPr/>
          <p:nvPr/>
        </p:nvSpPr>
        <p:spPr>
          <a:xfrm>
            <a:off x="6292850" y="3275013"/>
            <a:ext cx="3930650" cy="1587"/>
          </a:xfrm>
          <a:prstGeom prst="line">
            <a:avLst/>
          </a:prstGeom>
          <a:ln w="25400" cap="flat" cmpd="sng">
            <a:solidFill>
              <a:srgbClr val="262626"/>
            </a:solidFill>
            <a:prstDash val="solid"/>
            <a:bevel/>
            <a:headEnd type="none" w="med" len="med"/>
            <a:tailEnd type="oval" w="med" len="med"/>
          </a:ln>
        </p:spPr>
      </p:sp>
      <p:sp>
        <p:nvSpPr>
          <p:cNvPr id="31756" name="TextBox 20"/>
          <p:cNvSpPr/>
          <p:nvPr/>
        </p:nvSpPr>
        <p:spPr>
          <a:xfrm>
            <a:off x="6197600" y="2987675"/>
            <a:ext cx="1071563"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endParaRPr lang="en-US" altLang="zh-CN" sz="1400" dirty="0">
              <a:solidFill>
                <a:srgbClr val="3F3F3F"/>
              </a:solidFill>
              <a:latin typeface="微软雅黑" panose="020B0503020204020204" charset="-122"/>
              <a:ea typeface="微软雅黑" panose="020B0503020204020204" charset="-122"/>
              <a:sym typeface="Open Sans" panose="020B0606030504020204" pitchFamily="2" charset="0"/>
            </a:endParaRPr>
          </a:p>
        </p:txBody>
      </p:sp>
      <p:sp>
        <p:nvSpPr>
          <p:cNvPr id="31757" name="TextBox 21"/>
          <p:cNvSpPr/>
          <p:nvPr/>
        </p:nvSpPr>
        <p:spPr>
          <a:xfrm>
            <a:off x="9907588" y="2987675"/>
            <a:ext cx="438150" cy="2460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83%</a:t>
            </a:r>
          </a:p>
        </p:txBody>
      </p:sp>
      <p:sp>
        <p:nvSpPr>
          <p:cNvPr id="31758" name="Straight Connector 22"/>
          <p:cNvSpPr/>
          <p:nvPr/>
        </p:nvSpPr>
        <p:spPr>
          <a:xfrm>
            <a:off x="6292850" y="3952875"/>
            <a:ext cx="4662488" cy="1588"/>
          </a:xfrm>
          <a:prstGeom prst="line">
            <a:avLst/>
          </a:prstGeom>
          <a:ln w="25400" cap="flat" cmpd="sng">
            <a:solidFill>
              <a:srgbClr val="BFBFBF"/>
            </a:solidFill>
            <a:prstDash val="solid"/>
            <a:bevel/>
            <a:headEnd type="none" w="med" len="med"/>
            <a:tailEnd type="none" w="med" len="med"/>
          </a:ln>
        </p:spPr>
      </p:sp>
      <p:sp>
        <p:nvSpPr>
          <p:cNvPr id="31759" name="Straight Connector 23"/>
          <p:cNvSpPr/>
          <p:nvPr/>
        </p:nvSpPr>
        <p:spPr>
          <a:xfrm>
            <a:off x="6292850" y="3952875"/>
            <a:ext cx="4297363" cy="1588"/>
          </a:xfrm>
          <a:prstGeom prst="line">
            <a:avLst/>
          </a:prstGeom>
          <a:ln w="25400" cap="flat" cmpd="sng">
            <a:solidFill>
              <a:srgbClr val="262626"/>
            </a:solidFill>
            <a:prstDash val="solid"/>
            <a:bevel/>
            <a:headEnd type="none" w="med" len="med"/>
            <a:tailEnd type="oval" w="med" len="med"/>
          </a:ln>
        </p:spPr>
      </p:sp>
      <p:sp>
        <p:nvSpPr>
          <p:cNvPr id="31760" name="TextBox 24"/>
          <p:cNvSpPr/>
          <p:nvPr/>
        </p:nvSpPr>
        <p:spPr>
          <a:xfrm>
            <a:off x="6197600" y="3665538"/>
            <a:ext cx="1071563"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p:txBody>
      </p:sp>
      <p:sp>
        <p:nvSpPr>
          <p:cNvPr id="31761" name="TextBox 25"/>
          <p:cNvSpPr/>
          <p:nvPr/>
        </p:nvSpPr>
        <p:spPr>
          <a:xfrm>
            <a:off x="10267950" y="3665538"/>
            <a:ext cx="438150" cy="246062"/>
          </a:xfrm>
          <a:prstGeom prst="rect">
            <a:avLst/>
          </a:prstGeom>
          <a:noFill/>
          <a:ln w="9525">
            <a:noFill/>
          </a:ln>
        </p:spPr>
        <p:txBody>
          <a:bodyPr wrap="none" anchor="t">
            <a:spAutoFit/>
          </a:bodyP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95%</a:t>
            </a:r>
          </a:p>
        </p:txBody>
      </p:sp>
      <p:sp>
        <p:nvSpPr>
          <p:cNvPr id="31762" name="Rectangle 26"/>
          <p:cNvSpPr/>
          <p:nvPr/>
        </p:nvSpPr>
        <p:spPr>
          <a:xfrm>
            <a:off x="6180138" y="4584700"/>
            <a:ext cx="4775200" cy="1077218"/>
          </a:xfrm>
          <a:prstGeom prst="rect">
            <a:avLst/>
          </a:prstGeom>
          <a:noFill/>
          <a:ln w="9525">
            <a:noFill/>
          </a:ln>
        </p:spPr>
        <p:txBody>
          <a:bodyPr anchor="t">
            <a:spAutoFit/>
          </a:bodyPr>
          <a:lstStyle/>
          <a:p>
            <a:pPr lvl="0" indent="0">
              <a:buFont typeface="Arial" panose="020B0604020202020204" pitchFamily="34" charset="0"/>
              <a:buNone/>
            </a:pPr>
            <a:r>
              <a:rPr lang="zh-CN" altLang="en-US" sz="1400" dirty="0">
                <a:solidFill>
                  <a:srgbClr val="3F3F3F"/>
                </a:solidFill>
                <a:latin typeface="微软雅黑" panose="020B0503020204020204" charset="-122"/>
                <a:ea typeface="微软雅黑" panose="020B0503020204020204" charset="-122"/>
                <a:sym typeface="Open Sans" panose="020B0606030504020204" pitchFamily="2" charset="0"/>
              </a:rPr>
              <a:t>请输入标题</a:t>
            </a:r>
          </a:p>
          <a:p>
            <a:pPr lvl="0" indent="0">
              <a:buFont typeface="Arial" panose="020B0604020202020204" pitchFamily="34" charset="0"/>
              <a:buNone/>
            </a:pPr>
            <a:endParaRPr lang="zh-CN" altLang="en-US" sz="1000" dirty="0">
              <a:solidFill>
                <a:srgbClr val="595959"/>
              </a:solidFill>
              <a:latin typeface="微软雅黑" panose="020B0503020204020204" charset="-122"/>
              <a:ea typeface="微软雅黑" panose="020B0503020204020204" charset="-122"/>
              <a:sym typeface="Open Sans" panose="020B0606030504020204" pitchFamily="2" charset="0"/>
            </a:endParaRPr>
          </a:p>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grpSp>
        <p:nvGrpSpPr>
          <p:cNvPr id="31763" name="组合 1"/>
          <p:cNvGrpSpPr/>
          <p:nvPr/>
        </p:nvGrpSpPr>
        <p:grpSpPr>
          <a:xfrm>
            <a:off x="4202113" y="325438"/>
            <a:ext cx="4064000" cy="693737"/>
            <a:chOff x="6618" y="513"/>
            <a:chExt cx="6400" cy="1093"/>
          </a:xfrm>
        </p:grpSpPr>
        <p:sp>
          <p:nvSpPr>
            <p:cNvPr id="31764"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31765" name="矩形 29"/>
            <p:cNvSpPr/>
            <p:nvPr/>
          </p:nvSpPr>
          <p:spPr>
            <a:xfrm>
              <a:off x="6618" y="966"/>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pic>
        <p:nvPicPr>
          <p:cNvPr id="31766" name="内容占位符 2" descr="搜狗截图20161030150244"/>
          <p:cNvPicPr>
            <a:picLocks noGrp="1" noChangeAspect="1"/>
          </p:cNvPicPr>
          <p:nvPr>
            <p:ph idx="1" hasCustomPrompt="1"/>
          </p:nvPr>
        </p:nvPicPr>
        <p:blipFill>
          <a:blip r:embed="rId4"/>
          <a:stretch>
            <a:fillRect/>
          </a:stretch>
        </p:blipFill>
        <p:spPr>
          <a:xfrm>
            <a:off x="1355725" y="1847850"/>
            <a:ext cx="4421188" cy="2489200"/>
          </a:xfrm>
          <a:ln/>
        </p:spPr>
      </p:pic>
    </p:spTree>
  </p:cSld>
  <p:clrMapOvr>
    <a:masterClrMapping/>
  </p:clrMapOvr>
  <p:transition spd="slow" advClick="0" advTm="1000">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5"/>
          <p:cNvSpPr/>
          <p:nvPr/>
        </p:nvSpPr>
        <p:spPr>
          <a:xfrm>
            <a:off x="1296988" y="1681163"/>
            <a:ext cx="3200400" cy="1828800"/>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32770" name="Rectangle 26"/>
          <p:cNvSpPr/>
          <p:nvPr/>
        </p:nvSpPr>
        <p:spPr>
          <a:xfrm>
            <a:off x="4554538" y="1681163"/>
            <a:ext cx="3200400" cy="1828800"/>
          </a:xfrm>
          <a:prstGeom prst="rect">
            <a:avLst/>
          </a:prstGeom>
          <a:blipFill rotWithShape="1">
            <a:blip r:embed="rId4"/>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32771" name="Rectangle 27"/>
          <p:cNvSpPr/>
          <p:nvPr/>
        </p:nvSpPr>
        <p:spPr>
          <a:xfrm>
            <a:off x="1296988" y="3568700"/>
            <a:ext cx="3200400" cy="1828800"/>
          </a:xfrm>
          <a:prstGeom prst="rect">
            <a:avLst/>
          </a:prstGeom>
          <a:blipFill rotWithShape="1">
            <a:blip r:embed="rId5"/>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32772" name="Rectangle 28"/>
          <p:cNvSpPr/>
          <p:nvPr/>
        </p:nvSpPr>
        <p:spPr>
          <a:xfrm>
            <a:off x="4554538" y="3568700"/>
            <a:ext cx="3200400" cy="1828800"/>
          </a:xfrm>
          <a:prstGeom prst="rect">
            <a:avLst/>
          </a:prstGeom>
          <a:blipFill rotWithShape="1">
            <a:blip r:embed="rId6"/>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32773" name="Rectangle 29"/>
          <p:cNvSpPr/>
          <p:nvPr/>
        </p:nvSpPr>
        <p:spPr>
          <a:xfrm>
            <a:off x="3925888" y="2940050"/>
            <a:ext cx="571500" cy="571500"/>
          </a:xfrm>
          <a:prstGeom prst="rect">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2774" name="Rectangle 30"/>
          <p:cNvSpPr/>
          <p:nvPr/>
        </p:nvSpPr>
        <p:spPr>
          <a:xfrm>
            <a:off x="4551363" y="2938463"/>
            <a:ext cx="571500" cy="571500"/>
          </a:xfrm>
          <a:prstGeom prst="rect">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2775" name="Rectangle 31"/>
          <p:cNvSpPr/>
          <p:nvPr/>
        </p:nvSpPr>
        <p:spPr>
          <a:xfrm>
            <a:off x="4551363" y="3568700"/>
            <a:ext cx="571500" cy="571500"/>
          </a:xfrm>
          <a:prstGeom prst="rect">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2776" name="Rectangle 32"/>
          <p:cNvSpPr/>
          <p:nvPr/>
        </p:nvSpPr>
        <p:spPr>
          <a:xfrm>
            <a:off x="3925888" y="3568700"/>
            <a:ext cx="571500" cy="571500"/>
          </a:xfrm>
          <a:prstGeom prst="rect">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grpSp>
        <p:nvGrpSpPr>
          <p:cNvPr id="32777" name="Group 34"/>
          <p:cNvGrpSpPr/>
          <p:nvPr/>
        </p:nvGrpSpPr>
        <p:grpSpPr>
          <a:xfrm>
            <a:off x="7994650" y="1878013"/>
            <a:ext cx="2978150" cy="612775"/>
            <a:chOff x="0" y="0"/>
            <a:chExt cx="2979065" cy="614014"/>
          </a:xfrm>
        </p:grpSpPr>
        <p:sp>
          <p:nvSpPr>
            <p:cNvPr id="32778" name="TextBox 38"/>
            <p:cNvSpPr/>
            <p:nvPr/>
          </p:nvSpPr>
          <p:spPr>
            <a:xfrm>
              <a:off x="535724" y="0"/>
              <a:ext cx="2443341" cy="319553"/>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endParaRPr lang="zh-CN" altLang="en-US" sz="1000" dirty="0">
                <a:latin typeface="微软雅黑" panose="020B0503020204020204" charset="-122"/>
                <a:ea typeface="微软雅黑" panose="020B0503020204020204" charset="-122"/>
                <a:sym typeface="Calibri" panose="020F0502020204030204" pitchFamily="34" charset="0"/>
              </a:endParaRPr>
            </a:p>
          </p:txBody>
        </p:sp>
        <p:sp>
          <p:nvSpPr>
            <p:cNvPr id="32779" name="Rectangle 39"/>
            <p:cNvSpPr/>
            <p:nvPr/>
          </p:nvSpPr>
          <p:spPr>
            <a:xfrm>
              <a:off x="0" y="0"/>
              <a:ext cx="309975" cy="614014"/>
            </a:xfrm>
            <a:prstGeom prst="rect">
              <a:avLst/>
            </a:prstGeom>
            <a:noFill/>
            <a:ln w="9525">
              <a:noFill/>
            </a:ln>
          </p:spPr>
          <p:txBody>
            <a:bodyPr wrap="none" anchor="t">
              <a:spAutoFit/>
            </a:bodyPr>
            <a:lstStyle/>
            <a:p>
              <a:pPr lvl="0" indent="0">
                <a:buFont typeface="Arial" panose="020B0604020202020204" pitchFamily="34" charset="0"/>
                <a:buNone/>
              </a:pPr>
              <a:endParaRPr lang="en-US" altLang="zh-CN" sz="3200" dirty="0">
                <a:solidFill>
                  <a:srgbClr val="262626"/>
                </a:solidFill>
                <a:latin typeface="微软雅黑" panose="020B0503020204020204" charset="-122"/>
                <a:ea typeface="微软雅黑" panose="020B0503020204020204" charset="-122"/>
                <a:sym typeface="FontAwesome" pitchFamily="2" charset="0"/>
              </a:endParaRPr>
            </a:p>
          </p:txBody>
        </p:sp>
      </p:grpSp>
      <p:sp>
        <p:nvSpPr>
          <p:cNvPr id="32780" name="Rectangle 15"/>
          <p:cNvSpPr/>
          <p:nvPr/>
        </p:nvSpPr>
        <p:spPr>
          <a:xfrm>
            <a:off x="8529638" y="2173288"/>
            <a:ext cx="3074987" cy="40011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nvGrpSpPr>
          <p:cNvPr id="32781" name="Group 34"/>
          <p:cNvGrpSpPr/>
          <p:nvPr/>
        </p:nvGrpSpPr>
        <p:grpSpPr>
          <a:xfrm>
            <a:off x="7994650" y="3844925"/>
            <a:ext cx="2978150" cy="612775"/>
            <a:chOff x="0" y="0"/>
            <a:chExt cx="2979065" cy="614014"/>
          </a:xfrm>
        </p:grpSpPr>
        <p:sp>
          <p:nvSpPr>
            <p:cNvPr id="32782" name="TextBox 38"/>
            <p:cNvSpPr/>
            <p:nvPr/>
          </p:nvSpPr>
          <p:spPr>
            <a:xfrm>
              <a:off x="535724" y="0"/>
              <a:ext cx="2443341" cy="319553"/>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endParaRPr lang="zh-CN" altLang="en-US" sz="1000" dirty="0">
                <a:latin typeface="微软雅黑" panose="020B0503020204020204" charset="-122"/>
                <a:ea typeface="微软雅黑" panose="020B0503020204020204" charset="-122"/>
                <a:sym typeface="Calibri" panose="020F0502020204030204" pitchFamily="34" charset="0"/>
              </a:endParaRPr>
            </a:p>
          </p:txBody>
        </p:sp>
        <p:sp>
          <p:nvSpPr>
            <p:cNvPr id="32783" name="Rectangle 39"/>
            <p:cNvSpPr/>
            <p:nvPr/>
          </p:nvSpPr>
          <p:spPr>
            <a:xfrm>
              <a:off x="0" y="0"/>
              <a:ext cx="309975" cy="614014"/>
            </a:xfrm>
            <a:prstGeom prst="rect">
              <a:avLst/>
            </a:prstGeom>
            <a:noFill/>
            <a:ln w="9525">
              <a:noFill/>
            </a:ln>
          </p:spPr>
          <p:txBody>
            <a:bodyPr wrap="none" anchor="t">
              <a:spAutoFit/>
            </a:bodyPr>
            <a:lstStyle/>
            <a:p>
              <a:pPr lvl="0" indent="0">
                <a:buFont typeface="Arial" panose="020B0604020202020204" pitchFamily="34" charset="0"/>
                <a:buNone/>
              </a:pPr>
              <a:endParaRPr lang="en-US" altLang="zh-CN" sz="3200" dirty="0">
                <a:solidFill>
                  <a:srgbClr val="262626"/>
                </a:solidFill>
                <a:latin typeface="微软雅黑" panose="020B0503020204020204" charset="-122"/>
                <a:ea typeface="微软雅黑" panose="020B0503020204020204" charset="-122"/>
                <a:sym typeface="FontAwesome" pitchFamily="2" charset="0"/>
              </a:endParaRPr>
            </a:p>
          </p:txBody>
        </p:sp>
      </p:grpSp>
      <p:sp>
        <p:nvSpPr>
          <p:cNvPr id="32784" name="Rectangle 15"/>
          <p:cNvSpPr/>
          <p:nvPr/>
        </p:nvSpPr>
        <p:spPr>
          <a:xfrm>
            <a:off x="8529638" y="4140200"/>
            <a:ext cx="3074987" cy="40011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32785" name="Freeform 25"/>
          <p:cNvSpPr>
            <a:spLocks noEditPoints="1"/>
          </p:cNvSpPr>
          <p:nvPr/>
        </p:nvSpPr>
        <p:spPr>
          <a:xfrm>
            <a:off x="8118475" y="2122488"/>
            <a:ext cx="352425" cy="369887"/>
          </a:xfrm>
          <a:custGeom>
            <a:avLst/>
            <a:gdLst/>
            <a:ahLst/>
            <a:cxnLst>
              <a:cxn ang="0">
                <a:pos x="539414062" y="43537877"/>
              </a:cxn>
              <a:cxn ang="0">
                <a:pos x="539414062" y="413593872"/>
              </a:cxn>
              <a:cxn ang="0">
                <a:pos x="605198646" y="457131749"/>
              </a:cxn>
              <a:cxn ang="0">
                <a:pos x="1052519385" y="457131749"/>
              </a:cxn>
              <a:cxn ang="0">
                <a:pos x="539414062" y="43537877"/>
              </a:cxn>
              <a:cxn ang="0">
                <a:pos x="473633723" y="903379916"/>
              </a:cxn>
              <a:cxn ang="0">
                <a:pos x="473633723" y="653046877"/>
              </a:cxn>
              <a:cxn ang="0">
                <a:pos x="539414062" y="587741834"/>
              </a:cxn>
              <a:cxn ang="0">
                <a:pos x="618353015" y="653046877"/>
              </a:cxn>
              <a:cxn ang="0">
                <a:pos x="618353015" y="903379916"/>
              </a:cxn>
              <a:cxn ang="0">
                <a:pos x="723604954" y="827191291"/>
              </a:cxn>
              <a:cxn ang="0">
                <a:pos x="776230923" y="805424126"/>
              </a:cxn>
              <a:cxn ang="0">
                <a:pos x="828856893" y="827191291"/>
              </a:cxn>
              <a:cxn ang="0">
                <a:pos x="828856893" y="914263499"/>
              </a:cxn>
              <a:cxn ang="0">
                <a:pos x="618353015" y="1077524331"/>
              </a:cxn>
              <a:cxn ang="0">
                <a:pos x="605198646" y="1088407914"/>
              </a:cxn>
              <a:cxn ang="0">
                <a:pos x="578885662" y="1099295044"/>
              </a:cxn>
              <a:cxn ang="0">
                <a:pos x="552572677" y="1099295044"/>
              </a:cxn>
              <a:cxn ang="0">
                <a:pos x="539414062" y="1099295044"/>
              </a:cxn>
              <a:cxn ang="0">
                <a:pos x="539414062" y="1099295044"/>
              </a:cxn>
              <a:cxn ang="0">
                <a:pos x="513101077" y="1099295044"/>
              </a:cxn>
              <a:cxn ang="0">
                <a:pos x="486788092" y="1088407914"/>
              </a:cxn>
              <a:cxn ang="0">
                <a:pos x="473633723" y="1077524331"/>
              </a:cxn>
              <a:cxn ang="0">
                <a:pos x="263129846" y="914263499"/>
              </a:cxn>
              <a:cxn ang="0">
                <a:pos x="263129846" y="827191291"/>
              </a:cxn>
              <a:cxn ang="0">
                <a:pos x="315755815" y="805424126"/>
              </a:cxn>
              <a:cxn ang="0">
                <a:pos x="368381784" y="827191291"/>
              </a:cxn>
              <a:cxn ang="0">
                <a:pos x="473633723" y="903379916"/>
              </a:cxn>
              <a:cxn ang="0">
                <a:pos x="473633723" y="0"/>
              </a:cxn>
              <a:cxn ang="0">
                <a:pos x="184190892" y="0"/>
              </a:cxn>
              <a:cxn ang="0">
                <a:pos x="0" y="152377249"/>
              </a:cxn>
              <a:cxn ang="0">
                <a:pos x="0" y="979568541"/>
              </a:cxn>
              <a:cxn ang="0">
                <a:pos x="184190892" y="1131945791"/>
              </a:cxn>
              <a:cxn ang="0">
                <a:pos x="907795846" y="1131945791"/>
              </a:cxn>
              <a:cxn ang="0">
                <a:pos x="1091986739" y="979568541"/>
              </a:cxn>
              <a:cxn ang="0">
                <a:pos x="1091986739" y="522436792"/>
              </a:cxn>
              <a:cxn ang="0">
                <a:pos x="1065673754" y="522436792"/>
              </a:cxn>
              <a:cxn ang="0">
                <a:pos x="605198646" y="522436792"/>
              </a:cxn>
              <a:cxn ang="0">
                <a:pos x="473633723" y="413593872"/>
              </a:cxn>
              <a:cxn ang="0">
                <a:pos x="473633723" y="21767165"/>
              </a:cxn>
              <a:cxn ang="0">
                <a:pos x="473633723" y="0"/>
              </a:cxn>
            </a:cxnLst>
            <a:rect l="0" t="0" r="0" b="0"/>
            <a:pathLst>
              <a:path w="83" h="104">
                <a:moveTo>
                  <a:pt x="41" y="4"/>
                </a:moveTo>
                <a:cubicBezTo>
                  <a:pt x="41" y="38"/>
                  <a:pt x="41" y="38"/>
                  <a:pt x="41" y="38"/>
                </a:cubicBezTo>
                <a:cubicBezTo>
                  <a:pt x="41" y="40"/>
                  <a:pt x="43" y="42"/>
                  <a:pt x="46" y="42"/>
                </a:cubicBezTo>
                <a:cubicBezTo>
                  <a:pt x="80" y="42"/>
                  <a:pt x="80" y="42"/>
                  <a:pt x="80" y="42"/>
                </a:cubicBezTo>
                <a:cubicBezTo>
                  <a:pt x="41" y="4"/>
                  <a:pt x="41" y="4"/>
                  <a:pt x="41" y="4"/>
                </a:cubicBezTo>
                <a:moveTo>
                  <a:pt x="36" y="83"/>
                </a:moveTo>
                <a:cubicBezTo>
                  <a:pt x="36" y="60"/>
                  <a:pt x="36" y="60"/>
                  <a:pt x="36" y="60"/>
                </a:cubicBezTo>
                <a:cubicBezTo>
                  <a:pt x="36" y="56"/>
                  <a:pt x="38" y="54"/>
                  <a:pt x="41" y="54"/>
                </a:cubicBezTo>
                <a:cubicBezTo>
                  <a:pt x="45" y="54"/>
                  <a:pt x="47" y="56"/>
                  <a:pt x="47" y="60"/>
                </a:cubicBezTo>
                <a:cubicBezTo>
                  <a:pt x="47" y="83"/>
                  <a:pt x="47" y="83"/>
                  <a:pt x="47" y="83"/>
                </a:cubicBezTo>
                <a:cubicBezTo>
                  <a:pt x="55" y="76"/>
                  <a:pt x="55" y="76"/>
                  <a:pt x="55" y="76"/>
                </a:cubicBezTo>
                <a:cubicBezTo>
                  <a:pt x="56" y="74"/>
                  <a:pt x="58" y="74"/>
                  <a:pt x="59" y="74"/>
                </a:cubicBezTo>
                <a:cubicBezTo>
                  <a:pt x="61" y="74"/>
                  <a:pt x="62" y="75"/>
                  <a:pt x="63" y="76"/>
                </a:cubicBezTo>
                <a:cubicBezTo>
                  <a:pt x="65" y="78"/>
                  <a:pt x="65" y="82"/>
                  <a:pt x="63" y="84"/>
                </a:cubicBezTo>
                <a:cubicBezTo>
                  <a:pt x="47" y="99"/>
                  <a:pt x="47" y="99"/>
                  <a:pt x="47" y="99"/>
                </a:cubicBezTo>
                <a:cubicBezTo>
                  <a:pt x="47" y="99"/>
                  <a:pt x="47" y="99"/>
                  <a:pt x="46" y="100"/>
                </a:cubicBezTo>
                <a:cubicBezTo>
                  <a:pt x="46" y="100"/>
                  <a:pt x="45" y="100"/>
                  <a:pt x="44" y="101"/>
                </a:cubicBezTo>
                <a:cubicBezTo>
                  <a:pt x="43" y="101"/>
                  <a:pt x="42" y="101"/>
                  <a:pt x="42" y="101"/>
                </a:cubicBezTo>
                <a:cubicBezTo>
                  <a:pt x="41" y="101"/>
                  <a:pt x="41" y="101"/>
                  <a:pt x="41" y="101"/>
                </a:cubicBezTo>
                <a:cubicBezTo>
                  <a:pt x="41" y="101"/>
                  <a:pt x="41" y="101"/>
                  <a:pt x="41" y="101"/>
                </a:cubicBezTo>
                <a:cubicBezTo>
                  <a:pt x="41" y="101"/>
                  <a:pt x="40" y="101"/>
                  <a:pt x="39" y="101"/>
                </a:cubicBezTo>
                <a:cubicBezTo>
                  <a:pt x="38" y="101"/>
                  <a:pt x="38" y="100"/>
                  <a:pt x="37" y="100"/>
                </a:cubicBezTo>
                <a:cubicBezTo>
                  <a:pt x="37" y="100"/>
                  <a:pt x="36" y="99"/>
                  <a:pt x="36" y="99"/>
                </a:cubicBezTo>
                <a:cubicBezTo>
                  <a:pt x="20" y="84"/>
                  <a:pt x="20" y="84"/>
                  <a:pt x="20" y="84"/>
                </a:cubicBezTo>
                <a:cubicBezTo>
                  <a:pt x="18" y="82"/>
                  <a:pt x="17" y="78"/>
                  <a:pt x="20" y="76"/>
                </a:cubicBezTo>
                <a:cubicBezTo>
                  <a:pt x="21" y="75"/>
                  <a:pt x="22" y="74"/>
                  <a:pt x="24" y="74"/>
                </a:cubicBezTo>
                <a:cubicBezTo>
                  <a:pt x="25" y="74"/>
                  <a:pt x="27" y="74"/>
                  <a:pt x="28" y="76"/>
                </a:cubicBezTo>
                <a:cubicBezTo>
                  <a:pt x="36" y="83"/>
                  <a:pt x="36" y="83"/>
                  <a:pt x="36" y="83"/>
                </a:cubicBezTo>
                <a:moveTo>
                  <a:pt x="36" y="0"/>
                </a:moveTo>
                <a:cubicBezTo>
                  <a:pt x="14" y="0"/>
                  <a:pt x="14" y="0"/>
                  <a:pt x="14" y="0"/>
                </a:cubicBezTo>
                <a:cubicBezTo>
                  <a:pt x="7" y="0"/>
                  <a:pt x="0" y="7"/>
                  <a:pt x="0" y="14"/>
                </a:cubicBezTo>
                <a:cubicBezTo>
                  <a:pt x="0" y="90"/>
                  <a:pt x="0" y="90"/>
                  <a:pt x="0" y="90"/>
                </a:cubicBezTo>
                <a:cubicBezTo>
                  <a:pt x="0" y="97"/>
                  <a:pt x="7" y="104"/>
                  <a:pt x="14" y="104"/>
                </a:cubicBezTo>
                <a:cubicBezTo>
                  <a:pt x="69" y="104"/>
                  <a:pt x="69" y="104"/>
                  <a:pt x="69" y="104"/>
                </a:cubicBezTo>
                <a:cubicBezTo>
                  <a:pt x="76" y="104"/>
                  <a:pt x="83" y="97"/>
                  <a:pt x="83" y="90"/>
                </a:cubicBezTo>
                <a:cubicBezTo>
                  <a:pt x="83" y="48"/>
                  <a:pt x="83" y="48"/>
                  <a:pt x="83" y="48"/>
                </a:cubicBezTo>
                <a:cubicBezTo>
                  <a:pt x="82" y="48"/>
                  <a:pt x="82" y="48"/>
                  <a:pt x="81" y="48"/>
                </a:cubicBezTo>
                <a:cubicBezTo>
                  <a:pt x="46" y="48"/>
                  <a:pt x="46" y="48"/>
                  <a:pt x="46" y="48"/>
                </a:cubicBezTo>
                <a:cubicBezTo>
                  <a:pt x="40" y="48"/>
                  <a:pt x="36" y="44"/>
                  <a:pt x="36" y="38"/>
                </a:cubicBezTo>
                <a:cubicBezTo>
                  <a:pt x="36" y="2"/>
                  <a:pt x="36" y="2"/>
                  <a:pt x="36" y="2"/>
                </a:cubicBezTo>
                <a:cubicBezTo>
                  <a:pt x="36" y="2"/>
                  <a:pt x="36" y="1"/>
                  <a:pt x="36" y="0"/>
                </a:cubicBezTo>
              </a:path>
            </a:pathLst>
          </a:custGeom>
          <a:solidFill>
            <a:srgbClr val="262626"/>
          </a:solidFill>
          <a:ln w="9525">
            <a:noFill/>
          </a:ln>
        </p:spPr>
        <p:txBody>
          <a:bodyPr/>
          <a:lstStyle/>
          <a:p>
            <a:endParaRPr lang="zh-CN" altLang="en-US"/>
          </a:p>
        </p:txBody>
      </p:sp>
      <p:sp>
        <p:nvSpPr>
          <p:cNvPr id="32786" name="Freeform 47"/>
          <p:cNvSpPr>
            <a:spLocks noEditPoints="1"/>
          </p:cNvSpPr>
          <p:nvPr/>
        </p:nvSpPr>
        <p:spPr>
          <a:xfrm>
            <a:off x="8118475" y="3965575"/>
            <a:ext cx="373063" cy="371475"/>
          </a:xfrm>
          <a:custGeom>
            <a:avLst/>
            <a:gdLst/>
            <a:ahLst/>
            <a:cxnLst>
              <a:cxn ang="0">
                <a:pos x="195013046" y="1146671093"/>
              </a:cxn>
              <a:cxn ang="0">
                <a:pos x="341271839" y="1082966570"/>
              </a:cxn>
              <a:cxn ang="0">
                <a:pos x="950682157" y="998029500"/>
              </a:cxn>
              <a:cxn ang="0">
                <a:pos x="926307013" y="1146671093"/>
              </a:cxn>
              <a:cxn ang="0">
                <a:pos x="950682157" y="998029500"/>
              </a:cxn>
              <a:cxn ang="0">
                <a:pos x="524095331" y="615805802"/>
              </a:cxn>
              <a:cxn ang="0">
                <a:pos x="548470475" y="360987710"/>
              </a:cxn>
              <a:cxn ang="0">
                <a:pos x="572849584" y="339755162"/>
              </a:cxn>
              <a:cxn ang="0">
                <a:pos x="597224728" y="573337266"/>
              </a:cxn>
              <a:cxn ang="0">
                <a:pos x="999436410" y="594569814"/>
              </a:cxn>
              <a:cxn ang="0">
                <a:pos x="999436410" y="637038350"/>
              </a:cxn>
              <a:cxn ang="0">
                <a:pos x="572849584" y="668892331"/>
              </a:cxn>
              <a:cxn ang="0">
                <a:pos x="146258793" y="530865291"/>
              </a:cxn>
              <a:cxn ang="0">
                <a:pos x="414401236" y="233582104"/>
              </a:cxn>
              <a:cxn ang="0">
                <a:pos x="450965934" y="244200097"/>
              </a:cxn>
              <a:cxn ang="0">
                <a:pos x="182823491" y="509632743"/>
              </a:cxn>
              <a:cxn ang="0">
                <a:pos x="572849584" y="138023600"/>
              </a:cxn>
              <a:cxn ang="0">
                <a:pos x="572849584" y="1082966570"/>
              </a:cxn>
              <a:cxn ang="0">
                <a:pos x="572849584" y="138023600"/>
              </a:cxn>
              <a:cxn ang="0">
                <a:pos x="73129396" y="169877581"/>
              </a:cxn>
              <a:cxn ang="0">
                <a:pos x="134069238" y="53086529"/>
              </a:cxn>
              <a:cxn ang="0">
                <a:pos x="170633937" y="53086529"/>
              </a:cxn>
              <a:cxn ang="0">
                <a:pos x="109694095" y="159259587"/>
              </a:cxn>
              <a:cxn ang="0">
                <a:pos x="231577744" y="0"/>
              </a:cxn>
              <a:cxn ang="0">
                <a:pos x="60939842" y="265432645"/>
              </a:cxn>
              <a:cxn ang="0">
                <a:pos x="231577744" y="0"/>
              </a:cxn>
              <a:cxn ang="0">
                <a:pos x="816612918" y="95555064"/>
              </a:cxn>
              <a:cxn ang="0">
                <a:pos x="926307013" y="31850541"/>
              </a:cxn>
              <a:cxn ang="0">
                <a:pos x="950682157" y="53086529"/>
              </a:cxn>
              <a:cxn ang="0">
                <a:pos x="840988062" y="95555064"/>
              </a:cxn>
              <a:cxn ang="0">
                <a:pos x="828802472" y="95555064"/>
              </a:cxn>
              <a:cxn ang="0">
                <a:pos x="755673076" y="84937070"/>
              </a:cxn>
              <a:cxn ang="0">
                <a:pos x="1023811553" y="31850541"/>
              </a:cxn>
            </a:cxnLst>
            <a:rect l="0" t="0" r="0" b="0"/>
            <a:pathLst>
              <a:path w="94" h="108">
                <a:moveTo>
                  <a:pt x="16" y="94"/>
                </a:moveTo>
                <a:cubicBezTo>
                  <a:pt x="13" y="100"/>
                  <a:pt x="13" y="106"/>
                  <a:pt x="16" y="108"/>
                </a:cubicBezTo>
                <a:cubicBezTo>
                  <a:pt x="17" y="108"/>
                  <a:pt x="18" y="108"/>
                  <a:pt x="19" y="108"/>
                </a:cubicBezTo>
                <a:cubicBezTo>
                  <a:pt x="22" y="108"/>
                  <a:pt x="26" y="106"/>
                  <a:pt x="28" y="102"/>
                </a:cubicBezTo>
                <a:cubicBezTo>
                  <a:pt x="16" y="94"/>
                  <a:pt x="16" y="94"/>
                  <a:pt x="16" y="94"/>
                </a:cubicBezTo>
                <a:moveTo>
                  <a:pt x="78" y="94"/>
                </a:moveTo>
                <a:cubicBezTo>
                  <a:pt x="66" y="102"/>
                  <a:pt x="66" y="102"/>
                  <a:pt x="66" y="102"/>
                </a:cubicBezTo>
                <a:cubicBezTo>
                  <a:pt x="69" y="106"/>
                  <a:pt x="73" y="108"/>
                  <a:pt x="76" y="108"/>
                </a:cubicBezTo>
                <a:cubicBezTo>
                  <a:pt x="77" y="108"/>
                  <a:pt x="78" y="108"/>
                  <a:pt x="78" y="108"/>
                </a:cubicBezTo>
                <a:cubicBezTo>
                  <a:pt x="82" y="106"/>
                  <a:pt x="82" y="100"/>
                  <a:pt x="78" y="94"/>
                </a:cubicBezTo>
                <a:moveTo>
                  <a:pt x="47" y="63"/>
                </a:moveTo>
                <a:cubicBezTo>
                  <a:pt x="45" y="63"/>
                  <a:pt x="43" y="61"/>
                  <a:pt x="43" y="58"/>
                </a:cubicBezTo>
                <a:cubicBezTo>
                  <a:pt x="43" y="57"/>
                  <a:pt x="44" y="55"/>
                  <a:pt x="45" y="54"/>
                </a:cubicBezTo>
                <a:cubicBezTo>
                  <a:pt x="45" y="34"/>
                  <a:pt x="45" y="34"/>
                  <a:pt x="45" y="34"/>
                </a:cubicBezTo>
                <a:cubicBezTo>
                  <a:pt x="45" y="33"/>
                  <a:pt x="46" y="32"/>
                  <a:pt x="47" y="32"/>
                </a:cubicBezTo>
                <a:cubicBezTo>
                  <a:pt x="47" y="32"/>
                  <a:pt x="47" y="32"/>
                  <a:pt x="47" y="32"/>
                </a:cubicBezTo>
                <a:cubicBezTo>
                  <a:pt x="48" y="32"/>
                  <a:pt x="49" y="33"/>
                  <a:pt x="49" y="34"/>
                </a:cubicBezTo>
                <a:cubicBezTo>
                  <a:pt x="49" y="54"/>
                  <a:pt x="49" y="54"/>
                  <a:pt x="49" y="54"/>
                </a:cubicBezTo>
                <a:cubicBezTo>
                  <a:pt x="50" y="54"/>
                  <a:pt x="51" y="55"/>
                  <a:pt x="51" y="56"/>
                </a:cubicBezTo>
                <a:cubicBezTo>
                  <a:pt x="82" y="56"/>
                  <a:pt x="82" y="56"/>
                  <a:pt x="82" y="56"/>
                </a:cubicBezTo>
                <a:cubicBezTo>
                  <a:pt x="83" y="56"/>
                  <a:pt x="84" y="57"/>
                  <a:pt x="84" y="58"/>
                </a:cubicBezTo>
                <a:cubicBezTo>
                  <a:pt x="84" y="59"/>
                  <a:pt x="83" y="60"/>
                  <a:pt x="82" y="60"/>
                </a:cubicBezTo>
                <a:cubicBezTo>
                  <a:pt x="51" y="60"/>
                  <a:pt x="51" y="60"/>
                  <a:pt x="51" y="60"/>
                </a:cubicBezTo>
                <a:cubicBezTo>
                  <a:pt x="50" y="62"/>
                  <a:pt x="49" y="63"/>
                  <a:pt x="47" y="63"/>
                </a:cubicBezTo>
                <a:moveTo>
                  <a:pt x="13" y="50"/>
                </a:moveTo>
                <a:cubicBezTo>
                  <a:pt x="12" y="50"/>
                  <a:pt x="12" y="50"/>
                  <a:pt x="12" y="50"/>
                </a:cubicBezTo>
                <a:cubicBezTo>
                  <a:pt x="11" y="49"/>
                  <a:pt x="10" y="48"/>
                  <a:pt x="11" y="47"/>
                </a:cubicBezTo>
                <a:cubicBezTo>
                  <a:pt x="15" y="36"/>
                  <a:pt x="23" y="26"/>
                  <a:pt x="34" y="22"/>
                </a:cubicBezTo>
                <a:cubicBezTo>
                  <a:pt x="35" y="22"/>
                  <a:pt x="35" y="22"/>
                  <a:pt x="35" y="22"/>
                </a:cubicBezTo>
                <a:cubicBezTo>
                  <a:pt x="36" y="22"/>
                  <a:pt x="37" y="22"/>
                  <a:pt x="37" y="23"/>
                </a:cubicBezTo>
                <a:cubicBezTo>
                  <a:pt x="38" y="24"/>
                  <a:pt x="37" y="25"/>
                  <a:pt x="36" y="26"/>
                </a:cubicBezTo>
                <a:cubicBezTo>
                  <a:pt x="26" y="30"/>
                  <a:pt x="18" y="38"/>
                  <a:pt x="15" y="48"/>
                </a:cubicBezTo>
                <a:cubicBezTo>
                  <a:pt x="14" y="49"/>
                  <a:pt x="14" y="50"/>
                  <a:pt x="13" y="50"/>
                </a:cubicBezTo>
                <a:moveTo>
                  <a:pt x="47" y="13"/>
                </a:moveTo>
                <a:cubicBezTo>
                  <a:pt x="23" y="13"/>
                  <a:pt x="3" y="33"/>
                  <a:pt x="3" y="58"/>
                </a:cubicBezTo>
                <a:cubicBezTo>
                  <a:pt x="3" y="82"/>
                  <a:pt x="23" y="102"/>
                  <a:pt x="47" y="102"/>
                </a:cubicBezTo>
                <a:cubicBezTo>
                  <a:pt x="72" y="102"/>
                  <a:pt x="92" y="82"/>
                  <a:pt x="92" y="58"/>
                </a:cubicBezTo>
                <a:cubicBezTo>
                  <a:pt x="92" y="33"/>
                  <a:pt x="72" y="13"/>
                  <a:pt x="47" y="13"/>
                </a:cubicBezTo>
                <a:moveTo>
                  <a:pt x="7" y="16"/>
                </a:moveTo>
                <a:cubicBezTo>
                  <a:pt x="6" y="16"/>
                  <a:pt x="6" y="16"/>
                  <a:pt x="6" y="16"/>
                </a:cubicBezTo>
                <a:cubicBezTo>
                  <a:pt x="5" y="16"/>
                  <a:pt x="5" y="15"/>
                  <a:pt x="5" y="14"/>
                </a:cubicBezTo>
                <a:cubicBezTo>
                  <a:pt x="6" y="10"/>
                  <a:pt x="8" y="7"/>
                  <a:pt x="11" y="5"/>
                </a:cubicBezTo>
                <a:cubicBezTo>
                  <a:pt x="12" y="4"/>
                  <a:pt x="12" y="4"/>
                  <a:pt x="12" y="4"/>
                </a:cubicBezTo>
                <a:cubicBezTo>
                  <a:pt x="13" y="4"/>
                  <a:pt x="14" y="5"/>
                  <a:pt x="14" y="5"/>
                </a:cubicBezTo>
                <a:cubicBezTo>
                  <a:pt x="15" y="6"/>
                  <a:pt x="14" y="8"/>
                  <a:pt x="13" y="8"/>
                </a:cubicBezTo>
                <a:cubicBezTo>
                  <a:pt x="11" y="10"/>
                  <a:pt x="9" y="12"/>
                  <a:pt x="9" y="15"/>
                </a:cubicBezTo>
                <a:cubicBezTo>
                  <a:pt x="9" y="16"/>
                  <a:pt x="8" y="16"/>
                  <a:pt x="7" y="16"/>
                </a:cubicBezTo>
                <a:moveTo>
                  <a:pt x="19" y="0"/>
                </a:moveTo>
                <a:cubicBezTo>
                  <a:pt x="16" y="0"/>
                  <a:pt x="13" y="1"/>
                  <a:pt x="10" y="3"/>
                </a:cubicBezTo>
                <a:cubicBezTo>
                  <a:pt x="3" y="8"/>
                  <a:pt x="0" y="18"/>
                  <a:pt x="5" y="25"/>
                </a:cubicBezTo>
                <a:cubicBezTo>
                  <a:pt x="33" y="8"/>
                  <a:pt x="33" y="8"/>
                  <a:pt x="33" y="8"/>
                </a:cubicBezTo>
                <a:cubicBezTo>
                  <a:pt x="30" y="3"/>
                  <a:pt x="24" y="0"/>
                  <a:pt x="19" y="0"/>
                </a:cubicBezTo>
                <a:moveTo>
                  <a:pt x="68" y="9"/>
                </a:moveTo>
                <a:cubicBezTo>
                  <a:pt x="68" y="9"/>
                  <a:pt x="67" y="9"/>
                  <a:pt x="67" y="9"/>
                </a:cubicBezTo>
                <a:cubicBezTo>
                  <a:pt x="66" y="8"/>
                  <a:pt x="66" y="6"/>
                  <a:pt x="67" y="6"/>
                </a:cubicBezTo>
                <a:cubicBezTo>
                  <a:pt x="69" y="4"/>
                  <a:pt x="72" y="3"/>
                  <a:pt x="76" y="3"/>
                </a:cubicBezTo>
                <a:cubicBezTo>
                  <a:pt x="76" y="3"/>
                  <a:pt x="76" y="3"/>
                  <a:pt x="76" y="3"/>
                </a:cubicBezTo>
                <a:cubicBezTo>
                  <a:pt x="77" y="3"/>
                  <a:pt x="78" y="4"/>
                  <a:pt x="78" y="5"/>
                </a:cubicBezTo>
                <a:cubicBezTo>
                  <a:pt x="78" y="6"/>
                  <a:pt x="77" y="7"/>
                  <a:pt x="76" y="7"/>
                </a:cubicBezTo>
                <a:cubicBezTo>
                  <a:pt x="73" y="7"/>
                  <a:pt x="71" y="8"/>
                  <a:pt x="69" y="9"/>
                </a:cubicBezTo>
                <a:cubicBezTo>
                  <a:pt x="69" y="9"/>
                  <a:pt x="69" y="9"/>
                  <a:pt x="69" y="9"/>
                </a:cubicBezTo>
                <a:cubicBezTo>
                  <a:pt x="69" y="9"/>
                  <a:pt x="69" y="9"/>
                  <a:pt x="68" y="9"/>
                </a:cubicBezTo>
                <a:moveTo>
                  <a:pt x="76" y="0"/>
                </a:moveTo>
                <a:cubicBezTo>
                  <a:pt x="70" y="0"/>
                  <a:pt x="65" y="3"/>
                  <a:pt x="62" y="8"/>
                </a:cubicBezTo>
                <a:cubicBezTo>
                  <a:pt x="90" y="25"/>
                  <a:pt x="90" y="25"/>
                  <a:pt x="90" y="25"/>
                </a:cubicBezTo>
                <a:cubicBezTo>
                  <a:pt x="94" y="18"/>
                  <a:pt x="92" y="8"/>
                  <a:pt x="84" y="3"/>
                </a:cubicBezTo>
                <a:cubicBezTo>
                  <a:pt x="82" y="1"/>
                  <a:pt x="79" y="0"/>
                  <a:pt x="76" y="0"/>
                </a:cubicBezTo>
              </a:path>
            </a:pathLst>
          </a:custGeom>
          <a:solidFill>
            <a:srgbClr val="262626"/>
          </a:solidFill>
          <a:ln w="9525">
            <a:noFill/>
          </a:ln>
        </p:spPr>
        <p:txBody>
          <a:bodyPr/>
          <a:lstStyle/>
          <a:p>
            <a:endParaRPr lang="zh-CN" altLang="en-US"/>
          </a:p>
        </p:txBody>
      </p:sp>
      <p:sp>
        <p:nvSpPr>
          <p:cNvPr id="32787" name="Freeform 54"/>
          <p:cNvSpPr>
            <a:spLocks noEditPoints="1"/>
          </p:cNvSpPr>
          <p:nvPr/>
        </p:nvSpPr>
        <p:spPr>
          <a:xfrm>
            <a:off x="4675188" y="3127375"/>
            <a:ext cx="195262" cy="193675"/>
          </a:xfrm>
          <a:custGeom>
            <a:avLst/>
            <a:gdLst/>
            <a:ahLst/>
            <a:cxnLst>
              <a:cxn ang="0">
                <a:pos x="306256359" y="526669821"/>
              </a:cxn>
              <a:cxn ang="0">
                <a:pos x="213666905" y="505317280"/>
              </a:cxn>
              <a:cxn ang="0">
                <a:pos x="455824117" y="128108313"/>
              </a:cxn>
              <a:cxn ang="0">
                <a:pos x="527046419" y="298921708"/>
              </a:cxn>
              <a:cxn ang="0">
                <a:pos x="306256359" y="526669821"/>
              </a:cxn>
              <a:cxn ang="0">
                <a:pos x="149567758" y="462614509"/>
              </a:cxn>
              <a:cxn ang="0">
                <a:pos x="78345456" y="298921708"/>
              </a:cxn>
              <a:cxn ang="0">
                <a:pos x="306256359" y="71171285"/>
              </a:cxn>
              <a:cxn ang="0">
                <a:pos x="391724970" y="92523826"/>
              </a:cxn>
              <a:cxn ang="0">
                <a:pos x="149567758" y="462614509"/>
              </a:cxn>
              <a:cxn ang="0">
                <a:pos x="306256359" y="0"/>
              </a:cxn>
              <a:cxn ang="0">
                <a:pos x="0" y="298921708"/>
              </a:cxn>
              <a:cxn ang="0">
                <a:pos x="306256359" y="597841106"/>
              </a:cxn>
              <a:cxn ang="0">
                <a:pos x="605391876" y="298921708"/>
              </a:cxn>
              <a:cxn ang="0">
                <a:pos x="306256359" y="0"/>
              </a:cxn>
            </a:cxnLst>
            <a:rect l="0" t="0" r="0" b="0"/>
            <a:pathLst>
              <a:path w="85" h="84">
                <a:moveTo>
                  <a:pt x="43" y="74"/>
                </a:moveTo>
                <a:cubicBezTo>
                  <a:pt x="38" y="74"/>
                  <a:pt x="34" y="73"/>
                  <a:pt x="30" y="71"/>
                </a:cubicBezTo>
                <a:cubicBezTo>
                  <a:pt x="64" y="18"/>
                  <a:pt x="64" y="18"/>
                  <a:pt x="64" y="18"/>
                </a:cubicBezTo>
                <a:cubicBezTo>
                  <a:pt x="70" y="24"/>
                  <a:pt x="74" y="32"/>
                  <a:pt x="74" y="42"/>
                </a:cubicBezTo>
                <a:cubicBezTo>
                  <a:pt x="74" y="60"/>
                  <a:pt x="60" y="74"/>
                  <a:pt x="43" y="74"/>
                </a:cubicBezTo>
                <a:moveTo>
                  <a:pt x="21" y="65"/>
                </a:moveTo>
                <a:cubicBezTo>
                  <a:pt x="15" y="59"/>
                  <a:pt x="11" y="51"/>
                  <a:pt x="11" y="42"/>
                </a:cubicBezTo>
                <a:cubicBezTo>
                  <a:pt x="11" y="24"/>
                  <a:pt x="25" y="10"/>
                  <a:pt x="43" y="10"/>
                </a:cubicBezTo>
                <a:cubicBezTo>
                  <a:pt x="47" y="10"/>
                  <a:pt x="51" y="11"/>
                  <a:pt x="55" y="13"/>
                </a:cubicBezTo>
                <a:cubicBezTo>
                  <a:pt x="21" y="65"/>
                  <a:pt x="21" y="65"/>
                  <a:pt x="21" y="65"/>
                </a:cubicBezTo>
                <a:moveTo>
                  <a:pt x="43" y="0"/>
                </a:moveTo>
                <a:cubicBezTo>
                  <a:pt x="19" y="0"/>
                  <a:pt x="0" y="19"/>
                  <a:pt x="0" y="42"/>
                </a:cubicBezTo>
                <a:cubicBezTo>
                  <a:pt x="0" y="65"/>
                  <a:pt x="19" y="84"/>
                  <a:pt x="43" y="84"/>
                </a:cubicBezTo>
                <a:cubicBezTo>
                  <a:pt x="66" y="84"/>
                  <a:pt x="85" y="65"/>
                  <a:pt x="85" y="42"/>
                </a:cubicBezTo>
                <a:cubicBezTo>
                  <a:pt x="85" y="19"/>
                  <a:pt x="66" y="0"/>
                  <a:pt x="43" y="0"/>
                </a:cubicBezTo>
              </a:path>
            </a:pathLst>
          </a:custGeom>
          <a:solidFill>
            <a:schemeClr val="bg1"/>
          </a:solidFill>
          <a:ln w="9525">
            <a:noFill/>
          </a:ln>
        </p:spPr>
        <p:txBody>
          <a:bodyPr/>
          <a:lstStyle/>
          <a:p>
            <a:endParaRPr lang="zh-CN" altLang="en-US"/>
          </a:p>
        </p:txBody>
      </p:sp>
      <p:grpSp>
        <p:nvGrpSpPr>
          <p:cNvPr id="2" name="组合 1"/>
          <p:cNvGrpSpPr/>
          <p:nvPr/>
        </p:nvGrpSpPr>
        <p:grpSpPr>
          <a:xfrm>
            <a:off x="4154964" y="3759200"/>
            <a:ext cx="735646" cy="238125"/>
            <a:chOff x="6543" y="5920"/>
            <a:chExt cx="1158" cy="375"/>
          </a:xfrm>
          <a:solidFill>
            <a:schemeClr val="bg1"/>
          </a:solidFill>
        </p:grpSpPr>
        <p:sp>
          <p:nvSpPr>
            <p:cNvPr id="56" name="Freeform 48"/>
            <p:cNvSpPr>
              <a:spLocks noEditPoints="1"/>
            </p:cNvSpPr>
            <p:nvPr/>
          </p:nvSpPr>
          <p:spPr bwMode="auto">
            <a:xfrm>
              <a:off x="7353" y="5920"/>
              <a:ext cx="349" cy="375"/>
            </a:xfrm>
            <a:custGeom>
              <a:avLst/>
              <a:gdLst>
                <a:gd name="T0" fmla="*/ 159941 w 96"/>
                <a:gd name="T1" fmla="*/ 200364 h 103"/>
                <a:gd name="T2" fmla="*/ 144562 w 96"/>
                <a:gd name="T3" fmla="*/ 184951 h 103"/>
                <a:gd name="T4" fmla="*/ 150713 w 96"/>
                <a:gd name="T5" fmla="*/ 175704 h 103"/>
                <a:gd name="T6" fmla="*/ 150713 w 96"/>
                <a:gd name="T7" fmla="*/ 114053 h 103"/>
                <a:gd name="T8" fmla="*/ 156865 w 96"/>
                <a:gd name="T9" fmla="*/ 104806 h 103"/>
                <a:gd name="T10" fmla="*/ 156865 w 96"/>
                <a:gd name="T11" fmla="*/ 104806 h 103"/>
                <a:gd name="T12" fmla="*/ 163016 w 96"/>
                <a:gd name="T13" fmla="*/ 114053 h 103"/>
                <a:gd name="T14" fmla="*/ 163016 w 96"/>
                <a:gd name="T15" fmla="*/ 172621 h 103"/>
                <a:gd name="T16" fmla="*/ 172244 w 96"/>
                <a:gd name="T17" fmla="*/ 178786 h 103"/>
                <a:gd name="T18" fmla="*/ 264517 w 96"/>
                <a:gd name="T19" fmla="*/ 178786 h 103"/>
                <a:gd name="T20" fmla="*/ 270669 w 96"/>
                <a:gd name="T21" fmla="*/ 184951 h 103"/>
                <a:gd name="T22" fmla="*/ 264517 w 96"/>
                <a:gd name="T23" fmla="*/ 194199 h 103"/>
                <a:gd name="T24" fmla="*/ 172244 w 96"/>
                <a:gd name="T25" fmla="*/ 194199 h 103"/>
                <a:gd name="T26" fmla="*/ 159941 w 96"/>
                <a:gd name="T27" fmla="*/ 200364 h 103"/>
                <a:gd name="T28" fmla="*/ 55364 w 96"/>
                <a:gd name="T29" fmla="*/ 160291 h 103"/>
                <a:gd name="T30" fmla="*/ 52288 w 96"/>
                <a:gd name="T31" fmla="*/ 160291 h 103"/>
                <a:gd name="T32" fmla="*/ 49213 w 96"/>
                <a:gd name="T33" fmla="*/ 151044 h 103"/>
                <a:gd name="T34" fmla="*/ 123031 w 96"/>
                <a:gd name="T35" fmla="*/ 73981 h 103"/>
                <a:gd name="T36" fmla="*/ 123031 w 96"/>
                <a:gd name="T37" fmla="*/ 73981 h 103"/>
                <a:gd name="T38" fmla="*/ 129183 w 96"/>
                <a:gd name="T39" fmla="*/ 77063 h 103"/>
                <a:gd name="T40" fmla="*/ 126107 w 96"/>
                <a:gd name="T41" fmla="*/ 86311 h 103"/>
                <a:gd name="T42" fmla="*/ 61516 w 96"/>
                <a:gd name="T43" fmla="*/ 154126 h 103"/>
                <a:gd name="T44" fmla="*/ 61516 w 96"/>
                <a:gd name="T45" fmla="*/ 154126 h 103"/>
                <a:gd name="T46" fmla="*/ 55364 w 96"/>
                <a:gd name="T47" fmla="*/ 160291 h 103"/>
                <a:gd name="T48" fmla="*/ 193774 w 96"/>
                <a:gd name="T49" fmla="*/ 0 h 103"/>
                <a:gd name="T50" fmla="*/ 123031 w 96"/>
                <a:gd name="T51" fmla="*/ 0 h 103"/>
                <a:gd name="T52" fmla="*/ 107652 w 96"/>
                <a:gd name="T53" fmla="*/ 15413 h 103"/>
                <a:gd name="T54" fmla="*/ 123031 w 96"/>
                <a:gd name="T55" fmla="*/ 30825 h 103"/>
                <a:gd name="T56" fmla="*/ 144562 w 96"/>
                <a:gd name="T57" fmla="*/ 30825 h 103"/>
                <a:gd name="T58" fmla="*/ 144562 w 96"/>
                <a:gd name="T59" fmla="*/ 30825 h 103"/>
                <a:gd name="T60" fmla="*/ 144562 w 96"/>
                <a:gd name="T61" fmla="*/ 43155 h 103"/>
                <a:gd name="T62" fmla="*/ 61516 w 96"/>
                <a:gd name="T63" fmla="*/ 83228 h 103"/>
                <a:gd name="T64" fmla="*/ 61516 w 96"/>
                <a:gd name="T65" fmla="*/ 83228 h 103"/>
                <a:gd name="T66" fmla="*/ 46137 w 96"/>
                <a:gd name="T67" fmla="*/ 67816 h 103"/>
                <a:gd name="T68" fmla="*/ 52288 w 96"/>
                <a:gd name="T69" fmla="*/ 61650 h 103"/>
                <a:gd name="T70" fmla="*/ 49213 w 96"/>
                <a:gd name="T71" fmla="*/ 46238 h 103"/>
                <a:gd name="T72" fmla="*/ 36909 w 96"/>
                <a:gd name="T73" fmla="*/ 43155 h 103"/>
                <a:gd name="T74" fmla="*/ 33834 w 96"/>
                <a:gd name="T75" fmla="*/ 46238 h 103"/>
                <a:gd name="T76" fmla="*/ 3076 w 96"/>
                <a:gd name="T77" fmla="*/ 73981 h 103"/>
                <a:gd name="T78" fmla="*/ 6152 w 96"/>
                <a:gd name="T79" fmla="*/ 89393 h 103"/>
                <a:gd name="T80" fmla="*/ 18455 w 96"/>
                <a:gd name="T81" fmla="*/ 95558 h 103"/>
                <a:gd name="T82" fmla="*/ 21530 w 96"/>
                <a:gd name="T83" fmla="*/ 92476 h 103"/>
                <a:gd name="T84" fmla="*/ 27682 w 96"/>
                <a:gd name="T85" fmla="*/ 86311 h 103"/>
                <a:gd name="T86" fmla="*/ 43061 w 96"/>
                <a:gd name="T87" fmla="*/ 101723 h 103"/>
                <a:gd name="T88" fmla="*/ 46137 w 96"/>
                <a:gd name="T89" fmla="*/ 104806 h 103"/>
                <a:gd name="T90" fmla="*/ 21530 w 96"/>
                <a:gd name="T91" fmla="*/ 181869 h 103"/>
                <a:gd name="T92" fmla="*/ 159941 w 96"/>
                <a:gd name="T93" fmla="*/ 317500 h 103"/>
                <a:gd name="T94" fmla="*/ 295275 w 96"/>
                <a:gd name="T95" fmla="*/ 181869 h 103"/>
                <a:gd name="T96" fmla="*/ 172244 w 96"/>
                <a:gd name="T97" fmla="*/ 43155 h 103"/>
                <a:gd name="T98" fmla="*/ 172244 w 96"/>
                <a:gd name="T99" fmla="*/ 30825 h 103"/>
                <a:gd name="T100" fmla="*/ 172244 w 96"/>
                <a:gd name="T101" fmla="*/ 30825 h 103"/>
                <a:gd name="T102" fmla="*/ 193774 w 96"/>
                <a:gd name="T103" fmla="*/ 30825 h 103"/>
                <a:gd name="T104" fmla="*/ 209153 w 96"/>
                <a:gd name="T105" fmla="*/ 15413 h 103"/>
                <a:gd name="T106" fmla="*/ 193774 w 96"/>
                <a:gd name="T107" fmla="*/ 0 h 10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6" h="103">
                  <a:moveTo>
                    <a:pt x="52" y="65"/>
                  </a:moveTo>
                  <a:cubicBezTo>
                    <a:pt x="49" y="65"/>
                    <a:pt x="47" y="63"/>
                    <a:pt x="47" y="60"/>
                  </a:cubicBezTo>
                  <a:cubicBezTo>
                    <a:pt x="47" y="59"/>
                    <a:pt x="48" y="57"/>
                    <a:pt x="49" y="57"/>
                  </a:cubicBezTo>
                  <a:cubicBezTo>
                    <a:pt x="49" y="37"/>
                    <a:pt x="49" y="37"/>
                    <a:pt x="49" y="37"/>
                  </a:cubicBezTo>
                  <a:cubicBezTo>
                    <a:pt x="49" y="35"/>
                    <a:pt x="50" y="34"/>
                    <a:pt x="51" y="34"/>
                  </a:cubicBezTo>
                  <a:cubicBezTo>
                    <a:pt x="51" y="34"/>
                    <a:pt x="51" y="34"/>
                    <a:pt x="51" y="34"/>
                  </a:cubicBezTo>
                  <a:cubicBezTo>
                    <a:pt x="52" y="34"/>
                    <a:pt x="53" y="35"/>
                    <a:pt x="53" y="37"/>
                  </a:cubicBezTo>
                  <a:cubicBezTo>
                    <a:pt x="53" y="56"/>
                    <a:pt x="53" y="56"/>
                    <a:pt x="53" y="56"/>
                  </a:cubicBezTo>
                  <a:cubicBezTo>
                    <a:pt x="54" y="57"/>
                    <a:pt x="55" y="57"/>
                    <a:pt x="56" y="58"/>
                  </a:cubicBezTo>
                  <a:cubicBezTo>
                    <a:pt x="86" y="58"/>
                    <a:pt x="86" y="58"/>
                    <a:pt x="86" y="58"/>
                  </a:cubicBezTo>
                  <a:cubicBezTo>
                    <a:pt x="87" y="58"/>
                    <a:pt x="88" y="59"/>
                    <a:pt x="88" y="60"/>
                  </a:cubicBezTo>
                  <a:cubicBezTo>
                    <a:pt x="88" y="62"/>
                    <a:pt x="87" y="63"/>
                    <a:pt x="86" y="63"/>
                  </a:cubicBezTo>
                  <a:cubicBezTo>
                    <a:pt x="56" y="63"/>
                    <a:pt x="56" y="63"/>
                    <a:pt x="56" y="63"/>
                  </a:cubicBezTo>
                  <a:cubicBezTo>
                    <a:pt x="55" y="64"/>
                    <a:pt x="53" y="65"/>
                    <a:pt x="52" y="65"/>
                  </a:cubicBezTo>
                  <a:moveTo>
                    <a:pt x="18" y="52"/>
                  </a:moveTo>
                  <a:cubicBezTo>
                    <a:pt x="17" y="52"/>
                    <a:pt x="17" y="52"/>
                    <a:pt x="17" y="52"/>
                  </a:cubicBezTo>
                  <a:cubicBezTo>
                    <a:pt x="16" y="51"/>
                    <a:pt x="15" y="50"/>
                    <a:pt x="16" y="49"/>
                  </a:cubicBezTo>
                  <a:cubicBezTo>
                    <a:pt x="20" y="38"/>
                    <a:pt x="28" y="28"/>
                    <a:pt x="40" y="24"/>
                  </a:cubicBezTo>
                  <a:cubicBezTo>
                    <a:pt x="40" y="24"/>
                    <a:pt x="40" y="24"/>
                    <a:pt x="40" y="24"/>
                  </a:cubicBezTo>
                  <a:cubicBezTo>
                    <a:pt x="41" y="24"/>
                    <a:pt x="42" y="25"/>
                    <a:pt x="42" y="25"/>
                  </a:cubicBezTo>
                  <a:cubicBezTo>
                    <a:pt x="43" y="26"/>
                    <a:pt x="42" y="28"/>
                    <a:pt x="41" y="28"/>
                  </a:cubicBezTo>
                  <a:cubicBezTo>
                    <a:pt x="31" y="32"/>
                    <a:pt x="23" y="40"/>
                    <a:pt x="20" y="50"/>
                  </a:cubicBezTo>
                  <a:cubicBezTo>
                    <a:pt x="20" y="50"/>
                    <a:pt x="20" y="50"/>
                    <a:pt x="20" y="50"/>
                  </a:cubicBezTo>
                  <a:cubicBezTo>
                    <a:pt x="19" y="51"/>
                    <a:pt x="19" y="52"/>
                    <a:pt x="18" y="52"/>
                  </a:cubicBezTo>
                  <a:moveTo>
                    <a:pt x="63" y="0"/>
                  </a:moveTo>
                  <a:cubicBezTo>
                    <a:pt x="40" y="0"/>
                    <a:pt x="40" y="0"/>
                    <a:pt x="40" y="0"/>
                  </a:cubicBezTo>
                  <a:cubicBezTo>
                    <a:pt x="38" y="0"/>
                    <a:pt x="35" y="2"/>
                    <a:pt x="35" y="5"/>
                  </a:cubicBezTo>
                  <a:cubicBezTo>
                    <a:pt x="35" y="7"/>
                    <a:pt x="38" y="10"/>
                    <a:pt x="40" y="10"/>
                  </a:cubicBezTo>
                  <a:cubicBezTo>
                    <a:pt x="47" y="10"/>
                    <a:pt x="47" y="10"/>
                    <a:pt x="47" y="10"/>
                  </a:cubicBezTo>
                  <a:cubicBezTo>
                    <a:pt x="47" y="10"/>
                    <a:pt x="47" y="10"/>
                    <a:pt x="47" y="10"/>
                  </a:cubicBezTo>
                  <a:cubicBezTo>
                    <a:pt x="47" y="14"/>
                    <a:pt x="47" y="14"/>
                    <a:pt x="47" y="14"/>
                  </a:cubicBezTo>
                  <a:cubicBezTo>
                    <a:pt x="37" y="15"/>
                    <a:pt x="27" y="20"/>
                    <a:pt x="20" y="27"/>
                  </a:cubicBezTo>
                  <a:cubicBezTo>
                    <a:pt x="20" y="27"/>
                    <a:pt x="20" y="27"/>
                    <a:pt x="20" y="27"/>
                  </a:cubicBezTo>
                  <a:cubicBezTo>
                    <a:pt x="15" y="22"/>
                    <a:pt x="15" y="22"/>
                    <a:pt x="15" y="22"/>
                  </a:cubicBezTo>
                  <a:cubicBezTo>
                    <a:pt x="17" y="20"/>
                    <a:pt x="17" y="20"/>
                    <a:pt x="17" y="20"/>
                  </a:cubicBezTo>
                  <a:cubicBezTo>
                    <a:pt x="18" y="19"/>
                    <a:pt x="17" y="17"/>
                    <a:pt x="16" y="15"/>
                  </a:cubicBezTo>
                  <a:cubicBezTo>
                    <a:pt x="15" y="14"/>
                    <a:pt x="14" y="14"/>
                    <a:pt x="12" y="14"/>
                  </a:cubicBezTo>
                  <a:cubicBezTo>
                    <a:pt x="12" y="14"/>
                    <a:pt x="11" y="14"/>
                    <a:pt x="11" y="15"/>
                  </a:cubicBezTo>
                  <a:cubicBezTo>
                    <a:pt x="1" y="24"/>
                    <a:pt x="1" y="24"/>
                    <a:pt x="1" y="24"/>
                  </a:cubicBezTo>
                  <a:cubicBezTo>
                    <a:pt x="0" y="25"/>
                    <a:pt x="1" y="27"/>
                    <a:pt x="2" y="29"/>
                  </a:cubicBezTo>
                  <a:cubicBezTo>
                    <a:pt x="3" y="30"/>
                    <a:pt x="4" y="31"/>
                    <a:pt x="6" y="31"/>
                  </a:cubicBezTo>
                  <a:cubicBezTo>
                    <a:pt x="6" y="31"/>
                    <a:pt x="7" y="30"/>
                    <a:pt x="7" y="30"/>
                  </a:cubicBezTo>
                  <a:cubicBezTo>
                    <a:pt x="9" y="28"/>
                    <a:pt x="9" y="28"/>
                    <a:pt x="9" y="28"/>
                  </a:cubicBezTo>
                  <a:cubicBezTo>
                    <a:pt x="14" y="33"/>
                    <a:pt x="14" y="33"/>
                    <a:pt x="14" y="33"/>
                  </a:cubicBezTo>
                  <a:cubicBezTo>
                    <a:pt x="14" y="34"/>
                    <a:pt x="14" y="34"/>
                    <a:pt x="15" y="34"/>
                  </a:cubicBezTo>
                  <a:cubicBezTo>
                    <a:pt x="10" y="41"/>
                    <a:pt x="7" y="49"/>
                    <a:pt x="7" y="59"/>
                  </a:cubicBezTo>
                  <a:cubicBezTo>
                    <a:pt x="7" y="83"/>
                    <a:pt x="27" y="103"/>
                    <a:pt x="52" y="103"/>
                  </a:cubicBezTo>
                  <a:cubicBezTo>
                    <a:pt x="76" y="103"/>
                    <a:pt x="96" y="83"/>
                    <a:pt x="96" y="59"/>
                  </a:cubicBezTo>
                  <a:cubicBezTo>
                    <a:pt x="96" y="36"/>
                    <a:pt x="79" y="17"/>
                    <a:pt x="56" y="14"/>
                  </a:cubicBezTo>
                  <a:cubicBezTo>
                    <a:pt x="56" y="10"/>
                    <a:pt x="56" y="10"/>
                    <a:pt x="56" y="10"/>
                  </a:cubicBezTo>
                  <a:cubicBezTo>
                    <a:pt x="56" y="10"/>
                    <a:pt x="56" y="10"/>
                    <a:pt x="56" y="10"/>
                  </a:cubicBezTo>
                  <a:cubicBezTo>
                    <a:pt x="63" y="10"/>
                    <a:pt x="63" y="10"/>
                    <a:pt x="63" y="10"/>
                  </a:cubicBezTo>
                  <a:cubicBezTo>
                    <a:pt x="66" y="10"/>
                    <a:pt x="68" y="7"/>
                    <a:pt x="68" y="5"/>
                  </a:cubicBezTo>
                  <a:cubicBezTo>
                    <a:pt x="68" y="2"/>
                    <a:pt x="66" y="0"/>
                    <a:pt x="63" y="0"/>
                  </a:cubicBezTo>
                </a:path>
              </a:pathLst>
            </a:custGeom>
            <a:grp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pitchFamily="34" charset="0"/>
                <a:ea typeface="宋体" panose="02010600030101010101" pitchFamily="2" charset="-122"/>
              </a:endParaRPr>
            </a:p>
          </p:txBody>
        </p:sp>
        <p:sp>
          <p:nvSpPr>
            <p:cNvPr id="102" name="Freeform 43"/>
            <p:cNvSpPr/>
            <p:nvPr/>
          </p:nvSpPr>
          <p:spPr bwMode="auto">
            <a:xfrm>
              <a:off x="6543" y="5998"/>
              <a:ext cx="249" cy="248"/>
            </a:xfrm>
            <a:custGeom>
              <a:avLst/>
              <a:gdLst>
                <a:gd name="T0" fmla="*/ 186657 w 69"/>
                <a:gd name="T1" fmla="*/ 0 h 68"/>
                <a:gd name="T2" fmla="*/ 168298 w 69"/>
                <a:gd name="T3" fmla="*/ 9245 h 68"/>
                <a:gd name="T4" fmla="*/ 107098 w 69"/>
                <a:gd name="T5" fmla="*/ 70877 h 68"/>
                <a:gd name="T6" fmla="*/ 42839 w 69"/>
                <a:gd name="T7" fmla="*/ 9245 h 68"/>
                <a:gd name="T8" fmla="*/ 27540 w 69"/>
                <a:gd name="T9" fmla="*/ 0 h 68"/>
                <a:gd name="T10" fmla="*/ 9180 w 69"/>
                <a:gd name="T11" fmla="*/ 9245 h 68"/>
                <a:gd name="T12" fmla="*/ 9180 w 69"/>
                <a:gd name="T13" fmla="*/ 43143 h 68"/>
                <a:gd name="T14" fmla="*/ 73439 w 69"/>
                <a:gd name="T15" fmla="*/ 104775 h 68"/>
                <a:gd name="T16" fmla="*/ 9180 w 69"/>
                <a:gd name="T17" fmla="*/ 169489 h 68"/>
                <a:gd name="T18" fmla="*/ 9180 w 69"/>
                <a:gd name="T19" fmla="*/ 203387 h 68"/>
                <a:gd name="T20" fmla="*/ 27540 w 69"/>
                <a:gd name="T21" fmla="*/ 209550 h 68"/>
                <a:gd name="T22" fmla="*/ 42839 w 69"/>
                <a:gd name="T23" fmla="*/ 203387 h 68"/>
                <a:gd name="T24" fmla="*/ 107098 w 69"/>
                <a:gd name="T25" fmla="*/ 138673 h 68"/>
                <a:gd name="T26" fmla="*/ 168298 w 69"/>
                <a:gd name="T27" fmla="*/ 203387 h 68"/>
                <a:gd name="T28" fmla="*/ 186657 w 69"/>
                <a:gd name="T29" fmla="*/ 209550 h 68"/>
                <a:gd name="T30" fmla="*/ 201957 w 69"/>
                <a:gd name="T31" fmla="*/ 203387 h 68"/>
                <a:gd name="T32" fmla="*/ 201957 w 69"/>
                <a:gd name="T33" fmla="*/ 169489 h 68"/>
                <a:gd name="T34" fmla="*/ 140758 w 69"/>
                <a:gd name="T35" fmla="*/ 104775 h 68"/>
                <a:gd name="T36" fmla="*/ 201957 w 69"/>
                <a:gd name="T37" fmla="*/ 43143 h 68"/>
                <a:gd name="T38" fmla="*/ 201957 w 69"/>
                <a:gd name="T39" fmla="*/ 9245 h 68"/>
                <a:gd name="T40" fmla="*/ 186657 w 69"/>
                <a:gd name="T41" fmla="*/ 0 h 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69" h="68">
                  <a:moveTo>
                    <a:pt x="61" y="0"/>
                  </a:moveTo>
                  <a:cubicBezTo>
                    <a:pt x="59" y="0"/>
                    <a:pt x="57" y="1"/>
                    <a:pt x="55" y="3"/>
                  </a:cubicBezTo>
                  <a:cubicBezTo>
                    <a:pt x="35" y="23"/>
                    <a:pt x="35" y="23"/>
                    <a:pt x="35" y="23"/>
                  </a:cubicBezTo>
                  <a:cubicBezTo>
                    <a:pt x="14" y="3"/>
                    <a:pt x="14" y="3"/>
                    <a:pt x="14" y="3"/>
                  </a:cubicBezTo>
                  <a:cubicBezTo>
                    <a:pt x="13" y="1"/>
                    <a:pt x="11" y="0"/>
                    <a:pt x="9" y="0"/>
                  </a:cubicBezTo>
                  <a:cubicBezTo>
                    <a:pt x="7" y="0"/>
                    <a:pt x="5" y="1"/>
                    <a:pt x="3" y="3"/>
                  </a:cubicBezTo>
                  <a:cubicBezTo>
                    <a:pt x="0" y="6"/>
                    <a:pt x="0" y="11"/>
                    <a:pt x="3" y="14"/>
                  </a:cubicBezTo>
                  <a:cubicBezTo>
                    <a:pt x="24" y="34"/>
                    <a:pt x="24" y="34"/>
                    <a:pt x="24" y="34"/>
                  </a:cubicBezTo>
                  <a:cubicBezTo>
                    <a:pt x="3" y="55"/>
                    <a:pt x="3" y="55"/>
                    <a:pt x="3" y="55"/>
                  </a:cubicBezTo>
                  <a:cubicBezTo>
                    <a:pt x="0" y="58"/>
                    <a:pt x="0" y="63"/>
                    <a:pt x="3" y="66"/>
                  </a:cubicBezTo>
                  <a:cubicBezTo>
                    <a:pt x="5" y="67"/>
                    <a:pt x="7" y="68"/>
                    <a:pt x="9" y="68"/>
                  </a:cubicBezTo>
                  <a:cubicBezTo>
                    <a:pt x="11" y="68"/>
                    <a:pt x="13" y="67"/>
                    <a:pt x="14" y="66"/>
                  </a:cubicBezTo>
                  <a:cubicBezTo>
                    <a:pt x="35" y="45"/>
                    <a:pt x="35" y="45"/>
                    <a:pt x="35" y="45"/>
                  </a:cubicBezTo>
                  <a:cubicBezTo>
                    <a:pt x="55" y="66"/>
                    <a:pt x="55" y="66"/>
                    <a:pt x="55" y="66"/>
                  </a:cubicBezTo>
                  <a:cubicBezTo>
                    <a:pt x="57" y="67"/>
                    <a:pt x="59" y="68"/>
                    <a:pt x="61" y="68"/>
                  </a:cubicBezTo>
                  <a:cubicBezTo>
                    <a:pt x="63" y="68"/>
                    <a:pt x="65" y="67"/>
                    <a:pt x="66" y="66"/>
                  </a:cubicBezTo>
                  <a:cubicBezTo>
                    <a:pt x="69" y="63"/>
                    <a:pt x="69" y="58"/>
                    <a:pt x="66" y="55"/>
                  </a:cubicBezTo>
                  <a:cubicBezTo>
                    <a:pt x="46" y="34"/>
                    <a:pt x="46" y="34"/>
                    <a:pt x="46" y="34"/>
                  </a:cubicBezTo>
                  <a:cubicBezTo>
                    <a:pt x="66" y="14"/>
                    <a:pt x="66" y="14"/>
                    <a:pt x="66" y="14"/>
                  </a:cubicBezTo>
                  <a:cubicBezTo>
                    <a:pt x="69" y="11"/>
                    <a:pt x="69" y="6"/>
                    <a:pt x="66" y="3"/>
                  </a:cubicBezTo>
                  <a:cubicBezTo>
                    <a:pt x="65" y="1"/>
                    <a:pt x="63" y="0"/>
                    <a:pt x="61" y="0"/>
                  </a:cubicBezTo>
                </a:path>
              </a:pathLst>
            </a:custGeom>
            <a:grpFill/>
            <a:ln>
              <a:noFill/>
            </a:ln>
          </p:spPr>
          <p:txBody>
            <a:bodyPr lIns="68580" tIns="34290" rIns="68580" bIns="34290"/>
            <a:lstStyle/>
            <a:p>
              <a:pPr eaLnBrk="0" fontAlgn="base" hangingPunct="0">
                <a:spcBef>
                  <a:spcPct val="0"/>
                </a:spcBef>
                <a:spcAft>
                  <a:spcPct val="0"/>
                </a:spcAft>
                <a:defRPr/>
              </a:pPr>
              <a:endParaRPr lang="zh-CN" altLang="en-US" sz="1400" strike="noStrike" kern="0" noProof="1">
                <a:solidFill>
                  <a:srgbClr val="000000"/>
                </a:solidFill>
                <a:latin typeface="Calibri" panose="020F0502020204030204" pitchFamily="34" charset="0"/>
                <a:ea typeface="宋体" panose="02010600030101010101" pitchFamily="2" charset="-122"/>
              </a:endParaRPr>
            </a:p>
          </p:txBody>
        </p:sp>
      </p:grpSp>
      <p:sp>
        <p:nvSpPr>
          <p:cNvPr id="32789" name="Freeform 45"/>
          <p:cNvSpPr/>
          <p:nvPr/>
        </p:nvSpPr>
        <p:spPr>
          <a:xfrm>
            <a:off x="4111625" y="3108325"/>
            <a:ext cx="201613" cy="234950"/>
          </a:xfrm>
          <a:custGeom>
            <a:avLst/>
            <a:gdLst/>
            <a:ahLst/>
            <a:cxnLst>
              <a:cxn ang="0">
                <a:pos x="278155452" y="0"/>
              </a:cxn>
              <a:cxn ang="0">
                <a:pos x="242494141" y="14100834"/>
              </a:cxn>
              <a:cxn ang="0">
                <a:pos x="149775657" y="112808976"/>
              </a:cxn>
              <a:cxn ang="0">
                <a:pos x="142642932" y="126909810"/>
              </a:cxn>
              <a:cxn ang="0">
                <a:pos x="135510207" y="133960228"/>
              </a:cxn>
              <a:cxn ang="0">
                <a:pos x="135510207" y="155111480"/>
              </a:cxn>
              <a:cxn ang="0">
                <a:pos x="135510207" y="176262731"/>
              </a:cxn>
              <a:cxn ang="0">
                <a:pos x="149775657" y="190365866"/>
              </a:cxn>
              <a:cxn ang="0">
                <a:pos x="149775657" y="197416283"/>
              </a:cxn>
              <a:cxn ang="0">
                <a:pos x="249626866" y="296122125"/>
              </a:cxn>
              <a:cxn ang="0">
                <a:pos x="278155452" y="310225259"/>
              </a:cxn>
              <a:cxn ang="0">
                <a:pos x="313814451" y="296122125"/>
              </a:cxn>
              <a:cxn ang="0">
                <a:pos x="313814451" y="232668369"/>
              </a:cxn>
              <a:cxn ang="0">
                <a:pos x="278155452" y="197416283"/>
              </a:cxn>
              <a:cxn ang="0">
                <a:pos x="306684039" y="190365866"/>
              </a:cxn>
              <a:cxn ang="0">
                <a:pos x="520647281" y="338426928"/>
              </a:cxn>
              <a:cxn ang="0">
                <a:pos x="534912731" y="408931101"/>
              </a:cxn>
              <a:cxn ang="0">
                <a:pos x="385137074" y="620448219"/>
              </a:cxn>
              <a:cxn ang="0">
                <a:pos x="306684039" y="634549054"/>
              </a:cxn>
              <a:cxn ang="0">
                <a:pos x="99851209" y="486487991"/>
              </a:cxn>
              <a:cxn ang="0">
                <a:pos x="85585759" y="415981519"/>
              </a:cxn>
              <a:cxn ang="0">
                <a:pos x="92718484" y="359578180"/>
              </a:cxn>
              <a:cxn ang="0">
                <a:pos x="64189897" y="303174842"/>
              </a:cxn>
              <a:cxn ang="0">
                <a:pos x="49924448" y="303174842"/>
              </a:cxn>
              <a:cxn ang="0">
                <a:pos x="7132724" y="338426928"/>
              </a:cxn>
              <a:cxn ang="0">
                <a:pos x="0" y="415981519"/>
              </a:cxn>
              <a:cxn ang="0">
                <a:pos x="21395861" y="514689660"/>
              </a:cxn>
              <a:cxn ang="0">
                <a:pos x="306684039" y="719156361"/>
              </a:cxn>
              <a:cxn ang="0">
                <a:pos x="306684039" y="719156361"/>
              </a:cxn>
              <a:cxn ang="0">
                <a:pos x="306684039" y="719156361"/>
              </a:cxn>
              <a:cxn ang="0">
                <a:pos x="413665660" y="698005109"/>
              </a:cxn>
              <a:cxn ang="0">
                <a:pos x="620498490" y="408931101"/>
              </a:cxn>
              <a:cxn ang="0">
                <a:pos x="599102629" y="310225259"/>
              </a:cxn>
              <a:cxn ang="0">
                <a:pos x="313814451" y="105758558"/>
              </a:cxn>
              <a:cxn ang="0">
                <a:pos x="306684039" y="105758558"/>
              </a:cxn>
              <a:cxn ang="0">
                <a:pos x="278155452" y="105758558"/>
              </a:cxn>
              <a:cxn ang="0">
                <a:pos x="306684039" y="70506472"/>
              </a:cxn>
              <a:cxn ang="0">
                <a:pos x="306684039" y="7050417"/>
              </a:cxn>
              <a:cxn ang="0">
                <a:pos x="278155452" y="0"/>
              </a:cxn>
            </a:cxnLst>
            <a:rect l="0" t="0" r="0" b="0"/>
            <a:pathLst>
              <a:path w="87" h="102">
                <a:moveTo>
                  <a:pt x="39" y="0"/>
                </a:moveTo>
                <a:cubicBezTo>
                  <a:pt x="37" y="0"/>
                  <a:pt x="35" y="0"/>
                  <a:pt x="34" y="2"/>
                </a:cubicBezTo>
                <a:cubicBezTo>
                  <a:pt x="21" y="16"/>
                  <a:pt x="21" y="16"/>
                  <a:pt x="21" y="16"/>
                </a:cubicBezTo>
                <a:cubicBezTo>
                  <a:pt x="21" y="17"/>
                  <a:pt x="20" y="17"/>
                  <a:pt x="20" y="18"/>
                </a:cubicBezTo>
                <a:cubicBezTo>
                  <a:pt x="20" y="18"/>
                  <a:pt x="19" y="19"/>
                  <a:pt x="19" y="19"/>
                </a:cubicBezTo>
                <a:cubicBezTo>
                  <a:pt x="19" y="20"/>
                  <a:pt x="19" y="21"/>
                  <a:pt x="19" y="22"/>
                </a:cubicBezTo>
                <a:cubicBezTo>
                  <a:pt x="19" y="23"/>
                  <a:pt x="19" y="24"/>
                  <a:pt x="19" y="25"/>
                </a:cubicBezTo>
                <a:cubicBezTo>
                  <a:pt x="20" y="26"/>
                  <a:pt x="20" y="26"/>
                  <a:pt x="21" y="27"/>
                </a:cubicBezTo>
                <a:cubicBezTo>
                  <a:pt x="21" y="27"/>
                  <a:pt x="21" y="28"/>
                  <a:pt x="21" y="28"/>
                </a:cubicBezTo>
                <a:cubicBezTo>
                  <a:pt x="35" y="42"/>
                  <a:pt x="35" y="42"/>
                  <a:pt x="35" y="42"/>
                </a:cubicBezTo>
                <a:cubicBezTo>
                  <a:pt x="36" y="43"/>
                  <a:pt x="38" y="44"/>
                  <a:pt x="39" y="44"/>
                </a:cubicBezTo>
                <a:cubicBezTo>
                  <a:pt x="41" y="44"/>
                  <a:pt x="42" y="43"/>
                  <a:pt x="44" y="42"/>
                </a:cubicBezTo>
                <a:cubicBezTo>
                  <a:pt x="46" y="39"/>
                  <a:pt x="46" y="35"/>
                  <a:pt x="44" y="33"/>
                </a:cubicBezTo>
                <a:cubicBezTo>
                  <a:pt x="39" y="28"/>
                  <a:pt x="39" y="28"/>
                  <a:pt x="39" y="28"/>
                </a:cubicBezTo>
                <a:cubicBezTo>
                  <a:pt x="40" y="27"/>
                  <a:pt x="42" y="27"/>
                  <a:pt x="43" y="27"/>
                </a:cubicBezTo>
                <a:cubicBezTo>
                  <a:pt x="56" y="27"/>
                  <a:pt x="68" y="35"/>
                  <a:pt x="73" y="48"/>
                </a:cubicBezTo>
                <a:cubicBezTo>
                  <a:pt x="74" y="51"/>
                  <a:pt x="75" y="55"/>
                  <a:pt x="75" y="58"/>
                </a:cubicBezTo>
                <a:cubicBezTo>
                  <a:pt x="75" y="71"/>
                  <a:pt x="67" y="83"/>
                  <a:pt x="54" y="88"/>
                </a:cubicBezTo>
                <a:cubicBezTo>
                  <a:pt x="51" y="89"/>
                  <a:pt x="47" y="90"/>
                  <a:pt x="43" y="90"/>
                </a:cubicBezTo>
                <a:cubicBezTo>
                  <a:pt x="31" y="90"/>
                  <a:pt x="19" y="82"/>
                  <a:pt x="14" y="69"/>
                </a:cubicBezTo>
                <a:cubicBezTo>
                  <a:pt x="13" y="66"/>
                  <a:pt x="12" y="62"/>
                  <a:pt x="12" y="59"/>
                </a:cubicBezTo>
                <a:cubicBezTo>
                  <a:pt x="12" y="56"/>
                  <a:pt x="13" y="53"/>
                  <a:pt x="13" y="51"/>
                </a:cubicBezTo>
                <a:cubicBezTo>
                  <a:pt x="14" y="48"/>
                  <a:pt x="12" y="44"/>
                  <a:pt x="9" y="43"/>
                </a:cubicBezTo>
                <a:cubicBezTo>
                  <a:pt x="8" y="43"/>
                  <a:pt x="8" y="43"/>
                  <a:pt x="7" y="43"/>
                </a:cubicBezTo>
                <a:cubicBezTo>
                  <a:pt x="4" y="43"/>
                  <a:pt x="2" y="45"/>
                  <a:pt x="1" y="48"/>
                </a:cubicBezTo>
                <a:cubicBezTo>
                  <a:pt x="0" y="51"/>
                  <a:pt x="0" y="55"/>
                  <a:pt x="0" y="59"/>
                </a:cubicBezTo>
                <a:cubicBezTo>
                  <a:pt x="0" y="63"/>
                  <a:pt x="1" y="69"/>
                  <a:pt x="3" y="73"/>
                </a:cubicBezTo>
                <a:cubicBezTo>
                  <a:pt x="9" y="91"/>
                  <a:pt x="26" y="102"/>
                  <a:pt x="43" y="102"/>
                </a:cubicBezTo>
                <a:cubicBezTo>
                  <a:pt x="43" y="102"/>
                  <a:pt x="43" y="102"/>
                  <a:pt x="43" y="102"/>
                </a:cubicBezTo>
                <a:cubicBezTo>
                  <a:pt x="43" y="102"/>
                  <a:pt x="43" y="102"/>
                  <a:pt x="43" y="102"/>
                </a:cubicBezTo>
                <a:cubicBezTo>
                  <a:pt x="48" y="102"/>
                  <a:pt x="53" y="101"/>
                  <a:pt x="58" y="99"/>
                </a:cubicBezTo>
                <a:cubicBezTo>
                  <a:pt x="76" y="93"/>
                  <a:pt x="87" y="76"/>
                  <a:pt x="87" y="58"/>
                </a:cubicBezTo>
                <a:cubicBezTo>
                  <a:pt x="87" y="54"/>
                  <a:pt x="86" y="49"/>
                  <a:pt x="84" y="44"/>
                </a:cubicBezTo>
                <a:cubicBezTo>
                  <a:pt x="78" y="26"/>
                  <a:pt x="61" y="15"/>
                  <a:pt x="44" y="15"/>
                </a:cubicBezTo>
                <a:cubicBezTo>
                  <a:pt x="43" y="15"/>
                  <a:pt x="43" y="15"/>
                  <a:pt x="43" y="15"/>
                </a:cubicBezTo>
                <a:cubicBezTo>
                  <a:pt x="42" y="15"/>
                  <a:pt x="40" y="15"/>
                  <a:pt x="39" y="15"/>
                </a:cubicBezTo>
                <a:cubicBezTo>
                  <a:pt x="43" y="10"/>
                  <a:pt x="43" y="10"/>
                  <a:pt x="43" y="10"/>
                </a:cubicBezTo>
                <a:cubicBezTo>
                  <a:pt x="46" y="7"/>
                  <a:pt x="45" y="3"/>
                  <a:pt x="43" y="1"/>
                </a:cubicBezTo>
                <a:cubicBezTo>
                  <a:pt x="42" y="0"/>
                  <a:pt x="40" y="0"/>
                  <a:pt x="39" y="0"/>
                </a:cubicBezTo>
              </a:path>
            </a:pathLst>
          </a:custGeom>
          <a:solidFill>
            <a:schemeClr val="bg1"/>
          </a:solidFill>
          <a:ln w="9525">
            <a:noFill/>
          </a:ln>
        </p:spPr>
        <p:txBody>
          <a:bodyPr/>
          <a:lstStyle/>
          <a:p>
            <a:endParaRPr lang="zh-CN" altLang="en-US"/>
          </a:p>
        </p:txBody>
      </p:sp>
      <p:grpSp>
        <p:nvGrpSpPr>
          <p:cNvPr id="32790" name="组合 1"/>
          <p:cNvGrpSpPr/>
          <p:nvPr/>
        </p:nvGrpSpPr>
        <p:grpSpPr>
          <a:xfrm>
            <a:off x="4119563" y="325438"/>
            <a:ext cx="4064000" cy="693737"/>
            <a:chOff x="6618" y="513"/>
            <a:chExt cx="6400" cy="1093"/>
          </a:xfrm>
        </p:grpSpPr>
        <p:sp>
          <p:nvSpPr>
            <p:cNvPr id="32791"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32792"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8"/>
          <p:cNvPicPr>
            <a:picLocks noChangeAspect="1"/>
          </p:cNvPicPr>
          <p:nvPr/>
        </p:nvPicPr>
        <p:blipFill>
          <a:blip r:embed="rId3"/>
          <a:stretch>
            <a:fillRect/>
          </a:stretch>
        </p:blipFill>
        <p:spPr>
          <a:xfrm>
            <a:off x="6235700" y="1714500"/>
            <a:ext cx="4568825" cy="2628900"/>
          </a:xfrm>
          <a:prstGeom prst="rect">
            <a:avLst/>
          </a:prstGeom>
          <a:noFill/>
          <a:ln w="9525">
            <a:noFill/>
          </a:ln>
        </p:spPr>
      </p:pic>
      <p:sp>
        <p:nvSpPr>
          <p:cNvPr id="33794" name="Oval 12"/>
          <p:cNvSpPr/>
          <p:nvPr/>
        </p:nvSpPr>
        <p:spPr>
          <a:xfrm>
            <a:off x="1255713" y="1936750"/>
            <a:ext cx="571500" cy="571500"/>
          </a:xfrm>
          <a:prstGeom prst="ellipse">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33795" name="Rectangle 13"/>
          <p:cNvSpPr/>
          <p:nvPr/>
        </p:nvSpPr>
        <p:spPr>
          <a:xfrm>
            <a:off x="2032000" y="1893888"/>
            <a:ext cx="3330575" cy="4714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33796" name="Oval 14"/>
          <p:cNvSpPr/>
          <p:nvPr/>
        </p:nvSpPr>
        <p:spPr>
          <a:xfrm>
            <a:off x="1241425" y="3008313"/>
            <a:ext cx="571500" cy="571500"/>
          </a:xfrm>
          <a:prstGeom prst="ellipse">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797" name="Rectangle 15"/>
          <p:cNvSpPr/>
          <p:nvPr/>
        </p:nvSpPr>
        <p:spPr>
          <a:xfrm>
            <a:off x="2033588" y="2149475"/>
            <a:ext cx="3662362" cy="553998"/>
          </a:xfrm>
          <a:prstGeom prst="rect">
            <a:avLst/>
          </a:prstGeom>
          <a:noFill/>
          <a:ln w="9525">
            <a:noFill/>
          </a:ln>
        </p:spPr>
        <p:txBody>
          <a:bodyPr wrap="square" anchor="t">
            <a:spAutoFit/>
          </a:bodyPr>
          <a:lstStyle/>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a:endPar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endParaRPr>
          </a:p>
        </p:txBody>
      </p:sp>
      <p:sp>
        <p:nvSpPr>
          <p:cNvPr id="33798" name="Oval 16"/>
          <p:cNvSpPr/>
          <p:nvPr/>
        </p:nvSpPr>
        <p:spPr>
          <a:xfrm>
            <a:off x="1241425" y="4148138"/>
            <a:ext cx="571500" cy="571500"/>
          </a:xfrm>
          <a:prstGeom prst="ellipse">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799" name="Oval 18"/>
          <p:cNvSpPr/>
          <p:nvPr/>
        </p:nvSpPr>
        <p:spPr>
          <a:xfrm>
            <a:off x="1255713" y="5219700"/>
            <a:ext cx="571500" cy="571500"/>
          </a:xfrm>
          <a:prstGeom prst="ellipse">
            <a:avLst/>
          </a:prstGeom>
          <a:solidFill>
            <a:schemeClr val="tx1"/>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33800" name="Rectangle 13"/>
          <p:cNvSpPr/>
          <p:nvPr/>
        </p:nvSpPr>
        <p:spPr>
          <a:xfrm>
            <a:off x="2049463" y="2968625"/>
            <a:ext cx="3330575" cy="471488"/>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33801" name="Rectangle 15"/>
          <p:cNvSpPr/>
          <p:nvPr/>
        </p:nvSpPr>
        <p:spPr>
          <a:xfrm>
            <a:off x="2051050" y="3225800"/>
            <a:ext cx="3344863" cy="24622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33802" name="Rectangle 13"/>
          <p:cNvSpPr/>
          <p:nvPr/>
        </p:nvSpPr>
        <p:spPr>
          <a:xfrm>
            <a:off x="2031999" y="4025608"/>
            <a:ext cx="3330575" cy="4714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33803" name="Rectangle 15"/>
          <p:cNvSpPr/>
          <p:nvPr/>
        </p:nvSpPr>
        <p:spPr>
          <a:xfrm>
            <a:off x="2051050" y="4313238"/>
            <a:ext cx="3344863" cy="24622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33804" name="Rectangle 13"/>
          <p:cNvSpPr/>
          <p:nvPr/>
        </p:nvSpPr>
        <p:spPr>
          <a:xfrm>
            <a:off x="2049463" y="5127625"/>
            <a:ext cx="3330575" cy="471488"/>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33805" name="Rectangle 15"/>
          <p:cNvSpPr/>
          <p:nvPr/>
        </p:nvSpPr>
        <p:spPr>
          <a:xfrm>
            <a:off x="2051050" y="5384800"/>
            <a:ext cx="3344863" cy="24622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33806" name="Rectangle 13"/>
          <p:cNvSpPr/>
          <p:nvPr/>
        </p:nvSpPr>
        <p:spPr>
          <a:xfrm>
            <a:off x="6391275" y="4721225"/>
            <a:ext cx="5068888" cy="471488"/>
          </a:xfrm>
          <a:prstGeom prst="rect">
            <a:avLst/>
          </a:prstGeom>
          <a:noFill/>
          <a:ln w="9525">
            <a:noFill/>
          </a:ln>
        </p:spPr>
        <p:txBody>
          <a:bodyPr wrap="square" anchor="t">
            <a:spAutoFit/>
          </a:bodyPr>
          <a:lstStyle/>
          <a:p>
            <a:pPr lvl="0" indent="0">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Open Sans" panose="020B0606030504020204" pitchFamily="2" charset="0"/>
              </a:rPr>
              <a:t>请输入标题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33807" name="Rectangle 15"/>
          <p:cNvSpPr/>
          <p:nvPr/>
        </p:nvSpPr>
        <p:spPr>
          <a:xfrm>
            <a:off x="6394450" y="4976813"/>
            <a:ext cx="5089525" cy="1631216"/>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33808" name="Rectangle 15"/>
          <p:cNvSpPr/>
          <p:nvPr/>
        </p:nvSpPr>
        <p:spPr>
          <a:xfrm>
            <a:off x="2032000" y="2149475"/>
            <a:ext cx="3344863" cy="24622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33810" name="Rectangle 15"/>
          <p:cNvSpPr/>
          <p:nvPr/>
        </p:nvSpPr>
        <p:spPr>
          <a:xfrm>
            <a:off x="2049463" y="4313238"/>
            <a:ext cx="3344862" cy="24622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33811" name="Rectangle 15"/>
          <p:cNvSpPr/>
          <p:nvPr/>
        </p:nvSpPr>
        <p:spPr>
          <a:xfrm>
            <a:off x="2049463" y="5384800"/>
            <a:ext cx="3344862" cy="24622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pic>
        <p:nvPicPr>
          <p:cNvPr id="33812" name="内容占位符 6" descr="搜狗截图20161030150549"/>
          <p:cNvPicPr>
            <a:picLocks noGrp="1" noChangeAspect="1"/>
          </p:cNvPicPr>
          <p:nvPr>
            <p:ph idx="1" hasCustomPrompt="1"/>
          </p:nvPr>
        </p:nvPicPr>
        <p:blipFill>
          <a:blip r:embed="rId4"/>
          <a:stretch>
            <a:fillRect/>
          </a:stretch>
        </p:blipFill>
        <p:spPr>
          <a:xfrm>
            <a:off x="6721475" y="1835150"/>
            <a:ext cx="3543300" cy="2220913"/>
          </a:xfrm>
          <a:ln/>
        </p:spPr>
      </p:pic>
      <p:sp>
        <p:nvSpPr>
          <p:cNvPr id="33813" name="Freeform 98"/>
          <p:cNvSpPr>
            <a:spLocks noEditPoints="1"/>
          </p:cNvSpPr>
          <p:nvPr/>
        </p:nvSpPr>
        <p:spPr>
          <a:xfrm>
            <a:off x="1373188" y="2060575"/>
            <a:ext cx="336550" cy="323850"/>
          </a:xfrm>
          <a:custGeom>
            <a:avLst/>
            <a:gdLst/>
            <a:ahLst/>
            <a:cxnLst>
              <a:cxn ang="0">
                <a:pos x="745006564" y="360582856"/>
              </a:cxn>
              <a:cxn ang="0">
                <a:pos x="672323573" y="333538922"/>
              </a:cxn>
              <a:cxn ang="0">
                <a:pos x="672323573" y="180289962"/>
              </a:cxn>
              <a:cxn ang="0">
                <a:pos x="745006564" y="144234315"/>
              </a:cxn>
              <a:cxn ang="0">
                <a:pos x="826776405" y="180289962"/>
              </a:cxn>
              <a:cxn ang="0">
                <a:pos x="826776405" y="333538922"/>
              </a:cxn>
              <a:cxn ang="0">
                <a:pos x="745006564" y="360582856"/>
              </a:cxn>
              <a:cxn ang="0">
                <a:pos x="717751918" y="0"/>
              </a:cxn>
              <a:cxn ang="0">
                <a:pos x="508783890" y="81131802"/>
              </a:cxn>
              <a:cxn ang="0">
                <a:pos x="18170747" y="567916752"/>
              </a:cxn>
              <a:cxn ang="0">
                <a:pos x="18170747" y="640033910"/>
              </a:cxn>
              <a:cxn ang="0">
                <a:pos x="363417908" y="973572832"/>
              </a:cxn>
              <a:cxn ang="0">
                <a:pos x="390675506" y="991602122"/>
              </a:cxn>
              <a:cxn ang="0">
                <a:pos x="427017001" y="973572832"/>
              </a:cxn>
              <a:cxn ang="0">
                <a:pos x="917630144" y="486787882"/>
              </a:cxn>
              <a:cxn ang="0">
                <a:pos x="917630144" y="81131802"/>
              </a:cxn>
              <a:cxn ang="0">
                <a:pos x="717751918" y="0"/>
              </a:cxn>
            </a:cxnLst>
            <a:rect l="0" t="0" r="0" b="0"/>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bg1"/>
          </a:solidFill>
          <a:ln w="9525">
            <a:noFill/>
          </a:ln>
        </p:spPr>
        <p:txBody>
          <a:bodyPr/>
          <a:lstStyle/>
          <a:p>
            <a:endParaRPr lang="zh-CN" altLang="en-US"/>
          </a:p>
        </p:txBody>
      </p:sp>
      <p:sp>
        <p:nvSpPr>
          <p:cNvPr id="33814" name="Freeform 15"/>
          <p:cNvSpPr>
            <a:spLocks noEditPoints="1"/>
          </p:cNvSpPr>
          <p:nvPr/>
        </p:nvSpPr>
        <p:spPr>
          <a:xfrm>
            <a:off x="1354138" y="3136900"/>
            <a:ext cx="341312" cy="328613"/>
          </a:xfrm>
          <a:custGeom>
            <a:avLst/>
            <a:gdLst/>
            <a:ahLst/>
            <a:cxnLst>
              <a:cxn ang="0">
                <a:pos x="530221022" y="707533161"/>
              </a:cxn>
              <a:cxn ang="0">
                <a:pos x="368851528" y="652255838"/>
              </a:cxn>
              <a:cxn ang="0">
                <a:pos x="299692101" y="497485097"/>
              </a:cxn>
              <a:cxn ang="0">
                <a:pos x="368851528" y="342710756"/>
              </a:cxn>
              <a:cxn ang="0">
                <a:pos x="530221022" y="276379409"/>
              </a:cxn>
              <a:cxn ang="0">
                <a:pos x="691594270" y="342710756"/>
              </a:cxn>
              <a:cxn ang="0">
                <a:pos x="749224623" y="497485097"/>
              </a:cxn>
              <a:cxn ang="0">
                <a:pos x="691594270" y="652255838"/>
              </a:cxn>
              <a:cxn ang="0">
                <a:pos x="530221022" y="707533161"/>
              </a:cxn>
              <a:cxn ang="0">
                <a:pos x="610905769" y="0"/>
              </a:cxn>
              <a:cxn ang="0">
                <a:pos x="449536275" y="0"/>
              </a:cxn>
              <a:cxn ang="0">
                <a:pos x="449536275" y="110551043"/>
              </a:cxn>
              <a:cxn ang="0">
                <a:pos x="299692101" y="165828365"/>
              </a:cxn>
              <a:cxn ang="0">
                <a:pos x="219003600" y="88442995"/>
              </a:cxn>
              <a:cxn ang="0">
                <a:pos x="103739140" y="198994039"/>
              </a:cxn>
              <a:cxn ang="0">
                <a:pos x="184423887" y="287437034"/>
              </a:cxn>
              <a:cxn ang="0">
                <a:pos x="126793534" y="420099727"/>
              </a:cxn>
              <a:cxn ang="0">
                <a:pos x="0" y="420099727"/>
              </a:cxn>
              <a:cxn ang="0">
                <a:pos x="0" y="574870468"/>
              </a:cxn>
              <a:cxn ang="0">
                <a:pos x="126793534" y="574870468"/>
              </a:cxn>
              <a:cxn ang="0">
                <a:pos x="195952961" y="707533161"/>
              </a:cxn>
              <a:cxn ang="0">
                <a:pos x="103739140" y="795976156"/>
              </a:cxn>
              <a:cxn ang="0">
                <a:pos x="219003600" y="906527200"/>
              </a:cxn>
              <a:cxn ang="0">
                <a:pos x="311217421" y="818084204"/>
              </a:cxn>
              <a:cxn ang="0">
                <a:pos x="449536275" y="873361527"/>
              </a:cxn>
              <a:cxn ang="0">
                <a:pos x="449536275" y="1006024219"/>
              </a:cxn>
              <a:cxn ang="0">
                <a:pos x="610905769" y="1006024219"/>
              </a:cxn>
              <a:cxn ang="0">
                <a:pos x="610905769" y="873361527"/>
              </a:cxn>
              <a:cxn ang="0">
                <a:pos x="749224623" y="818084204"/>
              </a:cxn>
              <a:cxn ang="0">
                <a:pos x="841438444" y="906527200"/>
              </a:cxn>
              <a:cxn ang="0">
                <a:pos x="956702904" y="795976156"/>
              </a:cxn>
              <a:cxn ang="0">
                <a:pos x="864492837" y="707533161"/>
              </a:cxn>
              <a:cxn ang="0">
                <a:pos x="922123190" y="574870468"/>
              </a:cxn>
              <a:cxn ang="0">
                <a:pos x="1048916725" y="574870468"/>
              </a:cxn>
              <a:cxn ang="0">
                <a:pos x="1048916725" y="420099727"/>
              </a:cxn>
              <a:cxn ang="0">
                <a:pos x="922123190" y="420099727"/>
              </a:cxn>
              <a:cxn ang="0">
                <a:pos x="864492837" y="287437034"/>
              </a:cxn>
              <a:cxn ang="0">
                <a:pos x="956702904" y="198994039"/>
              </a:cxn>
              <a:cxn ang="0">
                <a:pos x="841438444" y="88442995"/>
              </a:cxn>
              <a:cxn ang="0">
                <a:pos x="749224623" y="165828365"/>
              </a:cxn>
              <a:cxn ang="0">
                <a:pos x="610905769" y="110551043"/>
              </a:cxn>
              <a:cxn ang="0">
                <a:pos x="610905769" y="0"/>
              </a:cxn>
            </a:cxnLst>
            <a:rect l="0" t="0" r="0" b="0"/>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bg1"/>
          </a:solidFill>
          <a:ln w="9525">
            <a:noFill/>
          </a:ln>
        </p:spPr>
        <p:txBody>
          <a:bodyPr/>
          <a:lstStyle/>
          <a:p>
            <a:endParaRPr lang="zh-CN" altLang="en-US"/>
          </a:p>
        </p:txBody>
      </p:sp>
      <p:sp>
        <p:nvSpPr>
          <p:cNvPr id="33815" name="Freeform 49"/>
          <p:cNvSpPr>
            <a:spLocks noEditPoints="1"/>
          </p:cNvSpPr>
          <p:nvPr/>
        </p:nvSpPr>
        <p:spPr>
          <a:xfrm>
            <a:off x="1357313" y="4292600"/>
            <a:ext cx="341312" cy="266700"/>
          </a:xfrm>
          <a:custGeom>
            <a:avLst/>
            <a:gdLst/>
            <a:ahLst/>
            <a:cxnLst>
              <a:cxn ang="0">
                <a:pos x="300900332" y="415507490"/>
              </a:cxn>
              <a:cxn ang="0">
                <a:pos x="268370995" y="449428719"/>
              </a:cxn>
              <a:cxn ang="0">
                <a:pos x="268370995" y="788618957"/>
              </a:cxn>
              <a:cxn ang="0">
                <a:pos x="300900332" y="822537430"/>
              </a:cxn>
              <a:cxn ang="0">
                <a:pos x="341563325" y="788618957"/>
              </a:cxn>
              <a:cxn ang="0">
                <a:pos x="341563325" y="449428719"/>
              </a:cxn>
              <a:cxn ang="0">
                <a:pos x="300900332" y="415507490"/>
              </a:cxn>
              <a:cxn ang="0">
                <a:pos x="740054311" y="415507490"/>
              </a:cxn>
              <a:cxn ang="0">
                <a:pos x="707524974" y="449428719"/>
              </a:cxn>
              <a:cxn ang="0">
                <a:pos x="707524974" y="788618957"/>
              </a:cxn>
              <a:cxn ang="0">
                <a:pos x="740054311" y="822537430"/>
              </a:cxn>
              <a:cxn ang="0">
                <a:pos x="780717304" y="788618957"/>
              </a:cxn>
              <a:cxn ang="0">
                <a:pos x="780717304" y="449428719"/>
              </a:cxn>
              <a:cxn ang="0">
                <a:pos x="740054311" y="415507490"/>
              </a:cxn>
              <a:cxn ang="0">
                <a:pos x="520477321" y="0"/>
              </a:cxn>
              <a:cxn ang="0">
                <a:pos x="89456998" y="449428719"/>
              </a:cxn>
              <a:cxn ang="0">
                <a:pos x="0" y="619023838"/>
              </a:cxn>
              <a:cxn ang="0">
                <a:pos x="219576989" y="822537430"/>
              </a:cxn>
              <a:cxn ang="0">
                <a:pos x="235841658" y="822537430"/>
              </a:cxn>
              <a:cxn ang="0">
                <a:pos x="235841658" y="407029939"/>
              </a:cxn>
              <a:cxn ang="0">
                <a:pos x="219576989" y="407029939"/>
              </a:cxn>
              <a:cxn ang="0">
                <a:pos x="162649328" y="415507490"/>
              </a:cxn>
              <a:cxn ang="0">
                <a:pos x="520477321" y="76317252"/>
              </a:cxn>
              <a:cxn ang="0">
                <a:pos x="878305315" y="415507490"/>
              </a:cxn>
              <a:cxn ang="0">
                <a:pos x="829511309" y="407029939"/>
              </a:cxn>
              <a:cxn ang="0">
                <a:pos x="813246641" y="407029939"/>
              </a:cxn>
              <a:cxn ang="0">
                <a:pos x="813246641" y="822537430"/>
              </a:cxn>
              <a:cxn ang="0">
                <a:pos x="829511309" y="822537430"/>
              </a:cxn>
              <a:cxn ang="0">
                <a:pos x="1049088299" y="619023838"/>
              </a:cxn>
              <a:cxn ang="0">
                <a:pos x="951497645" y="440948412"/>
              </a:cxn>
              <a:cxn ang="0">
                <a:pos x="520477321" y="0"/>
              </a:cxn>
            </a:cxnLst>
            <a:rect l="0" t="0" r="0" b="0"/>
            <a:pathLst>
              <a:path w="129" h="97">
                <a:moveTo>
                  <a:pt x="37" y="49"/>
                </a:moveTo>
                <a:cubicBezTo>
                  <a:pt x="35" y="49"/>
                  <a:pt x="33" y="51"/>
                  <a:pt x="33" y="53"/>
                </a:cubicBezTo>
                <a:cubicBezTo>
                  <a:pt x="33" y="93"/>
                  <a:pt x="33" y="93"/>
                  <a:pt x="33" y="93"/>
                </a:cubicBezTo>
                <a:cubicBezTo>
                  <a:pt x="33" y="95"/>
                  <a:pt x="35" y="97"/>
                  <a:pt x="37" y="97"/>
                </a:cubicBezTo>
                <a:cubicBezTo>
                  <a:pt x="40" y="97"/>
                  <a:pt x="42" y="95"/>
                  <a:pt x="42" y="93"/>
                </a:cubicBezTo>
                <a:cubicBezTo>
                  <a:pt x="42" y="53"/>
                  <a:pt x="42" y="53"/>
                  <a:pt x="42" y="53"/>
                </a:cubicBezTo>
                <a:cubicBezTo>
                  <a:pt x="42" y="51"/>
                  <a:pt x="40" y="49"/>
                  <a:pt x="37" y="49"/>
                </a:cubicBezTo>
                <a:moveTo>
                  <a:pt x="91" y="49"/>
                </a:moveTo>
                <a:cubicBezTo>
                  <a:pt x="89" y="49"/>
                  <a:pt x="87" y="51"/>
                  <a:pt x="87" y="53"/>
                </a:cubicBezTo>
                <a:cubicBezTo>
                  <a:pt x="87" y="93"/>
                  <a:pt x="87" y="93"/>
                  <a:pt x="87" y="93"/>
                </a:cubicBezTo>
                <a:cubicBezTo>
                  <a:pt x="87" y="95"/>
                  <a:pt x="89" y="97"/>
                  <a:pt x="91" y="97"/>
                </a:cubicBezTo>
                <a:cubicBezTo>
                  <a:pt x="94" y="97"/>
                  <a:pt x="96" y="95"/>
                  <a:pt x="96" y="93"/>
                </a:cubicBezTo>
                <a:cubicBezTo>
                  <a:pt x="96" y="53"/>
                  <a:pt x="96" y="53"/>
                  <a:pt x="96" y="53"/>
                </a:cubicBezTo>
                <a:cubicBezTo>
                  <a:pt x="96" y="51"/>
                  <a:pt x="94" y="49"/>
                  <a:pt x="91" y="49"/>
                </a:cubicBezTo>
                <a:moveTo>
                  <a:pt x="64" y="0"/>
                </a:moveTo>
                <a:cubicBezTo>
                  <a:pt x="35" y="0"/>
                  <a:pt x="12" y="24"/>
                  <a:pt x="11" y="53"/>
                </a:cubicBezTo>
                <a:cubicBezTo>
                  <a:pt x="4" y="58"/>
                  <a:pt x="0" y="65"/>
                  <a:pt x="0" y="73"/>
                </a:cubicBezTo>
                <a:cubicBezTo>
                  <a:pt x="0" y="86"/>
                  <a:pt x="12" y="97"/>
                  <a:pt x="27" y="97"/>
                </a:cubicBezTo>
                <a:cubicBezTo>
                  <a:pt x="28" y="97"/>
                  <a:pt x="28" y="97"/>
                  <a:pt x="29" y="97"/>
                </a:cubicBezTo>
                <a:cubicBezTo>
                  <a:pt x="29" y="48"/>
                  <a:pt x="29" y="48"/>
                  <a:pt x="29" y="48"/>
                </a:cubicBezTo>
                <a:cubicBezTo>
                  <a:pt x="28" y="48"/>
                  <a:pt x="28" y="48"/>
                  <a:pt x="27" y="48"/>
                </a:cubicBezTo>
                <a:cubicBezTo>
                  <a:pt x="24" y="48"/>
                  <a:pt x="22" y="49"/>
                  <a:pt x="20" y="49"/>
                </a:cubicBezTo>
                <a:cubicBezTo>
                  <a:pt x="23" y="26"/>
                  <a:pt x="41" y="9"/>
                  <a:pt x="64" y="9"/>
                </a:cubicBezTo>
                <a:cubicBezTo>
                  <a:pt x="86" y="9"/>
                  <a:pt x="105" y="26"/>
                  <a:pt x="108" y="49"/>
                </a:cubicBezTo>
                <a:cubicBezTo>
                  <a:pt x="106" y="49"/>
                  <a:pt x="104" y="48"/>
                  <a:pt x="102" y="48"/>
                </a:cubicBezTo>
                <a:cubicBezTo>
                  <a:pt x="101" y="48"/>
                  <a:pt x="100" y="48"/>
                  <a:pt x="100" y="48"/>
                </a:cubicBezTo>
                <a:cubicBezTo>
                  <a:pt x="100" y="97"/>
                  <a:pt x="100" y="97"/>
                  <a:pt x="100" y="97"/>
                </a:cubicBezTo>
                <a:cubicBezTo>
                  <a:pt x="100" y="97"/>
                  <a:pt x="101" y="97"/>
                  <a:pt x="102" y="97"/>
                </a:cubicBezTo>
                <a:cubicBezTo>
                  <a:pt x="117" y="97"/>
                  <a:pt x="129" y="86"/>
                  <a:pt x="129" y="73"/>
                </a:cubicBezTo>
                <a:cubicBezTo>
                  <a:pt x="129" y="64"/>
                  <a:pt x="124" y="57"/>
                  <a:pt x="117" y="52"/>
                </a:cubicBezTo>
                <a:cubicBezTo>
                  <a:pt x="115" y="23"/>
                  <a:pt x="92" y="0"/>
                  <a:pt x="64" y="0"/>
                </a:cubicBezTo>
              </a:path>
            </a:pathLst>
          </a:custGeom>
          <a:solidFill>
            <a:schemeClr val="bg1"/>
          </a:solidFill>
          <a:ln w="9525">
            <a:noFill/>
          </a:ln>
        </p:spPr>
        <p:txBody>
          <a:bodyPr/>
          <a:lstStyle/>
          <a:p>
            <a:endParaRPr lang="zh-CN" altLang="en-US"/>
          </a:p>
        </p:txBody>
      </p:sp>
      <p:sp>
        <p:nvSpPr>
          <p:cNvPr id="33816" name="Freeform 81"/>
          <p:cNvSpPr>
            <a:spLocks noEditPoints="1"/>
          </p:cNvSpPr>
          <p:nvPr/>
        </p:nvSpPr>
        <p:spPr>
          <a:xfrm>
            <a:off x="1358900" y="5338763"/>
            <a:ext cx="336550" cy="331787"/>
          </a:xfrm>
          <a:custGeom>
            <a:avLst/>
            <a:gdLst/>
            <a:ahLst/>
            <a:cxnLst>
              <a:cxn ang="0">
                <a:pos x="458423701" y="892149392"/>
              </a:cxn>
              <a:cxn ang="0">
                <a:pos x="157173110" y="655676649"/>
              </a:cxn>
              <a:cxn ang="0">
                <a:pos x="157173110" y="397704477"/>
              </a:cxn>
              <a:cxn ang="0">
                <a:pos x="890651884" y="397704477"/>
              </a:cxn>
              <a:cxn ang="0">
                <a:pos x="890651884" y="655676649"/>
              </a:cxn>
              <a:cxn ang="0">
                <a:pos x="589401293" y="892149392"/>
              </a:cxn>
              <a:cxn ang="0">
                <a:pos x="589401293" y="730917659"/>
              </a:cxn>
              <a:cxn ang="0">
                <a:pos x="681087737" y="612681287"/>
              </a:cxn>
              <a:cxn ang="0">
                <a:pos x="523914627" y="483695201"/>
              </a:cxn>
              <a:cxn ang="0">
                <a:pos x="366741517" y="612681287"/>
              </a:cxn>
              <a:cxn ang="0">
                <a:pos x="458423701" y="730917659"/>
              </a:cxn>
              <a:cxn ang="0">
                <a:pos x="458423701" y="892149392"/>
              </a:cxn>
              <a:cxn ang="0">
                <a:pos x="340541738" y="279468105"/>
              </a:cxn>
              <a:cxn ang="0">
                <a:pos x="523914627" y="128986086"/>
              </a:cxn>
              <a:cxn ang="0">
                <a:pos x="694187626" y="279468105"/>
              </a:cxn>
              <a:cxn ang="0">
                <a:pos x="340541738" y="279468105"/>
              </a:cxn>
              <a:cxn ang="0">
                <a:pos x="523914627" y="0"/>
              </a:cxn>
              <a:cxn ang="0">
                <a:pos x="196468517" y="279468105"/>
              </a:cxn>
              <a:cxn ang="0">
                <a:pos x="78586555" y="279468105"/>
              </a:cxn>
              <a:cxn ang="0">
                <a:pos x="26195518" y="290217819"/>
              </a:cxn>
              <a:cxn ang="0">
                <a:pos x="0" y="333213181"/>
              </a:cxn>
              <a:cxn ang="0">
                <a:pos x="0" y="655676649"/>
              </a:cxn>
              <a:cxn ang="0">
                <a:pos x="458423701" y="1021135478"/>
              </a:cxn>
              <a:cxn ang="0">
                <a:pos x="589401293" y="1021135478"/>
              </a:cxn>
              <a:cxn ang="0">
                <a:pos x="1034729365" y="655676649"/>
              </a:cxn>
              <a:cxn ang="0">
                <a:pos x="1034729365" y="333213181"/>
              </a:cxn>
              <a:cxn ang="0">
                <a:pos x="1021629475" y="290217819"/>
              </a:cxn>
              <a:cxn ang="0">
                <a:pos x="956142810" y="279468105"/>
              </a:cxn>
              <a:cxn ang="0">
                <a:pos x="851360736" y="279468105"/>
              </a:cxn>
              <a:cxn ang="0">
                <a:pos x="523914627" y="0"/>
              </a:cxn>
            </a:cxnLst>
            <a:rect l="0" t="0" r="0" b="0"/>
            <a:pathLst>
              <a:path w="79" h="95">
                <a:moveTo>
                  <a:pt x="35" y="83"/>
                </a:moveTo>
                <a:cubicBezTo>
                  <a:pt x="22" y="83"/>
                  <a:pt x="12" y="73"/>
                  <a:pt x="12" y="61"/>
                </a:cubicBezTo>
                <a:cubicBezTo>
                  <a:pt x="12" y="37"/>
                  <a:pt x="12" y="37"/>
                  <a:pt x="12" y="37"/>
                </a:cubicBezTo>
                <a:cubicBezTo>
                  <a:pt x="68" y="37"/>
                  <a:pt x="68" y="37"/>
                  <a:pt x="68" y="37"/>
                </a:cubicBezTo>
                <a:cubicBezTo>
                  <a:pt x="68" y="61"/>
                  <a:pt x="68" y="61"/>
                  <a:pt x="68" y="61"/>
                </a:cubicBezTo>
                <a:cubicBezTo>
                  <a:pt x="68" y="73"/>
                  <a:pt x="57" y="83"/>
                  <a:pt x="45" y="83"/>
                </a:cubicBezTo>
                <a:cubicBezTo>
                  <a:pt x="45" y="68"/>
                  <a:pt x="45" y="68"/>
                  <a:pt x="45" y="68"/>
                </a:cubicBezTo>
                <a:cubicBezTo>
                  <a:pt x="49" y="67"/>
                  <a:pt x="52" y="62"/>
                  <a:pt x="52" y="57"/>
                </a:cubicBezTo>
                <a:cubicBezTo>
                  <a:pt x="52" y="51"/>
                  <a:pt x="46" y="45"/>
                  <a:pt x="40" y="45"/>
                </a:cubicBezTo>
                <a:cubicBezTo>
                  <a:pt x="33" y="45"/>
                  <a:pt x="28" y="51"/>
                  <a:pt x="28" y="57"/>
                </a:cubicBezTo>
                <a:cubicBezTo>
                  <a:pt x="28" y="62"/>
                  <a:pt x="31" y="67"/>
                  <a:pt x="35" y="68"/>
                </a:cubicBezTo>
                <a:cubicBezTo>
                  <a:pt x="35" y="83"/>
                  <a:pt x="35" y="83"/>
                  <a:pt x="35" y="83"/>
                </a:cubicBezTo>
                <a:moveTo>
                  <a:pt x="26" y="26"/>
                </a:moveTo>
                <a:cubicBezTo>
                  <a:pt x="26" y="18"/>
                  <a:pt x="33" y="12"/>
                  <a:pt x="40" y="12"/>
                </a:cubicBezTo>
                <a:cubicBezTo>
                  <a:pt x="47" y="12"/>
                  <a:pt x="53" y="18"/>
                  <a:pt x="53" y="26"/>
                </a:cubicBezTo>
                <a:cubicBezTo>
                  <a:pt x="26" y="26"/>
                  <a:pt x="26" y="26"/>
                  <a:pt x="26" y="26"/>
                </a:cubicBezTo>
                <a:moveTo>
                  <a:pt x="40" y="0"/>
                </a:moveTo>
                <a:cubicBezTo>
                  <a:pt x="26" y="0"/>
                  <a:pt x="15" y="11"/>
                  <a:pt x="15" y="26"/>
                </a:cubicBezTo>
                <a:cubicBezTo>
                  <a:pt x="6" y="26"/>
                  <a:pt x="6" y="26"/>
                  <a:pt x="6" y="26"/>
                </a:cubicBezTo>
                <a:cubicBezTo>
                  <a:pt x="4" y="26"/>
                  <a:pt x="3" y="26"/>
                  <a:pt x="2" y="27"/>
                </a:cubicBezTo>
                <a:cubicBezTo>
                  <a:pt x="1" y="28"/>
                  <a:pt x="0" y="30"/>
                  <a:pt x="0" y="31"/>
                </a:cubicBezTo>
                <a:cubicBezTo>
                  <a:pt x="0" y="61"/>
                  <a:pt x="0" y="61"/>
                  <a:pt x="0" y="61"/>
                </a:cubicBezTo>
                <a:cubicBezTo>
                  <a:pt x="0" y="80"/>
                  <a:pt x="16" y="95"/>
                  <a:pt x="35" y="95"/>
                </a:cubicBezTo>
                <a:cubicBezTo>
                  <a:pt x="45" y="95"/>
                  <a:pt x="45" y="95"/>
                  <a:pt x="45" y="95"/>
                </a:cubicBezTo>
                <a:cubicBezTo>
                  <a:pt x="64" y="95"/>
                  <a:pt x="79" y="80"/>
                  <a:pt x="79" y="61"/>
                </a:cubicBezTo>
                <a:cubicBezTo>
                  <a:pt x="79" y="31"/>
                  <a:pt x="79" y="31"/>
                  <a:pt x="79" y="31"/>
                </a:cubicBezTo>
                <a:cubicBezTo>
                  <a:pt x="79" y="30"/>
                  <a:pt x="79" y="28"/>
                  <a:pt x="78" y="27"/>
                </a:cubicBezTo>
                <a:cubicBezTo>
                  <a:pt x="77" y="26"/>
                  <a:pt x="75" y="26"/>
                  <a:pt x="73" y="26"/>
                </a:cubicBezTo>
                <a:cubicBezTo>
                  <a:pt x="65" y="26"/>
                  <a:pt x="65" y="26"/>
                  <a:pt x="65" y="26"/>
                </a:cubicBezTo>
                <a:cubicBezTo>
                  <a:pt x="65" y="11"/>
                  <a:pt x="54" y="0"/>
                  <a:pt x="40" y="0"/>
                </a:cubicBezTo>
              </a:path>
            </a:pathLst>
          </a:custGeom>
          <a:solidFill>
            <a:schemeClr val="bg1"/>
          </a:solidFill>
          <a:ln w="9525">
            <a:noFill/>
          </a:ln>
        </p:spPr>
        <p:txBody>
          <a:bodyPr/>
          <a:lstStyle/>
          <a:p>
            <a:endParaRPr lang="zh-CN" altLang="en-US"/>
          </a:p>
        </p:txBody>
      </p:sp>
      <p:grpSp>
        <p:nvGrpSpPr>
          <p:cNvPr id="33817" name="组合 1"/>
          <p:cNvGrpSpPr/>
          <p:nvPr/>
        </p:nvGrpSpPr>
        <p:grpSpPr>
          <a:xfrm>
            <a:off x="4119563" y="325438"/>
            <a:ext cx="4064000" cy="693737"/>
            <a:chOff x="6618" y="513"/>
            <a:chExt cx="6400" cy="1093"/>
          </a:xfrm>
        </p:grpSpPr>
        <p:sp>
          <p:nvSpPr>
            <p:cNvPr id="33818"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33819"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6"/>
          <p:cNvSpPr/>
          <p:nvPr/>
        </p:nvSpPr>
        <p:spPr>
          <a:xfrm>
            <a:off x="0" y="2498725"/>
            <a:ext cx="7126288" cy="1871663"/>
          </a:xfrm>
          <a:prstGeom prst="rect">
            <a:avLst/>
          </a:prstGeom>
          <a:solidFill>
            <a:srgbClr val="262626"/>
          </a:solidFill>
          <a:ln w="12700">
            <a:noFill/>
          </a:ln>
        </p:spPr>
        <p:txBody>
          <a:bodyPr anchor="ctr"/>
          <a:lstStyle/>
          <a:p>
            <a:pPr lvl="0" indent="0" algn="ctr">
              <a:buFont typeface="Arial" panose="020B0604020202020204" pitchFamily="34" charset="0"/>
              <a:buNone/>
            </a:pPr>
            <a:endParaRPr lang="zh-CN" altLang="zh-CN" dirty="0">
              <a:solidFill>
                <a:schemeClr val="bg1"/>
              </a:solidFill>
              <a:latin typeface="微软雅黑" panose="020B0503020204020204" charset="-122"/>
              <a:ea typeface="微软雅黑" panose="020B0503020204020204" charset="-122"/>
              <a:sym typeface="Calibri" panose="020F0502020204030204" pitchFamily="34" charset="0"/>
            </a:endParaRPr>
          </a:p>
        </p:txBody>
      </p:sp>
      <p:grpSp>
        <p:nvGrpSpPr>
          <p:cNvPr id="6146" name="Group 15"/>
          <p:cNvGrpSpPr/>
          <p:nvPr/>
        </p:nvGrpSpPr>
        <p:grpSpPr>
          <a:xfrm>
            <a:off x="247650" y="2982913"/>
            <a:ext cx="6665913" cy="1035050"/>
            <a:chOff x="0" y="0"/>
            <a:chExt cx="6666088" cy="1035116"/>
          </a:xfrm>
        </p:grpSpPr>
        <p:sp>
          <p:nvSpPr>
            <p:cNvPr id="6147" name="Oval 12"/>
            <p:cNvSpPr/>
            <p:nvPr/>
          </p:nvSpPr>
          <p:spPr>
            <a:xfrm>
              <a:off x="0" y="7484"/>
              <a:ext cx="877584" cy="877584"/>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r>
                <a:rPr lang="en-US" altLang="zh-CN" sz="2800" dirty="0">
                  <a:solidFill>
                    <a:schemeClr val="bg1"/>
                  </a:solidFill>
                  <a:latin typeface="微软雅黑" panose="020B0503020204020204" charset="-122"/>
                  <a:ea typeface="微软雅黑" panose="020B0503020204020204" charset="-122"/>
                  <a:sym typeface="Simple-Line-Icons" pitchFamily="2" charset="2"/>
                </a:rPr>
                <a:t></a:t>
              </a:r>
            </a:p>
          </p:txBody>
        </p:sp>
        <p:sp>
          <p:nvSpPr>
            <p:cNvPr id="6148" name="TextBox 13"/>
            <p:cNvSpPr/>
            <p:nvPr/>
          </p:nvSpPr>
          <p:spPr>
            <a:xfrm>
              <a:off x="955496" y="0"/>
              <a:ext cx="3840932" cy="640350"/>
            </a:xfrm>
            <a:prstGeom prst="rect">
              <a:avLst/>
            </a:prstGeom>
            <a:noFill/>
            <a:ln w="9525">
              <a:noFill/>
            </a:ln>
          </p:spPr>
          <p:txBody>
            <a:bodyPr wrap="none" anchor="t">
              <a:spAutoFit/>
            </a:bodyPr>
            <a:lstStyle/>
            <a:p>
              <a:pPr lvl="0" indent="0">
                <a:buFont typeface="Arial" panose="020B0604020202020204" pitchFamily="34" charset="0"/>
                <a:buNone/>
              </a:pPr>
              <a:r>
                <a:rPr lang="zh-CN" altLang="en-US" sz="3600" dirty="0">
                  <a:solidFill>
                    <a:schemeClr val="bg1"/>
                  </a:solidFill>
                  <a:latin typeface="微软雅黑" panose="020B0503020204020204" charset="-122"/>
                  <a:ea typeface="微软雅黑" panose="020B0503020204020204" charset="-122"/>
                  <a:sym typeface="GeosansLight" pitchFamily="2" charset="0"/>
                </a:rPr>
                <a:t>请输入第一章标题</a:t>
              </a:r>
            </a:p>
          </p:txBody>
        </p:sp>
        <p:sp>
          <p:nvSpPr>
            <p:cNvPr id="6149" name="TextBox 14"/>
            <p:cNvSpPr/>
            <p:nvPr/>
          </p:nvSpPr>
          <p:spPr>
            <a:xfrm>
              <a:off x="790376" y="565017"/>
              <a:ext cx="5875712" cy="470099"/>
            </a:xfrm>
            <a:prstGeom prst="rect">
              <a:avLst/>
            </a:prstGeom>
            <a:noFill/>
            <a:ln w="9525">
              <a:noFill/>
            </a:ln>
          </p:spPr>
          <p:txBody>
            <a:bodyPr wrap="none" anchor="t">
              <a:spAutoFit/>
            </a:bodyPr>
            <a:lstStyle/>
            <a:p>
              <a:pPr lvl="0" indent="0">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sym typeface="Open Sans" panose="020B0606030504020204" pitchFamily="2" charset="0"/>
                </a:rPr>
                <a:t>Please enter the first chapter headings Please enter the first chapter headings </a:t>
              </a:r>
            </a:p>
            <a:p>
              <a:pPr lvl="0" indent="0">
                <a:buFont typeface="Arial" panose="020B0604020202020204" pitchFamily="34" charset="0"/>
                <a:buNone/>
              </a:pPr>
              <a:r>
                <a:rPr lang="en-US" altLang="zh-CN" sz="1200" dirty="0">
                  <a:solidFill>
                    <a:schemeClr val="bg1"/>
                  </a:solidFill>
                  <a:latin typeface="微软雅黑" panose="020B0503020204020204" charset="-122"/>
                  <a:ea typeface="微软雅黑" panose="020B0503020204020204" charset="-122"/>
                  <a:sym typeface="Open Sans" panose="020B0606030504020204" pitchFamily="2" charset="0"/>
                </a:rPr>
                <a:t> </a:t>
              </a:r>
            </a:p>
          </p:txBody>
        </p:sp>
      </p:grpSp>
      <p:sp>
        <p:nvSpPr>
          <p:cNvPr id="6150" name="TextBox 13"/>
          <p:cNvSpPr/>
          <p:nvPr/>
        </p:nvSpPr>
        <p:spPr>
          <a:xfrm>
            <a:off x="436563" y="3105150"/>
            <a:ext cx="450850" cy="679450"/>
          </a:xfrm>
          <a:prstGeom prst="rect">
            <a:avLst/>
          </a:prstGeom>
          <a:noFill/>
          <a:ln w="9525">
            <a:noFill/>
          </a:ln>
        </p:spPr>
        <p:txBody>
          <a:bodyPr wrap="none" anchor="t">
            <a:spAutoFit/>
          </a:bodyPr>
          <a:lstStyle/>
          <a:p>
            <a:pPr lvl="0" indent="0">
              <a:buFont typeface="Arial" panose="020B0604020202020204" pitchFamily="34" charset="0"/>
              <a:buNone/>
            </a:pPr>
            <a:r>
              <a:rPr lang="en-US" altLang="zh-CN" sz="3600" dirty="0">
                <a:solidFill>
                  <a:schemeClr val="bg1"/>
                </a:solidFill>
                <a:latin typeface="微软雅黑" panose="020B0503020204020204" charset="-122"/>
                <a:ea typeface="微软雅黑" panose="020B0503020204020204" charset="-122"/>
                <a:sym typeface="GeosansLight" pitchFamily="2" charset="0"/>
              </a:rPr>
              <a:t>1</a:t>
            </a:r>
          </a:p>
        </p:txBody>
      </p:sp>
    </p:spTree>
  </p:cSld>
  <p:clrMapOvr>
    <a:masterClrMapping/>
  </p:clrMapOvr>
  <p:transition spd="slow" advClick="0" advTm="100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Box 8"/>
          <p:cNvSpPr/>
          <p:nvPr/>
        </p:nvSpPr>
        <p:spPr>
          <a:xfrm>
            <a:off x="4049852" y="2690813"/>
            <a:ext cx="3877985" cy="1200329"/>
          </a:xfrm>
          <a:prstGeom prst="rect">
            <a:avLst/>
          </a:prstGeom>
          <a:noFill/>
          <a:ln w="9525">
            <a:noFill/>
          </a:ln>
        </p:spPr>
        <p:txBody>
          <a:bodyPr wrap="none" anchor="t">
            <a:spAutoFit/>
          </a:bodyPr>
          <a:lstStyle/>
          <a:p>
            <a:pPr lvl="0" indent="0" algn="ctr">
              <a:buFont typeface="Arial" panose="020B0604020202020204" pitchFamily="34" charset="0"/>
              <a:buNone/>
            </a:pPr>
            <a:r>
              <a:rPr lang="zh-CN" altLang="en-US" sz="7200" dirty="0">
                <a:solidFill>
                  <a:srgbClr val="3F3F3F"/>
                </a:solidFill>
                <a:latin typeface="微软雅黑" panose="020B0503020204020204" charset="-122"/>
                <a:ea typeface="微软雅黑" panose="020B0503020204020204" charset="-122"/>
                <a:sym typeface="GeosansLight" pitchFamily="2" charset="0"/>
              </a:rPr>
              <a:t>谢谢观看</a:t>
            </a:r>
            <a:endParaRPr lang="en-US" altLang="zh-CN" sz="7200" dirty="0">
              <a:solidFill>
                <a:srgbClr val="3F3F3F"/>
              </a:solidFill>
              <a:latin typeface="微软雅黑" panose="020B0503020204020204" charset="-122"/>
              <a:ea typeface="微软雅黑" panose="020B0503020204020204" charset="-122"/>
              <a:sym typeface="GeosansLight" pitchFamily="2" charset="0"/>
            </a:endParaRPr>
          </a:p>
        </p:txBody>
      </p:sp>
      <p:sp>
        <p:nvSpPr>
          <p:cNvPr id="34818" name="矩形 36"/>
          <p:cNvSpPr/>
          <p:nvPr/>
        </p:nvSpPr>
        <p:spPr>
          <a:xfrm>
            <a:off x="2863850" y="3775075"/>
            <a:ext cx="6800850" cy="449263"/>
          </a:xfrm>
          <a:prstGeom prst="rect">
            <a:avLst/>
          </a:prstGeom>
          <a:noFill/>
          <a:ln w="9525">
            <a:noFill/>
          </a:ln>
        </p:spPr>
        <p:txBody>
          <a:bodyPr wrap="square" anchor="t">
            <a:spAutoFit/>
          </a:bodyPr>
          <a:lstStyle/>
          <a:p>
            <a:pPr lvl="0" indent="0" eaLnBrk="0" hangingPunct="0"/>
            <a:r>
              <a:rPr lang="en-US" altLang="zh-CN" sz="2200" dirty="0">
                <a:solidFill>
                  <a:srgbClr val="595959"/>
                </a:solidFill>
                <a:latin typeface="微软雅黑" panose="020B0503020204020204" charset="-122"/>
                <a:ea typeface="微软雅黑" panose="020B0503020204020204" charset="-122"/>
              </a:rPr>
              <a:t>The minimalist business powerpoint template </a:t>
            </a:r>
          </a:p>
        </p:txBody>
      </p:sp>
    </p:spTree>
  </p:cSld>
  <p:clrMapOvr>
    <a:masterClrMapping/>
  </p:clrMapOvr>
  <p:transition spd="slow" advClick="0" advTm="1000">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p:nvPr/>
        </p:nvSpPr>
        <p:spPr>
          <a:xfrm>
            <a:off x="7939088" y="0"/>
            <a:ext cx="4270375" cy="6858000"/>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r>
              <a:rPr lang="en-US" altLang="zh-CN" dirty="0">
                <a:solidFill>
                  <a:srgbClr val="262626"/>
                </a:solidFill>
                <a:latin typeface="Calibri" panose="020F0502020204030204" pitchFamily="34" charset="0"/>
                <a:ea typeface="宋体" panose="02010600030101010101" pitchFamily="2" charset="-122"/>
                <a:sym typeface="Calibri" panose="020F0502020204030204" pitchFamily="34" charset="0"/>
              </a:rPr>
              <a:t>Image</a:t>
            </a:r>
          </a:p>
        </p:txBody>
      </p:sp>
      <p:sp>
        <p:nvSpPr>
          <p:cNvPr id="7170" name="Oval 7"/>
          <p:cNvSpPr/>
          <p:nvPr/>
        </p:nvSpPr>
        <p:spPr>
          <a:xfrm>
            <a:off x="1219200" y="1666875"/>
            <a:ext cx="877888" cy="876300"/>
          </a:xfrm>
          <a:prstGeom prst="ellipse">
            <a:avLst/>
          </a:prstGeom>
          <a:noFill/>
          <a:ln w="6350" cap="flat" cmpd="sng">
            <a:solidFill>
              <a:srgbClr val="A5A5A5"/>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sz="2800" dirty="0">
              <a:solidFill>
                <a:srgbClr val="7F7F7F"/>
              </a:solidFill>
              <a:latin typeface="Calibri" panose="020F0502020204030204" pitchFamily="34" charset="0"/>
              <a:ea typeface="宋体" panose="02010600030101010101" pitchFamily="2" charset="-122"/>
              <a:sym typeface="Calibri" panose="020F0502020204030204" pitchFamily="34" charset="0"/>
            </a:endParaRPr>
          </a:p>
        </p:txBody>
      </p:sp>
      <p:sp>
        <p:nvSpPr>
          <p:cNvPr id="7171" name="TextBox 1"/>
          <p:cNvSpPr/>
          <p:nvPr/>
        </p:nvSpPr>
        <p:spPr>
          <a:xfrm>
            <a:off x="2174875" y="1798638"/>
            <a:ext cx="3433763" cy="612775"/>
          </a:xfrm>
          <a:prstGeom prst="rect">
            <a:avLst/>
          </a:prstGeom>
          <a:noFill/>
          <a:ln w="9525">
            <a:noFill/>
          </a:ln>
        </p:spPr>
        <p:txBody>
          <a:bodyPr wrap="none" anchor="t">
            <a:spAutoFit/>
          </a:bodyPr>
          <a:lstStyle/>
          <a:p>
            <a:pPr lvl="0" indent="0">
              <a:buFont typeface="Arial" panose="020B0604020202020204" pitchFamily="34" charset="0"/>
              <a:buNone/>
            </a:pPr>
            <a:r>
              <a:rPr lang="zh-CN" altLang="en-US" sz="3200" b="1" dirty="0">
                <a:solidFill>
                  <a:srgbClr val="595959"/>
                </a:solidFill>
                <a:latin typeface="微软雅黑" panose="020B0503020204020204" charset="-122"/>
                <a:ea typeface="微软雅黑" panose="020B0503020204020204" charset="-122"/>
                <a:sym typeface="Open Sans" panose="020B0606030504020204" pitchFamily="2" charset="0"/>
              </a:rPr>
              <a:t>请在此处输入标题</a:t>
            </a:r>
            <a:endParaRPr lang="zh-CN" altLang="en-US" sz="3200" dirty="0">
              <a:solidFill>
                <a:srgbClr val="595959"/>
              </a:solidFill>
              <a:latin typeface="微软雅黑" panose="020B0503020204020204" charset="-122"/>
              <a:ea typeface="微软雅黑" panose="020B0503020204020204" charset="-122"/>
              <a:sym typeface="GeosansLight" pitchFamily="2" charset="0"/>
            </a:endParaRPr>
          </a:p>
        </p:txBody>
      </p:sp>
      <p:sp>
        <p:nvSpPr>
          <p:cNvPr id="7172" name="Rectangle 4"/>
          <p:cNvSpPr/>
          <p:nvPr/>
        </p:nvSpPr>
        <p:spPr>
          <a:xfrm>
            <a:off x="1219200" y="2927350"/>
            <a:ext cx="6527800" cy="2595582"/>
          </a:xfrm>
          <a:prstGeom prst="rect">
            <a:avLst/>
          </a:prstGeom>
          <a:noFill/>
          <a:ln w="9525">
            <a:noFill/>
          </a:ln>
        </p:spPr>
        <p:txBody>
          <a:bodyPr anchor="t">
            <a:spAutoFit/>
          </a:bodyPr>
          <a:lstStyle/>
          <a:p>
            <a:pPr lvl="0" indent="0" algn="just">
              <a:lnSpc>
                <a:spcPct val="150000"/>
              </a:lnSpc>
              <a:spcAft>
                <a:spcPts val="800"/>
              </a:spcAft>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请在此处输入标题</a:t>
            </a:r>
            <a:endParaRPr lang="zh-CN" altLang="zh-CN" sz="1400" b="1" dirty="0">
              <a:solidFill>
                <a:srgbClr val="595959"/>
              </a:solidFill>
              <a:latin typeface="微软雅黑" panose="020B0503020204020204" charset="-122"/>
              <a:ea typeface="微软雅黑" panose="020B0503020204020204" charset="-122"/>
              <a:sym typeface="Open Sans" panose="020B0606030504020204" pitchFamily="2" charset="0"/>
            </a:endParaRPr>
          </a:p>
          <a:p>
            <a:pPr lvl="0" algn="just">
              <a:lnSpc>
                <a:spcPct val="150000"/>
              </a:lnSpc>
              <a:spcAft>
                <a:spcPts val="800"/>
              </a:spcAft>
            </a:pP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	</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内容</a:t>
            </a:r>
          </a:p>
        </p:txBody>
      </p:sp>
      <p:sp>
        <p:nvSpPr>
          <p:cNvPr id="7173" name="Freeform 71"/>
          <p:cNvSpPr/>
          <p:nvPr/>
        </p:nvSpPr>
        <p:spPr>
          <a:xfrm>
            <a:off x="1428750" y="1838325"/>
            <a:ext cx="458788" cy="501650"/>
          </a:xfrm>
          <a:custGeom>
            <a:avLst/>
            <a:gdLst/>
            <a:ahLst/>
            <a:cxnLst>
              <a:cxn ang="0">
                <a:pos x="451306" y="213066"/>
              </a:cxn>
              <a:cxn ang="0">
                <a:pos x="444142" y="188793"/>
              </a:cxn>
              <a:cxn ang="0">
                <a:pos x="331913" y="164519"/>
              </a:cxn>
              <a:cxn ang="0">
                <a:pos x="296095" y="137549"/>
              </a:cxn>
              <a:cxn ang="0">
                <a:pos x="229235" y="0"/>
              </a:cxn>
              <a:cxn ang="0">
                <a:pos x="162374" y="137549"/>
              </a:cxn>
              <a:cxn ang="0">
                <a:pos x="126556" y="164519"/>
              </a:cxn>
              <a:cxn ang="0">
                <a:pos x="14327" y="188793"/>
              </a:cxn>
              <a:cxn ang="0">
                <a:pos x="7163" y="213066"/>
              </a:cxn>
              <a:cxn ang="0">
                <a:pos x="85963" y="307462"/>
              </a:cxn>
              <a:cxn ang="0">
                <a:pos x="100290" y="353312"/>
              </a:cxn>
              <a:cxn ang="0">
                <a:pos x="85963" y="480073"/>
              </a:cxn>
              <a:cxn ang="0">
                <a:pos x="102678" y="496255"/>
              </a:cxn>
              <a:cxn ang="0">
                <a:pos x="207744" y="442315"/>
              </a:cxn>
              <a:cxn ang="0">
                <a:pos x="250725" y="442315"/>
              </a:cxn>
              <a:cxn ang="0">
                <a:pos x="353403" y="496255"/>
              </a:cxn>
              <a:cxn ang="0">
                <a:pos x="372506" y="480073"/>
              </a:cxn>
              <a:cxn ang="0">
                <a:pos x="358179" y="353312"/>
              </a:cxn>
              <a:cxn ang="0">
                <a:pos x="372506" y="307462"/>
              </a:cxn>
              <a:cxn ang="0">
                <a:pos x="451306" y="213066"/>
              </a:cxn>
            </a:cxnLst>
            <a:rect l="0" t="0" r="0" b="0"/>
            <a:pathLst>
              <a:path w="192" h="186">
                <a:moveTo>
                  <a:pt x="189" y="79"/>
                </a:moveTo>
                <a:cubicBezTo>
                  <a:pt x="192" y="75"/>
                  <a:pt x="191" y="71"/>
                  <a:pt x="186" y="70"/>
                </a:cubicBezTo>
                <a:cubicBezTo>
                  <a:pt x="139" y="61"/>
                  <a:pt x="139" y="61"/>
                  <a:pt x="139" y="61"/>
                </a:cubicBezTo>
                <a:cubicBezTo>
                  <a:pt x="133" y="60"/>
                  <a:pt x="127" y="55"/>
                  <a:pt x="124" y="51"/>
                </a:cubicBezTo>
                <a:cubicBezTo>
                  <a:pt x="96" y="0"/>
                  <a:pt x="96" y="0"/>
                  <a:pt x="96" y="0"/>
                </a:cubicBezTo>
                <a:cubicBezTo>
                  <a:pt x="68" y="51"/>
                  <a:pt x="68" y="51"/>
                  <a:pt x="68" y="51"/>
                </a:cubicBezTo>
                <a:cubicBezTo>
                  <a:pt x="65" y="55"/>
                  <a:pt x="59" y="60"/>
                  <a:pt x="53" y="61"/>
                </a:cubicBezTo>
                <a:cubicBezTo>
                  <a:pt x="6" y="70"/>
                  <a:pt x="6" y="70"/>
                  <a:pt x="6" y="70"/>
                </a:cubicBezTo>
                <a:cubicBezTo>
                  <a:pt x="1" y="71"/>
                  <a:pt x="0" y="75"/>
                  <a:pt x="3" y="79"/>
                </a:cubicBezTo>
                <a:cubicBezTo>
                  <a:pt x="36" y="114"/>
                  <a:pt x="36" y="114"/>
                  <a:pt x="36" y="114"/>
                </a:cubicBezTo>
                <a:cubicBezTo>
                  <a:pt x="40" y="118"/>
                  <a:pt x="42" y="126"/>
                  <a:pt x="42" y="131"/>
                </a:cubicBezTo>
                <a:cubicBezTo>
                  <a:pt x="36" y="178"/>
                  <a:pt x="36" y="178"/>
                  <a:pt x="36" y="178"/>
                </a:cubicBezTo>
                <a:cubicBezTo>
                  <a:pt x="35" y="184"/>
                  <a:pt x="39" y="186"/>
                  <a:pt x="43" y="184"/>
                </a:cubicBezTo>
                <a:cubicBezTo>
                  <a:pt x="87" y="164"/>
                  <a:pt x="87" y="164"/>
                  <a:pt x="87" y="164"/>
                </a:cubicBezTo>
                <a:cubicBezTo>
                  <a:pt x="92" y="161"/>
                  <a:pt x="100" y="161"/>
                  <a:pt x="105" y="164"/>
                </a:cubicBezTo>
                <a:cubicBezTo>
                  <a:pt x="148" y="184"/>
                  <a:pt x="148" y="184"/>
                  <a:pt x="148" y="184"/>
                </a:cubicBezTo>
                <a:cubicBezTo>
                  <a:pt x="153" y="186"/>
                  <a:pt x="157" y="184"/>
                  <a:pt x="156" y="178"/>
                </a:cubicBezTo>
                <a:cubicBezTo>
                  <a:pt x="150" y="131"/>
                  <a:pt x="150" y="131"/>
                  <a:pt x="150" y="131"/>
                </a:cubicBezTo>
                <a:cubicBezTo>
                  <a:pt x="150" y="126"/>
                  <a:pt x="152" y="118"/>
                  <a:pt x="156" y="114"/>
                </a:cubicBezTo>
                <a:lnTo>
                  <a:pt x="189" y="79"/>
                </a:lnTo>
                <a:close/>
              </a:path>
            </a:pathLst>
          </a:custGeom>
          <a:solidFill>
            <a:srgbClr val="4D4D4D"/>
          </a:solidFill>
          <a:ln w="9525">
            <a:noFill/>
          </a:ln>
        </p:spPr>
        <p:txBody>
          <a:bodyPr/>
          <a:lstStyle/>
          <a:p>
            <a:endParaRPr lang="zh-CN" altLang="en-US"/>
          </a:p>
        </p:txBody>
      </p:sp>
    </p:spTree>
  </p:cSld>
  <p:clrMapOvr>
    <a:masterClrMapping/>
  </p:clrMapOvr>
  <p:transition spd="slow" advClick="0" advTm="1000">
    <p:random/>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Oval 6"/>
          <p:cNvSpPr/>
          <p:nvPr/>
        </p:nvSpPr>
        <p:spPr>
          <a:xfrm>
            <a:off x="1219200" y="2443163"/>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8194" name="Rectangle 8"/>
          <p:cNvSpPr/>
          <p:nvPr/>
        </p:nvSpPr>
        <p:spPr>
          <a:xfrm>
            <a:off x="1944688" y="2644775"/>
            <a:ext cx="2409825" cy="406400"/>
          </a:xfrm>
          <a:prstGeom prst="rect">
            <a:avLst/>
          </a:prstGeom>
          <a:noFill/>
          <a:ln w="9525">
            <a:noFill/>
          </a:ln>
        </p:spPr>
        <p:txBody>
          <a:bodyPr anchor="t">
            <a:spAutoFit/>
          </a:bodyPr>
          <a:lstStyle/>
          <a:p>
            <a:pPr lvl="0" indent="0">
              <a:buFont typeface="Arial" panose="020B0604020202020204" pitchFamily="34" charset="0"/>
              <a:buNone/>
            </a:pP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8195" name="Oval 9"/>
          <p:cNvSpPr/>
          <p:nvPr/>
        </p:nvSpPr>
        <p:spPr>
          <a:xfrm>
            <a:off x="1204913" y="3824288"/>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8196" name="Oval 12"/>
          <p:cNvSpPr/>
          <p:nvPr/>
        </p:nvSpPr>
        <p:spPr>
          <a:xfrm>
            <a:off x="4559300" y="2443163"/>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8197" name="Oval 14"/>
          <p:cNvSpPr/>
          <p:nvPr/>
        </p:nvSpPr>
        <p:spPr>
          <a:xfrm>
            <a:off x="4546600" y="3824288"/>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sp>
        <p:nvSpPr>
          <p:cNvPr id="8198" name="Rectangle 8"/>
          <p:cNvSpPr/>
          <p:nvPr/>
        </p:nvSpPr>
        <p:spPr>
          <a:xfrm>
            <a:off x="1944688" y="2357438"/>
            <a:ext cx="2409825" cy="3190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8199" name="Rectangle 8"/>
          <p:cNvSpPr/>
          <p:nvPr/>
        </p:nvSpPr>
        <p:spPr>
          <a:xfrm>
            <a:off x="5200650" y="2676525"/>
            <a:ext cx="2409825" cy="407988"/>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8200" name="Rectangle 8"/>
          <p:cNvSpPr/>
          <p:nvPr/>
        </p:nvSpPr>
        <p:spPr>
          <a:xfrm>
            <a:off x="5200650" y="2390775"/>
            <a:ext cx="2409825" cy="319088"/>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8201" name="Rectangle 8"/>
          <p:cNvSpPr/>
          <p:nvPr/>
        </p:nvSpPr>
        <p:spPr>
          <a:xfrm>
            <a:off x="8669338" y="2676525"/>
            <a:ext cx="2409825" cy="407988"/>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8202" name="Rectangle 8"/>
          <p:cNvSpPr/>
          <p:nvPr/>
        </p:nvSpPr>
        <p:spPr>
          <a:xfrm>
            <a:off x="8669338" y="2390775"/>
            <a:ext cx="2409825" cy="319088"/>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8203" name="Rectangle 8"/>
          <p:cNvSpPr/>
          <p:nvPr/>
        </p:nvSpPr>
        <p:spPr>
          <a:xfrm>
            <a:off x="1944688" y="4067175"/>
            <a:ext cx="2409825"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8204" name="Rectangle 8"/>
          <p:cNvSpPr/>
          <p:nvPr/>
        </p:nvSpPr>
        <p:spPr>
          <a:xfrm>
            <a:off x="1944688" y="3779838"/>
            <a:ext cx="2409825" cy="3190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8205" name="Rectangle 8"/>
          <p:cNvSpPr/>
          <p:nvPr/>
        </p:nvSpPr>
        <p:spPr>
          <a:xfrm>
            <a:off x="5270500" y="3935413"/>
            <a:ext cx="2409825" cy="407987"/>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8206" name="Rectangle 8"/>
          <p:cNvSpPr/>
          <p:nvPr/>
        </p:nvSpPr>
        <p:spPr>
          <a:xfrm>
            <a:off x="5270500" y="3648075"/>
            <a:ext cx="2409825" cy="320675"/>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8207" name="Rectangle 8"/>
          <p:cNvSpPr/>
          <p:nvPr/>
        </p:nvSpPr>
        <p:spPr>
          <a:xfrm>
            <a:off x="8669338" y="3935413"/>
            <a:ext cx="2409825" cy="407987"/>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8208" name="Rectangle 8"/>
          <p:cNvSpPr/>
          <p:nvPr/>
        </p:nvSpPr>
        <p:spPr>
          <a:xfrm>
            <a:off x="8669338" y="3648075"/>
            <a:ext cx="2409825" cy="320675"/>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en-US" sz="1400" b="1"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8209" name="Oval 12"/>
          <p:cNvSpPr/>
          <p:nvPr/>
        </p:nvSpPr>
        <p:spPr>
          <a:xfrm>
            <a:off x="7945438" y="2443163"/>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8210" name="Oval 14"/>
          <p:cNvSpPr/>
          <p:nvPr/>
        </p:nvSpPr>
        <p:spPr>
          <a:xfrm>
            <a:off x="7932738" y="3824288"/>
            <a:ext cx="571500" cy="5715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微软雅黑" panose="020B0503020204020204" charset="-122"/>
              <a:ea typeface="微软雅黑" panose="020B0503020204020204" charset="-122"/>
              <a:sym typeface="FontAwesome" pitchFamily="2" charset="0"/>
            </a:endParaRPr>
          </a:p>
        </p:txBody>
      </p:sp>
      <p:grpSp>
        <p:nvGrpSpPr>
          <p:cNvPr id="8211" name="组合 1"/>
          <p:cNvGrpSpPr/>
          <p:nvPr/>
        </p:nvGrpSpPr>
        <p:grpSpPr>
          <a:xfrm>
            <a:off x="3979863" y="325438"/>
            <a:ext cx="4064000" cy="693737"/>
            <a:chOff x="6618" y="513"/>
            <a:chExt cx="6400" cy="1093"/>
          </a:xfrm>
        </p:grpSpPr>
        <p:sp>
          <p:nvSpPr>
            <p:cNvPr id="8212"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8213"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
        <p:nvSpPr>
          <p:cNvPr id="364" name="Freeform 17"/>
          <p:cNvSpPr>
            <a:spLocks noEditPoints="1"/>
          </p:cNvSpPr>
          <p:nvPr/>
        </p:nvSpPr>
        <p:spPr bwMode="auto">
          <a:xfrm>
            <a:off x="4722813" y="2551113"/>
            <a:ext cx="219075" cy="355600"/>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366" name="Freeform 19"/>
          <p:cNvSpPr>
            <a:spLocks noEditPoints="1"/>
          </p:cNvSpPr>
          <p:nvPr/>
        </p:nvSpPr>
        <p:spPr bwMode="auto">
          <a:xfrm>
            <a:off x="8069263" y="2578100"/>
            <a:ext cx="325438" cy="301625"/>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 name="T24" fmla="*/ 36 w 144"/>
              <a:gd name="T25" fmla="*/ 60 h 132"/>
              <a:gd name="T26" fmla="*/ 24 w 144"/>
              <a:gd name="T27" fmla="*/ 48 h 132"/>
              <a:gd name="T28" fmla="*/ 36 w 144"/>
              <a:gd name="T29" fmla="*/ 36 h 132"/>
              <a:gd name="T30" fmla="*/ 48 w 144"/>
              <a:gd name="T31" fmla="*/ 48 h 132"/>
              <a:gd name="T32" fmla="*/ 36 w 144"/>
              <a:gd name="T33" fmla="*/ 60 h 132"/>
              <a:gd name="T34" fmla="*/ 72 w 144"/>
              <a:gd name="T35" fmla="*/ 60 h 132"/>
              <a:gd name="T36" fmla="*/ 60 w 144"/>
              <a:gd name="T37" fmla="*/ 48 h 132"/>
              <a:gd name="T38" fmla="*/ 72 w 144"/>
              <a:gd name="T39" fmla="*/ 36 h 132"/>
              <a:gd name="T40" fmla="*/ 84 w 144"/>
              <a:gd name="T41" fmla="*/ 48 h 132"/>
              <a:gd name="T42" fmla="*/ 72 w 144"/>
              <a:gd name="T43" fmla="*/ 60 h 132"/>
              <a:gd name="T44" fmla="*/ 108 w 144"/>
              <a:gd name="T45" fmla="*/ 60 h 132"/>
              <a:gd name="T46" fmla="*/ 96 w 144"/>
              <a:gd name="T47" fmla="*/ 48 h 132"/>
              <a:gd name="T48" fmla="*/ 108 w 144"/>
              <a:gd name="T49" fmla="*/ 36 h 132"/>
              <a:gd name="T50" fmla="*/ 120 w 144"/>
              <a:gd name="T51" fmla="*/ 48 h 132"/>
              <a:gd name="T52" fmla="*/ 108 w 144"/>
              <a:gd name="T53" fmla="*/ 6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411" name="Freeform 64"/>
          <p:cNvSpPr>
            <a:spLocks noEditPoints="1"/>
          </p:cNvSpPr>
          <p:nvPr/>
        </p:nvSpPr>
        <p:spPr bwMode="auto">
          <a:xfrm>
            <a:off x="1341438" y="3960813"/>
            <a:ext cx="298450" cy="298450"/>
          </a:xfrm>
          <a:custGeom>
            <a:avLst/>
            <a:gdLst>
              <a:gd name="T0" fmla="*/ 123 w 131"/>
              <a:gd name="T1" fmla="*/ 72 h 131"/>
              <a:gd name="T2" fmla="*/ 51 w 131"/>
              <a:gd name="T3" fmla="*/ 0 h 131"/>
              <a:gd name="T4" fmla="*/ 0 w 131"/>
              <a:gd name="T5" fmla="*/ 0 h 131"/>
              <a:gd name="T6" fmla="*/ 0 w 131"/>
              <a:gd name="T7" fmla="*/ 51 h 131"/>
              <a:gd name="T8" fmla="*/ 72 w 131"/>
              <a:gd name="T9" fmla="*/ 123 h 131"/>
              <a:gd name="T10" fmla="*/ 89 w 131"/>
              <a:gd name="T11" fmla="*/ 123 h 131"/>
              <a:gd name="T12" fmla="*/ 123 w 131"/>
              <a:gd name="T13" fmla="*/ 89 h 131"/>
              <a:gd name="T14" fmla="*/ 123 w 131"/>
              <a:gd name="T15" fmla="*/ 72 h 131"/>
              <a:gd name="T16" fmla="*/ 34 w 131"/>
              <a:gd name="T17" fmla="*/ 34 h 131"/>
              <a:gd name="T18" fmla="*/ 17 w 131"/>
              <a:gd name="T19" fmla="*/ 34 h 131"/>
              <a:gd name="T20" fmla="*/ 17 w 131"/>
              <a:gd name="T21" fmla="*/ 17 h 131"/>
              <a:gd name="T22" fmla="*/ 34 w 131"/>
              <a:gd name="T23" fmla="*/ 17 h 131"/>
              <a:gd name="T24" fmla="*/ 34 w 131"/>
              <a:gd name="T25" fmla="*/ 3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31">
                <a:moveTo>
                  <a:pt x="123" y="72"/>
                </a:moveTo>
                <a:cubicBezTo>
                  <a:pt x="114" y="63"/>
                  <a:pt x="51" y="0"/>
                  <a:pt x="51" y="0"/>
                </a:cubicBezTo>
                <a:cubicBezTo>
                  <a:pt x="0" y="0"/>
                  <a:pt x="0" y="0"/>
                  <a:pt x="0" y="0"/>
                </a:cubicBezTo>
                <a:cubicBezTo>
                  <a:pt x="0" y="51"/>
                  <a:pt x="0" y="51"/>
                  <a:pt x="0" y="51"/>
                </a:cubicBezTo>
                <a:cubicBezTo>
                  <a:pt x="72" y="123"/>
                  <a:pt x="72" y="123"/>
                  <a:pt x="72" y="123"/>
                </a:cubicBezTo>
                <a:cubicBezTo>
                  <a:pt x="72" y="123"/>
                  <a:pt x="80" y="131"/>
                  <a:pt x="89" y="123"/>
                </a:cubicBezTo>
                <a:cubicBezTo>
                  <a:pt x="123" y="89"/>
                  <a:pt x="123" y="89"/>
                  <a:pt x="123" y="89"/>
                </a:cubicBezTo>
                <a:cubicBezTo>
                  <a:pt x="123" y="89"/>
                  <a:pt x="131" y="80"/>
                  <a:pt x="123" y="72"/>
                </a:cubicBezTo>
                <a:moveTo>
                  <a:pt x="34" y="34"/>
                </a:moveTo>
                <a:cubicBezTo>
                  <a:pt x="29" y="38"/>
                  <a:pt x="21" y="38"/>
                  <a:pt x="17" y="34"/>
                </a:cubicBezTo>
                <a:cubicBezTo>
                  <a:pt x="12" y="29"/>
                  <a:pt x="12" y="21"/>
                  <a:pt x="17" y="17"/>
                </a:cubicBezTo>
                <a:cubicBezTo>
                  <a:pt x="21" y="12"/>
                  <a:pt x="29" y="12"/>
                  <a:pt x="34" y="17"/>
                </a:cubicBezTo>
                <a:cubicBezTo>
                  <a:pt x="38" y="21"/>
                  <a:pt x="38" y="29"/>
                  <a:pt x="34" y="34"/>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3" name="Oval 65"/>
          <p:cNvSpPr>
            <a:spLocks noChangeArrowheads="1"/>
          </p:cNvSpPr>
          <p:nvPr/>
        </p:nvSpPr>
        <p:spPr bwMode="auto">
          <a:xfrm>
            <a:off x="4805363" y="4083050"/>
            <a:ext cx="53975" cy="53975"/>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4" name="Freeform 66"/>
          <p:cNvSpPr>
            <a:spLocks noEditPoints="1"/>
          </p:cNvSpPr>
          <p:nvPr/>
        </p:nvSpPr>
        <p:spPr bwMode="auto">
          <a:xfrm>
            <a:off x="4670425" y="4000500"/>
            <a:ext cx="325438" cy="219075"/>
          </a:xfrm>
          <a:custGeom>
            <a:avLst/>
            <a:gdLst>
              <a:gd name="T0" fmla="*/ 72 w 144"/>
              <a:gd name="T1" fmla="*/ 0 h 96"/>
              <a:gd name="T2" fmla="*/ 0 w 144"/>
              <a:gd name="T3" fmla="*/ 48 h 96"/>
              <a:gd name="T4" fmla="*/ 72 w 144"/>
              <a:gd name="T5" fmla="*/ 96 h 96"/>
              <a:gd name="T6" fmla="*/ 144 w 144"/>
              <a:gd name="T7" fmla="*/ 48 h 96"/>
              <a:gd name="T8" fmla="*/ 72 w 144"/>
              <a:gd name="T9" fmla="*/ 0 h 96"/>
              <a:gd name="T10" fmla="*/ 72 w 144"/>
              <a:gd name="T11" fmla="*/ 78 h 96"/>
              <a:gd name="T12" fmla="*/ 42 w 144"/>
              <a:gd name="T13" fmla="*/ 48 h 96"/>
              <a:gd name="T14" fmla="*/ 72 w 144"/>
              <a:gd name="T15" fmla="*/ 18 h 96"/>
              <a:gd name="T16" fmla="*/ 102 w 144"/>
              <a:gd name="T17" fmla="*/ 48 h 96"/>
              <a:gd name="T18" fmla="*/ 72 w 144"/>
              <a:gd name="T19"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96">
                <a:moveTo>
                  <a:pt x="72" y="0"/>
                </a:moveTo>
                <a:cubicBezTo>
                  <a:pt x="32" y="0"/>
                  <a:pt x="0" y="48"/>
                  <a:pt x="0" y="48"/>
                </a:cubicBezTo>
                <a:cubicBezTo>
                  <a:pt x="0" y="48"/>
                  <a:pt x="32" y="96"/>
                  <a:pt x="72" y="96"/>
                </a:cubicBezTo>
                <a:cubicBezTo>
                  <a:pt x="112" y="96"/>
                  <a:pt x="144" y="48"/>
                  <a:pt x="144" y="48"/>
                </a:cubicBezTo>
                <a:cubicBezTo>
                  <a:pt x="144" y="48"/>
                  <a:pt x="112" y="0"/>
                  <a:pt x="72" y="0"/>
                </a:cubicBezTo>
                <a:moveTo>
                  <a:pt x="72" y="78"/>
                </a:moveTo>
                <a:cubicBezTo>
                  <a:pt x="55" y="78"/>
                  <a:pt x="42" y="65"/>
                  <a:pt x="42" y="48"/>
                </a:cubicBezTo>
                <a:cubicBezTo>
                  <a:pt x="42" y="31"/>
                  <a:pt x="55" y="18"/>
                  <a:pt x="72" y="18"/>
                </a:cubicBezTo>
                <a:cubicBezTo>
                  <a:pt x="89" y="18"/>
                  <a:pt x="102" y="31"/>
                  <a:pt x="102" y="48"/>
                </a:cubicBezTo>
                <a:cubicBezTo>
                  <a:pt x="102" y="65"/>
                  <a:pt x="89" y="78"/>
                  <a:pt x="72" y="7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430" name="Freeform 83"/>
          <p:cNvSpPr/>
          <p:nvPr/>
        </p:nvSpPr>
        <p:spPr bwMode="auto">
          <a:xfrm>
            <a:off x="8118475" y="3935413"/>
            <a:ext cx="227013" cy="344488"/>
          </a:xfrm>
          <a:custGeom>
            <a:avLst/>
            <a:gdLst>
              <a:gd name="T0" fmla="*/ 57 w 99"/>
              <a:gd name="T1" fmla="*/ 0 h 151"/>
              <a:gd name="T2" fmla="*/ 45 w 99"/>
              <a:gd name="T3" fmla="*/ 0 h 151"/>
              <a:gd name="T4" fmla="*/ 45 w 99"/>
              <a:gd name="T5" fmla="*/ 102 h 151"/>
              <a:gd name="T6" fmla="*/ 1 w 99"/>
              <a:gd name="T7" fmla="*/ 122 h 151"/>
              <a:gd name="T8" fmla="*/ 5 w 99"/>
              <a:gd name="T9" fmla="*/ 136 h 151"/>
              <a:gd name="T10" fmla="*/ 58 w 99"/>
              <a:gd name="T11" fmla="*/ 128 h 151"/>
              <a:gd name="T12" fmla="*/ 63 w 99"/>
              <a:gd name="T13" fmla="*/ 98 h 151"/>
              <a:gd name="T14" fmla="*/ 63 w 99"/>
              <a:gd name="T15" fmla="*/ 36 h 151"/>
              <a:gd name="T16" fmla="*/ 83 w 99"/>
              <a:gd name="T17" fmla="*/ 58 h 151"/>
              <a:gd name="T18" fmla="*/ 80 w 99"/>
              <a:gd name="T19" fmla="*/ 80 h 151"/>
              <a:gd name="T20" fmla="*/ 79 w 99"/>
              <a:gd name="T21" fmla="*/ 85 h 151"/>
              <a:gd name="T22" fmla="*/ 89 w 99"/>
              <a:gd name="T23" fmla="*/ 77 h 151"/>
              <a:gd name="T24" fmla="*/ 93 w 99"/>
              <a:gd name="T25" fmla="*/ 65 h 151"/>
              <a:gd name="T26" fmla="*/ 57 w 99"/>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51">
                <a:moveTo>
                  <a:pt x="57" y="0"/>
                </a:moveTo>
                <a:cubicBezTo>
                  <a:pt x="45" y="0"/>
                  <a:pt x="45" y="0"/>
                  <a:pt x="45" y="0"/>
                </a:cubicBezTo>
                <a:cubicBezTo>
                  <a:pt x="45" y="102"/>
                  <a:pt x="45" y="102"/>
                  <a:pt x="45" y="102"/>
                </a:cubicBezTo>
                <a:cubicBezTo>
                  <a:pt x="27" y="93"/>
                  <a:pt x="5" y="105"/>
                  <a:pt x="1" y="122"/>
                </a:cubicBezTo>
                <a:cubicBezTo>
                  <a:pt x="0" y="127"/>
                  <a:pt x="2" y="133"/>
                  <a:pt x="5" y="136"/>
                </a:cubicBezTo>
                <a:cubicBezTo>
                  <a:pt x="17" y="151"/>
                  <a:pt x="45" y="144"/>
                  <a:pt x="58" y="128"/>
                </a:cubicBezTo>
                <a:cubicBezTo>
                  <a:pt x="64" y="120"/>
                  <a:pt x="63" y="114"/>
                  <a:pt x="63" y="98"/>
                </a:cubicBezTo>
                <a:cubicBezTo>
                  <a:pt x="63" y="36"/>
                  <a:pt x="63" y="36"/>
                  <a:pt x="63" y="36"/>
                </a:cubicBezTo>
                <a:cubicBezTo>
                  <a:pt x="71" y="42"/>
                  <a:pt x="80" y="47"/>
                  <a:pt x="83" y="58"/>
                </a:cubicBezTo>
                <a:cubicBezTo>
                  <a:pt x="85" y="64"/>
                  <a:pt x="83" y="75"/>
                  <a:pt x="80" y="80"/>
                </a:cubicBezTo>
                <a:cubicBezTo>
                  <a:pt x="80" y="82"/>
                  <a:pt x="78" y="83"/>
                  <a:pt x="79" y="85"/>
                </a:cubicBezTo>
                <a:cubicBezTo>
                  <a:pt x="84" y="89"/>
                  <a:pt x="87" y="81"/>
                  <a:pt x="89" y="77"/>
                </a:cubicBezTo>
                <a:cubicBezTo>
                  <a:pt x="90" y="73"/>
                  <a:pt x="92" y="68"/>
                  <a:pt x="93" y="65"/>
                </a:cubicBezTo>
                <a:cubicBezTo>
                  <a:pt x="99" y="29"/>
                  <a:pt x="60" y="27"/>
                  <a:pt x="57" y="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432" name="Oval 85"/>
          <p:cNvSpPr>
            <a:spLocks noChangeArrowheads="1"/>
          </p:cNvSpPr>
          <p:nvPr/>
        </p:nvSpPr>
        <p:spPr bwMode="auto">
          <a:xfrm>
            <a:off x="1449388" y="2689225"/>
            <a:ext cx="82550" cy="80963"/>
          </a:xfrm>
          <a:prstGeom prst="ellipse">
            <a:avLst/>
          </a:pr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6" name="Freeform 86"/>
          <p:cNvSpPr>
            <a:spLocks noEditPoints="1"/>
          </p:cNvSpPr>
          <p:nvPr/>
        </p:nvSpPr>
        <p:spPr bwMode="auto">
          <a:xfrm>
            <a:off x="1314450" y="2593975"/>
            <a:ext cx="325438" cy="244475"/>
          </a:xfrm>
          <a:custGeom>
            <a:avLst/>
            <a:gdLst>
              <a:gd name="T0" fmla="*/ 132 w 144"/>
              <a:gd name="T1" fmla="*/ 12 h 108"/>
              <a:gd name="T2" fmla="*/ 60 w 144"/>
              <a:gd name="T3" fmla="*/ 12 h 108"/>
              <a:gd name="T4" fmla="*/ 48 w 144"/>
              <a:gd name="T5" fmla="*/ 0 h 108"/>
              <a:gd name="T6" fmla="*/ 36 w 144"/>
              <a:gd name="T7" fmla="*/ 0 h 108"/>
              <a:gd name="T8" fmla="*/ 24 w 144"/>
              <a:gd name="T9" fmla="*/ 12 h 108"/>
              <a:gd name="T10" fmla="*/ 12 w 144"/>
              <a:gd name="T11" fmla="*/ 12 h 108"/>
              <a:gd name="T12" fmla="*/ 0 w 144"/>
              <a:gd name="T13" fmla="*/ 24 h 108"/>
              <a:gd name="T14" fmla="*/ 12 w 144"/>
              <a:gd name="T15" fmla="*/ 24 h 108"/>
              <a:gd name="T16" fmla="*/ 24 w 144"/>
              <a:gd name="T17" fmla="*/ 36 h 108"/>
              <a:gd name="T18" fmla="*/ 24 w 144"/>
              <a:gd name="T19" fmla="*/ 84 h 108"/>
              <a:gd name="T20" fmla="*/ 12 w 144"/>
              <a:gd name="T21" fmla="*/ 96 h 108"/>
              <a:gd name="T22" fmla="*/ 0 w 144"/>
              <a:gd name="T23" fmla="*/ 96 h 108"/>
              <a:gd name="T24" fmla="*/ 12 w 144"/>
              <a:gd name="T25" fmla="*/ 108 h 108"/>
              <a:gd name="T26" fmla="*/ 132 w 144"/>
              <a:gd name="T27" fmla="*/ 108 h 108"/>
              <a:gd name="T28" fmla="*/ 144 w 144"/>
              <a:gd name="T29" fmla="*/ 96 h 108"/>
              <a:gd name="T30" fmla="*/ 144 w 144"/>
              <a:gd name="T31" fmla="*/ 24 h 108"/>
              <a:gd name="T32" fmla="*/ 132 w 144"/>
              <a:gd name="T33" fmla="*/ 12 h 108"/>
              <a:gd name="T34" fmla="*/ 78 w 144"/>
              <a:gd name="T35" fmla="*/ 90 h 108"/>
              <a:gd name="T36" fmla="*/ 48 w 144"/>
              <a:gd name="T37" fmla="*/ 60 h 108"/>
              <a:gd name="T38" fmla="*/ 78 w 144"/>
              <a:gd name="T39" fmla="*/ 30 h 108"/>
              <a:gd name="T40" fmla="*/ 108 w 144"/>
              <a:gd name="T41" fmla="*/ 60 h 108"/>
              <a:gd name="T42" fmla="*/ 78 w 144"/>
              <a:gd name="T43" fmla="*/ 90 h 108"/>
              <a:gd name="T44" fmla="*/ 123 w 144"/>
              <a:gd name="T45" fmla="*/ 48 h 108"/>
              <a:gd name="T46" fmla="*/ 114 w 144"/>
              <a:gd name="T47" fmla="*/ 39 h 108"/>
              <a:gd name="T48" fmla="*/ 123 w 144"/>
              <a:gd name="T49" fmla="*/ 30 h 108"/>
              <a:gd name="T50" fmla="*/ 132 w 144"/>
              <a:gd name="T51" fmla="*/ 39 h 108"/>
              <a:gd name="T52" fmla="*/ 123 w 144"/>
              <a:gd name="T53" fmla="*/ 4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08">
                <a:moveTo>
                  <a:pt x="132" y="12"/>
                </a:moveTo>
                <a:cubicBezTo>
                  <a:pt x="60" y="12"/>
                  <a:pt x="60" y="12"/>
                  <a:pt x="60" y="12"/>
                </a:cubicBezTo>
                <a:cubicBezTo>
                  <a:pt x="60" y="5"/>
                  <a:pt x="55" y="0"/>
                  <a:pt x="48" y="0"/>
                </a:cubicBezTo>
                <a:cubicBezTo>
                  <a:pt x="36" y="0"/>
                  <a:pt x="36" y="0"/>
                  <a:pt x="36" y="0"/>
                </a:cubicBezTo>
                <a:cubicBezTo>
                  <a:pt x="29" y="0"/>
                  <a:pt x="24" y="5"/>
                  <a:pt x="24" y="12"/>
                </a:cubicBezTo>
                <a:cubicBezTo>
                  <a:pt x="12" y="12"/>
                  <a:pt x="12" y="12"/>
                  <a:pt x="12" y="12"/>
                </a:cubicBezTo>
                <a:cubicBezTo>
                  <a:pt x="5" y="12"/>
                  <a:pt x="0" y="17"/>
                  <a:pt x="0" y="24"/>
                </a:cubicBezTo>
                <a:cubicBezTo>
                  <a:pt x="12" y="24"/>
                  <a:pt x="12" y="24"/>
                  <a:pt x="12" y="24"/>
                </a:cubicBezTo>
                <a:cubicBezTo>
                  <a:pt x="19" y="24"/>
                  <a:pt x="24" y="29"/>
                  <a:pt x="24" y="36"/>
                </a:cubicBezTo>
                <a:cubicBezTo>
                  <a:pt x="24" y="84"/>
                  <a:pt x="24" y="84"/>
                  <a:pt x="24" y="84"/>
                </a:cubicBezTo>
                <a:cubicBezTo>
                  <a:pt x="24" y="91"/>
                  <a:pt x="19" y="96"/>
                  <a:pt x="12" y="96"/>
                </a:cubicBezTo>
                <a:cubicBezTo>
                  <a:pt x="0" y="96"/>
                  <a:pt x="0" y="96"/>
                  <a:pt x="0" y="96"/>
                </a:cubicBezTo>
                <a:cubicBezTo>
                  <a:pt x="0" y="103"/>
                  <a:pt x="5" y="108"/>
                  <a:pt x="12" y="108"/>
                </a:cubicBezTo>
                <a:cubicBezTo>
                  <a:pt x="132" y="108"/>
                  <a:pt x="132" y="108"/>
                  <a:pt x="132" y="108"/>
                </a:cubicBezTo>
                <a:cubicBezTo>
                  <a:pt x="139" y="108"/>
                  <a:pt x="144" y="103"/>
                  <a:pt x="144" y="96"/>
                </a:cubicBezTo>
                <a:cubicBezTo>
                  <a:pt x="144" y="24"/>
                  <a:pt x="144" y="24"/>
                  <a:pt x="144" y="24"/>
                </a:cubicBezTo>
                <a:cubicBezTo>
                  <a:pt x="144" y="17"/>
                  <a:pt x="139" y="12"/>
                  <a:pt x="132" y="12"/>
                </a:cubicBezTo>
                <a:moveTo>
                  <a:pt x="78" y="90"/>
                </a:moveTo>
                <a:cubicBezTo>
                  <a:pt x="61" y="90"/>
                  <a:pt x="48" y="77"/>
                  <a:pt x="48" y="60"/>
                </a:cubicBezTo>
                <a:cubicBezTo>
                  <a:pt x="48" y="43"/>
                  <a:pt x="61" y="30"/>
                  <a:pt x="78" y="30"/>
                </a:cubicBezTo>
                <a:cubicBezTo>
                  <a:pt x="95" y="30"/>
                  <a:pt x="108" y="43"/>
                  <a:pt x="108" y="60"/>
                </a:cubicBezTo>
                <a:cubicBezTo>
                  <a:pt x="108" y="77"/>
                  <a:pt x="95" y="90"/>
                  <a:pt x="78" y="90"/>
                </a:cubicBezTo>
                <a:moveTo>
                  <a:pt x="123" y="48"/>
                </a:moveTo>
                <a:cubicBezTo>
                  <a:pt x="118" y="48"/>
                  <a:pt x="114" y="44"/>
                  <a:pt x="114" y="39"/>
                </a:cubicBezTo>
                <a:cubicBezTo>
                  <a:pt x="114" y="34"/>
                  <a:pt x="118" y="30"/>
                  <a:pt x="123" y="30"/>
                </a:cubicBezTo>
                <a:cubicBezTo>
                  <a:pt x="128" y="30"/>
                  <a:pt x="132" y="34"/>
                  <a:pt x="132" y="39"/>
                </a:cubicBezTo>
                <a:cubicBezTo>
                  <a:pt x="132" y="44"/>
                  <a:pt x="128" y="48"/>
                  <a:pt x="123" y="4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Tree>
  </p:cSld>
  <p:clrMapOvr>
    <a:masterClrMapping/>
  </p:clrMapOvr>
  <p:transition spd="slow" advClick="0" advTm="1000">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p:nvPr/>
        </p:nvSpPr>
        <p:spPr>
          <a:xfrm>
            <a:off x="0" y="1600200"/>
            <a:ext cx="8850313" cy="3652838"/>
          </a:xfrm>
          <a:prstGeom prst="rect">
            <a:avLst/>
          </a:prstGeom>
          <a:solidFill>
            <a:srgbClr val="D8D8D8"/>
          </a:solidFill>
          <a:ln w="12700">
            <a:noFill/>
          </a:ln>
        </p:spPr>
        <p:txBody>
          <a:bodyPr anchor="ctr"/>
          <a:lstStyle/>
          <a:p>
            <a:pPr lvl="0" indent="0" algn="ctr">
              <a:buFont typeface="Arial" panose="020B0604020202020204" pitchFamily="34" charset="0"/>
              <a:buNone/>
            </a:pPr>
            <a:r>
              <a:rPr lang="en-US" altLang="zh-CN" dirty="0">
                <a:solidFill>
                  <a:srgbClr val="262626"/>
                </a:solidFill>
                <a:latin typeface="微软雅黑" panose="020B0503020204020204" charset="-122"/>
                <a:ea typeface="微软雅黑" panose="020B0503020204020204" charset="-122"/>
                <a:sym typeface="Calibri" panose="020F0502020204030204" pitchFamily="34" charset="0"/>
              </a:rPr>
              <a:t>Image</a:t>
            </a:r>
          </a:p>
        </p:txBody>
      </p:sp>
      <p:sp>
        <p:nvSpPr>
          <p:cNvPr id="9218" name="Rectangle 8"/>
          <p:cNvSpPr/>
          <p:nvPr/>
        </p:nvSpPr>
        <p:spPr>
          <a:xfrm>
            <a:off x="8850313" y="1600200"/>
            <a:ext cx="3341687" cy="3652838"/>
          </a:xfrm>
          <a:prstGeom prst="rect">
            <a:avLst/>
          </a:prstGeom>
          <a:solidFill>
            <a:srgbClr val="262626"/>
          </a:solidFill>
          <a:ln w="12700">
            <a:noFill/>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9219" name="Rectangle 9"/>
          <p:cNvSpPr/>
          <p:nvPr/>
        </p:nvSpPr>
        <p:spPr>
          <a:xfrm>
            <a:off x="0" y="1608138"/>
            <a:ext cx="8850313" cy="3652837"/>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pic>
        <p:nvPicPr>
          <p:cNvPr id="9220" name="Picture 10"/>
          <p:cNvPicPr>
            <a:picLocks noChangeAspect="1"/>
          </p:cNvPicPr>
          <p:nvPr/>
        </p:nvPicPr>
        <p:blipFill>
          <a:blip r:embed="rId4"/>
          <a:stretch>
            <a:fillRect/>
          </a:stretch>
        </p:blipFill>
        <p:spPr>
          <a:xfrm>
            <a:off x="1219200" y="2971800"/>
            <a:ext cx="6794500" cy="3216275"/>
          </a:xfrm>
          <a:prstGeom prst="rect">
            <a:avLst/>
          </a:prstGeom>
          <a:noFill/>
          <a:ln w="9525">
            <a:noFill/>
          </a:ln>
        </p:spPr>
      </p:pic>
      <p:sp>
        <p:nvSpPr>
          <p:cNvPr id="9221" name="Oval 12"/>
          <p:cNvSpPr/>
          <p:nvPr/>
        </p:nvSpPr>
        <p:spPr>
          <a:xfrm>
            <a:off x="9109075" y="2582863"/>
            <a:ext cx="454025" cy="454025"/>
          </a:xfrm>
          <a:prstGeom prst="ellipse">
            <a:avLst/>
          </a:prstGeom>
          <a:solidFill>
            <a:schemeClr val="bg1"/>
          </a:solidFill>
          <a:ln w="12700">
            <a:noFill/>
          </a:ln>
        </p:spPr>
        <p:txBody>
          <a:bodyPr anchor="ctr"/>
          <a:lstStyle/>
          <a:p>
            <a:pPr lvl="0" indent="0" algn="ctr">
              <a:buFont typeface="Arial" panose="020B0604020202020204" pitchFamily="34" charset="0"/>
              <a:buNone/>
            </a:pPr>
            <a:endParaRPr lang="en-US" altLang="zh-CN" sz="1400" dirty="0">
              <a:solidFill>
                <a:srgbClr val="F2F2F2"/>
              </a:solidFill>
              <a:latin typeface="FontAwesome" pitchFamily="2" charset="0"/>
              <a:ea typeface="宋体" panose="02010600030101010101" pitchFamily="2" charset="-122"/>
              <a:sym typeface="FontAwesome" pitchFamily="2" charset="0"/>
            </a:endParaRPr>
          </a:p>
        </p:txBody>
      </p:sp>
      <p:sp>
        <p:nvSpPr>
          <p:cNvPr id="9222" name="TextBox 13"/>
          <p:cNvSpPr/>
          <p:nvPr/>
        </p:nvSpPr>
        <p:spPr>
          <a:xfrm>
            <a:off x="9702800" y="2651125"/>
            <a:ext cx="2239963" cy="319088"/>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chemeClr val="bg1"/>
                </a:solidFill>
                <a:latin typeface="微软雅黑" panose="020B0503020204020204" charset="-122"/>
                <a:ea typeface="微软雅黑" panose="020B0503020204020204" charset="-122"/>
                <a:sym typeface="Open Sans" panose="020B0606030504020204" pitchFamily="2" charset="0"/>
              </a:rPr>
              <a:t>请在此输入标题</a:t>
            </a:r>
            <a:endParaRPr lang="en-US" altLang="zh-CN" sz="1400" b="1" dirty="0">
              <a:solidFill>
                <a:schemeClr val="bg1"/>
              </a:solidFill>
              <a:latin typeface="微软雅黑" panose="020B0503020204020204" charset="-122"/>
              <a:ea typeface="微软雅黑" panose="020B0503020204020204" charset="-122"/>
              <a:sym typeface="Open Sans" panose="020B0606030504020204" pitchFamily="2" charset="0"/>
            </a:endParaRPr>
          </a:p>
        </p:txBody>
      </p:sp>
      <p:sp>
        <p:nvSpPr>
          <p:cNvPr id="9223" name="TextBox 23"/>
          <p:cNvSpPr/>
          <p:nvPr/>
        </p:nvSpPr>
        <p:spPr>
          <a:xfrm>
            <a:off x="9702800" y="2971800"/>
            <a:ext cx="2355850" cy="1477328"/>
          </a:xfrm>
          <a:prstGeom prst="rect">
            <a:avLst/>
          </a:prstGeom>
          <a:noFill/>
          <a:ln w="9525">
            <a:noFill/>
          </a:ln>
        </p:spPr>
        <p:txBody>
          <a:bodyPr wrap="square" anchor="t">
            <a:spAutoFit/>
          </a:bodyPr>
          <a:lstStyle/>
          <a:p>
            <a:pPr lvl="0"/>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chemeClr val="bg1"/>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buFont typeface="Arial" panose="020B0604020202020204" pitchFamily="34" charset="0"/>
              <a:buNone/>
            </a:pPr>
            <a:endParaRPr lang="zh-CN" altLang="en-US" sz="1000"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431" name="Freeform 84"/>
          <p:cNvSpPr>
            <a:spLocks noEditPoints="1"/>
          </p:cNvSpPr>
          <p:nvPr/>
        </p:nvSpPr>
        <p:spPr bwMode="auto">
          <a:xfrm>
            <a:off x="9178925" y="2676525"/>
            <a:ext cx="322263" cy="319088"/>
          </a:xfrm>
          <a:custGeom>
            <a:avLst/>
            <a:gdLst>
              <a:gd name="T0" fmla="*/ 104 w 154"/>
              <a:gd name="T1" fmla="*/ 69 h 144"/>
              <a:gd name="T2" fmla="*/ 115 w 154"/>
              <a:gd name="T3" fmla="*/ 66 h 144"/>
              <a:gd name="T4" fmla="*/ 149 w 154"/>
              <a:gd name="T5" fmla="*/ 6 h 144"/>
              <a:gd name="T6" fmla="*/ 129 w 154"/>
              <a:gd name="T7" fmla="*/ 6 h 144"/>
              <a:gd name="T8" fmla="*/ 119 w 154"/>
              <a:gd name="T9" fmla="*/ 6 h 144"/>
              <a:gd name="T10" fmla="*/ 119 w 154"/>
              <a:gd name="T11" fmla="*/ 0 h 144"/>
              <a:gd name="T12" fmla="*/ 35 w 154"/>
              <a:gd name="T13" fmla="*/ 0 h 144"/>
              <a:gd name="T14" fmla="*/ 35 w 154"/>
              <a:gd name="T15" fmla="*/ 6 h 144"/>
              <a:gd name="T16" fmla="*/ 25 w 154"/>
              <a:gd name="T17" fmla="*/ 6 h 144"/>
              <a:gd name="T18" fmla="*/ 5 w 154"/>
              <a:gd name="T19" fmla="*/ 6 h 144"/>
              <a:gd name="T20" fmla="*/ 39 w 154"/>
              <a:gd name="T21" fmla="*/ 66 h 144"/>
              <a:gd name="T22" fmla="*/ 50 w 154"/>
              <a:gd name="T23" fmla="*/ 69 h 144"/>
              <a:gd name="T24" fmla="*/ 71 w 154"/>
              <a:gd name="T25" fmla="*/ 83 h 144"/>
              <a:gd name="T26" fmla="*/ 71 w 154"/>
              <a:gd name="T27" fmla="*/ 126 h 144"/>
              <a:gd name="T28" fmla="*/ 35 w 154"/>
              <a:gd name="T29" fmla="*/ 144 h 144"/>
              <a:gd name="T30" fmla="*/ 119 w 154"/>
              <a:gd name="T31" fmla="*/ 144 h 144"/>
              <a:gd name="T32" fmla="*/ 83 w 154"/>
              <a:gd name="T33" fmla="*/ 126 h 144"/>
              <a:gd name="T34" fmla="*/ 83 w 154"/>
              <a:gd name="T35" fmla="*/ 83 h 144"/>
              <a:gd name="T36" fmla="*/ 104 w 154"/>
              <a:gd name="T37" fmla="*/ 69 h 144"/>
              <a:gd name="T38" fmla="*/ 119 w 154"/>
              <a:gd name="T39" fmla="*/ 26 h 144"/>
              <a:gd name="T40" fmla="*/ 119 w 154"/>
              <a:gd name="T41" fmla="*/ 12 h 144"/>
              <a:gd name="T42" fmla="*/ 129 w 154"/>
              <a:gd name="T43" fmla="*/ 12 h 144"/>
              <a:gd name="T44" fmla="*/ 143 w 154"/>
              <a:gd name="T45" fmla="*/ 12 h 144"/>
              <a:gd name="T46" fmla="*/ 113 w 154"/>
              <a:gd name="T47" fmla="*/ 60 h 144"/>
              <a:gd name="T48" fmla="*/ 109 w 154"/>
              <a:gd name="T49" fmla="*/ 62 h 144"/>
              <a:gd name="T50" fmla="*/ 119 w 154"/>
              <a:gd name="T51" fmla="*/ 26 h 144"/>
              <a:gd name="T52" fmla="*/ 41 w 154"/>
              <a:gd name="T53" fmla="*/ 60 h 144"/>
              <a:gd name="T54" fmla="*/ 11 w 154"/>
              <a:gd name="T55" fmla="*/ 12 h 144"/>
              <a:gd name="T56" fmla="*/ 25 w 154"/>
              <a:gd name="T57" fmla="*/ 12 h 144"/>
              <a:gd name="T58" fmla="*/ 35 w 154"/>
              <a:gd name="T59" fmla="*/ 12 h 144"/>
              <a:gd name="T60" fmla="*/ 35 w 154"/>
              <a:gd name="T61" fmla="*/ 26 h 144"/>
              <a:gd name="T62" fmla="*/ 45 w 154"/>
              <a:gd name="T63" fmla="*/ 62 h 144"/>
              <a:gd name="T64" fmla="*/ 41 w 154"/>
              <a:gd name="T65" fmla="*/ 60 h 144"/>
              <a:gd name="T66" fmla="*/ 77 w 154"/>
              <a:gd name="T67" fmla="*/ 53 h 144"/>
              <a:gd name="T68" fmla="*/ 58 w 154"/>
              <a:gd name="T69" fmla="*/ 66 h 144"/>
              <a:gd name="T70" fmla="*/ 65 w 154"/>
              <a:gd name="T71" fmla="*/ 44 h 144"/>
              <a:gd name="T72" fmla="*/ 47 w 154"/>
              <a:gd name="T73" fmla="*/ 31 h 144"/>
              <a:gd name="T74" fmla="*/ 70 w 154"/>
              <a:gd name="T75" fmla="*/ 30 h 144"/>
              <a:gd name="T76" fmla="*/ 77 w 154"/>
              <a:gd name="T77" fmla="*/ 9 h 144"/>
              <a:gd name="T78" fmla="*/ 84 w 154"/>
              <a:gd name="T79" fmla="*/ 30 h 144"/>
              <a:gd name="T80" fmla="*/ 107 w 154"/>
              <a:gd name="T81" fmla="*/ 31 h 144"/>
              <a:gd name="T82" fmla="*/ 89 w 154"/>
              <a:gd name="T83" fmla="*/ 44 h 144"/>
              <a:gd name="T84" fmla="*/ 96 w 154"/>
              <a:gd name="T85" fmla="*/ 66 h 144"/>
              <a:gd name="T86" fmla="*/ 77 w 154"/>
              <a:gd name="T87" fmla="*/ 5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tx1">
              <a:lumMod val="85000"/>
              <a:lumOff val="15000"/>
            </a:schemeClr>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nvGrpSpPr>
          <p:cNvPr id="9225" name="组合 1"/>
          <p:cNvGrpSpPr/>
          <p:nvPr/>
        </p:nvGrpSpPr>
        <p:grpSpPr>
          <a:xfrm>
            <a:off x="4119563" y="325438"/>
            <a:ext cx="4064000" cy="693737"/>
            <a:chOff x="6618" y="513"/>
            <a:chExt cx="6400" cy="1093"/>
          </a:xfrm>
        </p:grpSpPr>
        <p:sp>
          <p:nvSpPr>
            <p:cNvPr id="9226"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9227"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p:nvPr/>
        </p:nvSpPr>
        <p:spPr>
          <a:xfrm>
            <a:off x="0" y="1600200"/>
            <a:ext cx="12192000" cy="2746375"/>
          </a:xfrm>
          <a:prstGeom prst="rect">
            <a:avLst/>
          </a:prstGeom>
          <a:solidFill>
            <a:srgbClr val="D8D8D8"/>
          </a:solid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10242" name="Rectangle 21"/>
          <p:cNvSpPr/>
          <p:nvPr/>
        </p:nvSpPr>
        <p:spPr>
          <a:xfrm>
            <a:off x="0" y="1600200"/>
            <a:ext cx="12192000" cy="2746375"/>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zh-CN" altLang="zh-CN" dirty="0">
              <a:solidFill>
                <a:srgbClr val="FFFFFF"/>
              </a:solidFill>
              <a:latin typeface="微软雅黑" panose="020B0503020204020204" charset="-122"/>
              <a:ea typeface="微软雅黑" panose="020B0503020204020204" charset="-122"/>
              <a:sym typeface="Calibri" panose="020F0502020204030204" pitchFamily="34" charset="0"/>
            </a:endParaRPr>
          </a:p>
        </p:txBody>
      </p:sp>
      <p:sp>
        <p:nvSpPr>
          <p:cNvPr id="10243" name="TextBox 9"/>
          <p:cNvSpPr/>
          <p:nvPr/>
        </p:nvSpPr>
        <p:spPr>
          <a:xfrm>
            <a:off x="1219200" y="3233738"/>
            <a:ext cx="1604963"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chemeClr val="bg1"/>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zh-CN" sz="1400" b="1" dirty="0">
              <a:solidFill>
                <a:schemeClr val="bg1"/>
              </a:solidFill>
              <a:latin typeface="微软雅黑" panose="020B0503020204020204" charset="-122"/>
              <a:ea typeface="微软雅黑" panose="020B0503020204020204" charset="-122"/>
              <a:sym typeface="Times New Roman" panose="02020603050405020304" pitchFamily="18" charset="0"/>
            </a:endParaRPr>
          </a:p>
        </p:txBody>
      </p:sp>
      <p:sp>
        <p:nvSpPr>
          <p:cNvPr id="10244" name="Rectangle 16"/>
          <p:cNvSpPr/>
          <p:nvPr/>
        </p:nvSpPr>
        <p:spPr>
          <a:xfrm>
            <a:off x="6858000" y="2403475"/>
            <a:ext cx="800100" cy="831850"/>
          </a:xfrm>
          <a:prstGeom prst="rect">
            <a:avLst/>
          </a:prstGeom>
          <a:noFill/>
          <a:ln w="9525">
            <a:noFill/>
          </a:ln>
        </p:spPr>
        <p:txBody>
          <a:bodyPr wrap="none" anchor="t">
            <a:spAutoFit/>
          </a:bodyPr>
          <a:lstStyle/>
          <a:p>
            <a:pPr lvl="0" indent="0">
              <a:buFont typeface="Arial" panose="020B0604020202020204" pitchFamily="34" charset="0"/>
              <a:buNone/>
            </a:pPr>
            <a:r>
              <a:rPr lang="en-US" altLang="zh-CN" sz="4800" dirty="0">
                <a:solidFill>
                  <a:srgbClr val="F2F2F2"/>
                </a:solidFill>
                <a:latin typeface="微软雅黑" panose="020B0503020204020204" charset="-122"/>
                <a:ea typeface="微软雅黑" panose="020B0503020204020204" charset="-122"/>
                <a:sym typeface="Simple-Line-Icons" pitchFamily="2" charset="2"/>
              </a:rPr>
              <a:t></a:t>
            </a:r>
          </a:p>
        </p:txBody>
      </p:sp>
      <p:sp>
        <p:nvSpPr>
          <p:cNvPr id="10245" name="TextBox 20"/>
          <p:cNvSpPr/>
          <p:nvPr/>
        </p:nvSpPr>
        <p:spPr>
          <a:xfrm>
            <a:off x="3962400" y="3235325"/>
            <a:ext cx="1604963"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chemeClr val="bg1"/>
                </a:solidFill>
                <a:latin typeface="微软雅黑" panose="020B0503020204020204" charset="-122"/>
                <a:ea typeface="微软雅黑" panose="020B0503020204020204" charset="-122"/>
                <a:sym typeface="Times New Roman" panose="02020603050405020304" pitchFamily="18" charset="0"/>
              </a:rPr>
              <a:t>请在此处输入标题</a:t>
            </a:r>
            <a:endParaRPr lang="en-US" altLang="zh-CN" sz="1400" dirty="0">
              <a:solidFill>
                <a:srgbClr val="F2F2F2"/>
              </a:solidFill>
              <a:latin typeface="微软雅黑" panose="020B0503020204020204" charset="-122"/>
              <a:ea typeface="微软雅黑" panose="020B0503020204020204" charset="-122"/>
              <a:sym typeface="Open Sans" panose="020B0606030504020204" pitchFamily="2" charset="0"/>
            </a:endParaRPr>
          </a:p>
        </p:txBody>
      </p:sp>
      <p:sp>
        <p:nvSpPr>
          <p:cNvPr id="10246" name="Rectangle 23"/>
          <p:cNvSpPr/>
          <p:nvPr/>
        </p:nvSpPr>
        <p:spPr>
          <a:xfrm>
            <a:off x="1069975" y="4659313"/>
            <a:ext cx="2035175"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0247" name="Rectangle 24"/>
          <p:cNvSpPr/>
          <p:nvPr/>
        </p:nvSpPr>
        <p:spPr>
          <a:xfrm>
            <a:off x="3656013" y="4659313"/>
            <a:ext cx="2035175"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0248" name="Rectangle 25"/>
          <p:cNvSpPr/>
          <p:nvPr/>
        </p:nvSpPr>
        <p:spPr>
          <a:xfrm>
            <a:off x="6240463" y="4654550"/>
            <a:ext cx="2035175"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0249" name="Rectangle 26"/>
          <p:cNvSpPr/>
          <p:nvPr/>
        </p:nvSpPr>
        <p:spPr>
          <a:xfrm>
            <a:off x="8826500" y="4654550"/>
            <a:ext cx="2035175" cy="406400"/>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0250" name="TextBox 20"/>
          <p:cNvSpPr/>
          <p:nvPr/>
        </p:nvSpPr>
        <p:spPr>
          <a:xfrm>
            <a:off x="6765925" y="3233738"/>
            <a:ext cx="1606550" cy="319087"/>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chemeClr val="bg1"/>
                </a:solidFill>
                <a:latin typeface="微软雅黑" panose="020B0503020204020204" charset="-122"/>
                <a:ea typeface="微软雅黑" panose="020B0503020204020204" charset="-122"/>
                <a:sym typeface="Times New Roman" panose="02020603050405020304" pitchFamily="18" charset="0"/>
              </a:rPr>
              <a:t>请在此处输入标题</a:t>
            </a:r>
            <a:endParaRPr lang="en-US" altLang="zh-CN" sz="1400" dirty="0">
              <a:solidFill>
                <a:srgbClr val="F2F2F2"/>
              </a:solidFill>
              <a:latin typeface="微软雅黑" panose="020B0503020204020204" charset="-122"/>
              <a:ea typeface="微软雅黑" panose="020B0503020204020204" charset="-122"/>
              <a:sym typeface="Open Sans" panose="020B0606030504020204" pitchFamily="2" charset="0"/>
            </a:endParaRPr>
          </a:p>
        </p:txBody>
      </p:sp>
      <p:sp>
        <p:nvSpPr>
          <p:cNvPr id="10251" name="TextBox 20"/>
          <p:cNvSpPr/>
          <p:nvPr/>
        </p:nvSpPr>
        <p:spPr>
          <a:xfrm>
            <a:off x="9042400" y="3235325"/>
            <a:ext cx="1604963" cy="319088"/>
          </a:xfrm>
          <a:prstGeom prst="rect">
            <a:avLst/>
          </a:prstGeom>
          <a:noFill/>
          <a:ln w="9525">
            <a:noFill/>
          </a:ln>
        </p:spPr>
        <p:txBody>
          <a:bodyPr wrap="none" anchor="t">
            <a:spAutoFit/>
          </a:bodyPr>
          <a:lstStyle/>
          <a:p>
            <a:pPr lvl="0" indent="0">
              <a:buFont typeface="Arial" panose="020B0604020202020204" pitchFamily="34" charset="0"/>
              <a:buNone/>
            </a:pPr>
            <a:r>
              <a:rPr lang="zh-CN" altLang="en-US" sz="1400" b="1" dirty="0">
                <a:solidFill>
                  <a:schemeClr val="bg1"/>
                </a:solidFill>
                <a:latin typeface="微软雅黑" panose="020B0503020204020204" charset="-122"/>
                <a:ea typeface="微软雅黑" panose="020B0503020204020204" charset="-122"/>
                <a:sym typeface="Times New Roman" panose="02020603050405020304" pitchFamily="18" charset="0"/>
              </a:rPr>
              <a:t>请在此处输入标题</a:t>
            </a:r>
            <a:endParaRPr lang="en-US" altLang="zh-CN" sz="1400" dirty="0">
              <a:solidFill>
                <a:srgbClr val="F2F2F2"/>
              </a:solidFill>
              <a:latin typeface="微软雅黑" panose="020B0503020204020204" charset="-122"/>
              <a:ea typeface="微软雅黑" panose="020B0503020204020204" charset="-122"/>
              <a:sym typeface="Open Sans" panose="020B0606030504020204" pitchFamily="2" charset="0"/>
            </a:endParaRPr>
          </a:p>
        </p:txBody>
      </p:sp>
      <p:sp>
        <p:nvSpPr>
          <p:cNvPr id="341" name="Freeform 383"/>
          <p:cNvSpPr/>
          <p:nvPr/>
        </p:nvSpPr>
        <p:spPr bwMode="auto">
          <a:xfrm>
            <a:off x="1647825" y="2403475"/>
            <a:ext cx="747713" cy="614363"/>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342" name="Freeform 384"/>
          <p:cNvSpPr>
            <a:spLocks noEditPoints="1"/>
          </p:cNvSpPr>
          <p:nvPr/>
        </p:nvSpPr>
        <p:spPr bwMode="auto">
          <a:xfrm>
            <a:off x="4286250" y="2403475"/>
            <a:ext cx="776288" cy="727075"/>
          </a:xfrm>
          <a:custGeom>
            <a:avLst/>
            <a:gdLst>
              <a:gd name="T0" fmla="*/ 30 w 162"/>
              <a:gd name="T1" fmla="*/ 23 h 190"/>
              <a:gd name="T2" fmla="*/ 30 w 162"/>
              <a:gd name="T3" fmla="*/ 47 h 190"/>
              <a:gd name="T4" fmla="*/ 0 w 162"/>
              <a:gd name="T5" fmla="*/ 47 h 190"/>
              <a:gd name="T6" fmla="*/ 0 w 162"/>
              <a:gd name="T7" fmla="*/ 135 h 190"/>
              <a:gd name="T8" fmla="*/ 30 w 162"/>
              <a:gd name="T9" fmla="*/ 135 h 190"/>
              <a:gd name="T10" fmla="*/ 83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30 w 162"/>
              <a:gd name="T47" fmla="*/ 23 h 190"/>
              <a:gd name="T48" fmla="*/ 118 w 162"/>
              <a:gd name="T49" fmla="*/ 90 h 190"/>
              <a:gd name="T50" fmla="*/ 135 w 162"/>
              <a:gd name="T51" fmla="*/ 90 h 190"/>
              <a:gd name="T52" fmla="*/ 135 w 162"/>
              <a:gd name="T53" fmla="*/ 130 h 190"/>
              <a:gd name="T54" fmla="*/ 157 w 162"/>
              <a:gd name="T55" fmla="*/ 130 h 190"/>
              <a:gd name="T56" fmla="*/ 157 w 162"/>
              <a:gd name="T57" fmla="*/ 52 h 190"/>
              <a:gd name="T58" fmla="*/ 5 w 162"/>
              <a:gd name="T59" fmla="*/ 52 h 190"/>
              <a:gd name="T60" fmla="*/ 5 w 162"/>
              <a:gd name="T61" fmla="*/ 130 h 190"/>
              <a:gd name="T62" fmla="*/ 118 w 162"/>
              <a:gd name="T63" fmla="*/ 130 h 190"/>
              <a:gd name="T64" fmla="*/ 118 w 162"/>
              <a:gd name="T65" fmla="*/ 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343" name="Freeform 385"/>
          <p:cNvSpPr>
            <a:spLocks noEditPoints="1"/>
          </p:cNvSpPr>
          <p:nvPr/>
        </p:nvSpPr>
        <p:spPr bwMode="auto">
          <a:xfrm>
            <a:off x="4508500" y="2635250"/>
            <a:ext cx="331788" cy="263525"/>
          </a:xfrm>
          <a:custGeom>
            <a:avLst/>
            <a:gdLst>
              <a:gd name="T0" fmla="*/ 0 w 69"/>
              <a:gd name="T1" fmla="*/ 29 h 69"/>
              <a:gd name="T2" fmla="*/ 0 w 69"/>
              <a:gd name="T3" fmla="*/ 41 h 69"/>
              <a:gd name="T4" fmla="*/ 16 w 69"/>
              <a:gd name="T5" fmla="*/ 41 h 69"/>
              <a:gd name="T6" fmla="*/ 12 w 69"/>
              <a:gd name="T7" fmla="*/ 44 h 69"/>
              <a:gd name="T8" fmla="*/ 12 w 69"/>
              <a:gd name="T9" fmla="*/ 53 h 69"/>
              <a:gd name="T10" fmla="*/ 47 w 69"/>
              <a:gd name="T11" fmla="*/ 53 h 69"/>
              <a:gd name="T12" fmla="*/ 21 w 69"/>
              <a:gd name="T13" fmla="*/ 58 h 69"/>
              <a:gd name="T14" fmla="*/ 25 w 69"/>
              <a:gd name="T15" fmla="*/ 68 h 69"/>
              <a:gd name="T16" fmla="*/ 57 w 69"/>
              <a:gd name="T17" fmla="*/ 64 h 69"/>
              <a:gd name="T18" fmla="*/ 62 w 69"/>
              <a:gd name="T19" fmla="*/ 43 h 69"/>
              <a:gd name="T20" fmla="*/ 31 w 69"/>
              <a:gd name="T21" fmla="*/ 43 h 69"/>
              <a:gd name="T22" fmla="*/ 33 w 69"/>
              <a:gd name="T23" fmla="*/ 41 h 69"/>
              <a:gd name="T24" fmla="*/ 69 w 69"/>
              <a:gd name="T25" fmla="*/ 41 h 69"/>
              <a:gd name="T26" fmla="*/ 69 w 69"/>
              <a:gd name="T27" fmla="*/ 29 h 69"/>
              <a:gd name="T28" fmla="*/ 0 w 69"/>
              <a:gd name="T29" fmla="*/ 29 h 69"/>
              <a:gd name="T30" fmla="*/ 6 w 69"/>
              <a:gd name="T31" fmla="*/ 0 h 69"/>
              <a:gd name="T32" fmla="*/ 6 w 69"/>
              <a:gd name="T33" fmla="*/ 27 h 69"/>
              <a:gd name="T34" fmla="*/ 62 w 69"/>
              <a:gd name="T35" fmla="*/ 27 h 69"/>
              <a:gd name="T36" fmla="*/ 62 w 69"/>
              <a:gd name="T37" fmla="*/ 0 h 69"/>
              <a:gd name="T38" fmla="*/ 6 w 69"/>
              <a:gd name="T39" fmla="*/ 0 h 69"/>
              <a:gd name="T40" fmla="*/ 48 w 69"/>
              <a:gd name="T41" fmla="*/ 16 h 69"/>
              <a:gd name="T42" fmla="*/ 20 w 69"/>
              <a:gd name="T43" fmla="*/ 16 h 69"/>
              <a:gd name="T44" fmla="*/ 20 w 69"/>
              <a:gd name="T45" fmla="*/ 12 h 69"/>
              <a:gd name="T46" fmla="*/ 48 w 69"/>
              <a:gd name="T47" fmla="*/ 12 h 69"/>
              <a:gd name="T48" fmla="*/ 48 w 69"/>
              <a:gd name="T49" fmla="*/ 1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 h="69">
                <a:moveTo>
                  <a:pt x="0" y="29"/>
                </a:moveTo>
                <a:cubicBezTo>
                  <a:pt x="0" y="41"/>
                  <a:pt x="0" y="41"/>
                  <a:pt x="0" y="41"/>
                </a:cubicBezTo>
                <a:cubicBezTo>
                  <a:pt x="16" y="41"/>
                  <a:pt x="16" y="41"/>
                  <a:pt x="16" y="41"/>
                </a:cubicBezTo>
                <a:cubicBezTo>
                  <a:pt x="15" y="42"/>
                  <a:pt x="14" y="43"/>
                  <a:pt x="12" y="44"/>
                </a:cubicBezTo>
                <a:cubicBezTo>
                  <a:pt x="12" y="53"/>
                  <a:pt x="12" y="53"/>
                  <a:pt x="12" y="53"/>
                </a:cubicBezTo>
                <a:cubicBezTo>
                  <a:pt x="47" y="53"/>
                  <a:pt x="47" y="53"/>
                  <a:pt x="47" y="53"/>
                </a:cubicBezTo>
                <a:cubicBezTo>
                  <a:pt x="49" y="57"/>
                  <a:pt x="40" y="58"/>
                  <a:pt x="21" y="58"/>
                </a:cubicBezTo>
                <a:cubicBezTo>
                  <a:pt x="25" y="68"/>
                  <a:pt x="25" y="68"/>
                  <a:pt x="25" y="68"/>
                </a:cubicBezTo>
                <a:cubicBezTo>
                  <a:pt x="43" y="69"/>
                  <a:pt x="53" y="67"/>
                  <a:pt x="57" y="64"/>
                </a:cubicBezTo>
                <a:cubicBezTo>
                  <a:pt x="61" y="62"/>
                  <a:pt x="63" y="55"/>
                  <a:pt x="62" y="43"/>
                </a:cubicBezTo>
                <a:cubicBezTo>
                  <a:pt x="31" y="43"/>
                  <a:pt x="31" y="43"/>
                  <a:pt x="31" y="43"/>
                </a:cubicBezTo>
                <a:cubicBezTo>
                  <a:pt x="33" y="41"/>
                  <a:pt x="33" y="41"/>
                  <a:pt x="33" y="41"/>
                </a:cubicBezTo>
                <a:cubicBezTo>
                  <a:pt x="69" y="41"/>
                  <a:pt x="69" y="41"/>
                  <a:pt x="69" y="41"/>
                </a:cubicBezTo>
                <a:cubicBezTo>
                  <a:pt x="69" y="29"/>
                  <a:pt x="69" y="29"/>
                  <a:pt x="69" y="29"/>
                </a:cubicBezTo>
                <a:lnTo>
                  <a:pt x="0" y="29"/>
                </a:lnTo>
                <a:close/>
                <a:moveTo>
                  <a:pt x="6" y="0"/>
                </a:moveTo>
                <a:cubicBezTo>
                  <a:pt x="6" y="27"/>
                  <a:pt x="6" y="27"/>
                  <a:pt x="6" y="27"/>
                </a:cubicBezTo>
                <a:cubicBezTo>
                  <a:pt x="62" y="27"/>
                  <a:pt x="62" y="27"/>
                  <a:pt x="62" y="27"/>
                </a:cubicBezTo>
                <a:cubicBezTo>
                  <a:pt x="62" y="0"/>
                  <a:pt x="62" y="0"/>
                  <a:pt x="62" y="0"/>
                </a:cubicBezTo>
                <a:lnTo>
                  <a:pt x="6" y="0"/>
                </a:lnTo>
                <a:close/>
                <a:moveTo>
                  <a:pt x="48" y="16"/>
                </a:moveTo>
                <a:cubicBezTo>
                  <a:pt x="20" y="16"/>
                  <a:pt x="20" y="16"/>
                  <a:pt x="20" y="16"/>
                </a:cubicBezTo>
                <a:cubicBezTo>
                  <a:pt x="20" y="12"/>
                  <a:pt x="20" y="12"/>
                  <a:pt x="20" y="12"/>
                </a:cubicBezTo>
                <a:cubicBezTo>
                  <a:pt x="48" y="12"/>
                  <a:pt x="48" y="12"/>
                  <a:pt x="48" y="12"/>
                </a:cubicBezTo>
                <a:lnTo>
                  <a:pt x="48" y="1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510" name="Freeform 163"/>
          <p:cNvSpPr/>
          <p:nvPr/>
        </p:nvSpPr>
        <p:spPr bwMode="auto">
          <a:xfrm>
            <a:off x="7191375" y="2635250"/>
            <a:ext cx="550863" cy="431800"/>
          </a:xfrm>
          <a:custGeom>
            <a:avLst/>
            <a:gdLst>
              <a:gd name="T0" fmla="*/ 123 w 128"/>
              <a:gd name="T1" fmla="*/ 58 h 94"/>
              <a:gd name="T2" fmla="*/ 99 w 128"/>
              <a:gd name="T3" fmla="*/ 39 h 94"/>
              <a:gd name="T4" fmla="*/ 64 w 128"/>
              <a:gd name="T5" fmla="*/ 0 h 94"/>
              <a:gd name="T6" fmla="*/ 29 w 128"/>
              <a:gd name="T7" fmla="*/ 39 h 94"/>
              <a:gd name="T8" fmla="*/ 5 w 128"/>
              <a:gd name="T9" fmla="*/ 58 h 94"/>
              <a:gd name="T10" fmla="*/ 14 w 128"/>
              <a:gd name="T11" fmla="*/ 85 h 94"/>
              <a:gd name="T12" fmla="*/ 59 w 128"/>
              <a:gd name="T13" fmla="*/ 84 h 94"/>
              <a:gd name="T14" fmla="*/ 64 w 128"/>
              <a:gd name="T15" fmla="*/ 83 h 94"/>
              <a:gd name="T16" fmla="*/ 69 w 128"/>
              <a:gd name="T17" fmla="*/ 84 h 94"/>
              <a:gd name="T18" fmla="*/ 114 w 128"/>
              <a:gd name="T19" fmla="*/ 85 h 94"/>
              <a:gd name="T20" fmla="*/ 123 w 128"/>
              <a:gd name="T2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511" name="Freeform 164"/>
          <p:cNvSpPr/>
          <p:nvPr/>
        </p:nvSpPr>
        <p:spPr bwMode="auto">
          <a:xfrm>
            <a:off x="7486650" y="2417763"/>
            <a:ext cx="165100" cy="217488"/>
          </a:xfrm>
          <a:custGeom>
            <a:avLst/>
            <a:gdLst>
              <a:gd name="T0" fmla="*/ 35 w 38"/>
              <a:gd name="T1" fmla="*/ 28 h 47"/>
              <a:gd name="T2" fmla="*/ 13 w 38"/>
              <a:gd name="T3" fmla="*/ 45 h 47"/>
              <a:gd name="T4" fmla="*/ 3 w 38"/>
              <a:gd name="T5" fmla="*/ 19 h 47"/>
              <a:gd name="T6" fmla="*/ 25 w 38"/>
              <a:gd name="T7" fmla="*/ 2 h 47"/>
              <a:gd name="T8" fmla="*/ 35 w 38"/>
              <a:gd name="T9" fmla="*/ 28 h 47"/>
            </a:gdLst>
            <a:ahLst/>
            <a:cxnLst>
              <a:cxn ang="0">
                <a:pos x="T0" y="T1"/>
              </a:cxn>
              <a:cxn ang="0">
                <a:pos x="T2" y="T3"/>
              </a:cxn>
              <a:cxn ang="0">
                <a:pos x="T4" y="T5"/>
              </a:cxn>
              <a:cxn ang="0">
                <a:pos x="T6" y="T7"/>
              </a:cxn>
              <a:cxn ang="0">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512" name="Freeform 165"/>
          <p:cNvSpPr/>
          <p:nvPr/>
        </p:nvSpPr>
        <p:spPr bwMode="auto">
          <a:xfrm>
            <a:off x="7169150" y="2584450"/>
            <a:ext cx="158750" cy="215900"/>
          </a:xfrm>
          <a:custGeom>
            <a:avLst/>
            <a:gdLst>
              <a:gd name="T0" fmla="*/ 35 w 38"/>
              <a:gd name="T1" fmla="*/ 19 h 47"/>
              <a:gd name="T2" fmla="*/ 25 w 38"/>
              <a:gd name="T3" fmla="*/ 45 h 47"/>
              <a:gd name="T4" fmla="*/ 3 w 38"/>
              <a:gd name="T5" fmla="*/ 28 h 47"/>
              <a:gd name="T6" fmla="*/ 13 w 38"/>
              <a:gd name="T7" fmla="*/ 2 h 47"/>
              <a:gd name="T8" fmla="*/ 35 w 38"/>
              <a:gd name="T9" fmla="*/ 19 h 47"/>
            </a:gdLst>
            <a:ahLst/>
            <a:cxnLst>
              <a:cxn ang="0">
                <a:pos x="T0" y="T1"/>
              </a:cxn>
              <a:cxn ang="0">
                <a:pos x="T2" y="T3"/>
              </a:cxn>
              <a:cxn ang="0">
                <a:pos x="T4" y="T5"/>
              </a:cxn>
              <a:cxn ang="0">
                <a:pos x="T6" y="T7"/>
              </a:cxn>
              <a:cxn ang="0">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513" name="Freeform 166"/>
          <p:cNvSpPr/>
          <p:nvPr/>
        </p:nvSpPr>
        <p:spPr bwMode="auto">
          <a:xfrm>
            <a:off x="7304088" y="2425700"/>
            <a:ext cx="166688" cy="217488"/>
          </a:xfrm>
          <a:custGeom>
            <a:avLst/>
            <a:gdLst>
              <a:gd name="T0" fmla="*/ 35 w 38"/>
              <a:gd name="T1" fmla="*/ 20 h 48"/>
              <a:gd name="T2" fmla="*/ 25 w 38"/>
              <a:gd name="T3" fmla="*/ 45 h 48"/>
              <a:gd name="T4" fmla="*/ 3 w 38"/>
              <a:gd name="T5" fmla="*/ 28 h 48"/>
              <a:gd name="T6" fmla="*/ 13 w 38"/>
              <a:gd name="T7" fmla="*/ 2 h 48"/>
              <a:gd name="T8" fmla="*/ 35 w 38"/>
              <a:gd name="T9" fmla="*/ 20 h 48"/>
            </a:gdLst>
            <a:ahLst/>
            <a:cxnLst>
              <a:cxn ang="0">
                <a:pos x="T0" y="T1"/>
              </a:cxn>
              <a:cxn ang="0">
                <a:pos x="T2" y="T3"/>
              </a:cxn>
              <a:cxn ang="0">
                <a:pos x="T4" y="T5"/>
              </a:cxn>
              <a:cxn ang="0">
                <a:pos x="T6" y="T7"/>
              </a:cxn>
              <a:cxn ang="0">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514" name="Freeform 167"/>
          <p:cNvSpPr/>
          <p:nvPr/>
        </p:nvSpPr>
        <p:spPr bwMode="auto">
          <a:xfrm>
            <a:off x="7627938" y="2559050"/>
            <a:ext cx="163513" cy="215900"/>
          </a:xfrm>
          <a:custGeom>
            <a:avLst/>
            <a:gdLst>
              <a:gd name="T0" fmla="*/ 35 w 38"/>
              <a:gd name="T1" fmla="*/ 28 h 48"/>
              <a:gd name="T2" fmla="*/ 13 w 38"/>
              <a:gd name="T3" fmla="*/ 45 h 48"/>
              <a:gd name="T4" fmla="*/ 3 w 38"/>
              <a:gd name="T5" fmla="*/ 20 h 48"/>
              <a:gd name="T6" fmla="*/ 25 w 38"/>
              <a:gd name="T7" fmla="*/ 2 h 48"/>
              <a:gd name="T8" fmla="*/ 35 w 38"/>
              <a:gd name="T9" fmla="*/ 28 h 48"/>
            </a:gdLst>
            <a:ahLst/>
            <a:cxnLst>
              <a:cxn ang="0">
                <a:pos x="T0" y="T1"/>
              </a:cxn>
              <a:cxn ang="0">
                <a:pos x="T2" y="T3"/>
              </a:cxn>
              <a:cxn ang="0">
                <a:pos x="T4" y="T5"/>
              </a:cxn>
              <a:cxn ang="0">
                <a:pos x="T6" y="T7"/>
              </a:cxn>
              <a:cxn ang="0">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474" name="Freeform 127"/>
          <p:cNvSpPr/>
          <p:nvPr/>
        </p:nvSpPr>
        <p:spPr bwMode="auto">
          <a:xfrm>
            <a:off x="9401175" y="2417763"/>
            <a:ext cx="660400" cy="685800"/>
          </a:xfrm>
          <a:custGeom>
            <a:avLst/>
            <a:gdLst>
              <a:gd name="T0" fmla="*/ 70 w 95"/>
              <a:gd name="T1" fmla="*/ 76 h 127"/>
              <a:gd name="T2" fmla="*/ 90 w 95"/>
              <a:gd name="T3" fmla="*/ 76 h 127"/>
              <a:gd name="T4" fmla="*/ 66 w 95"/>
              <a:gd name="T5" fmla="*/ 47 h 127"/>
              <a:gd name="T6" fmla="*/ 79 w 95"/>
              <a:gd name="T7" fmla="*/ 47 h 127"/>
              <a:gd name="T8" fmla="*/ 56 w 95"/>
              <a:gd name="T9" fmla="*/ 21 h 127"/>
              <a:gd name="T10" fmla="*/ 64 w 95"/>
              <a:gd name="T11" fmla="*/ 21 h 127"/>
              <a:gd name="T12" fmla="*/ 48 w 95"/>
              <a:gd name="T13" fmla="*/ 0 h 127"/>
              <a:gd name="T14" fmla="*/ 32 w 95"/>
              <a:gd name="T15" fmla="*/ 21 h 127"/>
              <a:gd name="T16" fmla="*/ 40 w 95"/>
              <a:gd name="T17" fmla="*/ 21 h 127"/>
              <a:gd name="T18" fmla="*/ 16 w 95"/>
              <a:gd name="T19" fmla="*/ 47 h 127"/>
              <a:gd name="T20" fmla="*/ 29 w 95"/>
              <a:gd name="T21" fmla="*/ 47 h 127"/>
              <a:gd name="T22" fmla="*/ 5 w 95"/>
              <a:gd name="T23" fmla="*/ 76 h 127"/>
              <a:gd name="T24" fmla="*/ 25 w 95"/>
              <a:gd name="T25" fmla="*/ 76 h 127"/>
              <a:gd name="T26" fmla="*/ 0 w 95"/>
              <a:gd name="T27" fmla="*/ 108 h 127"/>
              <a:gd name="T28" fmla="*/ 37 w 95"/>
              <a:gd name="T29" fmla="*/ 108 h 127"/>
              <a:gd name="T30" fmla="*/ 37 w 95"/>
              <a:gd name="T31" fmla="*/ 127 h 127"/>
              <a:gd name="T32" fmla="*/ 58 w 95"/>
              <a:gd name="T33" fmla="*/ 127 h 127"/>
              <a:gd name="T34" fmla="*/ 58 w 95"/>
              <a:gd name="T35" fmla="*/ 108 h 127"/>
              <a:gd name="T36" fmla="*/ 95 w 95"/>
              <a:gd name="T37" fmla="*/ 108 h 127"/>
              <a:gd name="T38" fmla="*/ 70 w 95"/>
              <a:gd name="T3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27">
                <a:moveTo>
                  <a:pt x="70" y="76"/>
                </a:moveTo>
                <a:lnTo>
                  <a:pt x="90" y="76"/>
                </a:lnTo>
                <a:lnTo>
                  <a:pt x="66" y="47"/>
                </a:lnTo>
                <a:lnTo>
                  <a:pt x="79" y="47"/>
                </a:lnTo>
                <a:lnTo>
                  <a:pt x="56" y="21"/>
                </a:lnTo>
                <a:lnTo>
                  <a:pt x="64" y="21"/>
                </a:lnTo>
                <a:lnTo>
                  <a:pt x="48" y="0"/>
                </a:lnTo>
                <a:lnTo>
                  <a:pt x="32" y="21"/>
                </a:lnTo>
                <a:lnTo>
                  <a:pt x="40" y="21"/>
                </a:lnTo>
                <a:lnTo>
                  <a:pt x="16" y="47"/>
                </a:lnTo>
                <a:lnTo>
                  <a:pt x="29" y="47"/>
                </a:lnTo>
                <a:lnTo>
                  <a:pt x="5" y="76"/>
                </a:lnTo>
                <a:lnTo>
                  <a:pt x="25" y="76"/>
                </a:lnTo>
                <a:lnTo>
                  <a:pt x="0" y="108"/>
                </a:lnTo>
                <a:lnTo>
                  <a:pt x="37" y="108"/>
                </a:lnTo>
                <a:lnTo>
                  <a:pt x="37" y="127"/>
                </a:lnTo>
                <a:lnTo>
                  <a:pt x="58" y="127"/>
                </a:lnTo>
                <a:lnTo>
                  <a:pt x="58" y="108"/>
                </a:lnTo>
                <a:lnTo>
                  <a:pt x="95" y="108"/>
                </a:lnTo>
                <a:lnTo>
                  <a:pt x="70" y="76"/>
                </a:lnTo>
                <a:close/>
              </a:path>
            </a:pathLst>
          </a:custGeom>
          <a:solidFill>
            <a:schemeClr val="bg1"/>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nvGrpSpPr>
          <p:cNvPr id="10261" name="组合 1"/>
          <p:cNvGrpSpPr/>
          <p:nvPr/>
        </p:nvGrpSpPr>
        <p:grpSpPr>
          <a:xfrm>
            <a:off x="4119563" y="325438"/>
            <a:ext cx="4064000" cy="693737"/>
            <a:chOff x="6618" y="513"/>
            <a:chExt cx="6400" cy="1093"/>
          </a:xfrm>
        </p:grpSpPr>
        <p:sp>
          <p:nvSpPr>
            <p:cNvPr id="10262"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10263"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6"/>
          <p:cNvPicPr>
            <a:picLocks noChangeAspect="1"/>
          </p:cNvPicPr>
          <p:nvPr/>
        </p:nvPicPr>
        <p:blipFill>
          <a:blip r:embed="rId3"/>
          <a:stretch>
            <a:fillRect/>
          </a:stretch>
        </p:blipFill>
        <p:spPr>
          <a:xfrm>
            <a:off x="1177925" y="1600200"/>
            <a:ext cx="2119313" cy="4327525"/>
          </a:xfrm>
          <a:prstGeom prst="rect">
            <a:avLst/>
          </a:prstGeom>
          <a:noFill/>
          <a:ln w="9525">
            <a:noFill/>
          </a:ln>
        </p:spPr>
      </p:pic>
      <p:sp>
        <p:nvSpPr>
          <p:cNvPr id="11266" name="Rectangle 22"/>
          <p:cNvSpPr/>
          <p:nvPr/>
        </p:nvSpPr>
        <p:spPr>
          <a:xfrm>
            <a:off x="6943725" y="2493963"/>
            <a:ext cx="2286000" cy="514350"/>
          </a:xfrm>
          <a:prstGeom prst="rect">
            <a:avLst/>
          </a:prstGeom>
          <a:solidFill>
            <a:srgbClr val="262626"/>
          </a:solidFill>
          <a:ln w="12700">
            <a:noFill/>
          </a:ln>
        </p:spPr>
        <p:txBody>
          <a:bodyPr anchor="ct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FontAwesome" pitchFamily="2" charset="0"/>
              </a:rPr>
              <a:t>           </a:t>
            </a:r>
            <a:r>
              <a:rPr lang="zh-CN" altLang="en-US" sz="1400" dirty="0">
                <a:solidFill>
                  <a:srgbClr val="FFFFFF"/>
                </a:solidFill>
                <a:latin typeface="微软雅黑" panose="020B0503020204020204" charset="-122"/>
                <a:ea typeface="微软雅黑" panose="020B0503020204020204" charset="-122"/>
                <a:sym typeface="Open Sans" panose="020B0606030504020204" pitchFamily="2" charset="0"/>
              </a:rPr>
              <a:t>请在此输入标题</a:t>
            </a:r>
          </a:p>
        </p:txBody>
      </p:sp>
      <p:sp>
        <p:nvSpPr>
          <p:cNvPr id="11267" name="Rectangle 23"/>
          <p:cNvSpPr/>
          <p:nvPr/>
        </p:nvSpPr>
        <p:spPr>
          <a:xfrm>
            <a:off x="9229725" y="2493963"/>
            <a:ext cx="1435100" cy="514350"/>
          </a:xfrm>
          <a:prstGeom prst="rect">
            <a:avLst/>
          </a:prstGeom>
          <a:solidFill>
            <a:srgbClr val="3F3F3F"/>
          </a:solidFill>
          <a:ln w="12700">
            <a:noFill/>
          </a:ln>
        </p:spPr>
        <p:txBody>
          <a:bodyPr anchor="ctr"/>
          <a:lstStyle/>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FontAwesome" pitchFamily="2" charset="0"/>
              </a:rPr>
              <a:t>         </a:t>
            </a:r>
            <a:r>
              <a:rPr lang="zh-CN" altLang="en-US" sz="1000" dirty="0">
                <a:solidFill>
                  <a:srgbClr val="FFFFFF"/>
                </a:solidFill>
                <a:latin typeface="微软雅黑" panose="020B0503020204020204" charset="-122"/>
                <a:ea typeface="微软雅黑" panose="020B0503020204020204" charset="-122"/>
                <a:sym typeface="Open Sans" panose="020B0606030504020204" pitchFamily="2" charset="0"/>
              </a:rPr>
              <a:t>请输入标题</a:t>
            </a:r>
            <a:endParaRPr lang="en-US" altLang="zh-CN" sz="1000" dirty="0">
              <a:solidFill>
                <a:srgbClr val="FFFFFF"/>
              </a:solidFill>
              <a:latin typeface="微软雅黑" panose="020B0503020204020204" charset="-122"/>
              <a:ea typeface="微软雅黑" panose="020B0503020204020204" charset="-122"/>
              <a:sym typeface="Open Sans" panose="020B0606030504020204" pitchFamily="2" charset="0"/>
            </a:endParaRPr>
          </a:p>
        </p:txBody>
      </p:sp>
      <p:sp>
        <p:nvSpPr>
          <p:cNvPr id="11268" name="Rectangle 24"/>
          <p:cNvSpPr/>
          <p:nvPr/>
        </p:nvSpPr>
        <p:spPr>
          <a:xfrm>
            <a:off x="6953250" y="3513138"/>
            <a:ext cx="2276475" cy="3190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请在此处输入标题</a:t>
            </a: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sp>
        <p:nvSpPr>
          <p:cNvPr id="11269" name="TextBox 26"/>
          <p:cNvSpPr/>
          <p:nvPr/>
        </p:nvSpPr>
        <p:spPr>
          <a:xfrm>
            <a:off x="6953250" y="2028825"/>
            <a:ext cx="1285875" cy="4619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1400" b="1" dirty="0">
                <a:solidFill>
                  <a:srgbClr val="3F3F3F"/>
                </a:solidFill>
                <a:latin typeface="微软雅黑" panose="020B0503020204020204" charset="-122"/>
                <a:ea typeface="微软雅黑" panose="020B0503020204020204" charset="-122"/>
                <a:sym typeface="Open Sans" panose="020B0606030504020204" pitchFamily="2" charset="0"/>
              </a:rPr>
              <a:t>64%</a:t>
            </a:r>
            <a:endParaRPr lang="zh-CN" altLang="en-US" sz="1400" b="1" dirty="0">
              <a:solidFill>
                <a:srgbClr val="3F3F3F"/>
              </a:solidFill>
              <a:latin typeface="微软雅黑" panose="020B0503020204020204" charset="-122"/>
              <a:ea typeface="微软雅黑" panose="020B0503020204020204" charset="-122"/>
              <a:sym typeface="Open Sans" panose="020B0606030504020204" pitchFamily="2" charset="0"/>
            </a:endParaRPr>
          </a:p>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IMPLEMENTATION</a:t>
            </a:r>
          </a:p>
        </p:txBody>
      </p:sp>
      <p:sp>
        <p:nvSpPr>
          <p:cNvPr id="11270" name="TextBox 27"/>
          <p:cNvSpPr/>
          <p:nvPr/>
        </p:nvSpPr>
        <p:spPr>
          <a:xfrm>
            <a:off x="9229725" y="2028825"/>
            <a:ext cx="1285875" cy="461963"/>
          </a:xfrm>
          <a:prstGeom prst="rect">
            <a:avLst/>
          </a:prstGeom>
          <a:noFill/>
          <a:ln w="9525">
            <a:noFill/>
          </a:ln>
        </p:spPr>
        <p:txBody>
          <a:bodyPr wrap="none" anchor="t">
            <a:spAutoFit/>
          </a:bodyPr>
          <a:lstStyle/>
          <a:p>
            <a:pPr lvl="0" indent="0">
              <a:buFont typeface="Arial" panose="020B0604020202020204" pitchFamily="34" charset="0"/>
              <a:buNone/>
            </a:pPr>
            <a:r>
              <a:rPr lang="en-US" altLang="zh-CN" sz="1400" b="1" dirty="0">
                <a:solidFill>
                  <a:srgbClr val="3F3F3F"/>
                </a:solidFill>
                <a:latin typeface="微软雅黑" panose="020B0503020204020204" charset="-122"/>
                <a:ea typeface="微软雅黑" panose="020B0503020204020204" charset="-122"/>
                <a:sym typeface="Open Sans" panose="020B0606030504020204" pitchFamily="2" charset="0"/>
              </a:rPr>
              <a:t>30%</a:t>
            </a:r>
            <a:endParaRPr lang="zh-CN" altLang="en-US" sz="1400" b="1" dirty="0">
              <a:solidFill>
                <a:srgbClr val="3F3F3F"/>
              </a:solidFill>
              <a:latin typeface="微软雅黑" panose="020B0503020204020204" charset="-122"/>
              <a:ea typeface="微软雅黑" panose="020B0503020204020204" charset="-122"/>
              <a:sym typeface="Open Sans" panose="020B0606030504020204" pitchFamily="2" charset="0"/>
            </a:endParaRPr>
          </a:p>
          <a:p>
            <a:pPr lvl="0" indent="0">
              <a:buFont typeface="Arial" panose="020B0604020202020204" pitchFamily="34" charset="0"/>
              <a:buNone/>
            </a:pPr>
            <a:r>
              <a:rPr lang="en-US" altLang="zh-CN" sz="1000" dirty="0">
                <a:solidFill>
                  <a:srgbClr val="3F3F3F"/>
                </a:solidFill>
                <a:latin typeface="微软雅黑" panose="020B0503020204020204" charset="-122"/>
                <a:ea typeface="微软雅黑" panose="020B0503020204020204" charset="-122"/>
                <a:sym typeface="Open Sans" panose="020B0606030504020204" pitchFamily="2" charset="0"/>
              </a:rPr>
              <a:t>IMPLEMENTATION</a:t>
            </a:r>
          </a:p>
        </p:txBody>
      </p:sp>
      <p:grpSp>
        <p:nvGrpSpPr>
          <p:cNvPr id="11271" name="组合 2"/>
          <p:cNvGrpSpPr/>
          <p:nvPr/>
        </p:nvGrpSpPr>
        <p:grpSpPr>
          <a:xfrm>
            <a:off x="3533775" y="2162174"/>
            <a:ext cx="3185160" cy="643581"/>
            <a:chOff x="5565" y="3404"/>
            <a:chExt cx="5015" cy="1015"/>
          </a:xfrm>
        </p:grpSpPr>
        <p:sp>
          <p:nvSpPr>
            <p:cNvPr id="11272" name="Oval 12"/>
            <p:cNvSpPr/>
            <p:nvPr/>
          </p:nvSpPr>
          <p:spPr>
            <a:xfrm>
              <a:off x="5565" y="3405"/>
              <a:ext cx="900" cy="9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1273" name="Rectangle 13"/>
            <p:cNvSpPr/>
            <p:nvPr/>
          </p:nvSpPr>
          <p:spPr>
            <a:xfrm>
              <a:off x="6787" y="3404"/>
              <a:ext cx="3793" cy="743"/>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请在此处输入标题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11274" name="Rectangle 15"/>
            <p:cNvSpPr/>
            <p:nvPr/>
          </p:nvSpPr>
          <p:spPr>
            <a:xfrm>
              <a:off x="6786" y="3788"/>
              <a:ext cx="3793" cy="631"/>
            </a:xfrm>
            <a:prstGeom prst="rect">
              <a:avLst/>
            </a:prstGeom>
            <a:noFill/>
            <a:ln w="9525">
              <a:noFill/>
            </a:ln>
          </p:spPr>
          <p:txBody>
            <a:bodyPr anchor="t">
              <a:spAutoFit/>
            </a:bodyPr>
            <a:lstStyle/>
            <a:p>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grpSp>
        <p:nvGrpSpPr>
          <p:cNvPr id="11275" name="组合 3"/>
          <p:cNvGrpSpPr/>
          <p:nvPr/>
        </p:nvGrpSpPr>
        <p:grpSpPr>
          <a:xfrm>
            <a:off x="3533775" y="3316288"/>
            <a:ext cx="3184525" cy="650875"/>
            <a:chOff x="5565" y="3404"/>
            <a:chExt cx="5014" cy="1024"/>
          </a:xfrm>
        </p:grpSpPr>
        <p:sp>
          <p:nvSpPr>
            <p:cNvPr id="11276" name="Oval 12"/>
            <p:cNvSpPr/>
            <p:nvPr/>
          </p:nvSpPr>
          <p:spPr>
            <a:xfrm>
              <a:off x="5565" y="3405"/>
              <a:ext cx="900" cy="9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1277" name="Rectangle 13"/>
            <p:cNvSpPr/>
            <p:nvPr/>
          </p:nvSpPr>
          <p:spPr>
            <a:xfrm>
              <a:off x="6787" y="3404"/>
              <a:ext cx="3793" cy="743"/>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请在此处输入标题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11278" name="Rectangle 15"/>
            <p:cNvSpPr/>
            <p:nvPr/>
          </p:nvSpPr>
          <p:spPr>
            <a:xfrm>
              <a:off x="6787" y="3788"/>
              <a:ext cx="3793" cy="64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grpSp>
        <p:nvGrpSpPr>
          <p:cNvPr id="11279" name="组合 7"/>
          <p:cNvGrpSpPr/>
          <p:nvPr/>
        </p:nvGrpSpPr>
        <p:grpSpPr>
          <a:xfrm>
            <a:off x="3533775" y="4495800"/>
            <a:ext cx="3184525" cy="650875"/>
            <a:chOff x="5565" y="3404"/>
            <a:chExt cx="5014" cy="1024"/>
          </a:xfrm>
        </p:grpSpPr>
        <p:sp>
          <p:nvSpPr>
            <p:cNvPr id="11280" name="Oval 12"/>
            <p:cNvSpPr/>
            <p:nvPr/>
          </p:nvSpPr>
          <p:spPr>
            <a:xfrm>
              <a:off x="5565" y="3405"/>
              <a:ext cx="900" cy="900"/>
            </a:xfrm>
            <a:prstGeom prst="ellipse">
              <a:avLst/>
            </a:prstGeom>
            <a:solidFill>
              <a:srgbClr val="262626"/>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1281" name="Rectangle 13"/>
            <p:cNvSpPr/>
            <p:nvPr/>
          </p:nvSpPr>
          <p:spPr>
            <a:xfrm>
              <a:off x="6787" y="3404"/>
              <a:ext cx="3793" cy="743"/>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请在此处输入标题</a:t>
              </a:r>
            </a:p>
            <a:p>
              <a:pPr lvl="0" indent="0">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Calibri" panose="020F0502020204030204" pitchFamily="34" charset="0"/>
              </a:endParaRPr>
            </a:p>
          </p:txBody>
        </p:sp>
        <p:sp>
          <p:nvSpPr>
            <p:cNvPr id="11282" name="Rectangle 15"/>
            <p:cNvSpPr/>
            <p:nvPr/>
          </p:nvSpPr>
          <p:spPr>
            <a:xfrm>
              <a:off x="6787" y="3788"/>
              <a:ext cx="3793" cy="641"/>
            </a:xfrm>
            <a:prstGeom prst="rect">
              <a:avLst/>
            </a:prstGeom>
            <a:noFill/>
            <a:ln w="9525">
              <a:noFill/>
            </a:ln>
          </p:spPr>
          <p:txBody>
            <a:bodyPr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grpSp>
      <p:sp>
        <p:nvSpPr>
          <p:cNvPr id="11283" name="Rectangle 15"/>
          <p:cNvSpPr/>
          <p:nvPr/>
        </p:nvSpPr>
        <p:spPr>
          <a:xfrm>
            <a:off x="6980238" y="3863975"/>
            <a:ext cx="2130425" cy="40640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1284" name="Rectangle 15"/>
          <p:cNvSpPr/>
          <p:nvPr/>
        </p:nvSpPr>
        <p:spPr>
          <a:xfrm>
            <a:off x="6980238" y="4435475"/>
            <a:ext cx="2130425" cy="40640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1285" name="Rectangle 24"/>
          <p:cNvSpPr/>
          <p:nvPr/>
        </p:nvSpPr>
        <p:spPr>
          <a:xfrm>
            <a:off x="9305925" y="3513138"/>
            <a:ext cx="2276475" cy="319087"/>
          </a:xfrm>
          <a:prstGeom prst="rect">
            <a:avLst/>
          </a:prstGeom>
          <a:noFill/>
          <a:ln w="9525">
            <a:noFill/>
          </a:ln>
        </p:spPr>
        <p:txBody>
          <a:bodyPr anchor="t">
            <a:spAutoFit/>
          </a:bodyPr>
          <a:lstStyle/>
          <a:p>
            <a:pPr lvl="0" indent="0">
              <a:buFont typeface="Arial" panose="020B0604020202020204" pitchFamily="34" charset="0"/>
              <a:buNone/>
            </a:pPr>
            <a:r>
              <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rPr>
              <a:t>请在此处输入标题</a:t>
            </a: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sp>
        <p:nvSpPr>
          <p:cNvPr id="11286" name="Rectangle 15"/>
          <p:cNvSpPr/>
          <p:nvPr/>
        </p:nvSpPr>
        <p:spPr>
          <a:xfrm>
            <a:off x="9331325" y="3863975"/>
            <a:ext cx="2130425" cy="40640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1287" name="Rectangle 15"/>
          <p:cNvSpPr/>
          <p:nvPr/>
        </p:nvSpPr>
        <p:spPr>
          <a:xfrm>
            <a:off x="9331325" y="4435475"/>
            <a:ext cx="2130425" cy="40640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1288" name="Rectangle 15"/>
          <p:cNvSpPr/>
          <p:nvPr/>
        </p:nvSpPr>
        <p:spPr>
          <a:xfrm>
            <a:off x="6980238" y="4968875"/>
            <a:ext cx="2130425" cy="40640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1289" name="Rectangle 15"/>
          <p:cNvSpPr/>
          <p:nvPr/>
        </p:nvSpPr>
        <p:spPr>
          <a:xfrm>
            <a:off x="9326563" y="4968875"/>
            <a:ext cx="2130425" cy="406400"/>
          </a:xfrm>
          <a:prstGeom prst="rect">
            <a:avLst/>
          </a:prstGeom>
          <a:noFill/>
          <a:ln w="9525">
            <a:noFill/>
          </a:ln>
        </p:spPr>
        <p:txBody>
          <a:bodyPr wrap="squar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pic>
        <p:nvPicPr>
          <p:cNvPr id="11290" name="内容占位符 2" descr="搜狗截图20161030150306"/>
          <p:cNvPicPr>
            <a:picLocks noGrp="1" noChangeAspect="1"/>
          </p:cNvPicPr>
          <p:nvPr>
            <p:ph idx="1" hasCustomPrompt="1"/>
          </p:nvPr>
        </p:nvPicPr>
        <p:blipFill>
          <a:blip r:embed="rId4"/>
          <a:stretch>
            <a:fillRect/>
          </a:stretch>
        </p:blipFill>
        <p:spPr>
          <a:xfrm>
            <a:off x="1387475" y="2263775"/>
            <a:ext cx="1692275" cy="2995613"/>
          </a:xfrm>
          <a:ln/>
        </p:spPr>
      </p:pic>
      <p:sp>
        <p:nvSpPr>
          <p:cNvPr id="11291" name="Freeform 22"/>
          <p:cNvSpPr>
            <a:spLocks noEditPoints="1"/>
          </p:cNvSpPr>
          <p:nvPr/>
        </p:nvSpPr>
        <p:spPr>
          <a:xfrm>
            <a:off x="3671888" y="2314575"/>
            <a:ext cx="288925" cy="293688"/>
          </a:xfrm>
          <a:custGeom>
            <a:avLst/>
            <a:gdLst/>
            <a:ahLst/>
            <a:cxnLst>
              <a:cxn ang="0">
                <a:pos x="879036760" y="501591098"/>
              </a:cxn>
              <a:cxn ang="0">
                <a:pos x="555616276" y="520518831"/>
              </a:cxn>
              <a:cxn ang="0">
                <a:pos x="696595474" y="861221109"/>
              </a:cxn>
              <a:cxn ang="0">
                <a:pos x="696595474" y="870684975"/>
              </a:cxn>
              <a:cxn ang="0">
                <a:pos x="704887892" y="861221109"/>
              </a:cxn>
              <a:cxn ang="0">
                <a:pos x="870744343" y="529982697"/>
              </a:cxn>
              <a:cxn ang="0">
                <a:pos x="879036760" y="501591098"/>
              </a:cxn>
              <a:cxn ang="0">
                <a:pos x="364882572" y="435340940"/>
              </a:cxn>
              <a:cxn ang="0">
                <a:pos x="33172370" y="463735633"/>
              </a:cxn>
              <a:cxn ang="0">
                <a:pos x="8292417" y="463735633"/>
              </a:cxn>
              <a:cxn ang="0">
                <a:pos x="0" y="473199500"/>
              </a:cxn>
              <a:cxn ang="0">
                <a:pos x="0" y="482663366"/>
              </a:cxn>
              <a:cxn ang="0">
                <a:pos x="646838269" y="899076574"/>
              </a:cxn>
              <a:cxn ang="0">
                <a:pos x="655130686" y="899076574"/>
              </a:cxn>
              <a:cxn ang="0">
                <a:pos x="655130686" y="889612708"/>
              </a:cxn>
              <a:cxn ang="0">
                <a:pos x="646838269" y="870684975"/>
              </a:cxn>
              <a:cxn ang="0">
                <a:pos x="497566653" y="529982697"/>
              </a:cxn>
              <a:cxn ang="0">
                <a:pos x="439517030" y="529982697"/>
              </a:cxn>
              <a:cxn ang="0">
                <a:pos x="431224612" y="529982697"/>
              </a:cxn>
              <a:cxn ang="0">
                <a:pos x="406347360" y="529982697"/>
              </a:cxn>
              <a:cxn ang="0">
                <a:pos x="389762525" y="501591098"/>
              </a:cxn>
              <a:cxn ang="0">
                <a:pos x="364882572" y="435340940"/>
              </a:cxn>
              <a:cxn ang="0">
                <a:pos x="199026121" y="47319331"/>
              </a:cxn>
              <a:cxn ang="0">
                <a:pos x="174148868" y="66247063"/>
              </a:cxn>
              <a:cxn ang="0">
                <a:pos x="8292417" y="397485475"/>
              </a:cxn>
              <a:cxn ang="0">
                <a:pos x="8292417" y="406949341"/>
              </a:cxn>
              <a:cxn ang="0">
                <a:pos x="8292417" y="406949341"/>
              </a:cxn>
              <a:cxn ang="0">
                <a:pos x="340005319" y="388021609"/>
              </a:cxn>
              <a:cxn ang="0">
                <a:pos x="199026121" y="47319331"/>
              </a:cxn>
              <a:cxn ang="0">
                <a:pos x="240490909" y="0"/>
              </a:cxn>
              <a:cxn ang="0">
                <a:pos x="240490909" y="9463866"/>
              </a:cxn>
              <a:cxn ang="0">
                <a:pos x="232198491" y="18927732"/>
              </a:cxn>
              <a:cxn ang="0">
                <a:pos x="265368161" y="75710929"/>
              </a:cxn>
              <a:cxn ang="0">
                <a:pos x="389762525" y="378557743"/>
              </a:cxn>
              <a:cxn ang="0">
                <a:pos x="414639777" y="435340940"/>
              </a:cxn>
              <a:cxn ang="0">
                <a:pos x="431224612" y="473199500"/>
              </a:cxn>
              <a:cxn ang="0">
                <a:pos x="431224612" y="473199500"/>
              </a:cxn>
              <a:cxn ang="0">
                <a:pos x="439517030" y="473199500"/>
              </a:cxn>
              <a:cxn ang="0">
                <a:pos x="472689400" y="473199500"/>
              </a:cxn>
              <a:cxn ang="0">
                <a:pos x="530739023" y="473199500"/>
              </a:cxn>
              <a:cxn ang="0">
                <a:pos x="820987138" y="444804806"/>
              </a:cxn>
              <a:cxn ang="0">
                <a:pos x="887329178" y="444804806"/>
              </a:cxn>
              <a:cxn ang="0">
                <a:pos x="887329178" y="435340940"/>
              </a:cxn>
              <a:cxn ang="0">
                <a:pos x="887329178" y="425877074"/>
              </a:cxn>
              <a:cxn ang="0">
                <a:pos x="240490909" y="0"/>
              </a:cxn>
            </a:cxnLst>
            <a:rect l="0" t="0" r="0" b="0"/>
            <a:pathLst>
              <a:path w="107" h="95">
                <a:moveTo>
                  <a:pt x="106" y="53"/>
                </a:moveTo>
                <a:cubicBezTo>
                  <a:pt x="67" y="55"/>
                  <a:pt x="67" y="55"/>
                  <a:pt x="67" y="55"/>
                </a:cubicBezTo>
                <a:cubicBezTo>
                  <a:pt x="84" y="91"/>
                  <a:pt x="84" y="91"/>
                  <a:pt x="84" y="91"/>
                </a:cubicBezTo>
                <a:cubicBezTo>
                  <a:pt x="84" y="92"/>
                  <a:pt x="84" y="92"/>
                  <a:pt x="84" y="92"/>
                </a:cubicBezTo>
                <a:cubicBezTo>
                  <a:pt x="85" y="91"/>
                  <a:pt x="85" y="91"/>
                  <a:pt x="85" y="91"/>
                </a:cubicBezTo>
                <a:cubicBezTo>
                  <a:pt x="105" y="56"/>
                  <a:pt x="105" y="56"/>
                  <a:pt x="105" y="56"/>
                </a:cubicBezTo>
                <a:cubicBezTo>
                  <a:pt x="106" y="55"/>
                  <a:pt x="106" y="54"/>
                  <a:pt x="106" y="53"/>
                </a:cubicBezTo>
                <a:moveTo>
                  <a:pt x="44" y="46"/>
                </a:moveTo>
                <a:cubicBezTo>
                  <a:pt x="4" y="49"/>
                  <a:pt x="4" y="49"/>
                  <a:pt x="4" y="49"/>
                </a:cubicBezTo>
                <a:cubicBezTo>
                  <a:pt x="1" y="49"/>
                  <a:pt x="1" y="49"/>
                  <a:pt x="1" y="49"/>
                </a:cubicBezTo>
                <a:cubicBezTo>
                  <a:pt x="0" y="50"/>
                  <a:pt x="0" y="50"/>
                  <a:pt x="0" y="50"/>
                </a:cubicBezTo>
                <a:cubicBezTo>
                  <a:pt x="0" y="51"/>
                  <a:pt x="0" y="51"/>
                  <a:pt x="0" y="51"/>
                </a:cubicBezTo>
                <a:cubicBezTo>
                  <a:pt x="78" y="95"/>
                  <a:pt x="78" y="95"/>
                  <a:pt x="78" y="95"/>
                </a:cubicBezTo>
                <a:cubicBezTo>
                  <a:pt x="79" y="95"/>
                  <a:pt x="79" y="95"/>
                  <a:pt x="79" y="95"/>
                </a:cubicBezTo>
                <a:cubicBezTo>
                  <a:pt x="79" y="94"/>
                  <a:pt x="79" y="94"/>
                  <a:pt x="79" y="94"/>
                </a:cubicBezTo>
                <a:cubicBezTo>
                  <a:pt x="78" y="92"/>
                  <a:pt x="78" y="92"/>
                  <a:pt x="78" y="92"/>
                </a:cubicBezTo>
                <a:cubicBezTo>
                  <a:pt x="60" y="56"/>
                  <a:pt x="60" y="56"/>
                  <a:pt x="60" y="56"/>
                </a:cubicBezTo>
                <a:cubicBezTo>
                  <a:pt x="53" y="56"/>
                  <a:pt x="53" y="56"/>
                  <a:pt x="53" y="56"/>
                </a:cubicBezTo>
                <a:cubicBezTo>
                  <a:pt x="53" y="56"/>
                  <a:pt x="52" y="56"/>
                  <a:pt x="52" y="56"/>
                </a:cubicBezTo>
                <a:cubicBezTo>
                  <a:pt x="51" y="56"/>
                  <a:pt x="50" y="56"/>
                  <a:pt x="49" y="56"/>
                </a:cubicBezTo>
                <a:cubicBezTo>
                  <a:pt x="48" y="55"/>
                  <a:pt x="48" y="54"/>
                  <a:pt x="47" y="53"/>
                </a:cubicBezTo>
                <a:cubicBezTo>
                  <a:pt x="44" y="46"/>
                  <a:pt x="44" y="46"/>
                  <a:pt x="44" y="46"/>
                </a:cubicBezTo>
                <a:moveTo>
                  <a:pt x="24" y="5"/>
                </a:moveTo>
                <a:cubicBezTo>
                  <a:pt x="23" y="6"/>
                  <a:pt x="22" y="6"/>
                  <a:pt x="21" y="7"/>
                </a:cubicBezTo>
                <a:cubicBezTo>
                  <a:pt x="1" y="42"/>
                  <a:pt x="1" y="42"/>
                  <a:pt x="1" y="42"/>
                </a:cubicBezTo>
                <a:cubicBezTo>
                  <a:pt x="1" y="43"/>
                  <a:pt x="1" y="43"/>
                  <a:pt x="1" y="43"/>
                </a:cubicBezTo>
                <a:cubicBezTo>
                  <a:pt x="1" y="43"/>
                  <a:pt x="1" y="43"/>
                  <a:pt x="1" y="43"/>
                </a:cubicBezTo>
                <a:cubicBezTo>
                  <a:pt x="41" y="41"/>
                  <a:pt x="41" y="41"/>
                  <a:pt x="41" y="41"/>
                </a:cubicBezTo>
                <a:cubicBezTo>
                  <a:pt x="24" y="5"/>
                  <a:pt x="24" y="5"/>
                  <a:pt x="24" y="5"/>
                </a:cubicBezTo>
                <a:moveTo>
                  <a:pt x="29" y="0"/>
                </a:moveTo>
                <a:cubicBezTo>
                  <a:pt x="29" y="1"/>
                  <a:pt x="29" y="1"/>
                  <a:pt x="29" y="1"/>
                </a:cubicBezTo>
                <a:cubicBezTo>
                  <a:pt x="28" y="2"/>
                  <a:pt x="28" y="2"/>
                  <a:pt x="28" y="2"/>
                </a:cubicBezTo>
                <a:cubicBezTo>
                  <a:pt x="32" y="8"/>
                  <a:pt x="32" y="8"/>
                  <a:pt x="32" y="8"/>
                </a:cubicBezTo>
                <a:cubicBezTo>
                  <a:pt x="47" y="40"/>
                  <a:pt x="47" y="40"/>
                  <a:pt x="47" y="40"/>
                </a:cubicBezTo>
                <a:cubicBezTo>
                  <a:pt x="50" y="46"/>
                  <a:pt x="50" y="46"/>
                  <a:pt x="50" y="46"/>
                </a:cubicBezTo>
                <a:cubicBezTo>
                  <a:pt x="52" y="50"/>
                  <a:pt x="52" y="50"/>
                  <a:pt x="52" y="50"/>
                </a:cubicBezTo>
                <a:cubicBezTo>
                  <a:pt x="52" y="50"/>
                  <a:pt x="52" y="50"/>
                  <a:pt x="52" y="50"/>
                </a:cubicBezTo>
                <a:cubicBezTo>
                  <a:pt x="53" y="50"/>
                  <a:pt x="53" y="50"/>
                  <a:pt x="53" y="50"/>
                </a:cubicBezTo>
                <a:cubicBezTo>
                  <a:pt x="57" y="50"/>
                  <a:pt x="57" y="50"/>
                  <a:pt x="57" y="50"/>
                </a:cubicBezTo>
                <a:cubicBezTo>
                  <a:pt x="64" y="50"/>
                  <a:pt x="64" y="50"/>
                  <a:pt x="64" y="50"/>
                </a:cubicBezTo>
                <a:cubicBezTo>
                  <a:pt x="99" y="47"/>
                  <a:pt x="99" y="47"/>
                  <a:pt x="99" y="47"/>
                </a:cubicBezTo>
                <a:cubicBezTo>
                  <a:pt x="107" y="47"/>
                  <a:pt x="107" y="47"/>
                  <a:pt x="107" y="47"/>
                </a:cubicBezTo>
                <a:cubicBezTo>
                  <a:pt x="107" y="46"/>
                  <a:pt x="107" y="46"/>
                  <a:pt x="107" y="46"/>
                </a:cubicBezTo>
                <a:cubicBezTo>
                  <a:pt x="107" y="45"/>
                  <a:pt x="107" y="45"/>
                  <a:pt x="107" y="45"/>
                </a:cubicBezTo>
                <a:cubicBezTo>
                  <a:pt x="29" y="0"/>
                  <a:pt x="29" y="0"/>
                  <a:pt x="29" y="0"/>
                </a:cubicBezTo>
              </a:path>
            </a:pathLst>
          </a:custGeom>
          <a:solidFill>
            <a:schemeClr val="bg1"/>
          </a:solidFill>
          <a:ln w="9525">
            <a:noFill/>
          </a:ln>
        </p:spPr>
        <p:txBody>
          <a:bodyPr/>
          <a:lstStyle/>
          <a:p>
            <a:endParaRPr lang="zh-CN" altLang="en-US"/>
          </a:p>
        </p:txBody>
      </p:sp>
      <p:sp>
        <p:nvSpPr>
          <p:cNvPr id="11292" name="Freeform 103"/>
          <p:cNvSpPr>
            <a:spLocks noEditPoints="1"/>
          </p:cNvSpPr>
          <p:nvPr/>
        </p:nvSpPr>
        <p:spPr>
          <a:xfrm>
            <a:off x="3671888" y="3409950"/>
            <a:ext cx="328612" cy="387350"/>
          </a:xfrm>
          <a:custGeom>
            <a:avLst/>
            <a:gdLst/>
            <a:ahLst/>
            <a:cxnLst>
              <a:cxn ang="0">
                <a:pos x="339867398" y="914719215"/>
              </a:cxn>
              <a:cxn ang="0">
                <a:pos x="244008088" y="660629077"/>
              </a:cxn>
              <a:cxn ang="0">
                <a:pos x="400868005" y="528503922"/>
              </a:cxn>
              <a:cxn ang="0">
                <a:pos x="549013954" y="650465604"/>
              </a:cxn>
              <a:cxn ang="0">
                <a:pos x="470585411" y="904555741"/>
              </a:cxn>
              <a:cxn ang="0">
                <a:pos x="479299379" y="274413784"/>
              </a:cxn>
              <a:cxn ang="0">
                <a:pos x="400868005" y="365888345"/>
              </a:cxn>
              <a:cxn ang="0">
                <a:pos x="287580759" y="284577258"/>
              </a:cxn>
              <a:cxn ang="0">
                <a:pos x="217863354" y="437032660"/>
              </a:cxn>
              <a:cxn ang="0">
                <a:pos x="43572670" y="498013501"/>
              </a:cxn>
              <a:cxn ang="0">
                <a:pos x="95859309" y="680956024"/>
              </a:cxn>
              <a:cxn ang="0">
                <a:pos x="8713968" y="853735074"/>
              </a:cxn>
              <a:cxn ang="0">
                <a:pos x="156862747" y="945209635"/>
              </a:cxn>
              <a:cxn ang="0">
                <a:pos x="200435418" y="1138315632"/>
              </a:cxn>
              <a:cxn ang="0">
                <a:pos x="348581366" y="1077334791"/>
              </a:cxn>
              <a:cxn ang="0">
                <a:pos x="461871443" y="1077334791"/>
              </a:cxn>
              <a:cxn ang="0">
                <a:pos x="618731360" y="1128152158"/>
              </a:cxn>
              <a:cxn ang="0">
                <a:pos x="653590062" y="924882688"/>
              </a:cxn>
              <a:cxn ang="0">
                <a:pos x="793022043" y="823244653"/>
              </a:cxn>
              <a:cxn ang="0">
                <a:pos x="697162733" y="650465604"/>
              </a:cxn>
              <a:cxn ang="0">
                <a:pos x="732021436" y="477686554"/>
              </a:cxn>
              <a:cxn ang="0">
                <a:pos x="566444721" y="426869187"/>
              </a:cxn>
              <a:cxn ang="0">
                <a:pos x="479299379" y="274413784"/>
              </a:cxn>
              <a:cxn ang="0">
                <a:pos x="810449979" y="325234451"/>
              </a:cxn>
              <a:cxn ang="0">
                <a:pos x="732021436" y="223596417"/>
              </a:cxn>
              <a:cxn ang="0">
                <a:pos x="819166778" y="132125155"/>
              </a:cxn>
              <a:cxn ang="0">
                <a:pos x="871453417" y="152452102"/>
              </a:cxn>
              <a:cxn ang="0">
                <a:pos x="871453417" y="294740731"/>
              </a:cxn>
              <a:cxn ang="0">
                <a:pos x="784308075" y="0"/>
              </a:cxn>
              <a:cxn ang="0">
                <a:pos x="732021436" y="81307788"/>
              </a:cxn>
              <a:cxn ang="0">
                <a:pos x="653590062" y="81307788"/>
              </a:cxn>
              <a:cxn ang="0">
                <a:pos x="671017999" y="182942523"/>
              </a:cxn>
              <a:cxn ang="0">
                <a:pos x="618731360" y="254086837"/>
              </a:cxn>
              <a:cxn ang="0">
                <a:pos x="688448765" y="315070978"/>
              </a:cxn>
              <a:cxn ang="0">
                <a:pos x="697162733" y="406542240"/>
              </a:cxn>
              <a:cxn ang="0">
                <a:pos x="784308075" y="396378766"/>
              </a:cxn>
              <a:cxn ang="0">
                <a:pos x="845308682" y="457359607"/>
              </a:cxn>
              <a:cxn ang="0">
                <a:pos x="897595321" y="376051819"/>
              </a:cxn>
              <a:cxn ang="0">
                <a:pos x="967312727" y="365888345"/>
              </a:cxn>
              <a:cxn ang="0">
                <a:pos x="958598758" y="264250311"/>
              </a:cxn>
              <a:cxn ang="0">
                <a:pos x="1010885397" y="193105996"/>
              </a:cxn>
              <a:cxn ang="0">
                <a:pos x="941167992" y="132125155"/>
              </a:cxn>
              <a:cxn ang="0">
                <a:pos x="932454024" y="40653894"/>
              </a:cxn>
              <a:cxn ang="0">
                <a:pos x="845308682" y="50817367"/>
              </a:cxn>
              <a:cxn ang="0">
                <a:pos x="784308075" y="0"/>
              </a:cxn>
            </a:cxnLst>
            <a:rect l="0" t="0" r="0" b="0"/>
            <a:pathLst>
              <a:path w="116" h="117">
                <a:moveTo>
                  <a:pt x="46" y="91"/>
                </a:moveTo>
                <a:cubicBezTo>
                  <a:pt x="44" y="91"/>
                  <a:pt x="41" y="91"/>
                  <a:pt x="39" y="90"/>
                </a:cubicBezTo>
                <a:cubicBezTo>
                  <a:pt x="34" y="88"/>
                  <a:pt x="30" y="84"/>
                  <a:pt x="28" y="80"/>
                </a:cubicBezTo>
                <a:cubicBezTo>
                  <a:pt x="26" y="75"/>
                  <a:pt x="26" y="70"/>
                  <a:pt x="28" y="65"/>
                </a:cubicBezTo>
                <a:cubicBezTo>
                  <a:pt x="29" y="60"/>
                  <a:pt x="33" y="56"/>
                  <a:pt x="38" y="54"/>
                </a:cubicBezTo>
                <a:cubicBezTo>
                  <a:pt x="40" y="53"/>
                  <a:pt x="43" y="52"/>
                  <a:pt x="46" y="52"/>
                </a:cubicBezTo>
                <a:cubicBezTo>
                  <a:pt x="48" y="52"/>
                  <a:pt x="50" y="53"/>
                  <a:pt x="53" y="53"/>
                </a:cubicBezTo>
                <a:cubicBezTo>
                  <a:pt x="58" y="55"/>
                  <a:pt x="61" y="59"/>
                  <a:pt x="63" y="64"/>
                </a:cubicBezTo>
                <a:cubicBezTo>
                  <a:pt x="66" y="68"/>
                  <a:pt x="66" y="73"/>
                  <a:pt x="64" y="78"/>
                </a:cubicBezTo>
                <a:cubicBezTo>
                  <a:pt x="62" y="83"/>
                  <a:pt x="58" y="87"/>
                  <a:pt x="54" y="89"/>
                </a:cubicBezTo>
                <a:cubicBezTo>
                  <a:pt x="51" y="90"/>
                  <a:pt x="49" y="91"/>
                  <a:pt x="46" y="91"/>
                </a:cubicBezTo>
                <a:moveTo>
                  <a:pt x="55" y="27"/>
                </a:moveTo>
                <a:cubicBezTo>
                  <a:pt x="51" y="37"/>
                  <a:pt x="51" y="37"/>
                  <a:pt x="51" y="37"/>
                </a:cubicBezTo>
                <a:cubicBezTo>
                  <a:pt x="49" y="37"/>
                  <a:pt x="48" y="36"/>
                  <a:pt x="46" y="36"/>
                </a:cubicBezTo>
                <a:cubicBezTo>
                  <a:pt x="43" y="36"/>
                  <a:pt x="40" y="37"/>
                  <a:pt x="38" y="37"/>
                </a:cubicBezTo>
                <a:cubicBezTo>
                  <a:pt x="33" y="28"/>
                  <a:pt x="33" y="28"/>
                  <a:pt x="33" y="28"/>
                </a:cubicBezTo>
                <a:cubicBezTo>
                  <a:pt x="20" y="34"/>
                  <a:pt x="20" y="34"/>
                  <a:pt x="20" y="34"/>
                </a:cubicBezTo>
                <a:cubicBezTo>
                  <a:pt x="25" y="43"/>
                  <a:pt x="25" y="43"/>
                  <a:pt x="25" y="43"/>
                </a:cubicBezTo>
                <a:cubicBezTo>
                  <a:pt x="21" y="46"/>
                  <a:pt x="18" y="49"/>
                  <a:pt x="16" y="53"/>
                </a:cubicBezTo>
                <a:cubicBezTo>
                  <a:pt x="5" y="49"/>
                  <a:pt x="5" y="49"/>
                  <a:pt x="5" y="49"/>
                </a:cubicBezTo>
                <a:cubicBezTo>
                  <a:pt x="0" y="63"/>
                  <a:pt x="0" y="63"/>
                  <a:pt x="0" y="63"/>
                </a:cubicBezTo>
                <a:cubicBezTo>
                  <a:pt x="11" y="67"/>
                  <a:pt x="11" y="67"/>
                  <a:pt x="11" y="67"/>
                </a:cubicBezTo>
                <a:cubicBezTo>
                  <a:pt x="10" y="71"/>
                  <a:pt x="10" y="76"/>
                  <a:pt x="11" y="80"/>
                </a:cubicBezTo>
                <a:cubicBezTo>
                  <a:pt x="1" y="84"/>
                  <a:pt x="1" y="84"/>
                  <a:pt x="1" y="84"/>
                </a:cubicBezTo>
                <a:cubicBezTo>
                  <a:pt x="7" y="97"/>
                  <a:pt x="7" y="97"/>
                  <a:pt x="7" y="97"/>
                </a:cubicBezTo>
                <a:cubicBezTo>
                  <a:pt x="18" y="93"/>
                  <a:pt x="18" y="93"/>
                  <a:pt x="18" y="93"/>
                </a:cubicBezTo>
                <a:cubicBezTo>
                  <a:pt x="20" y="96"/>
                  <a:pt x="23" y="99"/>
                  <a:pt x="27" y="101"/>
                </a:cubicBezTo>
                <a:cubicBezTo>
                  <a:pt x="23" y="112"/>
                  <a:pt x="23" y="112"/>
                  <a:pt x="23" y="112"/>
                </a:cubicBezTo>
                <a:cubicBezTo>
                  <a:pt x="36" y="117"/>
                  <a:pt x="36" y="117"/>
                  <a:pt x="36" y="117"/>
                </a:cubicBezTo>
                <a:cubicBezTo>
                  <a:pt x="40" y="106"/>
                  <a:pt x="40" y="106"/>
                  <a:pt x="40" y="106"/>
                </a:cubicBezTo>
                <a:cubicBezTo>
                  <a:pt x="42" y="107"/>
                  <a:pt x="44" y="107"/>
                  <a:pt x="46" y="107"/>
                </a:cubicBezTo>
                <a:cubicBezTo>
                  <a:pt x="48" y="107"/>
                  <a:pt x="51" y="107"/>
                  <a:pt x="53" y="106"/>
                </a:cubicBezTo>
                <a:cubicBezTo>
                  <a:pt x="58" y="116"/>
                  <a:pt x="58" y="116"/>
                  <a:pt x="58" y="116"/>
                </a:cubicBezTo>
                <a:cubicBezTo>
                  <a:pt x="71" y="111"/>
                  <a:pt x="71" y="111"/>
                  <a:pt x="71" y="111"/>
                </a:cubicBezTo>
                <a:cubicBezTo>
                  <a:pt x="66" y="100"/>
                  <a:pt x="66" y="100"/>
                  <a:pt x="66" y="100"/>
                </a:cubicBezTo>
                <a:cubicBezTo>
                  <a:pt x="70" y="98"/>
                  <a:pt x="73" y="95"/>
                  <a:pt x="75" y="91"/>
                </a:cubicBezTo>
                <a:cubicBezTo>
                  <a:pt x="86" y="95"/>
                  <a:pt x="86" y="95"/>
                  <a:pt x="86" y="95"/>
                </a:cubicBezTo>
                <a:cubicBezTo>
                  <a:pt x="91" y="81"/>
                  <a:pt x="91" y="81"/>
                  <a:pt x="91" y="81"/>
                </a:cubicBezTo>
                <a:cubicBezTo>
                  <a:pt x="81" y="77"/>
                  <a:pt x="81" y="77"/>
                  <a:pt x="81" y="77"/>
                </a:cubicBezTo>
                <a:cubicBezTo>
                  <a:pt x="81" y="73"/>
                  <a:pt x="81" y="68"/>
                  <a:pt x="80" y="64"/>
                </a:cubicBezTo>
                <a:cubicBezTo>
                  <a:pt x="90" y="60"/>
                  <a:pt x="90" y="60"/>
                  <a:pt x="90" y="60"/>
                </a:cubicBezTo>
                <a:cubicBezTo>
                  <a:pt x="84" y="47"/>
                  <a:pt x="84" y="47"/>
                  <a:pt x="84" y="47"/>
                </a:cubicBezTo>
                <a:cubicBezTo>
                  <a:pt x="74" y="51"/>
                  <a:pt x="74" y="51"/>
                  <a:pt x="74" y="51"/>
                </a:cubicBezTo>
                <a:cubicBezTo>
                  <a:pt x="72" y="47"/>
                  <a:pt x="68" y="44"/>
                  <a:pt x="65" y="42"/>
                </a:cubicBezTo>
                <a:cubicBezTo>
                  <a:pt x="68" y="32"/>
                  <a:pt x="68" y="32"/>
                  <a:pt x="68" y="32"/>
                </a:cubicBezTo>
                <a:cubicBezTo>
                  <a:pt x="55" y="27"/>
                  <a:pt x="55" y="27"/>
                  <a:pt x="55" y="27"/>
                </a:cubicBezTo>
                <a:moveTo>
                  <a:pt x="94" y="32"/>
                </a:moveTo>
                <a:cubicBezTo>
                  <a:pt x="94" y="32"/>
                  <a:pt x="93" y="32"/>
                  <a:pt x="93" y="32"/>
                </a:cubicBezTo>
                <a:cubicBezTo>
                  <a:pt x="91" y="32"/>
                  <a:pt x="88" y="31"/>
                  <a:pt x="87" y="29"/>
                </a:cubicBezTo>
                <a:cubicBezTo>
                  <a:pt x="85" y="27"/>
                  <a:pt x="84" y="25"/>
                  <a:pt x="84" y="22"/>
                </a:cubicBezTo>
                <a:cubicBezTo>
                  <a:pt x="84" y="19"/>
                  <a:pt x="85" y="17"/>
                  <a:pt x="87" y="15"/>
                </a:cubicBezTo>
                <a:cubicBezTo>
                  <a:pt x="89" y="14"/>
                  <a:pt x="91" y="13"/>
                  <a:pt x="94" y="13"/>
                </a:cubicBezTo>
                <a:cubicBezTo>
                  <a:pt x="94" y="13"/>
                  <a:pt x="94" y="13"/>
                  <a:pt x="94" y="13"/>
                </a:cubicBezTo>
                <a:cubicBezTo>
                  <a:pt x="96" y="13"/>
                  <a:pt x="99" y="14"/>
                  <a:pt x="100" y="15"/>
                </a:cubicBezTo>
                <a:cubicBezTo>
                  <a:pt x="102" y="17"/>
                  <a:pt x="103" y="20"/>
                  <a:pt x="103" y="22"/>
                </a:cubicBezTo>
                <a:cubicBezTo>
                  <a:pt x="103" y="25"/>
                  <a:pt x="102" y="27"/>
                  <a:pt x="100" y="29"/>
                </a:cubicBezTo>
                <a:cubicBezTo>
                  <a:pt x="98" y="31"/>
                  <a:pt x="96" y="32"/>
                  <a:pt x="94" y="32"/>
                </a:cubicBezTo>
                <a:moveTo>
                  <a:pt x="90" y="0"/>
                </a:moveTo>
                <a:cubicBezTo>
                  <a:pt x="90" y="5"/>
                  <a:pt x="90" y="5"/>
                  <a:pt x="90" y="5"/>
                </a:cubicBezTo>
                <a:cubicBezTo>
                  <a:pt x="88" y="6"/>
                  <a:pt x="86" y="6"/>
                  <a:pt x="84" y="8"/>
                </a:cubicBezTo>
                <a:cubicBezTo>
                  <a:pt x="80" y="4"/>
                  <a:pt x="80" y="4"/>
                  <a:pt x="80" y="4"/>
                </a:cubicBezTo>
                <a:cubicBezTo>
                  <a:pt x="75" y="8"/>
                  <a:pt x="75" y="8"/>
                  <a:pt x="75" y="8"/>
                </a:cubicBezTo>
                <a:cubicBezTo>
                  <a:pt x="79" y="13"/>
                  <a:pt x="79" y="13"/>
                  <a:pt x="79" y="13"/>
                </a:cubicBezTo>
                <a:cubicBezTo>
                  <a:pt x="78" y="14"/>
                  <a:pt x="77" y="16"/>
                  <a:pt x="77" y="18"/>
                </a:cubicBezTo>
                <a:cubicBezTo>
                  <a:pt x="71" y="18"/>
                  <a:pt x="71" y="18"/>
                  <a:pt x="71" y="18"/>
                </a:cubicBezTo>
                <a:cubicBezTo>
                  <a:pt x="71" y="25"/>
                  <a:pt x="71" y="25"/>
                  <a:pt x="71" y="25"/>
                </a:cubicBezTo>
                <a:cubicBezTo>
                  <a:pt x="77" y="25"/>
                  <a:pt x="77" y="25"/>
                  <a:pt x="77" y="25"/>
                </a:cubicBezTo>
                <a:cubicBezTo>
                  <a:pt x="77" y="28"/>
                  <a:pt x="78" y="30"/>
                  <a:pt x="79" y="31"/>
                </a:cubicBezTo>
                <a:cubicBezTo>
                  <a:pt x="75" y="35"/>
                  <a:pt x="75" y="35"/>
                  <a:pt x="75" y="35"/>
                </a:cubicBezTo>
                <a:cubicBezTo>
                  <a:pt x="80" y="40"/>
                  <a:pt x="80" y="40"/>
                  <a:pt x="80" y="40"/>
                </a:cubicBezTo>
                <a:cubicBezTo>
                  <a:pt x="84" y="36"/>
                  <a:pt x="84" y="36"/>
                  <a:pt x="84" y="36"/>
                </a:cubicBezTo>
                <a:cubicBezTo>
                  <a:pt x="85" y="38"/>
                  <a:pt x="87" y="38"/>
                  <a:pt x="90" y="39"/>
                </a:cubicBezTo>
                <a:cubicBezTo>
                  <a:pt x="90" y="44"/>
                  <a:pt x="90" y="44"/>
                  <a:pt x="90" y="44"/>
                </a:cubicBezTo>
                <a:cubicBezTo>
                  <a:pt x="97" y="45"/>
                  <a:pt x="97" y="45"/>
                  <a:pt x="97" y="45"/>
                </a:cubicBezTo>
                <a:cubicBezTo>
                  <a:pt x="97" y="39"/>
                  <a:pt x="97" y="39"/>
                  <a:pt x="97" y="39"/>
                </a:cubicBezTo>
                <a:cubicBezTo>
                  <a:pt x="99" y="39"/>
                  <a:pt x="101" y="38"/>
                  <a:pt x="103" y="37"/>
                </a:cubicBezTo>
                <a:cubicBezTo>
                  <a:pt x="106" y="41"/>
                  <a:pt x="106" y="41"/>
                  <a:pt x="106" y="41"/>
                </a:cubicBezTo>
                <a:cubicBezTo>
                  <a:pt x="111" y="36"/>
                  <a:pt x="111" y="36"/>
                  <a:pt x="111" y="36"/>
                </a:cubicBezTo>
                <a:cubicBezTo>
                  <a:pt x="108" y="32"/>
                  <a:pt x="108" y="32"/>
                  <a:pt x="108" y="32"/>
                </a:cubicBezTo>
                <a:cubicBezTo>
                  <a:pt x="109" y="30"/>
                  <a:pt x="110" y="28"/>
                  <a:pt x="110" y="26"/>
                </a:cubicBezTo>
                <a:cubicBezTo>
                  <a:pt x="116" y="26"/>
                  <a:pt x="116" y="26"/>
                  <a:pt x="116" y="26"/>
                </a:cubicBezTo>
                <a:cubicBezTo>
                  <a:pt x="116" y="19"/>
                  <a:pt x="116" y="19"/>
                  <a:pt x="116" y="19"/>
                </a:cubicBezTo>
                <a:cubicBezTo>
                  <a:pt x="111" y="19"/>
                  <a:pt x="111" y="19"/>
                  <a:pt x="111" y="19"/>
                </a:cubicBezTo>
                <a:cubicBezTo>
                  <a:pt x="110" y="17"/>
                  <a:pt x="109" y="15"/>
                  <a:pt x="108" y="13"/>
                </a:cubicBezTo>
                <a:cubicBezTo>
                  <a:pt x="112" y="9"/>
                  <a:pt x="112" y="9"/>
                  <a:pt x="112" y="9"/>
                </a:cubicBezTo>
                <a:cubicBezTo>
                  <a:pt x="107" y="4"/>
                  <a:pt x="107" y="4"/>
                  <a:pt x="107" y="4"/>
                </a:cubicBezTo>
                <a:cubicBezTo>
                  <a:pt x="103" y="8"/>
                  <a:pt x="103" y="8"/>
                  <a:pt x="103" y="8"/>
                </a:cubicBezTo>
                <a:cubicBezTo>
                  <a:pt x="101" y="6"/>
                  <a:pt x="99" y="6"/>
                  <a:pt x="97" y="5"/>
                </a:cubicBezTo>
                <a:cubicBezTo>
                  <a:pt x="97" y="0"/>
                  <a:pt x="97" y="0"/>
                  <a:pt x="97" y="0"/>
                </a:cubicBezTo>
                <a:cubicBezTo>
                  <a:pt x="90" y="0"/>
                  <a:pt x="90" y="0"/>
                  <a:pt x="90" y="0"/>
                </a:cubicBezTo>
              </a:path>
            </a:pathLst>
          </a:custGeom>
          <a:solidFill>
            <a:schemeClr val="bg1"/>
          </a:solidFill>
          <a:ln w="9525">
            <a:noFill/>
          </a:ln>
        </p:spPr>
        <p:txBody>
          <a:bodyPr/>
          <a:lstStyle/>
          <a:p>
            <a:endParaRPr lang="zh-CN" altLang="en-US"/>
          </a:p>
        </p:txBody>
      </p:sp>
      <p:sp>
        <p:nvSpPr>
          <p:cNvPr id="11293" name="Freeform 23"/>
          <p:cNvSpPr>
            <a:spLocks noEditPoints="1"/>
          </p:cNvSpPr>
          <p:nvPr/>
        </p:nvSpPr>
        <p:spPr>
          <a:xfrm>
            <a:off x="3683000" y="4641850"/>
            <a:ext cx="254000" cy="301625"/>
          </a:xfrm>
          <a:custGeom>
            <a:avLst/>
            <a:gdLst/>
            <a:ahLst/>
            <a:cxnLst>
              <a:cxn ang="0">
                <a:pos x="50377513" y="806466586"/>
              </a:cxn>
              <a:cxn ang="0">
                <a:pos x="33585914" y="787928612"/>
              </a:cxn>
              <a:cxn ang="0">
                <a:pos x="67169111" y="723041187"/>
              </a:cxn>
              <a:cxn ang="0">
                <a:pos x="142735381" y="695229711"/>
              </a:cxn>
              <a:cxn ang="0">
                <a:pos x="159526980" y="704500203"/>
              </a:cxn>
              <a:cxn ang="0">
                <a:pos x="142735381" y="723041187"/>
              </a:cxn>
              <a:cxn ang="0">
                <a:pos x="92357868" y="741579162"/>
              </a:cxn>
              <a:cxn ang="0">
                <a:pos x="67169111" y="787928612"/>
              </a:cxn>
              <a:cxn ang="0">
                <a:pos x="50377513" y="806466586"/>
              </a:cxn>
              <a:cxn ang="0">
                <a:pos x="545752771" y="658150753"/>
              </a:cxn>
              <a:cxn ang="0">
                <a:pos x="528961172" y="648883271"/>
              </a:cxn>
              <a:cxn ang="0">
                <a:pos x="562544369" y="574725355"/>
              </a:cxn>
              <a:cxn ang="0">
                <a:pos x="638110639" y="546913879"/>
              </a:cxn>
              <a:cxn ang="0">
                <a:pos x="654902238" y="565454863"/>
              </a:cxn>
              <a:cxn ang="0">
                <a:pos x="638110639" y="583992837"/>
              </a:cxn>
              <a:cxn ang="0">
                <a:pos x="638110639" y="583992837"/>
              </a:cxn>
              <a:cxn ang="0">
                <a:pos x="587733126" y="602533821"/>
              </a:cxn>
              <a:cxn ang="0">
                <a:pos x="562544369" y="648883271"/>
              </a:cxn>
              <a:cxn ang="0">
                <a:pos x="545752771" y="658150753"/>
              </a:cxn>
              <a:cxn ang="0">
                <a:pos x="243490408" y="241014732"/>
              </a:cxn>
              <a:cxn ang="0">
                <a:pos x="226696092" y="231744240"/>
              </a:cxn>
              <a:cxn ang="0">
                <a:pos x="268679165" y="166856816"/>
              </a:cxn>
              <a:cxn ang="0">
                <a:pos x="277073605" y="166856816"/>
              </a:cxn>
              <a:cxn ang="0">
                <a:pos x="285470763" y="176124298"/>
              </a:cxn>
              <a:cxn ang="0">
                <a:pos x="277073605" y="194665282"/>
              </a:cxn>
              <a:cxn ang="0">
                <a:pos x="260282007" y="231744240"/>
              </a:cxn>
              <a:cxn ang="0">
                <a:pos x="243490408" y="241014732"/>
              </a:cxn>
              <a:cxn ang="0">
                <a:pos x="738865666" y="0"/>
              </a:cxn>
              <a:cxn ang="0">
                <a:pos x="730468508" y="0"/>
              </a:cxn>
              <a:cxn ang="0">
                <a:pos x="235093250" y="148315832"/>
              </a:cxn>
              <a:cxn ang="0">
                <a:pos x="201507335" y="203935774"/>
              </a:cxn>
              <a:cxn ang="0">
                <a:pos x="201507335" y="667421245"/>
              </a:cxn>
              <a:cxn ang="0">
                <a:pos x="142735381" y="658150753"/>
              </a:cxn>
              <a:cxn ang="0">
                <a:pos x="0" y="787928612"/>
              </a:cxn>
              <a:cxn ang="0">
                <a:pos x="142735381" y="926973952"/>
              </a:cxn>
              <a:cxn ang="0">
                <a:pos x="285470763" y="787928612"/>
              </a:cxn>
              <a:cxn ang="0">
                <a:pos x="293867921" y="778658120"/>
              </a:cxn>
              <a:cxn ang="0">
                <a:pos x="293867921" y="241014732"/>
              </a:cxn>
              <a:cxn ang="0">
                <a:pos x="696885311" y="111236874"/>
              </a:cxn>
              <a:cxn ang="0">
                <a:pos x="696885311" y="519105413"/>
              </a:cxn>
              <a:cxn ang="0">
                <a:pos x="638110639" y="509834921"/>
              </a:cxn>
              <a:cxn ang="0">
                <a:pos x="495375257" y="648883271"/>
              </a:cxn>
              <a:cxn ang="0">
                <a:pos x="638110639" y="778658120"/>
              </a:cxn>
              <a:cxn ang="0">
                <a:pos x="780846021" y="648883271"/>
              </a:cxn>
              <a:cxn ang="0">
                <a:pos x="780846021" y="639612779"/>
              </a:cxn>
              <a:cxn ang="0">
                <a:pos x="780846021" y="621071795"/>
              </a:cxn>
              <a:cxn ang="0">
                <a:pos x="780846021" y="46349450"/>
              </a:cxn>
              <a:cxn ang="0">
                <a:pos x="764054423" y="9270492"/>
              </a:cxn>
              <a:cxn ang="0">
                <a:pos x="738865666" y="0"/>
              </a:cxn>
            </a:cxnLst>
            <a:rect l="0" t="0" r="0" b="0"/>
            <a:pathLst>
              <a:path w="93" h="100">
                <a:moveTo>
                  <a:pt x="6" y="87"/>
                </a:moveTo>
                <a:cubicBezTo>
                  <a:pt x="5" y="87"/>
                  <a:pt x="4" y="86"/>
                  <a:pt x="4" y="85"/>
                </a:cubicBezTo>
                <a:cubicBezTo>
                  <a:pt x="4" y="82"/>
                  <a:pt x="6" y="79"/>
                  <a:pt x="8" y="78"/>
                </a:cubicBezTo>
                <a:cubicBezTo>
                  <a:pt x="11" y="76"/>
                  <a:pt x="14" y="75"/>
                  <a:pt x="17" y="75"/>
                </a:cubicBezTo>
                <a:cubicBezTo>
                  <a:pt x="18" y="75"/>
                  <a:pt x="19" y="75"/>
                  <a:pt x="19" y="76"/>
                </a:cubicBezTo>
                <a:cubicBezTo>
                  <a:pt x="19" y="77"/>
                  <a:pt x="18" y="78"/>
                  <a:pt x="17" y="78"/>
                </a:cubicBezTo>
                <a:cubicBezTo>
                  <a:pt x="15" y="78"/>
                  <a:pt x="12" y="79"/>
                  <a:pt x="11" y="80"/>
                </a:cubicBezTo>
                <a:cubicBezTo>
                  <a:pt x="9" y="82"/>
                  <a:pt x="8" y="83"/>
                  <a:pt x="8" y="85"/>
                </a:cubicBezTo>
                <a:cubicBezTo>
                  <a:pt x="8" y="86"/>
                  <a:pt x="7" y="87"/>
                  <a:pt x="6" y="87"/>
                </a:cubicBezTo>
                <a:moveTo>
                  <a:pt x="65" y="71"/>
                </a:moveTo>
                <a:cubicBezTo>
                  <a:pt x="64" y="71"/>
                  <a:pt x="63" y="71"/>
                  <a:pt x="63" y="70"/>
                </a:cubicBezTo>
                <a:cubicBezTo>
                  <a:pt x="63" y="67"/>
                  <a:pt x="65" y="64"/>
                  <a:pt x="67" y="62"/>
                </a:cubicBezTo>
                <a:cubicBezTo>
                  <a:pt x="70" y="60"/>
                  <a:pt x="73" y="59"/>
                  <a:pt x="76" y="59"/>
                </a:cubicBezTo>
                <a:cubicBezTo>
                  <a:pt x="77" y="59"/>
                  <a:pt x="78" y="60"/>
                  <a:pt x="78" y="61"/>
                </a:cubicBezTo>
                <a:cubicBezTo>
                  <a:pt x="78" y="62"/>
                  <a:pt x="77" y="63"/>
                  <a:pt x="76" y="63"/>
                </a:cubicBezTo>
                <a:cubicBezTo>
                  <a:pt x="76" y="63"/>
                  <a:pt x="76" y="63"/>
                  <a:pt x="76" y="63"/>
                </a:cubicBezTo>
                <a:cubicBezTo>
                  <a:pt x="74" y="63"/>
                  <a:pt x="71" y="64"/>
                  <a:pt x="70" y="65"/>
                </a:cubicBezTo>
                <a:cubicBezTo>
                  <a:pt x="68" y="66"/>
                  <a:pt x="67" y="68"/>
                  <a:pt x="67" y="70"/>
                </a:cubicBezTo>
                <a:cubicBezTo>
                  <a:pt x="67" y="71"/>
                  <a:pt x="66" y="71"/>
                  <a:pt x="65" y="71"/>
                </a:cubicBezTo>
                <a:moveTo>
                  <a:pt x="29" y="26"/>
                </a:moveTo>
                <a:cubicBezTo>
                  <a:pt x="28" y="26"/>
                  <a:pt x="27" y="26"/>
                  <a:pt x="27" y="25"/>
                </a:cubicBezTo>
                <a:cubicBezTo>
                  <a:pt x="27" y="21"/>
                  <a:pt x="29" y="19"/>
                  <a:pt x="32" y="18"/>
                </a:cubicBezTo>
                <a:cubicBezTo>
                  <a:pt x="32" y="18"/>
                  <a:pt x="32" y="18"/>
                  <a:pt x="33" y="18"/>
                </a:cubicBezTo>
                <a:cubicBezTo>
                  <a:pt x="33" y="18"/>
                  <a:pt x="34" y="18"/>
                  <a:pt x="34" y="19"/>
                </a:cubicBezTo>
                <a:cubicBezTo>
                  <a:pt x="35" y="20"/>
                  <a:pt x="34" y="21"/>
                  <a:pt x="33" y="21"/>
                </a:cubicBezTo>
                <a:cubicBezTo>
                  <a:pt x="32" y="22"/>
                  <a:pt x="31" y="23"/>
                  <a:pt x="31" y="25"/>
                </a:cubicBezTo>
                <a:cubicBezTo>
                  <a:pt x="31" y="26"/>
                  <a:pt x="30" y="26"/>
                  <a:pt x="29" y="26"/>
                </a:cubicBezTo>
                <a:moveTo>
                  <a:pt x="88" y="0"/>
                </a:moveTo>
                <a:cubicBezTo>
                  <a:pt x="88" y="0"/>
                  <a:pt x="87" y="0"/>
                  <a:pt x="87" y="0"/>
                </a:cubicBezTo>
                <a:cubicBezTo>
                  <a:pt x="28" y="16"/>
                  <a:pt x="28" y="16"/>
                  <a:pt x="28" y="16"/>
                </a:cubicBezTo>
                <a:cubicBezTo>
                  <a:pt x="26" y="17"/>
                  <a:pt x="24" y="19"/>
                  <a:pt x="24" y="22"/>
                </a:cubicBezTo>
                <a:cubicBezTo>
                  <a:pt x="24" y="72"/>
                  <a:pt x="24" y="72"/>
                  <a:pt x="24" y="72"/>
                </a:cubicBezTo>
                <a:cubicBezTo>
                  <a:pt x="22" y="71"/>
                  <a:pt x="20" y="71"/>
                  <a:pt x="17" y="71"/>
                </a:cubicBezTo>
                <a:cubicBezTo>
                  <a:pt x="8" y="71"/>
                  <a:pt x="0" y="77"/>
                  <a:pt x="0" y="85"/>
                </a:cubicBezTo>
                <a:cubicBezTo>
                  <a:pt x="0" y="93"/>
                  <a:pt x="8" y="100"/>
                  <a:pt x="17" y="100"/>
                </a:cubicBezTo>
                <a:cubicBezTo>
                  <a:pt x="27" y="100"/>
                  <a:pt x="34" y="93"/>
                  <a:pt x="34" y="85"/>
                </a:cubicBezTo>
                <a:cubicBezTo>
                  <a:pt x="35" y="85"/>
                  <a:pt x="35" y="84"/>
                  <a:pt x="35" y="84"/>
                </a:cubicBezTo>
                <a:cubicBezTo>
                  <a:pt x="35" y="26"/>
                  <a:pt x="35" y="26"/>
                  <a:pt x="35" y="26"/>
                </a:cubicBezTo>
                <a:cubicBezTo>
                  <a:pt x="83" y="12"/>
                  <a:pt x="83" y="12"/>
                  <a:pt x="83" y="12"/>
                </a:cubicBezTo>
                <a:cubicBezTo>
                  <a:pt x="83" y="56"/>
                  <a:pt x="83" y="56"/>
                  <a:pt x="83" y="56"/>
                </a:cubicBezTo>
                <a:cubicBezTo>
                  <a:pt x="81" y="55"/>
                  <a:pt x="79" y="55"/>
                  <a:pt x="76" y="55"/>
                </a:cubicBezTo>
                <a:cubicBezTo>
                  <a:pt x="67" y="55"/>
                  <a:pt x="59" y="62"/>
                  <a:pt x="59" y="70"/>
                </a:cubicBezTo>
                <a:cubicBezTo>
                  <a:pt x="59" y="78"/>
                  <a:pt x="67" y="84"/>
                  <a:pt x="76" y="84"/>
                </a:cubicBezTo>
                <a:cubicBezTo>
                  <a:pt x="86" y="84"/>
                  <a:pt x="93" y="78"/>
                  <a:pt x="93" y="70"/>
                </a:cubicBezTo>
                <a:cubicBezTo>
                  <a:pt x="93" y="69"/>
                  <a:pt x="93" y="69"/>
                  <a:pt x="93" y="69"/>
                </a:cubicBezTo>
                <a:cubicBezTo>
                  <a:pt x="93" y="68"/>
                  <a:pt x="93" y="68"/>
                  <a:pt x="93" y="67"/>
                </a:cubicBezTo>
                <a:cubicBezTo>
                  <a:pt x="93" y="5"/>
                  <a:pt x="93" y="5"/>
                  <a:pt x="93" y="5"/>
                </a:cubicBezTo>
                <a:cubicBezTo>
                  <a:pt x="93" y="3"/>
                  <a:pt x="93" y="2"/>
                  <a:pt x="91" y="1"/>
                </a:cubicBezTo>
                <a:cubicBezTo>
                  <a:pt x="90" y="0"/>
                  <a:pt x="89" y="0"/>
                  <a:pt x="88" y="0"/>
                </a:cubicBezTo>
              </a:path>
            </a:pathLst>
          </a:custGeom>
          <a:solidFill>
            <a:schemeClr val="bg1"/>
          </a:solidFill>
          <a:ln w="9525">
            <a:noFill/>
          </a:ln>
        </p:spPr>
        <p:txBody>
          <a:bodyPr/>
          <a:lstStyle/>
          <a:p>
            <a:endParaRPr lang="zh-CN" altLang="en-US"/>
          </a:p>
        </p:txBody>
      </p:sp>
      <p:sp>
        <p:nvSpPr>
          <p:cNvPr id="11294" name="Freeform 26"/>
          <p:cNvSpPr>
            <a:spLocks noEditPoints="1"/>
          </p:cNvSpPr>
          <p:nvPr/>
        </p:nvSpPr>
        <p:spPr>
          <a:xfrm>
            <a:off x="7088188" y="2608263"/>
            <a:ext cx="190500" cy="239712"/>
          </a:xfrm>
          <a:custGeom>
            <a:avLst/>
            <a:gdLst/>
            <a:ahLst/>
            <a:cxnLst>
              <a:cxn ang="0">
                <a:pos x="291366559" y="28241471"/>
              </a:cxn>
              <a:cxn ang="0">
                <a:pos x="291366559" y="268283620"/>
              </a:cxn>
              <a:cxn ang="0">
                <a:pos x="319793071" y="296525091"/>
              </a:cxn>
              <a:cxn ang="0">
                <a:pos x="568523325" y="296525091"/>
              </a:cxn>
              <a:cxn ang="0">
                <a:pos x="291366559" y="28241471"/>
              </a:cxn>
              <a:cxn ang="0">
                <a:pos x="106597690" y="635411239"/>
              </a:cxn>
              <a:cxn ang="0">
                <a:pos x="85277229" y="614231861"/>
              </a:cxn>
              <a:cxn ang="0">
                <a:pos x="106597690" y="600109975"/>
              </a:cxn>
              <a:cxn ang="0">
                <a:pos x="355325635" y="600109975"/>
              </a:cxn>
              <a:cxn ang="0">
                <a:pos x="376646096" y="614231861"/>
              </a:cxn>
              <a:cxn ang="0">
                <a:pos x="355325635" y="635411239"/>
              </a:cxn>
              <a:cxn ang="0">
                <a:pos x="106597690" y="635411239"/>
              </a:cxn>
              <a:cxn ang="0">
                <a:pos x="106597690" y="564811013"/>
              </a:cxn>
              <a:cxn ang="0">
                <a:pos x="85277229" y="550689127"/>
              </a:cxn>
              <a:cxn ang="0">
                <a:pos x="106597690" y="536569542"/>
              </a:cxn>
              <a:cxn ang="0">
                <a:pos x="483243787" y="536569542"/>
              </a:cxn>
              <a:cxn ang="0">
                <a:pos x="497458198" y="550689127"/>
              </a:cxn>
              <a:cxn ang="0">
                <a:pos x="483243787" y="564811013"/>
              </a:cxn>
              <a:cxn ang="0">
                <a:pos x="106597690" y="564811013"/>
              </a:cxn>
              <a:cxn ang="0">
                <a:pos x="106597690" y="501268278"/>
              </a:cxn>
              <a:cxn ang="0">
                <a:pos x="85277229" y="487148693"/>
              </a:cxn>
              <a:cxn ang="0">
                <a:pos x="106597690" y="465969316"/>
              </a:cxn>
              <a:cxn ang="0">
                <a:pos x="483243787" y="465969316"/>
              </a:cxn>
              <a:cxn ang="0">
                <a:pos x="497458198" y="487148693"/>
              </a:cxn>
              <a:cxn ang="0">
                <a:pos x="483243787" y="501268278"/>
              </a:cxn>
              <a:cxn ang="0">
                <a:pos x="106597690" y="501268278"/>
              </a:cxn>
              <a:cxn ang="0">
                <a:pos x="106597690" y="437727844"/>
              </a:cxn>
              <a:cxn ang="0">
                <a:pos x="85277229" y="423608259"/>
              </a:cxn>
              <a:cxn ang="0">
                <a:pos x="106597690" y="402426581"/>
              </a:cxn>
              <a:cxn ang="0">
                <a:pos x="483243787" y="402426581"/>
              </a:cxn>
              <a:cxn ang="0">
                <a:pos x="497458198" y="423608259"/>
              </a:cxn>
              <a:cxn ang="0">
                <a:pos x="483243787" y="437727844"/>
              </a:cxn>
              <a:cxn ang="0">
                <a:pos x="106597690" y="437727844"/>
              </a:cxn>
              <a:cxn ang="0">
                <a:pos x="255833995" y="0"/>
              </a:cxn>
              <a:cxn ang="0">
                <a:pos x="99491639" y="0"/>
              </a:cxn>
              <a:cxn ang="0">
                <a:pos x="0" y="98841697"/>
              </a:cxn>
              <a:cxn ang="0">
                <a:pos x="0" y="635411239"/>
              </a:cxn>
              <a:cxn ang="0">
                <a:pos x="99491639" y="734252936"/>
              </a:cxn>
              <a:cxn ang="0">
                <a:pos x="483243787" y="734252936"/>
              </a:cxn>
              <a:cxn ang="0">
                <a:pos x="582735427" y="635411239"/>
              </a:cxn>
              <a:cxn ang="0">
                <a:pos x="582735427" y="338886147"/>
              </a:cxn>
              <a:cxn ang="0">
                <a:pos x="575629376" y="338886147"/>
              </a:cxn>
              <a:cxn ang="0">
                <a:pos x="319793071" y="338886147"/>
              </a:cxn>
              <a:cxn ang="0">
                <a:pos x="248727944" y="268283620"/>
              </a:cxn>
              <a:cxn ang="0">
                <a:pos x="248727944" y="14119585"/>
              </a:cxn>
              <a:cxn ang="0">
                <a:pos x="255833995" y="0"/>
              </a:cxn>
            </a:cxnLst>
            <a:rect l="0" t="0" r="0" b="0"/>
            <a:pathLst>
              <a:path w="82" h="104">
                <a:moveTo>
                  <a:pt x="41" y="4"/>
                </a:moveTo>
                <a:cubicBezTo>
                  <a:pt x="41" y="38"/>
                  <a:pt x="41" y="38"/>
                  <a:pt x="41" y="38"/>
                </a:cubicBezTo>
                <a:cubicBezTo>
                  <a:pt x="41" y="40"/>
                  <a:pt x="43" y="42"/>
                  <a:pt x="45" y="42"/>
                </a:cubicBezTo>
                <a:cubicBezTo>
                  <a:pt x="80" y="42"/>
                  <a:pt x="80" y="42"/>
                  <a:pt x="80" y="42"/>
                </a:cubicBezTo>
                <a:cubicBezTo>
                  <a:pt x="41" y="4"/>
                  <a:pt x="41" y="4"/>
                  <a:pt x="41" y="4"/>
                </a:cubicBezTo>
                <a:moveTo>
                  <a:pt x="15" y="90"/>
                </a:moveTo>
                <a:cubicBezTo>
                  <a:pt x="13" y="90"/>
                  <a:pt x="12" y="89"/>
                  <a:pt x="12" y="87"/>
                </a:cubicBezTo>
                <a:cubicBezTo>
                  <a:pt x="12" y="86"/>
                  <a:pt x="13" y="85"/>
                  <a:pt x="15" y="85"/>
                </a:cubicBezTo>
                <a:cubicBezTo>
                  <a:pt x="50" y="85"/>
                  <a:pt x="50" y="85"/>
                  <a:pt x="50" y="85"/>
                </a:cubicBezTo>
                <a:cubicBezTo>
                  <a:pt x="52" y="85"/>
                  <a:pt x="53" y="86"/>
                  <a:pt x="53" y="87"/>
                </a:cubicBezTo>
                <a:cubicBezTo>
                  <a:pt x="53" y="89"/>
                  <a:pt x="52" y="90"/>
                  <a:pt x="50" y="90"/>
                </a:cubicBezTo>
                <a:cubicBezTo>
                  <a:pt x="15" y="90"/>
                  <a:pt x="15" y="90"/>
                  <a:pt x="15" y="90"/>
                </a:cubicBezTo>
                <a:moveTo>
                  <a:pt x="15" y="80"/>
                </a:moveTo>
                <a:cubicBezTo>
                  <a:pt x="13" y="80"/>
                  <a:pt x="12" y="79"/>
                  <a:pt x="12" y="78"/>
                </a:cubicBezTo>
                <a:cubicBezTo>
                  <a:pt x="12" y="77"/>
                  <a:pt x="13" y="76"/>
                  <a:pt x="15" y="76"/>
                </a:cubicBezTo>
                <a:cubicBezTo>
                  <a:pt x="68" y="76"/>
                  <a:pt x="68" y="76"/>
                  <a:pt x="68" y="76"/>
                </a:cubicBezTo>
                <a:cubicBezTo>
                  <a:pt x="69" y="76"/>
                  <a:pt x="70" y="77"/>
                  <a:pt x="70" y="78"/>
                </a:cubicBezTo>
                <a:cubicBezTo>
                  <a:pt x="70" y="79"/>
                  <a:pt x="69" y="80"/>
                  <a:pt x="68" y="80"/>
                </a:cubicBezTo>
                <a:cubicBezTo>
                  <a:pt x="15" y="80"/>
                  <a:pt x="15" y="80"/>
                  <a:pt x="15" y="80"/>
                </a:cubicBezTo>
                <a:moveTo>
                  <a:pt x="15" y="71"/>
                </a:moveTo>
                <a:cubicBezTo>
                  <a:pt x="13" y="71"/>
                  <a:pt x="12" y="70"/>
                  <a:pt x="12" y="69"/>
                </a:cubicBezTo>
                <a:cubicBezTo>
                  <a:pt x="12" y="67"/>
                  <a:pt x="13" y="66"/>
                  <a:pt x="15" y="66"/>
                </a:cubicBezTo>
                <a:cubicBezTo>
                  <a:pt x="68" y="66"/>
                  <a:pt x="68" y="66"/>
                  <a:pt x="68" y="66"/>
                </a:cubicBezTo>
                <a:cubicBezTo>
                  <a:pt x="69" y="66"/>
                  <a:pt x="70" y="67"/>
                  <a:pt x="70" y="69"/>
                </a:cubicBezTo>
                <a:cubicBezTo>
                  <a:pt x="70" y="70"/>
                  <a:pt x="69" y="71"/>
                  <a:pt x="68" y="71"/>
                </a:cubicBezTo>
                <a:cubicBezTo>
                  <a:pt x="15" y="71"/>
                  <a:pt x="15" y="71"/>
                  <a:pt x="15" y="71"/>
                </a:cubicBezTo>
                <a:moveTo>
                  <a:pt x="15" y="62"/>
                </a:moveTo>
                <a:cubicBezTo>
                  <a:pt x="13" y="62"/>
                  <a:pt x="12" y="61"/>
                  <a:pt x="12" y="60"/>
                </a:cubicBezTo>
                <a:cubicBezTo>
                  <a:pt x="12" y="58"/>
                  <a:pt x="13" y="57"/>
                  <a:pt x="15" y="57"/>
                </a:cubicBezTo>
                <a:cubicBezTo>
                  <a:pt x="68" y="57"/>
                  <a:pt x="68" y="57"/>
                  <a:pt x="68" y="57"/>
                </a:cubicBezTo>
                <a:cubicBezTo>
                  <a:pt x="69" y="57"/>
                  <a:pt x="70" y="58"/>
                  <a:pt x="70" y="60"/>
                </a:cubicBezTo>
                <a:cubicBezTo>
                  <a:pt x="70" y="61"/>
                  <a:pt x="69" y="62"/>
                  <a:pt x="68" y="62"/>
                </a:cubicBezTo>
                <a:cubicBezTo>
                  <a:pt x="15" y="62"/>
                  <a:pt x="15" y="62"/>
                  <a:pt x="15" y="62"/>
                </a:cubicBezTo>
                <a:moveTo>
                  <a:pt x="36" y="0"/>
                </a:moveTo>
                <a:cubicBezTo>
                  <a:pt x="14" y="0"/>
                  <a:pt x="14" y="0"/>
                  <a:pt x="14" y="0"/>
                </a:cubicBezTo>
                <a:cubicBezTo>
                  <a:pt x="6" y="0"/>
                  <a:pt x="0" y="7"/>
                  <a:pt x="0" y="14"/>
                </a:cubicBezTo>
                <a:cubicBezTo>
                  <a:pt x="0" y="90"/>
                  <a:pt x="0" y="90"/>
                  <a:pt x="0" y="90"/>
                </a:cubicBezTo>
                <a:cubicBezTo>
                  <a:pt x="0" y="97"/>
                  <a:pt x="6" y="104"/>
                  <a:pt x="14" y="104"/>
                </a:cubicBezTo>
                <a:cubicBezTo>
                  <a:pt x="68" y="104"/>
                  <a:pt x="68" y="104"/>
                  <a:pt x="68" y="104"/>
                </a:cubicBezTo>
                <a:cubicBezTo>
                  <a:pt x="76" y="104"/>
                  <a:pt x="82" y="97"/>
                  <a:pt x="82" y="90"/>
                </a:cubicBezTo>
                <a:cubicBezTo>
                  <a:pt x="82" y="48"/>
                  <a:pt x="82" y="48"/>
                  <a:pt x="82" y="48"/>
                </a:cubicBezTo>
                <a:cubicBezTo>
                  <a:pt x="82" y="48"/>
                  <a:pt x="82" y="48"/>
                  <a:pt x="81" y="48"/>
                </a:cubicBezTo>
                <a:cubicBezTo>
                  <a:pt x="45" y="48"/>
                  <a:pt x="45" y="48"/>
                  <a:pt x="45" y="48"/>
                </a:cubicBezTo>
                <a:cubicBezTo>
                  <a:pt x="40" y="48"/>
                  <a:pt x="35" y="44"/>
                  <a:pt x="35" y="38"/>
                </a:cubicBezTo>
                <a:cubicBezTo>
                  <a:pt x="35" y="2"/>
                  <a:pt x="35" y="2"/>
                  <a:pt x="35" y="2"/>
                </a:cubicBezTo>
                <a:cubicBezTo>
                  <a:pt x="35" y="2"/>
                  <a:pt x="36" y="1"/>
                  <a:pt x="36" y="0"/>
                </a:cubicBezTo>
              </a:path>
            </a:pathLst>
          </a:custGeom>
          <a:solidFill>
            <a:schemeClr val="bg1"/>
          </a:solidFill>
          <a:ln w="9525">
            <a:noFill/>
          </a:ln>
        </p:spPr>
        <p:txBody>
          <a:bodyPr/>
          <a:lstStyle/>
          <a:p>
            <a:endParaRPr lang="zh-CN" altLang="en-US"/>
          </a:p>
        </p:txBody>
      </p:sp>
      <p:sp>
        <p:nvSpPr>
          <p:cNvPr id="11295" name="Freeform 90"/>
          <p:cNvSpPr>
            <a:spLocks noEditPoints="1"/>
          </p:cNvSpPr>
          <p:nvPr/>
        </p:nvSpPr>
        <p:spPr>
          <a:xfrm>
            <a:off x="9326563" y="2633663"/>
            <a:ext cx="223837" cy="222250"/>
          </a:xfrm>
          <a:custGeom>
            <a:avLst/>
            <a:gdLst/>
            <a:ahLst/>
            <a:cxnLst>
              <a:cxn ang="0">
                <a:pos x="340803739" y="456607681"/>
              </a:cxn>
              <a:cxn ang="0">
                <a:pos x="291102472" y="505780533"/>
              </a:cxn>
              <a:cxn ang="0">
                <a:pos x="340803739" y="561977095"/>
              </a:cxn>
              <a:cxn ang="0">
                <a:pos x="390502698" y="505780533"/>
              </a:cxn>
              <a:cxn ang="0">
                <a:pos x="340803739" y="456607681"/>
              </a:cxn>
              <a:cxn ang="0">
                <a:pos x="347901942" y="119421423"/>
              </a:cxn>
              <a:cxn ang="0">
                <a:pos x="213001471" y="210741123"/>
              </a:cxn>
              <a:cxn ang="0">
                <a:pos x="255602227" y="245866557"/>
              </a:cxn>
              <a:cxn ang="0">
                <a:pos x="340803739" y="203717414"/>
              </a:cxn>
              <a:cxn ang="0">
                <a:pos x="390502698" y="252890266"/>
              </a:cxn>
              <a:cxn ang="0">
                <a:pos x="298202983" y="358261976"/>
              </a:cxn>
              <a:cxn ang="0">
                <a:pos x="340803739" y="414458538"/>
              </a:cxn>
              <a:cxn ang="0">
                <a:pos x="418902432" y="351235971"/>
              </a:cxn>
              <a:cxn ang="0">
                <a:pos x="468603699" y="309089123"/>
              </a:cxn>
              <a:cxn ang="0">
                <a:pos x="482804720" y="245866557"/>
              </a:cxn>
              <a:cxn ang="0">
                <a:pos x="347901942" y="119421423"/>
              </a:cxn>
              <a:cxn ang="0">
                <a:pos x="113601246" y="597102528"/>
              </a:cxn>
              <a:cxn ang="0">
                <a:pos x="85201511" y="561977095"/>
              </a:cxn>
              <a:cxn ang="0">
                <a:pos x="85201511" y="112395419"/>
              </a:cxn>
              <a:cxn ang="0">
                <a:pos x="113601246" y="84295990"/>
              </a:cxn>
              <a:cxn ang="0">
                <a:pos x="568003924" y="84295990"/>
              </a:cxn>
              <a:cxn ang="0">
                <a:pos x="603504169" y="112395419"/>
              </a:cxn>
              <a:cxn ang="0">
                <a:pos x="603504169" y="561977095"/>
              </a:cxn>
              <a:cxn ang="0">
                <a:pos x="568003924" y="597102528"/>
              </a:cxn>
              <a:cxn ang="0">
                <a:pos x="113601246" y="597102528"/>
              </a:cxn>
              <a:cxn ang="0">
                <a:pos x="568003924" y="0"/>
              </a:cxn>
              <a:cxn ang="0">
                <a:pos x="113601246" y="0"/>
              </a:cxn>
              <a:cxn ang="0">
                <a:pos x="0" y="112395419"/>
              </a:cxn>
              <a:cxn ang="0">
                <a:pos x="0" y="561977095"/>
              </a:cxn>
              <a:cxn ang="0">
                <a:pos x="113601246" y="681398519"/>
              </a:cxn>
              <a:cxn ang="0">
                <a:pos x="568003924" y="681398519"/>
              </a:cxn>
              <a:cxn ang="0">
                <a:pos x="688705681" y="561977095"/>
              </a:cxn>
              <a:cxn ang="0">
                <a:pos x="688705681" y="112395419"/>
              </a:cxn>
              <a:cxn ang="0">
                <a:pos x="568003924" y="0"/>
              </a:cxn>
            </a:cxnLst>
            <a:rect l="0" t="0" r="0" b="0"/>
            <a:pathLst>
              <a:path w="97" h="97">
                <a:moveTo>
                  <a:pt x="48" y="65"/>
                </a:moveTo>
                <a:cubicBezTo>
                  <a:pt x="44" y="65"/>
                  <a:pt x="41" y="69"/>
                  <a:pt x="41" y="72"/>
                </a:cubicBezTo>
                <a:cubicBezTo>
                  <a:pt x="41" y="76"/>
                  <a:pt x="44" y="80"/>
                  <a:pt x="48" y="80"/>
                </a:cubicBezTo>
                <a:cubicBezTo>
                  <a:pt x="52" y="80"/>
                  <a:pt x="55" y="77"/>
                  <a:pt x="55" y="72"/>
                </a:cubicBezTo>
                <a:cubicBezTo>
                  <a:pt x="55" y="68"/>
                  <a:pt x="52" y="65"/>
                  <a:pt x="48" y="65"/>
                </a:cubicBezTo>
                <a:moveTo>
                  <a:pt x="49" y="17"/>
                </a:moveTo>
                <a:cubicBezTo>
                  <a:pt x="44" y="17"/>
                  <a:pt x="30" y="20"/>
                  <a:pt x="30" y="30"/>
                </a:cubicBezTo>
                <a:cubicBezTo>
                  <a:pt x="30" y="33"/>
                  <a:pt x="32" y="35"/>
                  <a:pt x="36" y="35"/>
                </a:cubicBezTo>
                <a:cubicBezTo>
                  <a:pt x="40" y="35"/>
                  <a:pt x="43" y="29"/>
                  <a:pt x="48" y="29"/>
                </a:cubicBezTo>
                <a:cubicBezTo>
                  <a:pt x="51" y="29"/>
                  <a:pt x="55" y="32"/>
                  <a:pt x="55" y="36"/>
                </a:cubicBezTo>
                <a:cubicBezTo>
                  <a:pt x="55" y="45"/>
                  <a:pt x="42" y="42"/>
                  <a:pt x="42" y="51"/>
                </a:cubicBezTo>
                <a:cubicBezTo>
                  <a:pt x="42" y="54"/>
                  <a:pt x="43" y="59"/>
                  <a:pt x="48" y="59"/>
                </a:cubicBezTo>
                <a:cubicBezTo>
                  <a:pt x="53" y="59"/>
                  <a:pt x="55" y="53"/>
                  <a:pt x="59" y="50"/>
                </a:cubicBezTo>
                <a:cubicBezTo>
                  <a:pt x="60" y="49"/>
                  <a:pt x="65" y="47"/>
                  <a:pt x="66" y="44"/>
                </a:cubicBezTo>
                <a:cubicBezTo>
                  <a:pt x="68" y="40"/>
                  <a:pt x="68" y="39"/>
                  <a:pt x="68" y="35"/>
                </a:cubicBezTo>
                <a:cubicBezTo>
                  <a:pt x="68" y="21"/>
                  <a:pt x="58" y="17"/>
                  <a:pt x="49" y="17"/>
                </a:cubicBezTo>
                <a:moveTo>
                  <a:pt x="16" y="85"/>
                </a:moveTo>
                <a:cubicBezTo>
                  <a:pt x="14" y="85"/>
                  <a:pt x="12" y="83"/>
                  <a:pt x="12" y="80"/>
                </a:cubicBezTo>
                <a:cubicBezTo>
                  <a:pt x="12" y="16"/>
                  <a:pt x="12" y="16"/>
                  <a:pt x="12" y="16"/>
                </a:cubicBezTo>
                <a:cubicBezTo>
                  <a:pt x="12" y="14"/>
                  <a:pt x="14" y="12"/>
                  <a:pt x="16" y="12"/>
                </a:cubicBezTo>
                <a:cubicBezTo>
                  <a:pt x="80" y="12"/>
                  <a:pt x="80" y="12"/>
                  <a:pt x="80" y="12"/>
                </a:cubicBezTo>
                <a:cubicBezTo>
                  <a:pt x="83" y="12"/>
                  <a:pt x="85" y="14"/>
                  <a:pt x="85" y="16"/>
                </a:cubicBezTo>
                <a:cubicBezTo>
                  <a:pt x="85" y="80"/>
                  <a:pt x="85" y="80"/>
                  <a:pt x="85" y="80"/>
                </a:cubicBezTo>
                <a:cubicBezTo>
                  <a:pt x="85" y="83"/>
                  <a:pt x="83" y="85"/>
                  <a:pt x="80" y="85"/>
                </a:cubicBezTo>
                <a:cubicBezTo>
                  <a:pt x="16" y="85"/>
                  <a:pt x="16" y="85"/>
                  <a:pt x="16" y="85"/>
                </a:cubicBezTo>
                <a:moveTo>
                  <a:pt x="80" y="0"/>
                </a:moveTo>
                <a:cubicBezTo>
                  <a:pt x="16" y="0"/>
                  <a:pt x="16" y="0"/>
                  <a:pt x="16" y="0"/>
                </a:cubicBezTo>
                <a:cubicBezTo>
                  <a:pt x="7" y="0"/>
                  <a:pt x="0" y="8"/>
                  <a:pt x="0" y="16"/>
                </a:cubicBezTo>
                <a:cubicBezTo>
                  <a:pt x="0" y="80"/>
                  <a:pt x="0" y="80"/>
                  <a:pt x="0" y="80"/>
                </a:cubicBezTo>
                <a:cubicBezTo>
                  <a:pt x="0" y="89"/>
                  <a:pt x="7" y="97"/>
                  <a:pt x="16" y="97"/>
                </a:cubicBezTo>
                <a:cubicBezTo>
                  <a:pt x="80" y="97"/>
                  <a:pt x="80" y="97"/>
                  <a:pt x="80" y="97"/>
                </a:cubicBezTo>
                <a:cubicBezTo>
                  <a:pt x="89" y="97"/>
                  <a:pt x="97" y="89"/>
                  <a:pt x="97" y="80"/>
                </a:cubicBezTo>
                <a:cubicBezTo>
                  <a:pt x="97" y="16"/>
                  <a:pt x="97" y="16"/>
                  <a:pt x="97" y="16"/>
                </a:cubicBezTo>
                <a:cubicBezTo>
                  <a:pt x="97" y="8"/>
                  <a:pt x="89" y="0"/>
                  <a:pt x="80" y="0"/>
                </a:cubicBezTo>
              </a:path>
            </a:pathLst>
          </a:custGeom>
          <a:solidFill>
            <a:schemeClr val="bg1"/>
          </a:solidFill>
          <a:ln w="9525">
            <a:noFill/>
          </a:ln>
        </p:spPr>
        <p:txBody>
          <a:bodyPr/>
          <a:lstStyle/>
          <a:p>
            <a:endParaRPr lang="zh-CN" altLang="en-US"/>
          </a:p>
        </p:txBody>
      </p:sp>
      <p:grpSp>
        <p:nvGrpSpPr>
          <p:cNvPr id="11296" name="组合 1"/>
          <p:cNvGrpSpPr/>
          <p:nvPr/>
        </p:nvGrpSpPr>
        <p:grpSpPr>
          <a:xfrm>
            <a:off x="4119563" y="325438"/>
            <a:ext cx="4064000" cy="693737"/>
            <a:chOff x="6618" y="513"/>
            <a:chExt cx="6400" cy="1093"/>
          </a:xfrm>
        </p:grpSpPr>
        <p:sp>
          <p:nvSpPr>
            <p:cNvPr id="11297"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11298"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p:nvPr/>
        </p:nvSpPr>
        <p:spPr>
          <a:xfrm>
            <a:off x="1219200" y="1836738"/>
            <a:ext cx="4876800" cy="3649662"/>
          </a:xfrm>
          <a:prstGeom prst="rect">
            <a:avLst/>
          </a:prstGeom>
          <a:blipFill rotWithShape="1">
            <a:blip r:embed="rId3"/>
            <a:stretch>
              <a:fillRect/>
            </a:stretch>
          </a:blipFill>
          <a:ln w="12700">
            <a:noFill/>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pitchFamily="34" charset="0"/>
            </a:endParaRPr>
          </a:p>
        </p:txBody>
      </p:sp>
      <p:sp>
        <p:nvSpPr>
          <p:cNvPr id="12290" name="TextBox 8"/>
          <p:cNvSpPr/>
          <p:nvPr/>
        </p:nvSpPr>
        <p:spPr>
          <a:xfrm>
            <a:off x="6596063" y="1836738"/>
            <a:ext cx="4376737" cy="2062103"/>
          </a:xfrm>
          <a:prstGeom prst="rect">
            <a:avLst/>
          </a:prstGeom>
          <a:noFill/>
          <a:ln w="9525">
            <a:noFill/>
          </a:ln>
        </p:spPr>
        <p:txBody>
          <a:bodyPr anchor="t">
            <a:spAutoFit/>
          </a:bodyPr>
          <a:lstStyle/>
          <a:p>
            <a:pPr lvl="0" indent="0" algn="just">
              <a:buFont typeface="Arial" panose="020B0604020202020204" pitchFamily="34" charset="0"/>
              <a:buNone/>
            </a:pPr>
            <a:r>
              <a:rPr lang="zh-CN" altLang="en-US" sz="1400" b="1" dirty="0">
                <a:solidFill>
                  <a:srgbClr val="262626"/>
                </a:solidFill>
                <a:latin typeface="微软雅黑" panose="020B0503020204020204" charset="-122"/>
                <a:ea typeface="微软雅黑" panose="020B0503020204020204" charset="-122"/>
                <a:sym typeface="Times New Roman" panose="02020603050405020304" pitchFamily="18" charset="0"/>
              </a:rPr>
              <a:t>请在此处输入标题</a:t>
            </a:r>
            <a:endParaRPr lang="zh-CN" altLang="en-US" sz="1400" b="1" dirty="0">
              <a:solidFill>
                <a:srgbClr val="595959"/>
              </a:solidFill>
              <a:latin typeface="微软雅黑" panose="020B0503020204020204" charset="-122"/>
              <a:ea typeface="微软雅黑" panose="020B0503020204020204" charset="-122"/>
              <a:sym typeface="Open Sans" panose="020B0606030504020204" pitchFamily="2" charset="0"/>
            </a:endParaRPr>
          </a:p>
          <a:p>
            <a:pPr lvl="0" indent="0" algn="just">
              <a:buFont typeface="Arial" panose="020B0604020202020204" pitchFamily="34" charset="0"/>
              <a:buNone/>
            </a:pPr>
            <a:r>
              <a:rPr lang="en-US" altLang="zh-CN" sz="1400" dirty="0">
                <a:solidFill>
                  <a:srgbClr val="595959"/>
                </a:solidFill>
                <a:latin typeface="微软雅黑" panose="020B0503020204020204" charset="-122"/>
                <a:ea typeface="微软雅黑" panose="020B0503020204020204" charset="-122"/>
                <a:sym typeface="Open Sans" panose="020B0606030504020204" pitchFamily="2" charset="0"/>
              </a:rPr>
              <a:t>This is how we have creative</a:t>
            </a:r>
            <a:endParaRPr lang="zh-CN" altLang="en-US" sz="1400" dirty="0">
              <a:solidFill>
                <a:srgbClr val="595959"/>
              </a:solidFill>
              <a:latin typeface="微软雅黑" panose="020B0503020204020204" charset="-122"/>
              <a:ea typeface="微软雅黑" panose="020B0503020204020204" charset="-122"/>
              <a:sym typeface="Open Sans" panose="020B0606030504020204" pitchFamily="2" charset="0"/>
            </a:endParaRPr>
          </a:p>
          <a:p>
            <a:pPr lvl="0" indent="0" algn="just">
              <a:buFont typeface="Arial" panose="020B0604020202020204" pitchFamily="34" charset="0"/>
              <a:buNone/>
            </a:pPr>
            <a:endParaRPr lang="zh-CN" altLang="en-US" sz="1000" dirty="0">
              <a:solidFill>
                <a:srgbClr val="595959"/>
              </a:solidFill>
              <a:latin typeface="微软雅黑" panose="020B0503020204020204" charset="-122"/>
              <a:ea typeface="微软雅黑" panose="020B0503020204020204" charset="-122"/>
              <a:sym typeface="Open Sans" panose="020B0606030504020204" pitchFamily="2" charset="0"/>
            </a:endParaRPr>
          </a:p>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algn="just"/>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a:p>
            <a:pPr lvl="0" indent="0" algn="just">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a:p>
            <a:pPr lvl="0" indent="0" algn="just">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a:p>
            <a:pPr lvl="0" indent="0" algn="just">
              <a:buFont typeface="Arial" panose="020B0604020202020204" pitchFamily="34" charset="0"/>
              <a:buNone/>
            </a:pPr>
            <a:endParaRPr lang="en-US" altLang="zh-CN" sz="1000" dirty="0">
              <a:solidFill>
                <a:srgbClr val="595959"/>
              </a:solidFill>
              <a:latin typeface="微软雅黑" panose="020B0503020204020204" charset="-122"/>
              <a:ea typeface="微软雅黑" panose="020B0503020204020204" charset="-122"/>
              <a:sym typeface="Open Sans" panose="020B0606030504020204" pitchFamily="2" charset="0"/>
            </a:endParaRPr>
          </a:p>
        </p:txBody>
      </p:sp>
      <p:sp>
        <p:nvSpPr>
          <p:cNvPr id="12291" name="Rectangle 6"/>
          <p:cNvSpPr/>
          <p:nvPr/>
        </p:nvSpPr>
        <p:spPr>
          <a:xfrm>
            <a:off x="7847013" y="4076700"/>
            <a:ext cx="3236784" cy="246221"/>
          </a:xfrm>
          <a:prstGeom prst="rect">
            <a:avLst/>
          </a:prstGeom>
          <a:noFill/>
          <a:ln w="9525">
            <a:noFill/>
          </a:ln>
        </p:spPr>
        <p:txBody>
          <a:bodyPr wrap="non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2292" name="Rectangle 13"/>
          <p:cNvSpPr/>
          <p:nvPr/>
        </p:nvSpPr>
        <p:spPr>
          <a:xfrm>
            <a:off x="7847013" y="4592638"/>
            <a:ext cx="3236784" cy="246221"/>
          </a:xfrm>
          <a:prstGeom prst="rect">
            <a:avLst/>
          </a:prstGeom>
          <a:noFill/>
          <a:ln w="9525">
            <a:noFill/>
          </a:ln>
        </p:spPr>
        <p:txBody>
          <a:bodyPr wrap="non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12293" name="Rectangle 19"/>
          <p:cNvSpPr/>
          <p:nvPr/>
        </p:nvSpPr>
        <p:spPr>
          <a:xfrm>
            <a:off x="7867650" y="5108575"/>
            <a:ext cx="3236784" cy="246221"/>
          </a:xfrm>
          <a:prstGeom prst="rect">
            <a:avLst/>
          </a:prstGeom>
          <a:noFill/>
          <a:ln w="9525">
            <a:noFill/>
          </a:ln>
        </p:spPr>
        <p:txBody>
          <a:bodyPr wrap="none" anchor="t">
            <a:spAutoFit/>
          </a:bodyPr>
          <a:lstStyle/>
          <a:p>
            <a:pPr lvl="0"/>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欧美风极商务</a:t>
            </a:r>
            <a:r>
              <a:rPr lang="en-US" altLang="zh-CN" sz="1000" dirty="0">
                <a:solidFill>
                  <a:srgbClr val="595959"/>
                </a:solidFill>
                <a:latin typeface="微软雅黑" panose="020B0503020204020204" charset="-122"/>
                <a:ea typeface="微软雅黑" panose="020B0503020204020204" charset="-122"/>
                <a:sym typeface="Times New Roman" panose="02020603050405020304" pitchFamily="18" charset="0"/>
              </a:rPr>
              <a:t>PPT</a:t>
            </a:r>
            <a:r>
              <a:rPr lang="zh-CN" altLang="en-US" sz="1000" dirty="0">
                <a:solidFill>
                  <a:srgbClr val="595959"/>
                </a:solidFill>
                <a:latin typeface="微软雅黑" panose="020B0503020204020204" charset="-122"/>
                <a:ea typeface="微软雅黑" panose="020B0503020204020204" charset="-122"/>
                <a:sym typeface="Times New Roman" panose="02020603050405020304" pitchFamily="18" charset="0"/>
              </a:rPr>
              <a:t>模板千库网坚持创新请输入文字内容</a:t>
            </a:r>
          </a:p>
        </p:txBody>
      </p:sp>
      <p:sp>
        <p:nvSpPr>
          <p:cNvPr id="685" name="Line 18"/>
          <p:cNvSpPr>
            <a:spLocks noChangeShapeType="1"/>
          </p:cNvSpPr>
          <p:nvPr/>
        </p:nvSpPr>
        <p:spPr bwMode="auto">
          <a:xfrm>
            <a:off x="7753350" y="4552950"/>
            <a:ext cx="0" cy="0"/>
          </a:xfrm>
          <a:prstGeom prst="line">
            <a:avLst/>
          </a:prstGeom>
          <a:solidFill>
            <a:schemeClr val="tx1">
              <a:lumMod val="85000"/>
              <a:lumOff val="15000"/>
            </a:schemeClr>
          </a:solidFill>
          <a:ln>
            <a:solidFill>
              <a:schemeClr val="tx1"/>
            </a:solidFill>
          </a:ln>
          <a:extLst/>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805" name="Freeform 138"/>
          <p:cNvSpPr/>
          <p:nvPr/>
        </p:nvSpPr>
        <p:spPr bwMode="auto">
          <a:xfrm>
            <a:off x="7488238" y="4008438"/>
            <a:ext cx="265113" cy="388938"/>
          </a:xfrm>
          <a:custGeom>
            <a:avLst/>
            <a:gdLst>
              <a:gd name="T0" fmla="*/ 116 w 118"/>
              <a:gd name="T1" fmla="*/ 14 h 172"/>
              <a:gd name="T2" fmla="*/ 118 w 118"/>
              <a:gd name="T3" fmla="*/ 9 h 172"/>
              <a:gd name="T4" fmla="*/ 97 w 118"/>
              <a:gd name="T5" fmla="*/ 2 h 172"/>
              <a:gd name="T6" fmla="*/ 92 w 118"/>
              <a:gd name="T7" fmla="*/ 0 h 172"/>
              <a:gd name="T8" fmla="*/ 90 w 118"/>
              <a:gd name="T9" fmla="*/ 5 h 172"/>
              <a:gd name="T10" fmla="*/ 76 w 118"/>
              <a:gd name="T11" fmla="*/ 46 h 172"/>
              <a:gd name="T12" fmla="*/ 0 w 118"/>
              <a:gd name="T13" fmla="*/ 46 h 172"/>
              <a:gd name="T14" fmla="*/ 53 w 118"/>
              <a:gd name="T15" fmla="*/ 107 h 172"/>
              <a:gd name="T16" fmla="*/ 53 w 118"/>
              <a:gd name="T17" fmla="*/ 164 h 172"/>
              <a:gd name="T18" fmla="*/ 17 w 118"/>
              <a:gd name="T19" fmla="*/ 172 h 172"/>
              <a:gd name="T20" fmla="*/ 95 w 118"/>
              <a:gd name="T21" fmla="*/ 172 h 172"/>
              <a:gd name="T22" fmla="*/ 60 w 118"/>
              <a:gd name="T23" fmla="*/ 164 h 172"/>
              <a:gd name="T24" fmla="*/ 60 w 118"/>
              <a:gd name="T25" fmla="*/ 107 h 172"/>
              <a:gd name="T26" fmla="*/ 112 w 118"/>
              <a:gd name="T27" fmla="*/ 46 h 172"/>
              <a:gd name="T28" fmla="*/ 82 w 118"/>
              <a:gd name="T29" fmla="*/ 46 h 172"/>
              <a:gd name="T30" fmla="*/ 95 w 118"/>
              <a:gd name="T31" fmla="*/ 6 h 172"/>
              <a:gd name="T32" fmla="*/ 116 w 118"/>
              <a:gd name="T33" fmla="*/ 1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172">
                <a:moveTo>
                  <a:pt x="116" y="14"/>
                </a:moveTo>
                <a:cubicBezTo>
                  <a:pt x="118" y="9"/>
                  <a:pt x="118" y="9"/>
                  <a:pt x="118" y="9"/>
                </a:cubicBezTo>
                <a:cubicBezTo>
                  <a:pt x="97" y="2"/>
                  <a:pt x="97" y="2"/>
                  <a:pt x="97" y="2"/>
                </a:cubicBezTo>
                <a:cubicBezTo>
                  <a:pt x="92" y="0"/>
                  <a:pt x="92" y="0"/>
                  <a:pt x="92" y="0"/>
                </a:cubicBezTo>
                <a:cubicBezTo>
                  <a:pt x="90" y="5"/>
                  <a:pt x="90" y="5"/>
                  <a:pt x="90" y="5"/>
                </a:cubicBezTo>
                <a:cubicBezTo>
                  <a:pt x="76" y="46"/>
                  <a:pt x="76" y="46"/>
                  <a:pt x="76" y="46"/>
                </a:cubicBezTo>
                <a:cubicBezTo>
                  <a:pt x="0" y="46"/>
                  <a:pt x="0" y="46"/>
                  <a:pt x="0" y="46"/>
                </a:cubicBezTo>
                <a:cubicBezTo>
                  <a:pt x="53" y="107"/>
                  <a:pt x="53" y="107"/>
                  <a:pt x="53" y="107"/>
                </a:cubicBezTo>
                <a:cubicBezTo>
                  <a:pt x="53" y="164"/>
                  <a:pt x="53" y="164"/>
                  <a:pt x="53" y="164"/>
                </a:cubicBezTo>
                <a:cubicBezTo>
                  <a:pt x="36" y="164"/>
                  <a:pt x="22" y="168"/>
                  <a:pt x="17" y="172"/>
                </a:cubicBezTo>
                <a:cubicBezTo>
                  <a:pt x="95" y="172"/>
                  <a:pt x="95" y="172"/>
                  <a:pt x="95" y="172"/>
                </a:cubicBezTo>
                <a:cubicBezTo>
                  <a:pt x="90" y="168"/>
                  <a:pt x="76" y="164"/>
                  <a:pt x="60" y="164"/>
                </a:cubicBezTo>
                <a:cubicBezTo>
                  <a:pt x="60" y="107"/>
                  <a:pt x="60" y="107"/>
                  <a:pt x="60" y="107"/>
                </a:cubicBezTo>
                <a:cubicBezTo>
                  <a:pt x="112" y="46"/>
                  <a:pt x="112" y="46"/>
                  <a:pt x="112" y="46"/>
                </a:cubicBezTo>
                <a:cubicBezTo>
                  <a:pt x="82" y="46"/>
                  <a:pt x="82" y="46"/>
                  <a:pt x="82" y="46"/>
                </a:cubicBezTo>
                <a:cubicBezTo>
                  <a:pt x="95" y="6"/>
                  <a:pt x="95" y="6"/>
                  <a:pt x="95" y="6"/>
                </a:cubicBezTo>
                <a:lnTo>
                  <a:pt x="116" y="14"/>
                </a:lnTo>
                <a:close/>
              </a:path>
            </a:pathLst>
          </a:custGeom>
          <a:solidFill>
            <a:schemeClr val="tx1">
              <a:lumMod val="85000"/>
              <a:lumOff val="15000"/>
            </a:schemeClr>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38" name="Freeform 237"/>
          <p:cNvSpPr/>
          <p:nvPr/>
        </p:nvSpPr>
        <p:spPr bwMode="auto">
          <a:xfrm>
            <a:off x="7488238" y="4584700"/>
            <a:ext cx="288925" cy="271463"/>
          </a:xfrm>
          <a:custGeom>
            <a:avLst/>
            <a:gdLst>
              <a:gd name="T0" fmla="*/ 125 w 128"/>
              <a:gd name="T1" fmla="*/ 82 h 159"/>
              <a:gd name="T2" fmla="*/ 68 w 128"/>
              <a:gd name="T3" fmla="*/ 124 h 159"/>
              <a:gd name="T4" fmla="*/ 68 w 128"/>
              <a:gd name="T5" fmla="*/ 94 h 159"/>
              <a:gd name="T6" fmla="*/ 119 w 128"/>
              <a:gd name="T7" fmla="*/ 32 h 159"/>
              <a:gd name="T8" fmla="*/ 119 w 128"/>
              <a:gd name="T9" fmla="*/ 29 h 159"/>
              <a:gd name="T10" fmla="*/ 88 w 128"/>
              <a:gd name="T11" fmla="*/ 1 h 159"/>
              <a:gd name="T12" fmla="*/ 68 w 128"/>
              <a:gd name="T13" fmla="*/ 12 h 159"/>
              <a:gd name="T14" fmla="*/ 67 w 128"/>
              <a:gd name="T15" fmla="*/ 12 h 159"/>
              <a:gd name="T16" fmla="*/ 64 w 128"/>
              <a:gd name="T17" fmla="*/ 17 h 159"/>
              <a:gd name="T18" fmla="*/ 60 w 128"/>
              <a:gd name="T19" fmla="*/ 12 h 159"/>
              <a:gd name="T20" fmla="*/ 59 w 128"/>
              <a:gd name="T21" fmla="*/ 12 h 159"/>
              <a:gd name="T22" fmla="*/ 39 w 128"/>
              <a:gd name="T23" fmla="*/ 1 h 159"/>
              <a:gd name="T24" fmla="*/ 9 w 128"/>
              <a:gd name="T25" fmla="*/ 29 h 159"/>
              <a:gd name="T26" fmla="*/ 9 w 128"/>
              <a:gd name="T27" fmla="*/ 32 h 159"/>
              <a:gd name="T28" fmla="*/ 59 w 128"/>
              <a:gd name="T29" fmla="*/ 94 h 159"/>
              <a:gd name="T30" fmla="*/ 59 w 128"/>
              <a:gd name="T31" fmla="*/ 122 h 159"/>
              <a:gd name="T32" fmla="*/ 3 w 128"/>
              <a:gd name="T33" fmla="*/ 82 h 159"/>
              <a:gd name="T34" fmla="*/ 59 w 128"/>
              <a:gd name="T35" fmla="*/ 158 h 159"/>
              <a:gd name="T36" fmla="*/ 59 w 128"/>
              <a:gd name="T37" fmla="*/ 159 h 159"/>
              <a:gd name="T38" fmla="*/ 68 w 128"/>
              <a:gd name="T39" fmla="*/ 159 h 159"/>
              <a:gd name="T40" fmla="*/ 68 w 128"/>
              <a:gd name="T41" fmla="*/ 158 h 159"/>
              <a:gd name="T42" fmla="*/ 125 w 128"/>
              <a:gd name="T43" fmla="*/ 8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59">
                <a:moveTo>
                  <a:pt x="125" y="82"/>
                </a:moveTo>
                <a:cubicBezTo>
                  <a:pt x="125" y="82"/>
                  <a:pt x="83" y="85"/>
                  <a:pt x="68" y="124"/>
                </a:cubicBezTo>
                <a:cubicBezTo>
                  <a:pt x="68" y="94"/>
                  <a:pt x="68" y="94"/>
                  <a:pt x="68" y="94"/>
                </a:cubicBezTo>
                <a:cubicBezTo>
                  <a:pt x="112" y="69"/>
                  <a:pt x="118" y="42"/>
                  <a:pt x="119" y="32"/>
                </a:cubicBezTo>
                <a:cubicBezTo>
                  <a:pt x="119" y="31"/>
                  <a:pt x="119" y="30"/>
                  <a:pt x="119" y="29"/>
                </a:cubicBezTo>
                <a:cubicBezTo>
                  <a:pt x="118" y="13"/>
                  <a:pt x="104" y="0"/>
                  <a:pt x="88" y="1"/>
                </a:cubicBezTo>
                <a:cubicBezTo>
                  <a:pt x="80" y="2"/>
                  <a:pt x="73" y="6"/>
                  <a:pt x="68" y="12"/>
                </a:cubicBezTo>
                <a:cubicBezTo>
                  <a:pt x="68" y="12"/>
                  <a:pt x="68" y="12"/>
                  <a:pt x="67" y="12"/>
                </a:cubicBezTo>
                <a:cubicBezTo>
                  <a:pt x="66" y="14"/>
                  <a:pt x="65" y="15"/>
                  <a:pt x="64" y="17"/>
                </a:cubicBezTo>
                <a:cubicBezTo>
                  <a:pt x="63" y="15"/>
                  <a:pt x="61" y="13"/>
                  <a:pt x="60" y="12"/>
                </a:cubicBezTo>
                <a:cubicBezTo>
                  <a:pt x="60" y="12"/>
                  <a:pt x="60" y="12"/>
                  <a:pt x="59" y="12"/>
                </a:cubicBezTo>
                <a:cubicBezTo>
                  <a:pt x="54" y="6"/>
                  <a:pt x="47" y="2"/>
                  <a:pt x="39" y="1"/>
                </a:cubicBezTo>
                <a:cubicBezTo>
                  <a:pt x="23" y="0"/>
                  <a:pt x="10" y="13"/>
                  <a:pt x="9" y="29"/>
                </a:cubicBezTo>
                <a:cubicBezTo>
                  <a:pt x="9" y="30"/>
                  <a:pt x="9" y="31"/>
                  <a:pt x="9" y="32"/>
                </a:cubicBezTo>
                <a:cubicBezTo>
                  <a:pt x="9" y="42"/>
                  <a:pt x="15" y="69"/>
                  <a:pt x="59" y="94"/>
                </a:cubicBezTo>
                <a:cubicBezTo>
                  <a:pt x="59" y="122"/>
                  <a:pt x="59" y="122"/>
                  <a:pt x="59" y="122"/>
                </a:cubicBezTo>
                <a:cubicBezTo>
                  <a:pt x="43" y="85"/>
                  <a:pt x="3" y="82"/>
                  <a:pt x="3" y="82"/>
                </a:cubicBezTo>
                <a:cubicBezTo>
                  <a:pt x="0" y="145"/>
                  <a:pt x="43" y="156"/>
                  <a:pt x="59" y="158"/>
                </a:cubicBezTo>
                <a:cubicBezTo>
                  <a:pt x="59" y="159"/>
                  <a:pt x="59" y="159"/>
                  <a:pt x="59" y="159"/>
                </a:cubicBezTo>
                <a:cubicBezTo>
                  <a:pt x="68" y="159"/>
                  <a:pt x="68" y="159"/>
                  <a:pt x="68" y="159"/>
                </a:cubicBezTo>
                <a:cubicBezTo>
                  <a:pt x="68" y="158"/>
                  <a:pt x="68" y="158"/>
                  <a:pt x="68" y="158"/>
                </a:cubicBezTo>
                <a:cubicBezTo>
                  <a:pt x="84" y="157"/>
                  <a:pt x="128" y="146"/>
                  <a:pt x="125" y="82"/>
                </a:cubicBezTo>
                <a:close/>
              </a:path>
            </a:pathLst>
          </a:custGeom>
          <a:solidFill>
            <a:schemeClr val="tx1">
              <a:lumMod val="85000"/>
              <a:lumOff val="15000"/>
            </a:schemeClr>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sp>
        <p:nvSpPr>
          <p:cNvPr id="852" name="Freeform 185"/>
          <p:cNvSpPr/>
          <p:nvPr/>
        </p:nvSpPr>
        <p:spPr bwMode="auto">
          <a:xfrm>
            <a:off x="7440613" y="5156200"/>
            <a:ext cx="406400" cy="157163"/>
          </a:xfrm>
          <a:custGeom>
            <a:avLst/>
            <a:gdLst>
              <a:gd name="T0" fmla="*/ 180 w 180"/>
              <a:gd name="T1" fmla="*/ 24 h 70"/>
              <a:gd name="T2" fmla="*/ 180 w 180"/>
              <a:gd name="T3" fmla="*/ 14 h 70"/>
              <a:gd name="T4" fmla="*/ 140 w 180"/>
              <a:gd name="T5" fmla="*/ 14 h 70"/>
              <a:gd name="T6" fmla="*/ 140 w 180"/>
              <a:gd name="T7" fmla="*/ 10 h 70"/>
              <a:gd name="T8" fmla="*/ 130 w 180"/>
              <a:gd name="T9" fmla="*/ 0 h 70"/>
              <a:gd name="T10" fmla="*/ 75 w 180"/>
              <a:gd name="T11" fmla="*/ 3 h 70"/>
              <a:gd name="T12" fmla="*/ 65 w 180"/>
              <a:gd name="T13" fmla="*/ 14 h 70"/>
              <a:gd name="T14" fmla="*/ 65 w 180"/>
              <a:gd name="T15" fmla="*/ 21 h 70"/>
              <a:gd name="T16" fmla="*/ 60 w 180"/>
              <a:gd name="T17" fmla="*/ 21 h 70"/>
              <a:gd name="T18" fmla="*/ 60 w 180"/>
              <a:gd name="T19" fmla="*/ 30 h 70"/>
              <a:gd name="T20" fmla="*/ 0 w 180"/>
              <a:gd name="T21" fmla="*/ 30 h 70"/>
              <a:gd name="T22" fmla="*/ 0 w 180"/>
              <a:gd name="T23" fmla="*/ 40 h 70"/>
              <a:gd name="T24" fmla="*/ 60 w 180"/>
              <a:gd name="T25" fmla="*/ 40 h 70"/>
              <a:gd name="T26" fmla="*/ 60 w 180"/>
              <a:gd name="T27" fmla="*/ 49 h 70"/>
              <a:gd name="T28" fmla="*/ 65 w 180"/>
              <a:gd name="T29" fmla="*/ 49 h 70"/>
              <a:gd name="T30" fmla="*/ 65 w 180"/>
              <a:gd name="T31" fmla="*/ 56 h 70"/>
              <a:gd name="T32" fmla="*/ 75 w 180"/>
              <a:gd name="T33" fmla="*/ 67 h 70"/>
              <a:gd name="T34" fmla="*/ 130 w 180"/>
              <a:gd name="T35" fmla="*/ 70 h 70"/>
              <a:gd name="T36" fmla="*/ 140 w 180"/>
              <a:gd name="T37" fmla="*/ 60 h 70"/>
              <a:gd name="T38" fmla="*/ 140 w 180"/>
              <a:gd name="T39" fmla="*/ 56 h 70"/>
              <a:gd name="T40" fmla="*/ 180 w 180"/>
              <a:gd name="T41" fmla="*/ 56 h 70"/>
              <a:gd name="T42" fmla="*/ 180 w 180"/>
              <a:gd name="T43" fmla="*/ 46 h 70"/>
              <a:gd name="T44" fmla="*/ 140 w 180"/>
              <a:gd name="T45" fmla="*/ 46 h 70"/>
              <a:gd name="T46" fmla="*/ 140 w 180"/>
              <a:gd name="T47" fmla="*/ 24 h 70"/>
              <a:gd name="T48" fmla="*/ 180 w 180"/>
              <a:gd name="T49"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70">
                <a:moveTo>
                  <a:pt x="180" y="24"/>
                </a:moveTo>
                <a:cubicBezTo>
                  <a:pt x="180" y="14"/>
                  <a:pt x="180" y="14"/>
                  <a:pt x="180" y="14"/>
                </a:cubicBezTo>
                <a:cubicBezTo>
                  <a:pt x="140" y="14"/>
                  <a:pt x="140" y="14"/>
                  <a:pt x="140" y="14"/>
                </a:cubicBezTo>
                <a:cubicBezTo>
                  <a:pt x="140" y="10"/>
                  <a:pt x="140" y="10"/>
                  <a:pt x="140" y="10"/>
                </a:cubicBezTo>
                <a:cubicBezTo>
                  <a:pt x="140" y="4"/>
                  <a:pt x="135" y="0"/>
                  <a:pt x="130" y="0"/>
                </a:cubicBezTo>
                <a:cubicBezTo>
                  <a:pt x="75" y="3"/>
                  <a:pt x="75" y="3"/>
                  <a:pt x="75" y="3"/>
                </a:cubicBezTo>
                <a:cubicBezTo>
                  <a:pt x="69" y="3"/>
                  <a:pt x="65" y="8"/>
                  <a:pt x="65" y="14"/>
                </a:cubicBezTo>
                <a:cubicBezTo>
                  <a:pt x="65" y="21"/>
                  <a:pt x="65" y="21"/>
                  <a:pt x="65" y="21"/>
                </a:cubicBezTo>
                <a:cubicBezTo>
                  <a:pt x="60" y="21"/>
                  <a:pt x="60" y="21"/>
                  <a:pt x="60" y="21"/>
                </a:cubicBezTo>
                <a:cubicBezTo>
                  <a:pt x="60" y="30"/>
                  <a:pt x="60" y="30"/>
                  <a:pt x="60" y="30"/>
                </a:cubicBezTo>
                <a:cubicBezTo>
                  <a:pt x="0" y="30"/>
                  <a:pt x="0" y="30"/>
                  <a:pt x="0" y="30"/>
                </a:cubicBezTo>
                <a:cubicBezTo>
                  <a:pt x="0" y="40"/>
                  <a:pt x="0" y="40"/>
                  <a:pt x="0" y="40"/>
                </a:cubicBezTo>
                <a:cubicBezTo>
                  <a:pt x="60" y="40"/>
                  <a:pt x="60" y="40"/>
                  <a:pt x="60" y="40"/>
                </a:cubicBezTo>
                <a:cubicBezTo>
                  <a:pt x="60" y="49"/>
                  <a:pt x="60" y="49"/>
                  <a:pt x="60" y="49"/>
                </a:cubicBezTo>
                <a:cubicBezTo>
                  <a:pt x="65" y="49"/>
                  <a:pt x="65" y="49"/>
                  <a:pt x="65" y="49"/>
                </a:cubicBezTo>
                <a:cubicBezTo>
                  <a:pt x="65" y="56"/>
                  <a:pt x="65" y="56"/>
                  <a:pt x="65" y="56"/>
                </a:cubicBezTo>
                <a:cubicBezTo>
                  <a:pt x="65" y="62"/>
                  <a:pt x="69" y="67"/>
                  <a:pt x="75" y="67"/>
                </a:cubicBezTo>
                <a:cubicBezTo>
                  <a:pt x="130" y="70"/>
                  <a:pt x="130" y="70"/>
                  <a:pt x="130" y="70"/>
                </a:cubicBezTo>
                <a:cubicBezTo>
                  <a:pt x="135" y="70"/>
                  <a:pt x="140" y="66"/>
                  <a:pt x="140" y="60"/>
                </a:cubicBezTo>
                <a:cubicBezTo>
                  <a:pt x="140" y="56"/>
                  <a:pt x="140" y="56"/>
                  <a:pt x="140" y="56"/>
                </a:cubicBezTo>
                <a:cubicBezTo>
                  <a:pt x="180" y="56"/>
                  <a:pt x="180" y="56"/>
                  <a:pt x="180" y="56"/>
                </a:cubicBezTo>
                <a:cubicBezTo>
                  <a:pt x="180" y="46"/>
                  <a:pt x="180" y="46"/>
                  <a:pt x="180" y="46"/>
                </a:cubicBezTo>
                <a:cubicBezTo>
                  <a:pt x="140" y="46"/>
                  <a:pt x="140" y="46"/>
                  <a:pt x="140" y="46"/>
                </a:cubicBezTo>
                <a:cubicBezTo>
                  <a:pt x="140" y="24"/>
                  <a:pt x="140" y="24"/>
                  <a:pt x="140" y="24"/>
                </a:cubicBezTo>
                <a:lnTo>
                  <a:pt x="180" y="24"/>
                </a:lnTo>
                <a:close/>
              </a:path>
            </a:pathLst>
          </a:custGeom>
          <a:solidFill>
            <a:schemeClr val="tx1">
              <a:lumMod val="85000"/>
              <a:lumOff val="15000"/>
            </a:schemeClr>
          </a:solidFill>
          <a:ln>
            <a:noFill/>
          </a:ln>
        </p:spPr>
        <p:txBody>
          <a:bodyPr/>
          <a:lstStyle/>
          <a:p>
            <a:pPr defTabSz="685165" eaLnBrk="1" fontAlgn="auto" hangingPunct="1">
              <a:spcBef>
                <a:spcPts val="0"/>
              </a:spcBef>
              <a:spcAft>
                <a:spcPts val="0"/>
              </a:spcAft>
              <a:defRPr/>
            </a:pPr>
            <a:endParaRPr lang="zh-CN" altLang="en-US" sz="1350" strike="noStrike" noProof="1">
              <a:latin typeface="+mn-lt"/>
              <a:ea typeface="+mn-ea"/>
            </a:endParaRPr>
          </a:p>
        </p:txBody>
      </p:sp>
      <p:grpSp>
        <p:nvGrpSpPr>
          <p:cNvPr id="12298" name="组合 1"/>
          <p:cNvGrpSpPr/>
          <p:nvPr/>
        </p:nvGrpSpPr>
        <p:grpSpPr>
          <a:xfrm>
            <a:off x="4119563" y="325438"/>
            <a:ext cx="4064000" cy="693737"/>
            <a:chOff x="6618" y="513"/>
            <a:chExt cx="6400" cy="1093"/>
          </a:xfrm>
        </p:grpSpPr>
        <p:sp>
          <p:nvSpPr>
            <p:cNvPr id="12299" name="文本框 27"/>
            <p:cNvSpPr txBox="1"/>
            <p:nvPr/>
          </p:nvSpPr>
          <p:spPr>
            <a:xfrm>
              <a:off x="7160" y="513"/>
              <a:ext cx="5316" cy="761"/>
            </a:xfrm>
            <a:prstGeom prst="rect">
              <a:avLst/>
            </a:prstGeom>
            <a:noFill/>
            <a:ln w="9525">
              <a:noFill/>
            </a:ln>
          </p:spPr>
          <p:txBody>
            <a:bodyPr wrap="square" anchor="t">
              <a:spAutoFit/>
            </a:bodyPr>
            <a:lstStyle/>
            <a:p>
              <a:pPr lvl="0" indent="0" algn="ctr"/>
              <a:r>
                <a:rPr lang="zh-CN" altLang="en-US" sz="2400" dirty="0">
                  <a:latin typeface="微软雅黑" panose="020B0503020204020204" charset="-122"/>
                  <a:ea typeface="微软雅黑" panose="020B0503020204020204" charset="-122"/>
                </a:rPr>
                <a:t>请在此处输入本章标题</a:t>
              </a:r>
            </a:p>
          </p:txBody>
        </p:sp>
        <p:sp>
          <p:nvSpPr>
            <p:cNvPr id="12300" name="矩形 29"/>
            <p:cNvSpPr/>
            <p:nvPr/>
          </p:nvSpPr>
          <p:spPr>
            <a:xfrm>
              <a:off x="6617" y="965"/>
              <a:ext cx="6400" cy="641"/>
            </a:xfrm>
            <a:prstGeom prst="rect">
              <a:avLst/>
            </a:prstGeom>
            <a:noFill/>
            <a:ln w="9525">
              <a:noFill/>
            </a:ln>
          </p:spPr>
          <p:txBody>
            <a:bodyPr wrap="square" anchor="t">
              <a:spAutoFit/>
            </a:bodyPr>
            <a:lstStyle/>
            <a:p>
              <a:pPr lvl="0" indent="0" algn="ctr"/>
              <a:endParaRPr lang="en-US" altLang="zh-CN" sz="1000" dirty="0">
                <a:solidFill>
                  <a:srgbClr val="262626"/>
                </a:solidFill>
                <a:latin typeface="微软雅黑" panose="020B0503020204020204" charset="-122"/>
                <a:ea typeface="微软雅黑" panose="020B0503020204020204" charset="-122"/>
              </a:endParaRPr>
            </a:p>
            <a:p>
              <a:pPr lvl="0" indent="0" algn="ctr"/>
              <a:r>
                <a:rPr lang="en-US" altLang="zh-CN" sz="1000" dirty="0">
                  <a:solidFill>
                    <a:srgbClr val="262626"/>
                  </a:solidFill>
                  <a:latin typeface="微软雅黑" panose="020B0503020204020204" charset="-122"/>
                  <a:ea typeface="微软雅黑" panose="020B0503020204020204" charset="-122"/>
                </a:rPr>
                <a:t>Please input this chapter title here </a:t>
              </a:r>
            </a:p>
          </p:txBody>
        </p:sp>
      </p:grpSp>
    </p:spTree>
  </p:cSld>
  <p:clrMapOvr>
    <a:masterClrMapping/>
  </p:clrMapOvr>
  <p:transition spd="slow" advClick="0" advTm="1000">
    <p:random/>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欧美风极简商务精品ppt模板"/>
</p:tagLst>
</file>

<file path=ppt/theme/theme1.xml><?xml version="1.0" encoding="utf-8"?>
<a:theme xmlns:a="http://schemas.openxmlformats.org/drawingml/2006/main" name="Office Theme">
  <a:themeElements>
    <a:clrScheme name="">
      <a:dk1>
        <a:srgbClr val="000000"/>
      </a:dk1>
      <a:lt1>
        <a:srgbClr val="FFFFFF"/>
      </a:lt1>
      <a:dk2>
        <a:srgbClr val="39302A"/>
      </a:dk2>
      <a:lt2>
        <a:srgbClr val="E5DEDB"/>
      </a:lt2>
      <a:accent1>
        <a:srgbClr val="FFCA08"/>
      </a:accent1>
      <a:accent2>
        <a:srgbClr val="F8931D"/>
      </a:accent2>
      <a:accent3>
        <a:srgbClr val="FFFFFF"/>
      </a:accent3>
      <a:accent4>
        <a:srgbClr val="000000"/>
      </a:accent4>
      <a:accent5>
        <a:srgbClr val="FFE1AA"/>
      </a:accent5>
      <a:accent6>
        <a:srgbClr val="E18519"/>
      </a:accent6>
      <a:hlink>
        <a:srgbClr val="2998E3"/>
      </a:hlink>
      <a:folHlink>
        <a:srgbClr val="7F723D"/>
      </a:folHlink>
    </a:clrScheme>
    <a:fontScheme name="Office Theme">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2648</Words>
  <Application>Microsoft Office PowerPoint</Application>
  <PresentationFormat>宽屏</PresentationFormat>
  <Paragraphs>326</Paragraphs>
  <Slides>30</Slides>
  <Notes>30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FontAwesome</vt:lpstr>
      <vt:lpstr>GeosansLight</vt:lpstr>
      <vt:lpstr>Open Sans</vt:lpstr>
      <vt:lpstr>Simple-Line-Icons</vt:lpstr>
      <vt:lpstr>等线</vt:lpstr>
      <vt:lpstr>宋体</vt:lpstr>
      <vt:lpstr>微软雅黑</vt:lpstr>
      <vt:lpstr>微软雅黑 Light</vt:lpstr>
      <vt:lpstr>Arial</vt:lpstr>
      <vt:lpstr>Calibri</vt:lpstr>
      <vt:lpstr>Calibri Light</vt:lpstr>
      <vt:lpstr>Times New Roman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欧美风极简商务精品ppt模板</dc:title>
  <dc:creator>user</dc:creator>
  <cp:lastModifiedBy>931747592@qq.com</cp:lastModifiedBy>
  <cp:revision>351</cp:revision>
  <dcterms:created xsi:type="dcterms:W3CDTF">2014-06-17T03:21:00Z</dcterms:created>
  <dcterms:modified xsi:type="dcterms:W3CDTF">2018-06-28T01:43:52Z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