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64" r:id="rId6"/>
    <p:sldId id="266" r:id="rId7"/>
    <p:sldId id="265" r:id="rId8"/>
    <p:sldId id="259" r:id="rId9"/>
    <p:sldId id="267" r:id="rId10"/>
    <p:sldId id="268" r:id="rId11"/>
    <p:sldId id="269" r:id="rId12"/>
    <p:sldId id="270" r:id="rId13"/>
    <p:sldId id="271" r:id="rId14"/>
    <p:sldId id="260" r:id="rId15"/>
    <p:sldId id="274" r:id="rId16"/>
    <p:sldId id="275" r:id="rId17"/>
    <p:sldId id="272" r:id="rId18"/>
    <p:sldId id="276" r:id="rId19"/>
    <p:sldId id="278" r:id="rId20"/>
    <p:sldId id="261" r:id="rId21"/>
    <p:sldId id="277" r:id="rId22"/>
    <p:sldId id="273" r:id="rId23"/>
    <p:sldId id="279" r:id="rId24"/>
    <p:sldId id="280" r:id="rId25"/>
    <p:sldId id="262" r:id="rId26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2F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AF788DF-FB40-4F74-9B87-4D60227AC2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860F11D-7B72-475E-B090-1DC1F5FCDE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2A48B96-639E-45A3-A0BA-2464DFDB1FAA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2052" name="幻灯片图像占位符 3">
            <a:extLst>
              <a:ext uri="{FF2B5EF4-FFF2-40B4-BE49-F238E27FC236}">
                <a16:creationId xmlns:a16="http://schemas.microsoft.com/office/drawing/2014/main" id="{3C8A1DA4-F84C-4C92-84FF-5DBE4A0AA7AA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>
            <a:extLst>
              <a:ext uri="{FF2B5EF4-FFF2-40B4-BE49-F238E27FC236}">
                <a16:creationId xmlns:a16="http://schemas.microsoft.com/office/drawing/2014/main" id="{0CA82510-99FD-4FFD-9F24-C7D3AB5D74DF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8326248-46DB-48AC-8096-8D1B312C3DD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61117A-AE88-4C95-AC47-A2F59E2DB5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46976D73-17CA-4760-B422-B34695BA10B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>
            <a:extLst>
              <a:ext uri="{FF2B5EF4-FFF2-40B4-BE49-F238E27FC236}">
                <a16:creationId xmlns:a16="http://schemas.microsoft.com/office/drawing/2014/main" id="{DD9DA6C1-99DD-43D8-A70A-687800737D0C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文本占位符 2">
            <a:extLst>
              <a:ext uri="{FF2B5EF4-FFF2-40B4-BE49-F238E27FC236}">
                <a16:creationId xmlns:a16="http://schemas.microsoft.com/office/drawing/2014/main" id="{AC85185E-A042-486D-B765-5C200FD2A36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>
            <a:extLst>
              <a:ext uri="{FF2B5EF4-FFF2-40B4-BE49-F238E27FC236}">
                <a16:creationId xmlns:a16="http://schemas.microsoft.com/office/drawing/2014/main" id="{52D0BB4B-E77A-4967-989D-3CDBC44E4F84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文本占位符 2">
            <a:extLst>
              <a:ext uri="{FF2B5EF4-FFF2-40B4-BE49-F238E27FC236}">
                <a16:creationId xmlns:a16="http://schemas.microsoft.com/office/drawing/2014/main" id="{EA872D59-1C60-4313-B9BF-1E72D809AD9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>
            <a:extLst>
              <a:ext uri="{FF2B5EF4-FFF2-40B4-BE49-F238E27FC236}">
                <a16:creationId xmlns:a16="http://schemas.microsoft.com/office/drawing/2014/main" id="{B9D15822-0903-48F5-8F8C-7431F984A89E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2" name="文本占位符 2">
            <a:extLst>
              <a:ext uri="{FF2B5EF4-FFF2-40B4-BE49-F238E27FC236}">
                <a16:creationId xmlns:a16="http://schemas.microsoft.com/office/drawing/2014/main" id="{75B37722-833C-46AE-AF2E-76C400B5BB8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42CF8C-DC64-471B-A6F1-7F786A696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781B39-D007-4067-BF53-E1F7910F0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2D3FA6-271C-4017-A4EF-2ED270D5E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E044F-DA5F-4DCE-8183-BE4C7DCA04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10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5B8959D8-7FF7-48E3-8727-0904D519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588C3813-91C0-4D29-B0DD-C26096E06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27F0FEE6-AA95-4591-8317-EAE3F592D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9E114-CD8D-46A0-98D0-AA5CDA4996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BA0711-6BB3-44E5-A1AA-1A6C254B4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606BF4-6F42-415D-8E47-6B58E5D63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06B575-A2CC-45C8-B458-D210F83DF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21950-ADD1-4E4C-B2E1-0C8E716A0B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072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33F30B-BCB1-42E0-9CE0-A968C1A39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FE3B6A-422F-4262-A2FD-BEE7FBE59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7BF00D-3574-4000-AE68-E60C02203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9C212-20E7-4D0A-BC76-271F0EB96F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884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8A45DBF6-10C4-49A1-B682-CE5DC0098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44A81FD-D5D0-4AD4-AA62-7680B4295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5C11C7C9-0561-4CCE-94C2-D9C433C4D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0A1E1-B83E-4431-92B8-76A1331AFD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233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022077C6-6D4D-4509-B41D-7C440C8B4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30873AA1-A17B-4BC2-A198-F059F45E8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49A1C581-34E9-4946-863D-2D83D156B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E03DE-F333-41A4-B4BF-CDDC22F296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80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0C703093-1BCF-430A-B263-B557D48ED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AE0DEDA-3FC2-4613-A152-4C28EDB3C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20CD282-3E9F-427A-8F7D-B5C0FC8D8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82CAC-C5BE-4E7C-9FC1-281F73ED7D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9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FAA379C3-22B9-49CB-BB3B-D9D31AB6F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2AB0D195-2945-40F5-9DE6-73D44E57B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4E61AE23-F1AF-42BA-B166-8F5AADFBF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A2B9F-D07A-4DBA-BB80-B3B8D828CD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996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6955D17-6468-4300-8797-22C12DB7D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D2B1A00-E8DC-438C-882E-ABF3E7730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98CD91AD-E0A3-4F7F-BEF0-576A5F56F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92C6B-E79F-4147-9E8A-AED034C901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377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17EEAD-DA99-419C-82BC-CD2C890F9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5AFDC8-3267-4539-A01D-4F0D02D3F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7BC6FC-9891-4B42-8E3B-A6843AE6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E9CFA-DEF4-447F-96B0-6F33738335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18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744362B1-28F4-4328-B339-8F04EDF0A54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401B737E-8A27-4C5F-8C43-A0B3EBE3AA7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BD6893-A6C0-4863-A559-DDF1A67BE6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82F288E0-7875-42C4-84C8-98DBBD3BF4D2}" type="datetimeFigureOut">
              <a:rPr lang="zh-CN" altLang="en-US"/>
              <a:pPr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6F2355-EF32-423B-8998-D33B8877B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BE28E5-93A7-4B49-9A1F-EB303C6061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6D20795B-1A1C-4981-818A-0D4F07D1F58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  <p:sldLayoutId id="2147483649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39-160Q0100519">
            <a:extLst>
              <a:ext uri="{FF2B5EF4-FFF2-40B4-BE49-F238E27FC236}">
                <a16:creationId xmlns:a16="http://schemas.microsoft.com/office/drawing/2014/main" id="{FC332FFC-39AC-4A90-AAF6-61FB9E62D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222250"/>
            <a:ext cx="11790362" cy="641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026FD70-421F-47AB-927C-E78841D25A27}"/>
              </a:ext>
            </a:extLst>
          </p:cNvPr>
          <p:cNvSpPr/>
          <p:nvPr/>
        </p:nvSpPr>
        <p:spPr>
          <a:xfrm>
            <a:off x="195263" y="3524250"/>
            <a:ext cx="11790362" cy="2425700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672C171-800F-4372-98FF-ACD07A8F7593}"/>
              </a:ext>
            </a:extLst>
          </p:cNvPr>
          <p:cNvGrpSpPr>
            <a:grpSpLocks/>
          </p:cNvGrpSpPr>
          <p:nvPr/>
        </p:nvGrpSpPr>
        <p:grpSpPr bwMode="auto">
          <a:xfrm>
            <a:off x="3675063" y="5432425"/>
            <a:ext cx="4841875" cy="266700"/>
            <a:chOff x="3674825" y="4038512"/>
            <a:chExt cx="4842351" cy="267784"/>
          </a:xfrm>
        </p:grpSpPr>
        <p:sp>
          <p:nvSpPr>
            <p:cNvPr id="21" name="任意多边形 20">
              <a:extLst>
                <a:ext uri="{FF2B5EF4-FFF2-40B4-BE49-F238E27FC236}">
                  <a16:creationId xmlns:a16="http://schemas.microsoft.com/office/drawing/2014/main" id="{728090A5-9C9C-4EBC-AFE8-4588A10F75CE}"/>
                </a:ext>
              </a:extLst>
            </p:cNvPr>
            <p:cNvSpPr/>
            <p:nvPr/>
          </p:nvSpPr>
          <p:spPr>
            <a:xfrm>
              <a:off x="6026143" y="4038512"/>
              <a:ext cx="13971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3078" name="组合 22">
              <a:extLst>
                <a:ext uri="{FF2B5EF4-FFF2-40B4-BE49-F238E27FC236}">
                  <a16:creationId xmlns:a16="http://schemas.microsoft.com/office/drawing/2014/main" id="{F56A9D3E-23E3-4C11-8E09-7C5287DCD00E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3674825" y="4074839"/>
              <a:ext cx="4842351" cy="45719"/>
              <a:chOff x="3394710" y="4250530"/>
              <a:chExt cx="5392103" cy="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190AAA40-5B43-48E8-A2B1-544A83C34759}"/>
                  </a:ext>
                </a:extLst>
              </p:cNvPr>
              <p:cNvCxnSpPr/>
              <p:nvPr/>
            </p:nvCxnSpPr>
            <p:spPr>
              <a:xfrm>
                <a:off x="6267551" y="4295731"/>
                <a:ext cx="251926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FF641B1C-09D0-49BB-8629-9DFA9444C72A}"/>
                  </a:ext>
                </a:extLst>
              </p:cNvPr>
              <p:cNvCxnSpPr/>
              <p:nvPr/>
            </p:nvCxnSpPr>
            <p:spPr>
              <a:xfrm>
                <a:off x="3394710" y="4295731"/>
                <a:ext cx="2519261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F5319D7-7FF2-48F6-8BD0-976EB1460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4275" y="4475163"/>
            <a:ext cx="72834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欧美高端</a:t>
            </a:r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81C788-53B9-42DE-B107-9DEEECF26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3856038"/>
            <a:ext cx="10355262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are no trails of the wings in the sky, while the birds has flied away.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05438D2C-A96B-4EB8-8B19-7DFAEA386643}"/>
              </a:ext>
            </a:extLst>
          </p:cNvPr>
          <p:cNvSpPr/>
          <p:nvPr/>
        </p:nvSpPr>
        <p:spPr>
          <a:xfrm>
            <a:off x="1552575" y="1498600"/>
            <a:ext cx="9574213" cy="2357438"/>
          </a:xfrm>
          <a:prstGeom prst="rect">
            <a:avLst/>
          </a:prstGeom>
          <a:blipFill dpi="0" rotWithShape="1">
            <a:blip r:embed="rId2">
              <a:alphaModFix amt="2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32491CC-90E5-4D61-A659-489CB756249E}"/>
              </a:ext>
            </a:extLst>
          </p:cNvPr>
          <p:cNvGrpSpPr>
            <a:grpSpLocks/>
          </p:cNvGrpSpPr>
          <p:nvPr/>
        </p:nvGrpSpPr>
        <p:grpSpPr bwMode="auto">
          <a:xfrm>
            <a:off x="1006475" y="2132013"/>
            <a:ext cx="1090613" cy="1090612"/>
            <a:chOff x="1586" y="3358"/>
            <a:chExt cx="1716" cy="1716"/>
          </a:xfrm>
        </p:grpSpPr>
        <p:sp>
          <p:nvSpPr>
            <p:cNvPr id="5" name="矩形 4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  <a:extLst>
                <a:ext uri="{FF2B5EF4-FFF2-40B4-BE49-F238E27FC236}">
                  <a16:creationId xmlns:a16="http://schemas.microsoft.com/office/drawing/2014/main" id="{DBE9F272-4219-4810-91BB-32F5F11DB07A}"/>
                </a:ext>
              </a:extLst>
            </p:cNvPr>
            <p:cNvSpPr/>
            <p:nvPr/>
          </p:nvSpPr>
          <p:spPr>
            <a:xfrm>
              <a:off x="1586" y="3358"/>
              <a:ext cx="1716" cy="171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316" name="文本框 5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  <a:extLst>
                <a:ext uri="{FF2B5EF4-FFF2-40B4-BE49-F238E27FC236}">
                  <a16:creationId xmlns:a16="http://schemas.microsoft.com/office/drawing/2014/main" id="{97BC79D6-CB34-451F-9287-640B3FFA1B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49" y="3708"/>
              <a:ext cx="1591" cy="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</a:p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sp>
        <p:nvSpPr>
          <p:cNvPr id="7" name="文本框 6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BDA472B6-0B5E-4817-8B9B-C017800A7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75" y="2311400"/>
            <a:ext cx="74422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4A9EBDE6-ACF0-4282-8DA1-BED5773FA8D9}"/>
              </a:ext>
            </a:extLst>
          </p:cNvPr>
          <p:cNvSpPr/>
          <p:nvPr/>
        </p:nvSpPr>
        <p:spPr>
          <a:xfrm>
            <a:off x="1552575" y="4078288"/>
            <a:ext cx="4402138" cy="2168525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78174A7-CD23-45B2-8392-59060F0C9E28}"/>
              </a:ext>
            </a:extLst>
          </p:cNvPr>
          <p:cNvGrpSpPr>
            <a:grpSpLocks/>
          </p:cNvGrpSpPr>
          <p:nvPr/>
        </p:nvGrpSpPr>
        <p:grpSpPr bwMode="auto">
          <a:xfrm>
            <a:off x="1006475" y="4616450"/>
            <a:ext cx="1090613" cy="1090613"/>
            <a:chOff x="1585" y="7271"/>
            <a:chExt cx="1718" cy="1716"/>
          </a:xfrm>
        </p:grpSpPr>
        <p:sp>
          <p:nvSpPr>
            <p:cNvPr id="9" name="矩形 8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  <a:extLst>
                <a:ext uri="{FF2B5EF4-FFF2-40B4-BE49-F238E27FC236}">
                  <a16:creationId xmlns:a16="http://schemas.microsoft.com/office/drawing/2014/main" id="{E496CBC7-B2C0-44DD-AB53-09A2661424DC}"/>
                </a:ext>
              </a:extLst>
            </p:cNvPr>
            <p:cNvSpPr/>
            <p:nvPr/>
          </p:nvSpPr>
          <p:spPr>
            <a:xfrm>
              <a:off x="1585" y="7271"/>
              <a:ext cx="1718" cy="171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21" name="文本框 9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  <a:extLst>
                <a:ext uri="{FF2B5EF4-FFF2-40B4-BE49-F238E27FC236}">
                  <a16:creationId xmlns:a16="http://schemas.microsoft.com/office/drawing/2014/main" id="{4CA334BF-773F-4CC5-BF50-9D217887F9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5" y="7621"/>
              <a:ext cx="1719" cy="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输入</a:t>
              </a:r>
            </a:p>
            <a:p>
              <a:pPr algn="ctr"/>
              <a:r>
                <a:rPr lang="zh-CN" altLang="en-US" sz="20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文本</a:t>
              </a:r>
            </a:p>
          </p:txBody>
        </p:sp>
      </p:grpSp>
      <p:sp>
        <p:nvSpPr>
          <p:cNvPr id="11" name="文本框 10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81857216-0C77-482E-8256-CB517CA17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2513" y="4316413"/>
            <a:ext cx="340677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B490BE10-0037-4C8F-A8C9-395E9E4EF360}"/>
              </a:ext>
            </a:extLst>
          </p:cNvPr>
          <p:cNvSpPr/>
          <p:nvPr/>
        </p:nvSpPr>
        <p:spPr>
          <a:xfrm>
            <a:off x="6724650" y="4078288"/>
            <a:ext cx="4402138" cy="2168525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41708BF-6E3A-4395-803F-31617215C5DD}"/>
              </a:ext>
            </a:extLst>
          </p:cNvPr>
          <p:cNvGrpSpPr>
            <a:grpSpLocks/>
          </p:cNvGrpSpPr>
          <p:nvPr/>
        </p:nvGrpSpPr>
        <p:grpSpPr bwMode="auto">
          <a:xfrm>
            <a:off x="6180138" y="4616450"/>
            <a:ext cx="1089025" cy="1090613"/>
            <a:chOff x="9732" y="7271"/>
            <a:chExt cx="1716" cy="1716"/>
          </a:xfrm>
        </p:grpSpPr>
        <p:sp>
          <p:nvSpPr>
            <p:cNvPr id="14" name="矩形 13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  <a:extLst>
                <a:ext uri="{FF2B5EF4-FFF2-40B4-BE49-F238E27FC236}">
                  <a16:creationId xmlns:a16="http://schemas.microsoft.com/office/drawing/2014/main" id="{AB1B321C-EEF6-4E25-BED1-FDB850FE5514}"/>
                </a:ext>
              </a:extLst>
            </p:cNvPr>
            <p:cNvSpPr/>
            <p:nvPr/>
          </p:nvSpPr>
          <p:spPr>
            <a:xfrm>
              <a:off x="9732" y="7271"/>
              <a:ext cx="1716" cy="171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326" name="文本框 14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  <a:extLst>
                <a:ext uri="{FF2B5EF4-FFF2-40B4-BE49-F238E27FC236}">
                  <a16:creationId xmlns:a16="http://schemas.microsoft.com/office/drawing/2014/main" id="{D6C9326F-EA9D-4C03-A685-6147B625B5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32" y="7560"/>
              <a:ext cx="1717" cy="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输入</a:t>
              </a:r>
            </a:p>
            <a:p>
              <a:pPr algn="ctr"/>
              <a:r>
                <a:rPr lang="zh-CN" altLang="en-US" sz="20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文本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EF4F75AD-B0A1-401E-A5AA-C01E04451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075" y="4354513"/>
            <a:ext cx="340518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9697183-7221-4234-996B-49E3E4F3A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91CC3AC-37C2-49F2-89E5-79E2E6CFF4A6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29" name="任意多边形 28">
              <a:extLst>
                <a:ext uri="{FF2B5EF4-FFF2-40B4-BE49-F238E27FC236}">
                  <a16:creationId xmlns:a16="http://schemas.microsoft.com/office/drawing/2014/main" id="{9BE5D165-F07E-4EF5-91E5-FEED6A3F5447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13331" name="组合 29">
              <a:extLst>
                <a:ext uri="{FF2B5EF4-FFF2-40B4-BE49-F238E27FC236}">
                  <a16:creationId xmlns:a16="http://schemas.microsoft.com/office/drawing/2014/main" id="{B4DD6917-71A8-4AA1-A286-3DEF480BE1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916F82C5-E1A7-4988-B6A4-95A2329B917A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7F434BDC-D61E-4091-808B-5219684EB9A7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  <p:bldP spid="11" grpId="0"/>
      <p:bldP spid="13" grpId="0" animBg="1"/>
      <p:bldP spid="16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BD24A35B-9BD4-4F61-AC11-A2959C76C151}"/>
              </a:ext>
            </a:extLst>
          </p:cNvPr>
          <p:cNvSpPr/>
          <p:nvPr/>
        </p:nvSpPr>
        <p:spPr>
          <a:xfrm>
            <a:off x="0" y="571500"/>
            <a:ext cx="12192000" cy="254158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文本框 8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99AA956D-679E-4A99-BF47-9EDE1D875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2100" y="4341813"/>
            <a:ext cx="3289300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C9271D20-3308-46EB-A793-3A2B0E80A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4350" y="4341813"/>
            <a:ext cx="3259138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D3BAE14F-18F1-40A0-9AC9-65F0FCF8B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2100" y="3841750"/>
            <a:ext cx="1985963" cy="35242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  <p:sp>
        <p:nvSpPr>
          <p:cNvPr id="12" name="文本框 11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92E02508-B34E-403C-9C92-AD45B2E25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4350" y="3841750"/>
            <a:ext cx="1985963" cy="35242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DDB7BE9F-A227-4CDC-B2E0-EE1049D91401}"/>
              </a:ext>
            </a:extLst>
          </p:cNvPr>
          <p:cNvSpPr/>
          <p:nvPr/>
        </p:nvSpPr>
        <p:spPr>
          <a:xfrm>
            <a:off x="822325" y="3841750"/>
            <a:ext cx="2352675" cy="2179638"/>
          </a:xfrm>
          <a:prstGeom prst="rect">
            <a:avLst/>
          </a:prstGeom>
          <a:noFill/>
          <a:ln w="317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4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单击此处输</a:t>
            </a:r>
          </a:p>
          <a:p>
            <a:pPr algn="ctr" fontAlgn="auto">
              <a:lnSpc>
                <a:spcPct val="120000"/>
              </a:lnSpc>
            </a:pPr>
            <a:r>
              <a:rPr lang="zh-CN" altLang="en-US" sz="24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入标题文本</a:t>
            </a:r>
          </a:p>
          <a:p>
            <a:pPr fontAlgn="auto"/>
            <a:endParaRPr lang="zh-CN" altLang="en-US" sz="120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 animBg="1"/>
      <p:bldP spid="12" grpId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9D0C69F4-C04F-4479-831F-E337C2902FDE}"/>
              </a:ext>
            </a:extLst>
          </p:cNvPr>
          <p:cNvSpPr/>
          <p:nvPr/>
        </p:nvSpPr>
        <p:spPr>
          <a:xfrm>
            <a:off x="5619750" y="1406525"/>
            <a:ext cx="2941638" cy="481488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4D3D9F-C78D-4D70-9E55-A62FE568F0CB}"/>
              </a:ext>
            </a:extLst>
          </p:cNvPr>
          <p:cNvSpPr/>
          <p:nvPr/>
        </p:nvSpPr>
        <p:spPr>
          <a:xfrm>
            <a:off x="8753475" y="1390650"/>
            <a:ext cx="2968625" cy="4814888"/>
          </a:xfrm>
          <a:prstGeom prst="rect">
            <a:avLst/>
          </a:prstGeom>
          <a:solidFill>
            <a:srgbClr val="DC2F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</a:pPr>
            <a:r>
              <a:rPr sz="12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Dream what you want to dream; go where you want to go; be what you want to be, because you have only one life and one chance to do all the things you want to do.</a:t>
            </a:r>
          </a:p>
          <a:p>
            <a:pPr fontAlgn="auto">
              <a:lnSpc>
                <a:spcPct val="150000"/>
              </a:lnSpc>
            </a:pPr>
            <a:endParaRPr sz="120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120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12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20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941EC76-45A4-45F8-912C-9D71F553C821}"/>
              </a:ext>
            </a:extLst>
          </p:cNvPr>
          <p:cNvSpPr/>
          <p:nvPr/>
        </p:nvSpPr>
        <p:spPr>
          <a:xfrm>
            <a:off x="630238" y="1406525"/>
            <a:ext cx="4811712" cy="4814888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8970A70-9E17-4852-AF77-16A7670C6259}"/>
              </a:ext>
            </a:extLst>
          </p:cNvPr>
          <p:cNvSpPr/>
          <p:nvPr/>
        </p:nvSpPr>
        <p:spPr>
          <a:xfrm>
            <a:off x="630238" y="1406525"/>
            <a:ext cx="4811712" cy="4814888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rgbClr val="DC2F2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04536A0-0358-4995-9C88-5AA5ABE80EE0}"/>
              </a:ext>
            </a:extLst>
          </p:cNvPr>
          <p:cNvSpPr/>
          <p:nvPr/>
        </p:nvSpPr>
        <p:spPr>
          <a:xfrm>
            <a:off x="5619750" y="1390650"/>
            <a:ext cx="2941638" cy="4814888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rgbClr val="DC2F2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433C1E3-61FD-43DC-8778-C928E3914A23}"/>
              </a:ext>
            </a:extLst>
          </p:cNvPr>
          <p:cNvGrpSpPr>
            <a:grpSpLocks/>
          </p:cNvGrpSpPr>
          <p:nvPr/>
        </p:nvGrpSpPr>
        <p:grpSpPr bwMode="auto">
          <a:xfrm>
            <a:off x="944563" y="5137150"/>
            <a:ext cx="4179887" cy="822325"/>
            <a:chOff x="990600" y="5256556"/>
            <a:chExt cx="4179584" cy="822325"/>
          </a:xfrm>
        </p:grpSpPr>
        <p:grpSp>
          <p:nvGrpSpPr>
            <p:cNvPr id="15367" name="组合 10">
              <a:extLst>
                <a:ext uri="{FF2B5EF4-FFF2-40B4-BE49-F238E27FC236}">
                  <a16:creationId xmlns:a16="http://schemas.microsoft.com/office/drawing/2014/main" id="{AFAD8955-D62B-47F7-9913-CCFDC76CE8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9684" y="5256556"/>
              <a:ext cx="4000500" cy="822325"/>
              <a:chOff x="8169221" y="2019503"/>
              <a:chExt cx="4000500" cy="822325"/>
            </a:xfrm>
          </p:grpSpPr>
          <p:sp>
            <p:nvSpPr>
              <p:cNvPr id="15368" name="文本框 11">
                <a:extLst>
                  <a:ext uri="{FF2B5EF4-FFF2-40B4-BE49-F238E27FC236}">
                    <a16:creationId xmlns:a16="http://schemas.microsoft.com/office/drawing/2014/main" id="{3F8C1D85-42A8-4E46-88FE-987522ABFD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9221" y="2019503"/>
                <a:ext cx="2455545" cy="352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rPr>
                  <a:t>单击此处输入标题文本</a:t>
                </a:r>
              </a:p>
            </p:txBody>
          </p:sp>
          <p:sp>
            <p:nvSpPr>
              <p:cNvPr id="15369" name="矩形 12">
                <a:extLst>
                  <a:ext uri="{FF2B5EF4-FFF2-40B4-BE49-F238E27FC236}">
                    <a16:creationId xmlns:a16="http://schemas.microsoft.com/office/drawing/2014/main" id="{46DFE8E2-BF7C-4608-B463-6493C4857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9221" y="2371928"/>
                <a:ext cx="4000500" cy="469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There are no trails of the wings in the sky, while the birds has flied away.</a:t>
                </a:r>
                <a:endPara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305322F-7FC6-48AD-9719-EC2F94A13702}"/>
                </a:ext>
              </a:extLst>
            </p:cNvPr>
            <p:cNvCxnSpPr/>
            <p:nvPr/>
          </p:nvCxnSpPr>
          <p:spPr>
            <a:xfrm flipV="1">
              <a:off x="990600" y="5291481"/>
              <a:ext cx="0" cy="6492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菱形 22">
            <a:extLst>
              <a:ext uri="{FF2B5EF4-FFF2-40B4-BE49-F238E27FC236}">
                <a16:creationId xmlns:a16="http://schemas.microsoft.com/office/drawing/2014/main" id="{CC210685-CC83-4925-8815-D859AFC2EDFD}"/>
              </a:ext>
            </a:extLst>
          </p:cNvPr>
          <p:cNvSpPr/>
          <p:nvPr/>
        </p:nvSpPr>
        <p:spPr>
          <a:xfrm>
            <a:off x="6221413" y="2928938"/>
            <a:ext cx="1738312" cy="1738312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b="1" noProof="1">
                <a:latin typeface="微软雅黑" panose="020B0503020204020204" charset="-122"/>
                <a:ea typeface="微软雅黑" panose="020B0503020204020204" charset="-122"/>
              </a:rPr>
              <a:t>20%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1691A8-3AF6-4EA5-A63E-D83476E76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FD6ACA4-AC7A-4391-B143-4980242C696E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37" name="任意多边形 36">
              <a:extLst>
                <a:ext uri="{FF2B5EF4-FFF2-40B4-BE49-F238E27FC236}">
                  <a16:creationId xmlns:a16="http://schemas.microsoft.com/office/drawing/2014/main" id="{09251FFC-335E-4DD1-95DE-6CC875CFD934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15375" name="组合 37">
              <a:extLst>
                <a:ext uri="{FF2B5EF4-FFF2-40B4-BE49-F238E27FC236}">
                  <a16:creationId xmlns:a16="http://schemas.microsoft.com/office/drawing/2014/main" id="{0F093758-4169-4D97-8CD4-5DA0EFF6EE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420C7BE8-E8F3-4E3D-8D6F-428882986470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C3195C1B-B03B-4808-ACD2-732CD621EE28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6" grpId="0" animBg="1"/>
      <p:bldP spid="9" grpId="0" animBg="1"/>
      <p:bldP spid="19" grpId="0" animBg="1"/>
      <p:bldP spid="10" grpId="0" animBg="1"/>
      <p:bldP spid="23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1146EDBB-A198-4881-B907-9156D0EFF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48674C6-5636-484B-873F-BE62CF9A1410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37" name="任意多边形 36">
              <a:extLst>
                <a:ext uri="{FF2B5EF4-FFF2-40B4-BE49-F238E27FC236}">
                  <a16:creationId xmlns:a16="http://schemas.microsoft.com/office/drawing/2014/main" id="{DD8B8E42-18B7-4D2B-B77F-A3E3738E1D1D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16388" name="组合 37">
              <a:extLst>
                <a:ext uri="{FF2B5EF4-FFF2-40B4-BE49-F238E27FC236}">
                  <a16:creationId xmlns:a16="http://schemas.microsoft.com/office/drawing/2014/main" id="{505D3946-F2C3-49F0-A53C-BF030BD7B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CB3A9F0E-DDEF-4163-846F-B3F664060241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81C40776-2B98-4065-9F08-2982CB2F3F89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43886CB-B291-40AE-B758-2BA66ECE928A}"/>
              </a:ext>
            </a:extLst>
          </p:cNvPr>
          <p:cNvGrpSpPr>
            <a:grpSpLocks/>
          </p:cNvGrpSpPr>
          <p:nvPr/>
        </p:nvGrpSpPr>
        <p:grpSpPr bwMode="auto">
          <a:xfrm>
            <a:off x="661988" y="5427663"/>
            <a:ext cx="3309937" cy="936625"/>
            <a:chOff x="8562390" y="1943303"/>
            <a:chExt cx="3310255" cy="935990"/>
          </a:xfrm>
        </p:grpSpPr>
        <p:sp>
          <p:nvSpPr>
            <p:cNvPr id="16392" name="文本框 27">
              <a:extLst>
                <a:ext uri="{FF2B5EF4-FFF2-40B4-BE49-F238E27FC236}">
                  <a16:creationId xmlns:a16="http://schemas.microsoft.com/office/drawing/2014/main" id="{87FAB322-4DC9-4BA1-BAD9-918DC06302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62390" y="1943303"/>
              <a:ext cx="2214880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单击此处输入标题文本</a:t>
              </a:r>
              <a:endParaRPr lang="zh-CN" altLang="en-US" sz="1600" b="1">
                <a:solidFill>
                  <a:srgbClr val="E72410"/>
                </a:solidFill>
              </a:endParaRPr>
            </a:p>
          </p:txBody>
        </p:sp>
        <p:sp>
          <p:nvSpPr>
            <p:cNvPr id="16393" name="矩形 28">
              <a:extLst>
                <a:ext uri="{FF2B5EF4-FFF2-40B4-BE49-F238E27FC236}">
                  <a16:creationId xmlns:a16="http://schemas.microsoft.com/office/drawing/2014/main" id="{A1A6424A-1B30-4E00-9E9A-060B85FD3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2390" y="2239213"/>
              <a:ext cx="3310255" cy="64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There are no trails of the wings in the sky, while the birds has flied away.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4308E30-4115-49C1-8C94-74364C208DFF}"/>
              </a:ext>
            </a:extLst>
          </p:cNvPr>
          <p:cNvGrpSpPr>
            <a:grpSpLocks/>
          </p:cNvGrpSpPr>
          <p:nvPr/>
        </p:nvGrpSpPr>
        <p:grpSpPr bwMode="auto">
          <a:xfrm>
            <a:off x="4425950" y="5427663"/>
            <a:ext cx="3338513" cy="936625"/>
            <a:chOff x="8562390" y="1943303"/>
            <a:chExt cx="3337560" cy="935990"/>
          </a:xfrm>
        </p:grpSpPr>
        <p:sp>
          <p:nvSpPr>
            <p:cNvPr id="16395" name="文本框 30">
              <a:extLst>
                <a:ext uri="{FF2B5EF4-FFF2-40B4-BE49-F238E27FC236}">
                  <a16:creationId xmlns:a16="http://schemas.microsoft.com/office/drawing/2014/main" id="{770467D3-06BE-403F-81C9-90C4DBFAAE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62390" y="1943303"/>
              <a:ext cx="2214880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单击此处输入标题文本</a:t>
              </a:r>
              <a:endParaRPr lang="zh-CN" altLang="en-US" sz="2000" b="1">
                <a:solidFill>
                  <a:srgbClr val="E72410"/>
                </a:solidFill>
              </a:endParaRPr>
            </a:p>
          </p:txBody>
        </p:sp>
        <p:sp>
          <p:nvSpPr>
            <p:cNvPr id="16396" name="矩形 31">
              <a:extLst>
                <a:ext uri="{FF2B5EF4-FFF2-40B4-BE49-F238E27FC236}">
                  <a16:creationId xmlns:a16="http://schemas.microsoft.com/office/drawing/2014/main" id="{095BD492-89BF-4A76-AE27-6197AAC8D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5570" y="2239213"/>
              <a:ext cx="3294380" cy="64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There are no trails of the wings in the sky, while the birds has flied away.</a:t>
              </a:r>
              <a:endPara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3C0EFF0-9B65-4D50-87FD-A7D823D74374}"/>
              </a:ext>
            </a:extLst>
          </p:cNvPr>
          <p:cNvGrpSpPr>
            <a:grpSpLocks/>
          </p:cNvGrpSpPr>
          <p:nvPr/>
        </p:nvGrpSpPr>
        <p:grpSpPr bwMode="auto">
          <a:xfrm>
            <a:off x="8202613" y="5427663"/>
            <a:ext cx="3249612" cy="936625"/>
            <a:chOff x="8562390" y="1943303"/>
            <a:chExt cx="3248660" cy="935990"/>
          </a:xfrm>
        </p:grpSpPr>
        <p:sp>
          <p:nvSpPr>
            <p:cNvPr id="16398" name="文本框 33">
              <a:extLst>
                <a:ext uri="{FF2B5EF4-FFF2-40B4-BE49-F238E27FC236}">
                  <a16:creationId xmlns:a16="http://schemas.microsoft.com/office/drawing/2014/main" id="{0DA40DF6-544E-4590-9B81-BFF9FEF25B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62390" y="1943303"/>
              <a:ext cx="2214880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单击此处输入标题文本</a:t>
              </a:r>
              <a:endParaRPr lang="zh-CN" altLang="en-US" sz="2000" b="1">
                <a:solidFill>
                  <a:srgbClr val="E72410"/>
                </a:solidFill>
              </a:endParaRPr>
            </a:p>
          </p:txBody>
        </p:sp>
        <p:sp>
          <p:nvSpPr>
            <p:cNvPr id="16399" name="矩形 34">
              <a:extLst>
                <a:ext uri="{FF2B5EF4-FFF2-40B4-BE49-F238E27FC236}">
                  <a16:creationId xmlns:a16="http://schemas.microsoft.com/office/drawing/2014/main" id="{735BA86E-0327-4FEC-999E-B1717BC3D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2390" y="2239213"/>
              <a:ext cx="3248660" cy="64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There are no trails of the wings in the sky, while the birds has flied away.</a:t>
              </a:r>
              <a:endPara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FB7EB795-7E41-417D-89BF-6EE72578ACB4}"/>
              </a:ext>
            </a:extLst>
          </p:cNvPr>
          <p:cNvSpPr/>
          <p:nvPr/>
        </p:nvSpPr>
        <p:spPr>
          <a:xfrm>
            <a:off x="738188" y="1370013"/>
            <a:ext cx="10714037" cy="374808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4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FE808B04-5E6C-4E6C-934B-565ACEE627CC}"/>
              </a:ext>
            </a:extLst>
          </p:cNvPr>
          <p:cNvSpPr/>
          <p:nvPr/>
        </p:nvSpPr>
        <p:spPr>
          <a:xfrm>
            <a:off x="-6350" y="1136650"/>
            <a:ext cx="12204700" cy="45847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EB41876-0C0D-49F4-B7E7-BEF34B7B98D8}"/>
              </a:ext>
            </a:extLst>
          </p:cNvPr>
          <p:cNvSpPr/>
          <p:nvPr/>
        </p:nvSpPr>
        <p:spPr>
          <a:xfrm>
            <a:off x="8851900" y="1136650"/>
            <a:ext cx="2479675" cy="4584700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FE8A49-F9C0-4DAD-9632-20DEE301E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75" y="1473200"/>
            <a:ext cx="17764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318D97A-7BFA-4A8E-9A51-6E67CBEB8A61}"/>
              </a:ext>
            </a:extLst>
          </p:cNvPr>
          <p:cNvCxnSpPr/>
          <p:nvPr/>
        </p:nvCxnSpPr>
        <p:spPr>
          <a:xfrm>
            <a:off x="9029700" y="2038350"/>
            <a:ext cx="12255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66B1E9CB-6ECD-43D7-92E5-8B03FF7F3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5563" y="2081213"/>
            <a:ext cx="232727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ACE2B4-58DB-4584-BD56-81C8E3BF0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7150" y="3095625"/>
            <a:ext cx="2384425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animBg="1"/>
      <p:bldP spid="18" grpId="1" bldLvl="0" animBg="1"/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D1C9E515-AA7A-4DB6-B320-CDB5A6902DDA}"/>
              </a:ext>
            </a:extLst>
          </p:cNvPr>
          <p:cNvGrpSpPr>
            <a:grpSpLocks/>
          </p:cNvGrpSpPr>
          <p:nvPr/>
        </p:nvGrpSpPr>
        <p:grpSpPr bwMode="auto">
          <a:xfrm>
            <a:off x="7145338" y="3986213"/>
            <a:ext cx="4379912" cy="1706562"/>
            <a:chOff x="8169222" y="1943303"/>
            <a:chExt cx="4380100" cy="1706940"/>
          </a:xfrm>
        </p:grpSpPr>
        <p:sp>
          <p:nvSpPr>
            <p:cNvPr id="18434" name="文本框 7">
              <a:extLst>
                <a:ext uri="{FF2B5EF4-FFF2-40B4-BE49-F238E27FC236}">
                  <a16:creationId xmlns:a16="http://schemas.microsoft.com/office/drawing/2014/main" id="{606EF5EE-F477-4BB5-8281-3CF15A4BF2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9222" y="1943303"/>
              <a:ext cx="222758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srgbClr val="595959"/>
                  </a:solidFill>
                </a:rPr>
                <a:t>单击此处添加标题文本</a:t>
              </a:r>
            </a:p>
          </p:txBody>
        </p:sp>
        <p:sp>
          <p:nvSpPr>
            <p:cNvPr id="18435" name="矩形 8">
              <a:extLst>
                <a:ext uri="{FF2B5EF4-FFF2-40B4-BE49-F238E27FC236}">
                  <a16:creationId xmlns:a16="http://schemas.microsoft.com/office/drawing/2014/main" id="{9877A641-7CE4-4E41-AAC7-7B7E098A2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9222" y="2278643"/>
              <a:ext cx="43801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Dream what you want to dream; go where you want to go; be what you want to be, because you have only one life and one chance to do all the things you want to do.</a:t>
              </a:r>
              <a:endParaRPr lang="zh-CN" altLang="en-US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1665C92-2892-4B33-80C8-A4FB35019761}"/>
              </a:ext>
            </a:extLst>
          </p:cNvPr>
          <p:cNvGrpSpPr/>
          <p:nvPr/>
        </p:nvGrpSpPr>
        <p:grpSpPr>
          <a:xfrm>
            <a:off x="7216849" y="3398926"/>
            <a:ext cx="481013" cy="323850"/>
            <a:chOff x="10179050" y="1343026"/>
            <a:chExt cx="481013" cy="323850"/>
          </a:xfrm>
          <a:solidFill>
            <a:srgbClr val="DC2F22"/>
          </a:solidFill>
        </p:grpSpPr>
        <p:sp>
          <p:nvSpPr>
            <p:cNvPr id="14" name="Freeform 149">
              <a:extLst>
                <a:ext uri="{FF2B5EF4-FFF2-40B4-BE49-F238E27FC236}">
                  <a16:creationId xmlns:a16="http://schemas.microsoft.com/office/drawing/2014/main" id="{4D29B3F5-FCC7-4F35-8D24-66A216F35CD5}"/>
                </a:ext>
              </a:extLst>
            </p:cNvPr>
            <p:cNvSpPr/>
            <p:nvPr/>
          </p:nvSpPr>
          <p:spPr bwMode="auto">
            <a:xfrm>
              <a:off x="10179050" y="1347788"/>
              <a:ext cx="198438" cy="319088"/>
            </a:xfrm>
            <a:custGeom>
              <a:avLst/>
              <a:gdLst>
                <a:gd name="T0" fmla="*/ 23 w 53"/>
                <a:gd name="T1" fmla="*/ 20 h 85"/>
                <a:gd name="T2" fmla="*/ 27 w 53"/>
                <a:gd name="T3" fmla="*/ 0 h 85"/>
                <a:gd name="T4" fmla="*/ 0 w 53"/>
                <a:gd name="T5" fmla="*/ 43 h 85"/>
                <a:gd name="T6" fmla="*/ 0 w 53"/>
                <a:gd name="T7" fmla="*/ 43 h 85"/>
                <a:gd name="T8" fmla="*/ 0 w 53"/>
                <a:gd name="T9" fmla="*/ 85 h 85"/>
                <a:gd name="T10" fmla="*/ 53 w 53"/>
                <a:gd name="T11" fmla="*/ 85 h 85"/>
                <a:gd name="T12" fmla="*/ 53 w 53"/>
                <a:gd name="T13" fmla="*/ 31 h 85"/>
                <a:gd name="T14" fmla="*/ 24 w 53"/>
                <a:gd name="T15" fmla="*/ 31 h 85"/>
                <a:gd name="T16" fmla="*/ 23 w 53"/>
                <a:gd name="T1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85">
                  <a:moveTo>
                    <a:pt x="23" y="20"/>
                  </a:moveTo>
                  <a:cubicBezTo>
                    <a:pt x="23" y="13"/>
                    <a:pt x="24" y="6"/>
                    <a:pt x="27" y="0"/>
                  </a:cubicBezTo>
                  <a:cubicBezTo>
                    <a:pt x="11" y="10"/>
                    <a:pt x="1" y="26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28"/>
                    <a:pt x="23" y="24"/>
                    <a:pt x="2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noProof="1"/>
            </a:p>
          </p:txBody>
        </p:sp>
        <p:sp>
          <p:nvSpPr>
            <p:cNvPr id="15" name="Freeform 150">
              <a:extLst>
                <a:ext uri="{FF2B5EF4-FFF2-40B4-BE49-F238E27FC236}">
                  <a16:creationId xmlns:a16="http://schemas.microsoft.com/office/drawing/2014/main" id="{B926A9F3-D8CA-448D-9353-B192F59782F8}"/>
                </a:ext>
              </a:extLst>
            </p:cNvPr>
            <p:cNvSpPr/>
            <p:nvPr/>
          </p:nvSpPr>
          <p:spPr bwMode="auto">
            <a:xfrm>
              <a:off x="10460038" y="1343026"/>
              <a:ext cx="200025" cy="323850"/>
            </a:xfrm>
            <a:custGeom>
              <a:avLst/>
              <a:gdLst>
                <a:gd name="T0" fmla="*/ 24 w 53"/>
                <a:gd name="T1" fmla="*/ 32 h 86"/>
                <a:gd name="T2" fmla="*/ 22 w 53"/>
                <a:gd name="T3" fmla="*/ 20 h 86"/>
                <a:gd name="T4" fmla="*/ 27 w 53"/>
                <a:gd name="T5" fmla="*/ 0 h 86"/>
                <a:gd name="T6" fmla="*/ 0 w 53"/>
                <a:gd name="T7" fmla="*/ 44 h 86"/>
                <a:gd name="T8" fmla="*/ 0 w 53"/>
                <a:gd name="T9" fmla="*/ 44 h 86"/>
                <a:gd name="T10" fmla="*/ 0 w 53"/>
                <a:gd name="T11" fmla="*/ 45 h 86"/>
                <a:gd name="T12" fmla="*/ 0 w 53"/>
                <a:gd name="T13" fmla="*/ 45 h 86"/>
                <a:gd name="T14" fmla="*/ 0 w 53"/>
                <a:gd name="T15" fmla="*/ 45 h 86"/>
                <a:gd name="T16" fmla="*/ 0 w 53"/>
                <a:gd name="T17" fmla="*/ 86 h 86"/>
                <a:gd name="T18" fmla="*/ 53 w 53"/>
                <a:gd name="T19" fmla="*/ 86 h 86"/>
                <a:gd name="T20" fmla="*/ 53 w 53"/>
                <a:gd name="T21" fmla="*/ 32 h 86"/>
                <a:gd name="T22" fmla="*/ 24 w 53"/>
                <a:gd name="T23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86">
                  <a:moveTo>
                    <a:pt x="24" y="32"/>
                  </a:moveTo>
                  <a:cubicBezTo>
                    <a:pt x="23" y="28"/>
                    <a:pt x="22" y="24"/>
                    <a:pt x="22" y="20"/>
                  </a:cubicBezTo>
                  <a:cubicBezTo>
                    <a:pt x="22" y="13"/>
                    <a:pt x="24" y="7"/>
                    <a:pt x="27" y="0"/>
                  </a:cubicBezTo>
                  <a:cubicBezTo>
                    <a:pt x="10" y="11"/>
                    <a:pt x="0" y="27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3" y="32"/>
                    <a:pt x="53" y="32"/>
                    <a:pt x="53" y="32"/>
                  </a:cubicBezTo>
                  <a:lnTo>
                    <a:pt x="2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noProof="1"/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4701682-0754-400B-9CFC-00C007833F00}"/>
              </a:ext>
            </a:extLst>
          </p:cNvPr>
          <p:cNvCxnSpPr/>
          <p:nvPr/>
        </p:nvCxnSpPr>
        <p:spPr>
          <a:xfrm>
            <a:off x="7246938" y="5830888"/>
            <a:ext cx="950912" cy="0"/>
          </a:xfrm>
          <a:prstGeom prst="line">
            <a:avLst/>
          </a:prstGeom>
          <a:ln>
            <a:solidFill>
              <a:srgbClr val="DC2F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2C6FF415-4681-4D61-A86D-A19774EB6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F3936F6-02A1-4126-BDDE-E82BBE6B12A1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37" name="任意多边形 36">
              <a:extLst>
                <a:ext uri="{FF2B5EF4-FFF2-40B4-BE49-F238E27FC236}">
                  <a16:creationId xmlns:a16="http://schemas.microsoft.com/office/drawing/2014/main" id="{519336FA-EDCC-4052-9009-0F1FE2D65A7F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18441" name="组合 37">
              <a:extLst>
                <a:ext uri="{FF2B5EF4-FFF2-40B4-BE49-F238E27FC236}">
                  <a16:creationId xmlns:a16="http://schemas.microsoft.com/office/drawing/2014/main" id="{DC097690-A842-48E2-9543-622747129E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0510CECF-1CDE-4979-A022-72D47D55EA57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B153EE1D-AE62-481F-9311-136068F734EF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B463595-34C3-4F0E-B312-BAC7790139F3}"/>
              </a:ext>
            </a:extLst>
          </p:cNvPr>
          <p:cNvSpPr/>
          <p:nvPr/>
        </p:nvSpPr>
        <p:spPr>
          <a:xfrm>
            <a:off x="676275" y="1646238"/>
            <a:ext cx="5943600" cy="460533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3A5F1550-88F0-46CE-8F8E-40F168978708}"/>
              </a:ext>
            </a:extLst>
          </p:cNvPr>
          <p:cNvSpPr/>
          <p:nvPr/>
        </p:nvSpPr>
        <p:spPr>
          <a:xfrm rot="8100000">
            <a:off x="1311275" y="3733800"/>
            <a:ext cx="6278563" cy="6278563"/>
          </a:xfrm>
          <a:prstGeom prst="rtTriangle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13B6A7C6-38D5-4D0C-B42C-95F79BE71763}"/>
              </a:ext>
            </a:extLst>
          </p:cNvPr>
          <p:cNvSpPr/>
          <p:nvPr/>
        </p:nvSpPr>
        <p:spPr>
          <a:xfrm rot="8100000">
            <a:off x="6345238" y="4449763"/>
            <a:ext cx="4846637" cy="4846637"/>
          </a:xfrm>
          <a:prstGeom prst="rtTriangle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文本框 6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787BAE1B-E1AC-46A8-AE39-4ACD52351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938" y="971550"/>
            <a:ext cx="323373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84BFDEFD-DED4-472B-9CA9-43043A3D9281}"/>
              </a:ext>
            </a:extLst>
          </p:cNvPr>
          <p:cNvCxnSpPr/>
          <p:nvPr/>
        </p:nvCxnSpPr>
        <p:spPr>
          <a:xfrm flipH="1">
            <a:off x="5343525" y="1655763"/>
            <a:ext cx="3146425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BCBA6B46-8569-488E-816D-13DE180A9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938" y="1785938"/>
            <a:ext cx="417671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9FE445C4-AD7C-44BC-9AAC-A6C856AA0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3938" y="4665663"/>
            <a:ext cx="26844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cxnSp>
        <p:nvCxnSpPr>
          <p:cNvPr id="11" name="直接连接符 10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2C9E3D79-F426-4937-B8C0-F3599C4DCAD4}"/>
              </a:ext>
            </a:extLst>
          </p:cNvPr>
          <p:cNvCxnSpPr/>
          <p:nvPr/>
        </p:nvCxnSpPr>
        <p:spPr>
          <a:xfrm flipH="1">
            <a:off x="7691438" y="5168900"/>
            <a:ext cx="20494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7DE211A2-8788-4DC8-9628-C95E4D9B8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5341938"/>
            <a:ext cx="43291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7" grpId="0"/>
      <p:bldP spid="7" grpId="1"/>
      <p:bldP spid="9" grpId="0"/>
      <p:bldP spid="10" grpId="0"/>
      <p:bldP spid="10" grpId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E7A43F41-106E-4AA5-87CE-BAFBFB620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563F221-C353-4F30-8BD8-83097591F7C4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37" name="任意多边形 36">
              <a:extLst>
                <a:ext uri="{FF2B5EF4-FFF2-40B4-BE49-F238E27FC236}">
                  <a16:creationId xmlns:a16="http://schemas.microsoft.com/office/drawing/2014/main" id="{352C0166-447E-4E27-9C7F-756584971FDA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20484" name="组合 37">
              <a:extLst>
                <a:ext uri="{FF2B5EF4-FFF2-40B4-BE49-F238E27FC236}">
                  <a16:creationId xmlns:a16="http://schemas.microsoft.com/office/drawing/2014/main" id="{CBF95ED6-C17F-4610-8638-C7857813E8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5C0701F9-0204-4097-B2FD-B6A5C4B58EDB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B852342F-D9B2-4058-AE3F-D8473F56BD17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59EE567-E074-4BE9-B296-E2963ACCAF21}"/>
              </a:ext>
            </a:extLst>
          </p:cNvPr>
          <p:cNvGrpSpPr/>
          <p:nvPr/>
        </p:nvGrpSpPr>
        <p:grpSpPr>
          <a:xfrm>
            <a:off x="350520" y="1554480"/>
            <a:ext cx="4419600" cy="4419600"/>
            <a:chOff x="552" y="2448"/>
            <a:chExt cx="6960" cy="6960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2B1BCD2-15F8-45BF-BBC0-11766359AFD9}"/>
                </a:ext>
              </a:extLst>
            </p:cNvPr>
            <p:cNvSpPr/>
            <p:nvPr/>
          </p:nvSpPr>
          <p:spPr>
            <a:xfrm>
              <a:off x="552" y="2448"/>
              <a:ext cx="3408" cy="3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1173936-2AE4-4865-893F-2C0BD2BFDD16}"/>
                </a:ext>
              </a:extLst>
            </p:cNvPr>
            <p:cNvSpPr/>
            <p:nvPr/>
          </p:nvSpPr>
          <p:spPr>
            <a:xfrm>
              <a:off x="4104" y="2448"/>
              <a:ext cx="3408" cy="3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DBBC4D5-AF1F-49CA-BE0E-5FAC1400DCBA}"/>
                </a:ext>
              </a:extLst>
            </p:cNvPr>
            <p:cNvSpPr/>
            <p:nvPr/>
          </p:nvSpPr>
          <p:spPr>
            <a:xfrm>
              <a:off x="552" y="6000"/>
              <a:ext cx="3408" cy="3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AE99D98-EF41-4836-8562-C8FA0B46BFBE}"/>
                </a:ext>
              </a:extLst>
            </p:cNvPr>
            <p:cNvSpPr/>
            <p:nvPr/>
          </p:nvSpPr>
          <p:spPr>
            <a:xfrm>
              <a:off x="4104" y="6000"/>
              <a:ext cx="3408" cy="3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757B365-F92C-4D94-8CB2-C035819D13B1}"/>
              </a:ext>
            </a:extLst>
          </p:cNvPr>
          <p:cNvGrpSpPr/>
          <p:nvPr/>
        </p:nvGrpSpPr>
        <p:grpSpPr>
          <a:xfrm>
            <a:off x="7426960" y="1554480"/>
            <a:ext cx="4419600" cy="4419600"/>
            <a:chOff x="11696" y="2448"/>
            <a:chExt cx="6960" cy="6960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ABF11C1-981F-4AE5-A673-3754F0D23783}"/>
                </a:ext>
              </a:extLst>
            </p:cNvPr>
            <p:cNvSpPr/>
            <p:nvPr/>
          </p:nvSpPr>
          <p:spPr>
            <a:xfrm>
              <a:off x="11696" y="2448"/>
              <a:ext cx="3408" cy="3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AA2C8DB-2778-4C88-AAC9-9FACFE558E29}"/>
                </a:ext>
              </a:extLst>
            </p:cNvPr>
            <p:cNvSpPr/>
            <p:nvPr/>
          </p:nvSpPr>
          <p:spPr>
            <a:xfrm>
              <a:off x="15248" y="2448"/>
              <a:ext cx="3408" cy="3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86898CE-E1A4-43DA-A49F-58AFFE91F46A}"/>
                </a:ext>
              </a:extLst>
            </p:cNvPr>
            <p:cNvSpPr/>
            <p:nvPr/>
          </p:nvSpPr>
          <p:spPr>
            <a:xfrm>
              <a:off x="11696" y="6000"/>
              <a:ext cx="3408" cy="3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C8D3AD6-AD6D-472C-9F9B-0105974A2EB8}"/>
                </a:ext>
              </a:extLst>
            </p:cNvPr>
            <p:cNvSpPr/>
            <p:nvPr/>
          </p:nvSpPr>
          <p:spPr>
            <a:xfrm>
              <a:off x="15248" y="6000"/>
              <a:ext cx="3408" cy="3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0380B6D-884A-4D1B-BE15-EC7FC9972810}"/>
              </a:ext>
            </a:extLst>
          </p:cNvPr>
          <p:cNvGrpSpPr>
            <a:grpSpLocks/>
          </p:cNvGrpSpPr>
          <p:nvPr/>
        </p:nvGrpSpPr>
        <p:grpSpPr bwMode="auto">
          <a:xfrm>
            <a:off x="4881563" y="2039938"/>
            <a:ext cx="2428875" cy="3736975"/>
            <a:chOff x="8562390" y="1982673"/>
            <a:chExt cx="2430145" cy="3735705"/>
          </a:xfrm>
        </p:grpSpPr>
        <p:sp>
          <p:nvSpPr>
            <p:cNvPr id="20490" name="文本框 27">
              <a:extLst>
                <a:ext uri="{FF2B5EF4-FFF2-40B4-BE49-F238E27FC236}">
                  <a16:creationId xmlns:a16="http://schemas.microsoft.com/office/drawing/2014/main" id="{BF26A52A-AD1B-42E7-984B-38C686CEA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67165" y="1982673"/>
              <a:ext cx="2214880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单击此处输入标题文本</a:t>
              </a:r>
              <a:endParaRPr lang="zh-CN" altLang="en-US" sz="1600" b="1">
                <a:solidFill>
                  <a:srgbClr val="E72410"/>
                </a:solidFill>
              </a:endParaRPr>
            </a:p>
          </p:txBody>
        </p:sp>
        <p:sp>
          <p:nvSpPr>
            <p:cNvPr id="20491" name="矩形 28">
              <a:extLst>
                <a:ext uri="{FF2B5EF4-FFF2-40B4-BE49-F238E27FC236}">
                  <a16:creationId xmlns:a16="http://schemas.microsoft.com/office/drawing/2014/main" id="{84DF84EF-0B54-4032-AD9E-D7B5D5E184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2390" y="2335098"/>
              <a:ext cx="2430145" cy="3383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Dream what you want to dream; go where you want to go; be what you want to be, because you have only one life and one chance to do all the things you want to do.Dream what you want to dream; go where you want to go; be what you want to be, because you have only one life and one chance to do all the things you want to do.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51F797-F974-44E6-9C74-0B5B1EF1D829}"/>
              </a:ext>
            </a:extLst>
          </p:cNvPr>
          <p:cNvSpPr/>
          <p:nvPr/>
        </p:nvSpPr>
        <p:spPr>
          <a:xfrm>
            <a:off x="0" y="746125"/>
            <a:ext cx="5364163" cy="25749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06B37F-360D-45D6-B14A-FEA4B6EE9492}"/>
              </a:ext>
            </a:extLst>
          </p:cNvPr>
          <p:cNvSpPr/>
          <p:nvPr/>
        </p:nvSpPr>
        <p:spPr>
          <a:xfrm>
            <a:off x="5521325" y="746125"/>
            <a:ext cx="6675438" cy="257492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6225078-2342-4FF1-A1B2-F6D15FAE1CBF}"/>
              </a:ext>
            </a:extLst>
          </p:cNvPr>
          <p:cNvCxnSpPr/>
          <p:nvPr/>
        </p:nvCxnSpPr>
        <p:spPr>
          <a:xfrm>
            <a:off x="7315200" y="517525"/>
            <a:ext cx="2560638" cy="3032125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65D01AE-F4A4-417F-826E-5E28150FEDF9}"/>
              </a:ext>
            </a:extLst>
          </p:cNvPr>
          <p:cNvCxnSpPr/>
          <p:nvPr/>
        </p:nvCxnSpPr>
        <p:spPr>
          <a:xfrm>
            <a:off x="457200" y="3863975"/>
            <a:ext cx="0" cy="2057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964589D0-0C2C-4A9D-9191-2F27CBDC8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4229100"/>
            <a:ext cx="32893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82768EE9-D52A-45E6-A8A4-85F21AF99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3863975"/>
            <a:ext cx="1985962" cy="35242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312D099-EA5B-42EF-92F5-64C967CC61BB}"/>
              </a:ext>
            </a:extLst>
          </p:cNvPr>
          <p:cNvCxnSpPr/>
          <p:nvPr/>
        </p:nvCxnSpPr>
        <p:spPr>
          <a:xfrm>
            <a:off x="4338638" y="3863975"/>
            <a:ext cx="0" cy="2057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4C3C2E9A-B354-471B-831A-ED8EB84D1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0575" y="4229100"/>
            <a:ext cx="32893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77332987-CF33-4E94-9ABD-2CFB714FF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988" y="3863975"/>
            <a:ext cx="1985962" cy="35242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79B36E5-CD39-4707-953E-C272727230E4}"/>
              </a:ext>
            </a:extLst>
          </p:cNvPr>
          <p:cNvCxnSpPr/>
          <p:nvPr/>
        </p:nvCxnSpPr>
        <p:spPr>
          <a:xfrm>
            <a:off x="8245475" y="3876675"/>
            <a:ext cx="0" cy="2057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A78CD8F2-043E-4CE0-974C-44FEEE1D7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5825" y="4241800"/>
            <a:ext cx="32893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5FAF33C9-7D33-43CE-9368-A6B4E8C79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5825" y="3876675"/>
            <a:ext cx="1985963" cy="35242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/>
      <p:bldP spid="11" grpId="0" bldLvl="0" animBg="1"/>
      <p:bldP spid="7" grpId="0"/>
      <p:bldP spid="8" grpId="0" bldLvl="0" animBg="1"/>
      <p:bldP spid="12" grpId="0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25DDBE0C-DFA1-44CF-8AE0-02CE2DD13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806F8EA-3835-472C-8DCE-33437210A1F1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37" name="任意多边形 36">
              <a:extLst>
                <a:ext uri="{FF2B5EF4-FFF2-40B4-BE49-F238E27FC236}">
                  <a16:creationId xmlns:a16="http://schemas.microsoft.com/office/drawing/2014/main" id="{5698193A-14B6-47D4-A61C-A74ABBCF851A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22532" name="组合 37">
              <a:extLst>
                <a:ext uri="{FF2B5EF4-FFF2-40B4-BE49-F238E27FC236}">
                  <a16:creationId xmlns:a16="http://schemas.microsoft.com/office/drawing/2014/main" id="{9DB38670-8445-48CC-804C-A09B8AECFB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EAA69C5-22BA-4922-88BB-3FA4533089AC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7F1D8B4C-6CEB-47C3-97DE-A3AD640628C7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9F4CAC2-2CB1-4AA2-99F8-FACB53379121}"/>
              </a:ext>
            </a:extLst>
          </p:cNvPr>
          <p:cNvSpPr/>
          <p:nvPr/>
        </p:nvSpPr>
        <p:spPr>
          <a:xfrm>
            <a:off x="1235075" y="1570038"/>
            <a:ext cx="2254250" cy="225583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</a:pPr>
            <a:r>
              <a:rPr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Dream what you want to dream; go where you want to go; be what you want to be, because you have only one life and one chance to do all the things you want to do.</a:t>
            </a:r>
            <a:endParaRPr lang="zh-CN" altLang="en-US" sz="1200" noProof="1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BC6B871-460D-475C-99FD-0916BC55AFDE}"/>
              </a:ext>
            </a:extLst>
          </p:cNvPr>
          <p:cNvSpPr/>
          <p:nvPr/>
        </p:nvSpPr>
        <p:spPr>
          <a:xfrm>
            <a:off x="1235075" y="4068763"/>
            <a:ext cx="2254250" cy="225583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7A20AB9-1F57-49AB-B7F3-2A4EDDE37B2C}"/>
              </a:ext>
            </a:extLst>
          </p:cNvPr>
          <p:cNvSpPr/>
          <p:nvPr/>
        </p:nvSpPr>
        <p:spPr>
          <a:xfrm>
            <a:off x="3733800" y="4068763"/>
            <a:ext cx="2255838" cy="225583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</a:pPr>
            <a:r>
              <a:rPr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Dream what you want to dream; go where you want to go; be what you want to be, because you have only one life and one chance to do all the things you want to do.</a:t>
            </a:r>
            <a:endParaRPr lang="zh-CN" altLang="en-US" noProof="1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DE13BD7-8790-4DF9-9086-76AF799060A7}"/>
              </a:ext>
            </a:extLst>
          </p:cNvPr>
          <p:cNvSpPr/>
          <p:nvPr/>
        </p:nvSpPr>
        <p:spPr>
          <a:xfrm>
            <a:off x="6232525" y="4068763"/>
            <a:ext cx="2255838" cy="2255837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7018370-02CC-42CC-965E-0D8EE94F7E17}"/>
              </a:ext>
            </a:extLst>
          </p:cNvPr>
          <p:cNvSpPr/>
          <p:nvPr/>
        </p:nvSpPr>
        <p:spPr>
          <a:xfrm>
            <a:off x="8732838" y="4068763"/>
            <a:ext cx="2255837" cy="225583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</a:pPr>
            <a:r>
              <a:rPr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Dream what you want to dream; go where you want to go; be what you want to be, because you have only one life and one chance to do all the things you want to do.</a:t>
            </a:r>
            <a:endParaRPr lang="zh-CN" altLang="en-US" noProof="1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F8EEAEA-ABF6-40D3-997B-9342A4030048}"/>
              </a:ext>
            </a:extLst>
          </p:cNvPr>
          <p:cNvSpPr/>
          <p:nvPr/>
        </p:nvSpPr>
        <p:spPr>
          <a:xfrm>
            <a:off x="3733800" y="1570038"/>
            <a:ext cx="2255838" cy="2255837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A5EC9D3-5EB1-49EF-AB61-5849FD3C0D37}"/>
              </a:ext>
            </a:extLst>
          </p:cNvPr>
          <p:cNvSpPr/>
          <p:nvPr/>
        </p:nvSpPr>
        <p:spPr>
          <a:xfrm>
            <a:off x="6232525" y="1570038"/>
            <a:ext cx="2255838" cy="225583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</a:pPr>
            <a:r>
              <a:rPr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Dream what you want to dream; go where you want to go; be what you want to be, because you have only one life and one chance to do all the things you want to do.</a:t>
            </a:r>
            <a:endParaRPr lang="zh-CN" altLang="en-US" noProof="1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84FD0E5-5BE5-43A6-B6DD-CC71CF7595E4}"/>
              </a:ext>
            </a:extLst>
          </p:cNvPr>
          <p:cNvSpPr/>
          <p:nvPr/>
        </p:nvSpPr>
        <p:spPr>
          <a:xfrm>
            <a:off x="8732838" y="1570038"/>
            <a:ext cx="2255837" cy="2255837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7BE64D-016E-441D-9CB1-3E1DDD56B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2600" y="371475"/>
            <a:ext cx="36068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3D42EF-4690-41F2-BB2B-E34E846BBB4B}"/>
              </a:ext>
            </a:extLst>
          </p:cNvPr>
          <p:cNvGrpSpPr>
            <a:grpSpLocks/>
          </p:cNvGrpSpPr>
          <p:nvPr/>
        </p:nvGrpSpPr>
        <p:grpSpPr bwMode="auto">
          <a:xfrm>
            <a:off x="3675063" y="936625"/>
            <a:ext cx="4841875" cy="266700"/>
            <a:chOff x="3674825" y="4038512"/>
            <a:chExt cx="4842351" cy="267784"/>
          </a:xfrm>
        </p:grpSpPr>
        <p:sp>
          <p:nvSpPr>
            <p:cNvPr id="21" name="任意多边形 20">
              <a:extLst>
                <a:ext uri="{FF2B5EF4-FFF2-40B4-BE49-F238E27FC236}">
                  <a16:creationId xmlns:a16="http://schemas.microsoft.com/office/drawing/2014/main" id="{D25E9223-C322-4908-A512-ED60768205C9}"/>
                </a:ext>
              </a:extLst>
            </p:cNvPr>
            <p:cNvSpPr/>
            <p:nvPr/>
          </p:nvSpPr>
          <p:spPr>
            <a:xfrm>
              <a:off x="6026143" y="4038512"/>
              <a:ext cx="13971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4100" name="组合 22">
              <a:extLst>
                <a:ext uri="{FF2B5EF4-FFF2-40B4-BE49-F238E27FC236}">
                  <a16:creationId xmlns:a16="http://schemas.microsoft.com/office/drawing/2014/main" id="{AEFA4882-51C9-41E8-AD9B-48E08C48C76F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3674825" y="4074839"/>
              <a:ext cx="4842351" cy="45719"/>
              <a:chOff x="3394710" y="4250530"/>
              <a:chExt cx="5392103" cy="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9C0E0DA-2F5C-4941-822A-9AFF50ADFACD}"/>
                  </a:ext>
                </a:extLst>
              </p:cNvPr>
              <p:cNvCxnSpPr/>
              <p:nvPr/>
            </p:nvCxnSpPr>
            <p:spPr>
              <a:xfrm>
                <a:off x="6267551" y="4295731"/>
                <a:ext cx="2519262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240A0D8F-38EF-4E12-A997-DE17722A1877}"/>
                  </a:ext>
                </a:extLst>
              </p:cNvPr>
              <p:cNvCxnSpPr/>
              <p:nvPr/>
            </p:nvCxnSpPr>
            <p:spPr>
              <a:xfrm>
                <a:off x="3394710" y="4295731"/>
                <a:ext cx="2519261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8FB4327-1D98-4735-99E5-7825CC16775A}"/>
              </a:ext>
            </a:extLst>
          </p:cNvPr>
          <p:cNvGrpSpPr/>
          <p:nvPr/>
        </p:nvGrpSpPr>
        <p:grpSpPr>
          <a:xfrm>
            <a:off x="922020" y="1831340"/>
            <a:ext cx="10380980" cy="3952240"/>
            <a:chOff x="1452" y="2884"/>
            <a:chExt cx="16348" cy="6224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C9A43E5-32A5-4490-AE75-52CAF28557A6}"/>
                </a:ext>
              </a:extLst>
            </p:cNvPr>
            <p:cNvSpPr/>
            <p:nvPr/>
          </p:nvSpPr>
          <p:spPr>
            <a:xfrm>
              <a:off x="1452" y="2884"/>
              <a:ext cx="3903" cy="62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8925440-A971-4E73-BD54-377B0C664A45}"/>
                </a:ext>
              </a:extLst>
            </p:cNvPr>
            <p:cNvSpPr/>
            <p:nvPr/>
          </p:nvSpPr>
          <p:spPr>
            <a:xfrm>
              <a:off x="5598" y="2884"/>
              <a:ext cx="3903" cy="62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68E153C-3496-4873-906A-4EEAD21A4F02}"/>
                </a:ext>
              </a:extLst>
            </p:cNvPr>
            <p:cNvSpPr/>
            <p:nvPr/>
          </p:nvSpPr>
          <p:spPr>
            <a:xfrm>
              <a:off x="9743" y="2884"/>
              <a:ext cx="3903" cy="62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B980261-B770-4D71-8AAD-4B6C872CB4E1}"/>
                </a:ext>
              </a:extLst>
            </p:cNvPr>
            <p:cNvSpPr/>
            <p:nvPr/>
          </p:nvSpPr>
          <p:spPr>
            <a:xfrm>
              <a:off x="13898" y="2884"/>
              <a:ext cx="3903" cy="62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F1E134CF-665B-42E6-A8F2-2A7649D6CDE5}"/>
              </a:ext>
            </a:extLst>
          </p:cNvPr>
          <p:cNvSpPr/>
          <p:nvPr/>
        </p:nvSpPr>
        <p:spPr>
          <a:xfrm>
            <a:off x="922338" y="1831975"/>
            <a:ext cx="2478087" cy="3951288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5FA2581-08C1-4755-81B3-721ED14ED985}"/>
              </a:ext>
            </a:extLst>
          </p:cNvPr>
          <p:cNvSpPr/>
          <p:nvPr/>
        </p:nvSpPr>
        <p:spPr>
          <a:xfrm>
            <a:off x="3567113" y="1831975"/>
            <a:ext cx="2478087" cy="3951288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62A1CD8-4533-467D-94FD-3DCF6ABD4696}"/>
              </a:ext>
            </a:extLst>
          </p:cNvPr>
          <p:cNvSpPr/>
          <p:nvPr/>
        </p:nvSpPr>
        <p:spPr>
          <a:xfrm>
            <a:off x="6186488" y="1831975"/>
            <a:ext cx="2478087" cy="3951288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8C52E3E-0A3B-4D48-A779-C6C65E50DBFD}"/>
              </a:ext>
            </a:extLst>
          </p:cNvPr>
          <p:cNvSpPr/>
          <p:nvPr/>
        </p:nvSpPr>
        <p:spPr>
          <a:xfrm>
            <a:off x="8824913" y="1831975"/>
            <a:ext cx="2478087" cy="3951288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4771CB3-0CB2-421A-9AFF-7C41E8DAE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8350" y="1968500"/>
            <a:ext cx="7366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Part.01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3FE1675-9468-46AE-80E7-3B381AD4E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925" y="1968500"/>
            <a:ext cx="606425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5209F52-C9D5-473E-A79C-3E654F063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1538" y="1968500"/>
            <a:ext cx="7366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Part.02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B5770B1-3127-4846-8C36-36F256C24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5113" y="1968500"/>
            <a:ext cx="606425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F4636A4-CE65-4957-A3B6-F380A23FF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3300" y="1968500"/>
            <a:ext cx="7366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Part.03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A9667C7-1E00-486A-ACD4-D05189F20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6875" y="1968500"/>
            <a:ext cx="606425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0D56311-F8D8-4371-AA98-12C85502C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86975" y="1968500"/>
            <a:ext cx="7366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Part.04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7CD9451-D7AF-4BF5-A000-2B8CF2133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8963" y="1968500"/>
            <a:ext cx="608012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15" grpId="1" bldLvl="0" animBg="1"/>
      <p:bldP spid="16" grpId="0" animBg="1"/>
      <p:bldP spid="16" grpId="1" bldLvl="0" animBg="1"/>
      <p:bldP spid="17" grpId="0" animBg="1"/>
      <p:bldP spid="17" grpId="1" bldLvl="0" animBg="1"/>
      <p:bldP spid="18" grpId="0" animBg="1"/>
      <p:bldP spid="18" grpId="1" bldLvl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72D22FB-4B63-445A-9744-D9AABB5F22CF}"/>
              </a:ext>
            </a:extLst>
          </p:cNvPr>
          <p:cNvSpPr/>
          <p:nvPr/>
        </p:nvSpPr>
        <p:spPr>
          <a:xfrm>
            <a:off x="-6350" y="1136650"/>
            <a:ext cx="12204700" cy="45847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1EFB6CB-4B1A-41C1-A0F8-30B8D71611AB}"/>
              </a:ext>
            </a:extLst>
          </p:cNvPr>
          <p:cNvSpPr/>
          <p:nvPr/>
        </p:nvSpPr>
        <p:spPr>
          <a:xfrm>
            <a:off x="8851900" y="1136650"/>
            <a:ext cx="2479675" cy="4584700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DE0605-6842-4FF3-8C0C-60952FF970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75" y="1473200"/>
            <a:ext cx="17764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E7A019B-3316-4D5E-8DCB-69FFFCE646E4}"/>
              </a:ext>
            </a:extLst>
          </p:cNvPr>
          <p:cNvCxnSpPr/>
          <p:nvPr/>
        </p:nvCxnSpPr>
        <p:spPr>
          <a:xfrm>
            <a:off x="9029700" y="2038350"/>
            <a:ext cx="12255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344798F-59BC-488C-9C7E-74C41AAE2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5563" y="2081213"/>
            <a:ext cx="232727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0DA981-3119-48E8-809E-5173B0CD3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7150" y="3095625"/>
            <a:ext cx="2384425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animBg="1"/>
      <p:bldP spid="18" grpId="1" bldLvl="0" animBg="1"/>
      <p:bldP spid="6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A4AE713-867C-478D-A844-18F12EADA287}"/>
              </a:ext>
            </a:extLst>
          </p:cNvPr>
          <p:cNvSpPr/>
          <p:nvPr/>
        </p:nvSpPr>
        <p:spPr>
          <a:xfrm>
            <a:off x="685800" y="563563"/>
            <a:ext cx="4999038" cy="477043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108B78-5119-4C48-B75A-B5F40898F1EE}"/>
              </a:ext>
            </a:extLst>
          </p:cNvPr>
          <p:cNvGrpSpPr>
            <a:grpSpLocks/>
          </p:cNvGrpSpPr>
          <p:nvPr/>
        </p:nvGrpSpPr>
        <p:grpSpPr bwMode="auto">
          <a:xfrm>
            <a:off x="2374900" y="5522913"/>
            <a:ext cx="3309938" cy="871537"/>
            <a:chOff x="8562390" y="1886788"/>
            <a:chExt cx="3310255" cy="870585"/>
          </a:xfrm>
        </p:grpSpPr>
        <p:sp>
          <p:nvSpPr>
            <p:cNvPr id="24579" name="文本框 27">
              <a:extLst>
                <a:ext uri="{FF2B5EF4-FFF2-40B4-BE49-F238E27FC236}">
                  <a16:creationId xmlns:a16="http://schemas.microsoft.com/office/drawing/2014/main" id="{69D947FC-A68D-419D-BA90-B5AB376AAC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57765" y="1886788"/>
              <a:ext cx="2214880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单击此处输入标题文本</a:t>
              </a:r>
              <a:endParaRPr lang="zh-CN" altLang="en-US" sz="1600" b="1">
                <a:solidFill>
                  <a:srgbClr val="E72410"/>
                </a:solidFill>
              </a:endParaRPr>
            </a:p>
          </p:txBody>
        </p:sp>
        <p:sp>
          <p:nvSpPr>
            <p:cNvPr id="24580" name="矩形 28">
              <a:extLst>
                <a:ext uri="{FF2B5EF4-FFF2-40B4-BE49-F238E27FC236}">
                  <a16:creationId xmlns:a16="http://schemas.microsoft.com/office/drawing/2014/main" id="{E8B40F34-4D08-459B-85DC-EF167D52F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2390" y="2117293"/>
              <a:ext cx="3310255" cy="64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There are no trails of the wings in the sky, while the birds has flied away.</a:t>
              </a:r>
            </a:p>
          </p:txBody>
        </p:sp>
      </p:grpSp>
      <p:sp>
        <p:nvSpPr>
          <p:cNvPr id="13" name="矩形 12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83D68AAB-24B4-4BF6-A3C1-F7B39CA3D174}"/>
              </a:ext>
            </a:extLst>
          </p:cNvPr>
          <p:cNvSpPr/>
          <p:nvPr/>
        </p:nvSpPr>
        <p:spPr>
          <a:xfrm>
            <a:off x="6340475" y="1858963"/>
            <a:ext cx="2351088" cy="2179637"/>
          </a:xfrm>
          <a:prstGeom prst="rect">
            <a:avLst/>
          </a:prstGeom>
          <a:noFill/>
          <a:ln w="317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4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单击此处输</a:t>
            </a:r>
          </a:p>
          <a:p>
            <a:pPr algn="ctr" fontAlgn="auto">
              <a:lnSpc>
                <a:spcPct val="120000"/>
              </a:lnSpc>
            </a:pPr>
            <a:r>
              <a:rPr lang="zh-CN" altLang="en-US" sz="24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入标题文本</a:t>
            </a:r>
          </a:p>
          <a:p>
            <a:pPr fontAlgn="auto"/>
            <a:endParaRPr lang="zh-CN" altLang="en-US" sz="120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61AF78B0-64D9-46D7-8D6F-F3AF21CA6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0" y="4381500"/>
            <a:ext cx="47466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apezoid 6">
            <a:extLst>
              <a:ext uri="{FF2B5EF4-FFF2-40B4-BE49-F238E27FC236}">
                <a16:creationId xmlns:a16="http://schemas.microsoft.com/office/drawing/2014/main" id="{11D27D7F-CE0C-4A07-8D38-D21241CA64FE}"/>
              </a:ext>
            </a:extLst>
          </p:cNvPr>
          <p:cNvSpPr/>
          <p:nvPr/>
        </p:nvSpPr>
        <p:spPr>
          <a:xfrm rot="5400000">
            <a:off x="518319" y="1259681"/>
            <a:ext cx="2994025" cy="4030663"/>
          </a:xfrm>
          <a:prstGeom prst="trapezoid">
            <a:avLst>
              <a:gd name="adj" fmla="val 10682"/>
            </a:avLst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en-US" altLang="zh-CN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Trapezoid 7">
            <a:extLst>
              <a:ext uri="{FF2B5EF4-FFF2-40B4-BE49-F238E27FC236}">
                <a16:creationId xmlns:a16="http://schemas.microsoft.com/office/drawing/2014/main" id="{FA90F99A-008A-4594-9288-3CA5A012DFA8}"/>
              </a:ext>
            </a:extLst>
          </p:cNvPr>
          <p:cNvSpPr/>
          <p:nvPr/>
        </p:nvSpPr>
        <p:spPr>
          <a:xfrm rot="16200000" flipH="1">
            <a:off x="8679656" y="1259682"/>
            <a:ext cx="2994025" cy="4030662"/>
          </a:xfrm>
          <a:prstGeom prst="trapezoid">
            <a:avLst>
              <a:gd name="adj" fmla="val 10682"/>
            </a:avLst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en-US" altLang="zh-CN" noProof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任意多边形 5">
            <a:extLst>
              <a:ext uri="{FF2B5EF4-FFF2-40B4-BE49-F238E27FC236}">
                <a16:creationId xmlns:a16="http://schemas.microsoft.com/office/drawing/2014/main" id="{C213C302-1FBE-42E5-87D6-D4B317E3C455}"/>
              </a:ext>
            </a:extLst>
          </p:cNvPr>
          <p:cNvSpPr/>
          <p:nvPr/>
        </p:nvSpPr>
        <p:spPr>
          <a:xfrm>
            <a:off x="3743325" y="2095500"/>
            <a:ext cx="4679950" cy="2357438"/>
          </a:xfrm>
          <a:custGeom>
            <a:avLst/>
            <a:gdLst>
              <a:gd name="connsiteX0" fmla="*/ 287338 w 4679950"/>
              <a:gd name="connsiteY0" fmla="*/ 0 h 2357438"/>
              <a:gd name="connsiteX1" fmla="*/ 4418013 w 4679950"/>
              <a:gd name="connsiteY1" fmla="*/ 0 h 2357438"/>
              <a:gd name="connsiteX2" fmla="*/ 4418013 w 4679950"/>
              <a:gd name="connsiteY2" fmla="*/ 1020258 h 2357438"/>
              <a:gd name="connsiteX3" fmla="*/ 4679950 w 4679950"/>
              <a:gd name="connsiteY3" fmla="*/ 1172369 h 2357438"/>
              <a:gd name="connsiteX4" fmla="*/ 4418013 w 4679950"/>
              <a:gd name="connsiteY4" fmla="*/ 1324481 h 2357438"/>
              <a:gd name="connsiteX5" fmla="*/ 4418013 w 4679950"/>
              <a:gd name="connsiteY5" fmla="*/ 2357438 h 2357438"/>
              <a:gd name="connsiteX6" fmla="*/ 287338 w 4679950"/>
              <a:gd name="connsiteY6" fmla="*/ 2357438 h 2357438"/>
              <a:gd name="connsiteX7" fmla="*/ 287338 w 4679950"/>
              <a:gd name="connsiteY7" fmla="*/ 1339230 h 2357438"/>
              <a:gd name="connsiteX8" fmla="*/ 0 w 4679950"/>
              <a:gd name="connsiteY8" fmla="*/ 1172369 h 2357438"/>
              <a:gd name="connsiteX9" fmla="*/ 287338 w 4679950"/>
              <a:gd name="connsiteY9" fmla="*/ 1005507 h 235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79950" h="2357438">
                <a:moveTo>
                  <a:pt x="287338" y="0"/>
                </a:moveTo>
                <a:lnTo>
                  <a:pt x="4418013" y="0"/>
                </a:lnTo>
                <a:lnTo>
                  <a:pt x="4418013" y="1020258"/>
                </a:lnTo>
                <a:lnTo>
                  <a:pt x="4679950" y="1172369"/>
                </a:lnTo>
                <a:lnTo>
                  <a:pt x="4418013" y="1324481"/>
                </a:lnTo>
                <a:lnTo>
                  <a:pt x="4418013" y="2357438"/>
                </a:lnTo>
                <a:lnTo>
                  <a:pt x="287338" y="2357438"/>
                </a:lnTo>
                <a:lnTo>
                  <a:pt x="287338" y="1339230"/>
                </a:lnTo>
                <a:lnTo>
                  <a:pt x="0" y="1172369"/>
                </a:lnTo>
                <a:lnTo>
                  <a:pt x="287338" y="1005507"/>
                </a:lnTo>
                <a:close/>
              </a:path>
            </a:pathLst>
          </a:custGeom>
          <a:solidFill>
            <a:srgbClr val="DC2F2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zh-CN" sz="1400" noProof="1">
              <a:cs typeface="+mn-ea"/>
              <a:sym typeface="+mn-lt"/>
            </a:endParaRPr>
          </a:p>
        </p:txBody>
      </p:sp>
      <p:sp>
        <p:nvSpPr>
          <p:cNvPr id="7" name="Title 20">
            <a:extLst>
              <a:ext uri="{FF2B5EF4-FFF2-40B4-BE49-F238E27FC236}">
                <a16:creationId xmlns:a16="http://schemas.microsoft.com/office/drawing/2014/main" id="{66D1B291-943A-43E4-9D5F-B0691AC6D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7075" y="2482850"/>
            <a:ext cx="30924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100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ED54D41-B11F-463D-9E5D-6780F76F9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D30C941-F7A0-4CC8-81A9-F53C5D307A92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37" name="任意多边形 36">
              <a:extLst>
                <a:ext uri="{FF2B5EF4-FFF2-40B4-BE49-F238E27FC236}">
                  <a16:creationId xmlns:a16="http://schemas.microsoft.com/office/drawing/2014/main" id="{A0625B48-EE86-4C86-BABA-9141F2A117E7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25608" name="组合 37">
              <a:extLst>
                <a:ext uri="{FF2B5EF4-FFF2-40B4-BE49-F238E27FC236}">
                  <a16:creationId xmlns:a16="http://schemas.microsoft.com/office/drawing/2014/main" id="{7440EAD5-5E6C-493E-A3A8-612DDF239B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5BD7C12E-68C2-4CA4-9847-9CD2BE3B26CD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C7C391BC-50B5-43A8-896B-72C30F38208E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C5F9F225-1B3B-487E-A15D-5335FF1B8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25" y="5454650"/>
            <a:ext cx="86677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3FBED5DE-101A-4AC7-97DC-95EB5F0C2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2225" y="4984750"/>
            <a:ext cx="1985963" cy="35242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/>
      <p:bldP spid="24" grpId="0"/>
      <p:bldP spid="9" grpId="0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245B1B0-1770-42B4-939B-D3ABD1A5084D}"/>
              </a:ext>
            </a:extLst>
          </p:cNvPr>
          <p:cNvSpPr/>
          <p:nvPr/>
        </p:nvSpPr>
        <p:spPr>
          <a:xfrm>
            <a:off x="6416675" y="579438"/>
            <a:ext cx="5226050" cy="56991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id="{FC22B616-2A1C-4DAF-B536-3290B22D6D93}"/>
              </a:ext>
            </a:extLst>
          </p:cNvPr>
          <p:cNvSpPr/>
          <p:nvPr/>
        </p:nvSpPr>
        <p:spPr>
          <a:xfrm>
            <a:off x="6789738" y="1189038"/>
            <a:ext cx="4479925" cy="4479925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0D0D2F-A63E-4E28-AFE7-303366566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1327150"/>
            <a:ext cx="2722562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857CD01-04AD-460B-B0E7-535CBA68B679}"/>
              </a:ext>
            </a:extLst>
          </p:cNvPr>
          <p:cNvGrpSpPr>
            <a:grpSpLocks/>
          </p:cNvGrpSpPr>
          <p:nvPr/>
        </p:nvGrpSpPr>
        <p:grpSpPr bwMode="auto">
          <a:xfrm>
            <a:off x="1130300" y="2493963"/>
            <a:ext cx="4673600" cy="231775"/>
            <a:chOff x="3399949" y="4067540"/>
            <a:chExt cx="5392103" cy="267784"/>
          </a:xfrm>
        </p:grpSpPr>
        <p:sp>
          <p:nvSpPr>
            <p:cNvPr id="9" name="任意多边形 8">
              <a:extLst>
                <a:ext uri="{FF2B5EF4-FFF2-40B4-BE49-F238E27FC236}">
                  <a16:creationId xmlns:a16="http://schemas.microsoft.com/office/drawing/2014/main" id="{02EB0E8B-483A-4B21-8E3E-A1BBEEF65930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27654" name="组合 9">
              <a:extLst>
                <a:ext uri="{FF2B5EF4-FFF2-40B4-BE49-F238E27FC236}">
                  <a16:creationId xmlns:a16="http://schemas.microsoft.com/office/drawing/2014/main" id="{0CF08514-2C2B-4407-A407-11060650AF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89D70DB6-A603-43C0-9FE8-C28D39ABFAD5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9475276D-EB4B-4D21-B9A3-A40659DB4BB8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Title 20">
            <a:extLst>
              <a:ext uri="{FF2B5EF4-FFF2-40B4-BE49-F238E27FC236}">
                <a16:creationId xmlns:a16="http://schemas.microsoft.com/office/drawing/2014/main" id="{E6DB8910-F360-46A1-9DC9-741D91FBE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300" y="2944813"/>
            <a:ext cx="4673600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A1C92F9-FD35-4956-9B37-3524F4048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1613" y="1744663"/>
            <a:ext cx="4048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>
                <a:solidFill>
                  <a:srgbClr val="595959"/>
                </a:solidFill>
                <a:sym typeface="Calibri" panose="020F0502020204030204" pitchFamily="34" charset="0"/>
              </a:rPr>
              <a:t>Click here to enter the title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1658D42-5BCC-4F1C-BD10-640C5F17115E}"/>
              </a:ext>
            </a:extLst>
          </p:cNvPr>
          <p:cNvGrpSpPr>
            <a:grpSpLocks/>
          </p:cNvGrpSpPr>
          <p:nvPr/>
        </p:nvGrpSpPr>
        <p:grpSpPr bwMode="auto">
          <a:xfrm>
            <a:off x="3683000" y="0"/>
            <a:ext cx="8509000" cy="6858000"/>
            <a:chOff x="5800" y="0"/>
            <a:chExt cx="13400" cy="10800"/>
          </a:xfrm>
        </p:grpSpPr>
        <p:sp>
          <p:nvSpPr>
            <p:cNvPr id="9" name="任意多边形 8">
              <a:extLst>
                <a:ext uri="{FF2B5EF4-FFF2-40B4-BE49-F238E27FC236}">
                  <a16:creationId xmlns:a16="http://schemas.microsoft.com/office/drawing/2014/main" id="{B0C39E05-8D09-4EF1-8615-5A51217B1266}"/>
                </a:ext>
              </a:extLst>
            </p:cNvPr>
            <p:cNvSpPr/>
            <p:nvPr/>
          </p:nvSpPr>
          <p:spPr>
            <a:xfrm>
              <a:off x="5800" y="0"/>
              <a:ext cx="13400" cy="10800"/>
            </a:xfrm>
            <a:custGeom>
              <a:avLst/>
              <a:gdLst>
                <a:gd name="connsiteX0" fmla="*/ 2870200 w 8509000"/>
                <a:gd name="connsiteY0" fmla="*/ 0 h 6858000"/>
                <a:gd name="connsiteX1" fmla="*/ 5638800 w 8509000"/>
                <a:gd name="connsiteY1" fmla="*/ 0 h 6858000"/>
                <a:gd name="connsiteX2" fmla="*/ 5638800 w 8509000"/>
                <a:gd name="connsiteY2" fmla="*/ 6858000 h 6858000"/>
                <a:gd name="connsiteX3" fmla="*/ 2870200 w 8509000"/>
                <a:gd name="connsiteY3" fmla="*/ 6858000 h 6858000"/>
                <a:gd name="connsiteX4" fmla="*/ 0 w 8509000"/>
                <a:gd name="connsiteY4" fmla="*/ 0 h 6858000"/>
                <a:gd name="connsiteX5" fmla="*/ 2768600 w 8509000"/>
                <a:gd name="connsiteY5" fmla="*/ 0 h 6858000"/>
                <a:gd name="connsiteX6" fmla="*/ 2768600 w 8509000"/>
                <a:gd name="connsiteY6" fmla="*/ 6858000 h 6858000"/>
                <a:gd name="connsiteX7" fmla="*/ 0 w 8509000"/>
                <a:gd name="connsiteY7" fmla="*/ 6858000 h 6858000"/>
                <a:gd name="connsiteX8" fmla="*/ 5740400 w 8509000"/>
                <a:gd name="connsiteY8" fmla="*/ 0 h 6858000"/>
                <a:gd name="connsiteX9" fmla="*/ 8509000 w 8509000"/>
                <a:gd name="connsiteY9" fmla="*/ 0 h 6858000"/>
                <a:gd name="connsiteX10" fmla="*/ 8509000 w 8509000"/>
                <a:gd name="connsiteY10" fmla="*/ 6858000 h 6858000"/>
                <a:gd name="connsiteX11" fmla="*/ 5740400 w 8509000"/>
                <a:gd name="connsiteY1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09000" h="6858000">
                  <a:moveTo>
                    <a:pt x="2870200" y="0"/>
                  </a:moveTo>
                  <a:lnTo>
                    <a:pt x="5638800" y="0"/>
                  </a:lnTo>
                  <a:lnTo>
                    <a:pt x="5638800" y="6858000"/>
                  </a:lnTo>
                  <a:lnTo>
                    <a:pt x="2870200" y="6858000"/>
                  </a:lnTo>
                  <a:close/>
                  <a:moveTo>
                    <a:pt x="0" y="0"/>
                  </a:moveTo>
                  <a:lnTo>
                    <a:pt x="2768600" y="0"/>
                  </a:lnTo>
                  <a:lnTo>
                    <a:pt x="2768600" y="6858000"/>
                  </a:lnTo>
                  <a:lnTo>
                    <a:pt x="0" y="6858000"/>
                  </a:lnTo>
                  <a:close/>
                  <a:moveTo>
                    <a:pt x="5740400" y="0"/>
                  </a:moveTo>
                  <a:lnTo>
                    <a:pt x="8509000" y="0"/>
                  </a:lnTo>
                  <a:lnTo>
                    <a:pt x="8509000" y="6858000"/>
                  </a:lnTo>
                  <a:lnTo>
                    <a:pt x="5740400" y="6858000"/>
                  </a:lnTo>
                  <a:close/>
                </a:path>
              </a:pathLst>
            </a:cu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68698EE-2464-4904-BA0F-D213614D6332}"/>
                </a:ext>
              </a:extLst>
            </p:cNvPr>
            <p:cNvSpPr/>
            <p:nvPr/>
          </p:nvSpPr>
          <p:spPr>
            <a:xfrm>
              <a:off x="5800" y="0"/>
              <a:ext cx="4360" cy="10800"/>
            </a:xfrm>
            <a:prstGeom prst="rect">
              <a:avLst/>
            </a:prstGeom>
            <a:solidFill>
              <a:srgbClr val="161D3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8ED144A-4466-4B07-96EF-244928BB19C0}"/>
                </a:ext>
              </a:extLst>
            </p:cNvPr>
            <p:cNvSpPr/>
            <p:nvPr/>
          </p:nvSpPr>
          <p:spPr>
            <a:xfrm>
              <a:off x="10320" y="0"/>
              <a:ext cx="4360" cy="10800"/>
            </a:xfrm>
            <a:prstGeom prst="rect">
              <a:avLst/>
            </a:prstGeom>
            <a:solidFill>
              <a:srgbClr val="161D3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88AA3CB-ECE1-4EFF-9362-707BE8F97EE7}"/>
                </a:ext>
              </a:extLst>
            </p:cNvPr>
            <p:cNvSpPr/>
            <p:nvPr/>
          </p:nvSpPr>
          <p:spPr>
            <a:xfrm>
              <a:off x="14840" y="0"/>
              <a:ext cx="4360" cy="10800"/>
            </a:xfrm>
            <a:prstGeom prst="rect">
              <a:avLst/>
            </a:prstGeom>
            <a:solidFill>
              <a:srgbClr val="161D3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</p:grpSp>
      <p:sp>
        <p:nvSpPr>
          <p:cNvPr id="13" name="矩形 12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99328338-C904-4301-9BC1-024FB1245126}"/>
              </a:ext>
            </a:extLst>
          </p:cNvPr>
          <p:cNvSpPr/>
          <p:nvPr/>
        </p:nvSpPr>
        <p:spPr>
          <a:xfrm>
            <a:off x="365125" y="563563"/>
            <a:ext cx="1581150" cy="1465262"/>
          </a:xfrm>
          <a:prstGeom prst="rect">
            <a:avLst/>
          </a:prstGeom>
          <a:noFill/>
          <a:ln w="317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0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单击此处输</a:t>
            </a:r>
          </a:p>
          <a:p>
            <a:pPr algn="ctr" fontAlgn="auto">
              <a:lnSpc>
                <a:spcPct val="120000"/>
              </a:lnSpc>
            </a:pPr>
            <a:r>
              <a:rPr lang="zh-CN" altLang="en-US" sz="20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入标题文本</a:t>
            </a:r>
            <a:endParaRPr lang="zh-CN" altLang="en-US" sz="200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itle 20">
            <a:extLst>
              <a:ext uri="{FF2B5EF4-FFF2-40B4-BE49-F238E27FC236}">
                <a16:creationId xmlns:a16="http://schemas.microsoft.com/office/drawing/2014/main" id="{66B9E762-F5EF-43BD-B319-1999B0DCF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2365375"/>
            <a:ext cx="2860675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8E7CAD53-89A6-4845-AA9A-480DAD28B511}"/>
              </a:ext>
            </a:extLst>
          </p:cNvPr>
          <p:cNvSpPr/>
          <p:nvPr/>
        </p:nvSpPr>
        <p:spPr>
          <a:xfrm>
            <a:off x="195263" y="220663"/>
            <a:ext cx="11790362" cy="6415087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5DBF680-BFD9-417D-BCE4-A335859CDDE3}"/>
              </a:ext>
            </a:extLst>
          </p:cNvPr>
          <p:cNvGrpSpPr>
            <a:grpSpLocks/>
          </p:cNvGrpSpPr>
          <p:nvPr/>
        </p:nvGrpSpPr>
        <p:grpSpPr bwMode="auto">
          <a:xfrm>
            <a:off x="3684588" y="5656263"/>
            <a:ext cx="4841875" cy="266700"/>
            <a:chOff x="3674825" y="4038512"/>
            <a:chExt cx="4842351" cy="267784"/>
          </a:xfrm>
        </p:grpSpPr>
        <p:sp>
          <p:nvSpPr>
            <p:cNvPr id="21" name="任意多边形 20">
              <a:extLst>
                <a:ext uri="{FF2B5EF4-FFF2-40B4-BE49-F238E27FC236}">
                  <a16:creationId xmlns:a16="http://schemas.microsoft.com/office/drawing/2014/main" id="{D33CF2B6-28BA-4560-AA90-C2109E470FB2}"/>
                </a:ext>
              </a:extLst>
            </p:cNvPr>
            <p:cNvSpPr/>
            <p:nvPr/>
          </p:nvSpPr>
          <p:spPr>
            <a:xfrm>
              <a:off x="6026143" y="4038512"/>
              <a:ext cx="13971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29701" name="组合 22">
              <a:extLst>
                <a:ext uri="{FF2B5EF4-FFF2-40B4-BE49-F238E27FC236}">
                  <a16:creationId xmlns:a16="http://schemas.microsoft.com/office/drawing/2014/main" id="{F6C15FD8-2832-47E0-BF8F-13C14DA31302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3674825" y="4074839"/>
              <a:ext cx="4842351" cy="45719"/>
              <a:chOff x="3394710" y="4250530"/>
              <a:chExt cx="5392103" cy="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1813D29-C9AB-483D-B2C8-68606DFA08B7}"/>
                  </a:ext>
                </a:extLst>
              </p:cNvPr>
              <p:cNvCxnSpPr/>
              <p:nvPr/>
            </p:nvCxnSpPr>
            <p:spPr>
              <a:xfrm>
                <a:off x="6267551" y="4295732"/>
                <a:ext cx="251926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160C13C2-7EBE-4704-BC90-490E89F88F73}"/>
                  </a:ext>
                </a:extLst>
              </p:cNvPr>
              <p:cNvCxnSpPr/>
              <p:nvPr/>
            </p:nvCxnSpPr>
            <p:spPr>
              <a:xfrm>
                <a:off x="3394710" y="4295732"/>
                <a:ext cx="2519261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7229CDF-CD43-4DAC-B7D4-1DB616264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4048125"/>
            <a:ext cx="72834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43DC6B-379D-43B9-9A19-DAC0972E6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4588" y="4857750"/>
            <a:ext cx="48418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DE22784-5303-4371-AF90-54438C12BE21}"/>
              </a:ext>
            </a:extLst>
          </p:cNvPr>
          <p:cNvSpPr/>
          <p:nvPr/>
        </p:nvSpPr>
        <p:spPr>
          <a:xfrm>
            <a:off x="-6350" y="1136650"/>
            <a:ext cx="12204700" cy="45847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FD5DA49-9F22-49C4-8B27-58575BB85499}"/>
              </a:ext>
            </a:extLst>
          </p:cNvPr>
          <p:cNvSpPr/>
          <p:nvPr/>
        </p:nvSpPr>
        <p:spPr>
          <a:xfrm>
            <a:off x="8851900" y="1136650"/>
            <a:ext cx="2479675" cy="4584700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A579D5-4432-4996-B1EF-E314FFFCF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75" y="1473200"/>
            <a:ext cx="17764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07A07FE-9503-433B-A835-41D67F83D581}"/>
              </a:ext>
            </a:extLst>
          </p:cNvPr>
          <p:cNvCxnSpPr/>
          <p:nvPr/>
        </p:nvCxnSpPr>
        <p:spPr>
          <a:xfrm>
            <a:off x="9029700" y="2038350"/>
            <a:ext cx="12255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4B1DB55-1D49-4C96-9A64-F05E1E51B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5563" y="2081213"/>
            <a:ext cx="232727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CB51EE-A57D-4678-B84E-4FAB70A88D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7150" y="3095625"/>
            <a:ext cx="2384425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8" grpId="1" animBg="1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344547E1-9718-4388-A838-528061CC7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1327150"/>
            <a:ext cx="2722562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634C4C-29B9-4DB7-9F5A-B3D45833A1A7}"/>
              </a:ext>
            </a:extLst>
          </p:cNvPr>
          <p:cNvGrpSpPr>
            <a:grpSpLocks/>
          </p:cNvGrpSpPr>
          <p:nvPr/>
        </p:nvGrpSpPr>
        <p:grpSpPr bwMode="auto">
          <a:xfrm>
            <a:off x="1130300" y="2493963"/>
            <a:ext cx="4673600" cy="231775"/>
            <a:chOff x="3399949" y="4067540"/>
            <a:chExt cx="5392103" cy="267784"/>
          </a:xfrm>
        </p:grpSpPr>
        <p:sp>
          <p:nvSpPr>
            <p:cNvPr id="9" name="任意多边形 8">
              <a:extLst>
                <a:ext uri="{FF2B5EF4-FFF2-40B4-BE49-F238E27FC236}">
                  <a16:creationId xmlns:a16="http://schemas.microsoft.com/office/drawing/2014/main" id="{82848C95-ADBF-4FD8-9ED1-41B783CD3701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6148" name="组合 9">
              <a:extLst>
                <a:ext uri="{FF2B5EF4-FFF2-40B4-BE49-F238E27FC236}">
                  <a16:creationId xmlns:a16="http://schemas.microsoft.com/office/drawing/2014/main" id="{9467DAFE-9CF8-49E3-B563-0B4F5B1958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2793A7A8-8500-40B9-A49F-48568B3B6B52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E4EC760E-699A-48D9-BB31-117CFD808641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Title 20">
            <a:extLst>
              <a:ext uri="{FF2B5EF4-FFF2-40B4-BE49-F238E27FC236}">
                <a16:creationId xmlns:a16="http://schemas.microsoft.com/office/drawing/2014/main" id="{AAE7FA15-C098-4D17-9134-0AB0935ED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300" y="2944813"/>
            <a:ext cx="4673600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581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3548F4A-5399-4309-8550-B0F1CBE8A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1613" y="1744663"/>
            <a:ext cx="4048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>
                <a:solidFill>
                  <a:srgbClr val="595959"/>
                </a:solidFill>
                <a:sym typeface="Calibri" panose="020F0502020204030204" pitchFamily="34" charset="0"/>
              </a:rPr>
              <a:t>Click here to enter the title text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3ADA60C-A709-4AD2-AFC3-A920E67A1651}"/>
              </a:ext>
            </a:extLst>
          </p:cNvPr>
          <p:cNvSpPr/>
          <p:nvPr/>
        </p:nvSpPr>
        <p:spPr>
          <a:xfrm>
            <a:off x="6765925" y="563563"/>
            <a:ext cx="4465638" cy="57308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5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313E836B-2CBB-4FAB-AD98-5EACA185F249}"/>
              </a:ext>
            </a:extLst>
          </p:cNvPr>
          <p:cNvSpPr/>
          <p:nvPr/>
        </p:nvSpPr>
        <p:spPr>
          <a:xfrm>
            <a:off x="-12700" y="4432300"/>
            <a:ext cx="12217400" cy="24384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5" name="矩形 4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520E8CFC-2F7C-4656-A3D1-0181448FD7DC}"/>
              </a:ext>
            </a:extLst>
          </p:cNvPr>
          <p:cNvSpPr/>
          <p:nvPr/>
        </p:nvSpPr>
        <p:spPr>
          <a:xfrm>
            <a:off x="898525" y="1143000"/>
            <a:ext cx="2698750" cy="2500313"/>
          </a:xfrm>
          <a:prstGeom prst="rect">
            <a:avLst/>
          </a:prstGeom>
          <a:noFill/>
          <a:ln w="317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4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单击此处输</a:t>
            </a:r>
          </a:p>
          <a:p>
            <a:pPr algn="ctr" fontAlgn="auto">
              <a:lnSpc>
                <a:spcPct val="120000"/>
              </a:lnSpc>
            </a:pPr>
            <a:r>
              <a:rPr lang="zh-CN" altLang="en-US" sz="24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入标题文本</a:t>
            </a:r>
          </a:p>
          <a:p>
            <a:pPr fontAlgn="auto"/>
            <a:endParaRPr lang="zh-CN" altLang="en-US" sz="120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C036D386-137D-4F95-834C-8321CFED92C3}"/>
              </a:ext>
            </a:extLst>
          </p:cNvPr>
          <p:cNvCxnSpPr/>
          <p:nvPr/>
        </p:nvCxnSpPr>
        <p:spPr>
          <a:xfrm>
            <a:off x="4511675" y="1790700"/>
            <a:ext cx="0" cy="1706563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04FB10E5-7093-4F01-8124-2658B64C7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6938" y="1768475"/>
            <a:ext cx="301148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0B743AC4-7110-407A-9FB0-85982CE85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9400" y="1143000"/>
            <a:ext cx="2228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  <p:cxnSp>
        <p:nvCxnSpPr>
          <p:cNvPr id="14" name="直接连接符 13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7F451384-E271-4F05-9EFC-749E38C078E6}"/>
              </a:ext>
            </a:extLst>
          </p:cNvPr>
          <p:cNvCxnSpPr/>
          <p:nvPr/>
        </p:nvCxnSpPr>
        <p:spPr>
          <a:xfrm>
            <a:off x="8094663" y="1768475"/>
            <a:ext cx="0" cy="17049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FF163AB6-D7A1-4639-98A4-189B78AE7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4375" y="1790700"/>
            <a:ext cx="30099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8B40B2F0-BFF3-4A0F-8C70-03B5F6EB8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6838" y="1143000"/>
            <a:ext cx="22891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单击此处输入标题</a:t>
            </a:r>
            <a:endParaRPr lang="zh-CN" altLang="en-US" sz="200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1609C88-DA9E-432E-9E81-015D421555E4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1724025"/>
            <a:ext cx="3384550" cy="1766888"/>
            <a:chOff x="4189565" y="3504381"/>
            <a:chExt cx="3384793" cy="1767265"/>
          </a:xfrm>
        </p:grpSpPr>
        <p:sp>
          <p:nvSpPr>
            <p:cNvPr id="8194" name="矩形 6">
              <a:extLst>
                <a:ext uri="{FF2B5EF4-FFF2-40B4-BE49-F238E27FC236}">
                  <a16:creationId xmlns:a16="http://schemas.microsoft.com/office/drawing/2014/main" id="{56C92A95-10D5-4DF2-AE72-F145D8FA9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565" y="3504381"/>
              <a:ext cx="20116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zh-CN" altLang="en-US" sz="2000" b="1">
                <a:solidFill>
                  <a:srgbClr val="404040"/>
                </a:solidFill>
              </a:endParaRPr>
            </a:p>
          </p:txBody>
        </p:sp>
        <p:sp>
          <p:nvSpPr>
            <p:cNvPr id="8195" name="矩形 7">
              <a:extLst>
                <a:ext uri="{FF2B5EF4-FFF2-40B4-BE49-F238E27FC236}">
                  <a16:creationId xmlns:a16="http://schemas.microsoft.com/office/drawing/2014/main" id="{6F12A286-7501-4A54-8243-78A265540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565" y="3795906"/>
              <a:ext cx="3384793" cy="1475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Dream what you want to dream; go where you want to go; be what you want to be, because you have only one life and one chance to do all the things you want to do.</a:t>
              </a:r>
              <a:endParaRPr lang="zh-CN" altLang="en-US" sz="1200">
                <a:solidFill>
                  <a:srgbClr val="404040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49CADE4-47F9-4358-B64A-21E461285978}"/>
              </a:ext>
            </a:extLst>
          </p:cNvPr>
          <p:cNvGrpSpPr>
            <a:grpSpLocks/>
          </p:cNvGrpSpPr>
          <p:nvPr/>
        </p:nvGrpSpPr>
        <p:grpSpPr bwMode="auto">
          <a:xfrm>
            <a:off x="8161338" y="1736725"/>
            <a:ext cx="3384550" cy="1754188"/>
            <a:chOff x="4189565" y="3504381"/>
            <a:chExt cx="3384793" cy="1753930"/>
          </a:xfrm>
        </p:grpSpPr>
        <p:sp>
          <p:nvSpPr>
            <p:cNvPr id="8197" name="矩形 9">
              <a:extLst>
                <a:ext uri="{FF2B5EF4-FFF2-40B4-BE49-F238E27FC236}">
                  <a16:creationId xmlns:a16="http://schemas.microsoft.com/office/drawing/2014/main" id="{6EA0E1F5-1FAF-4ED6-AF83-704FEC093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565" y="3504381"/>
              <a:ext cx="20116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zh-CN" altLang="en-US" sz="2000" b="1">
                <a:solidFill>
                  <a:srgbClr val="404040"/>
                </a:solidFill>
              </a:endParaRPr>
            </a:p>
          </p:txBody>
        </p:sp>
        <p:sp>
          <p:nvSpPr>
            <p:cNvPr id="8198" name="矩形 10">
              <a:extLst>
                <a:ext uri="{FF2B5EF4-FFF2-40B4-BE49-F238E27FC236}">
                  <a16:creationId xmlns:a16="http://schemas.microsoft.com/office/drawing/2014/main" id="{D731E3D9-6708-4AC6-AC19-788E83BEC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565" y="3782571"/>
              <a:ext cx="3384793" cy="1475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Dream what you want to dream; go where you want to go; be what you want to be, because you have only one life and one chance to do all the things you want to do.</a:t>
              </a:r>
              <a:endParaRPr lang="zh-CN" altLang="en-US" sz="1200">
                <a:solidFill>
                  <a:srgbClr val="404040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4A1BB83-AA95-4D7F-8C75-EEF517C0A65C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4397375"/>
            <a:ext cx="3384550" cy="1768475"/>
            <a:chOff x="4189565" y="3504381"/>
            <a:chExt cx="3384793" cy="1769170"/>
          </a:xfrm>
        </p:grpSpPr>
        <p:sp>
          <p:nvSpPr>
            <p:cNvPr id="8200" name="矩形 12">
              <a:extLst>
                <a:ext uri="{FF2B5EF4-FFF2-40B4-BE49-F238E27FC236}">
                  <a16:creationId xmlns:a16="http://schemas.microsoft.com/office/drawing/2014/main" id="{1D6F6EEC-512D-4323-87E6-BCBFEB25B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565" y="3504381"/>
              <a:ext cx="20116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zh-CN" altLang="en-US" sz="2000" b="1">
                <a:solidFill>
                  <a:srgbClr val="404040"/>
                </a:solidFill>
              </a:endParaRPr>
            </a:p>
          </p:txBody>
        </p:sp>
        <p:sp>
          <p:nvSpPr>
            <p:cNvPr id="8201" name="矩形 13">
              <a:extLst>
                <a:ext uri="{FF2B5EF4-FFF2-40B4-BE49-F238E27FC236}">
                  <a16:creationId xmlns:a16="http://schemas.microsoft.com/office/drawing/2014/main" id="{8BE52463-1910-499A-9630-11CF8536B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565" y="3797811"/>
              <a:ext cx="3384793" cy="1475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Dream what you want to dream; go where you want to go; be what you want to be, because you have only one life and one chance to do all the things you want to do.</a:t>
              </a:r>
              <a:endParaRPr lang="zh-CN" altLang="en-US" sz="1200">
                <a:solidFill>
                  <a:srgbClr val="404040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FE04A44-23A0-49AD-A475-B201F48746A2}"/>
              </a:ext>
            </a:extLst>
          </p:cNvPr>
          <p:cNvGrpSpPr>
            <a:grpSpLocks/>
          </p:cNvGrpSpPr>
          <p:nvPr/>
        </p:nvGrpSpPr>
        <p:grpSpPr bwMode="auto">
          <a:xfrm>
            <a:off x="8161338" y="4397375"/>
            <a:ext cx="3384550" cy="1770063"/>
            <a:chOff x="4189565" y="3504381"/>
            <a:chExt cx="3384793" cy="1769170"/>
          </a:xfrm>
        </p:grpSpPr>
        <p:sp>
          <p:nvSpPr>
            <p:cNvPr id="8203" name="矩形 15">
              <a:extLst>
                <a:ext uri="{FF2B5EF4-FFF2-40B4-BE49-F238E27FC236}">
                  <a16:creationId xmlns:a16="http://schemas.microsoft.com/office/drawing/2014/main" id="{44EBD71F-8C8F-4E50-8280-D39B2D86C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565" y="3504381"/>
              <a:ext cx="20116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zh-CN" altLang="en-US" sz="2000" b="1">
                <a:solidFill>
                  <a:srgbClr val="404040"/>
                </a:solidFill>
              </a:endParaRPr>
            </a:p>
          </p:txBody>
        </p:sp>
        <p:sp>
          <p:nvSpPr>
            <p:cNvPr id="8204" name="矩形 16">
              <a:extLst>
                <a:ext uri="{FF2B5EF4-FFF2-40B4-BE49-F238E27FC236}">
                  <a16:creationId xmlns:a16="http://schemas.microsoft.com/office/drawing/2014/main" id="{DB24B11A-8718-4A14-B6ED-97349B14C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565" y="3797811"/>
              <a:ext cx="3384793" cy="1475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Dream what you want to dream; go where you want to go; be what you want to be, because you have only one life and one chance to do all the things you want to do.</a:t>
              </a:r>
              <a:endParaRPr lang="zh-CN" altLang="en-US" sz="1200">
                <a:solidFill>
                  <a:srgbClr val="404040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2A584E3-E85C-426E-88B6-630AEAD920E2}"/>
              </a:ext>
            </a:extLst>
          </p:cNvPr>
          <p:cNvGrpSpPr>
            <a:grpSpLocks/>
          </p:cNvGrpSpPr>
          <p:nvPr/>
        </p:nvGrpSpPr>
        <p:grpSpPr bwMode="auto">
          <a:xfrm>
            <a:off x="6472238" y="1830388"/>
            <a:ext cx="1552575" cy="1552575"/>
            <a:chOff x="6475807" y="1770743"/>
            <a:chExt cx="1553028" cy="155302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9C259A4D-DFEA-4238-925C-8120B005B0E6}"/>
                </a:ext>
              </a:extLst>
            </p:cNvPr>
            <p:cNvSpPr/>
            <p:nvPr/>
          </p:nvSpPr>
          <p:spPr>
            <a:xfrm>
              <a:off x="6475807" y="1770743"/>
              <a:ext cx="1553028" cy="1553028"/>
            </a:xfrm>
            <a:prstGeom prst="roundRect">
              <a:avLst>
                <a:gd name="adj" fmla="val 8256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07" name="Freeform 16">
              <a:extLst>
                <a:ext uri="{FF2B5EF4-FFF2-40B4-BE49-F238E27FC236}">
                  <a16:creationId xmlns:a16="http://schemas.microsoft.com/office/drawing/2014/main" id="{CCD5CC5E-62C8-4EF3-8AAB-4F724F98FA6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053317" y="2210481"/>
              <a:ext cx="398008" cy="673552"/>
            </a:xfrm>
            <a:custGeom>
              <a:avLst/>
              <a:gdLst>
                <a:gd name="T0" fmla="*/ 91 w 118"/>
                <a:gd name="T1" fmla="*/ 0 h 200"/>
                <a:gd name="T2" fmla="*/ 27 w 118"/>
                <a:gd name="T3" fmla="*/ 0 h 200"/>
                <a:gd name="T4" fmla="*/ 0 w 118"/>
                <a:gd name="T5" fmla="*/ 27 h 200"/>
                <a:gd name="T6" fmla="*/ 0 w 118"/>
                <a:gd name="T7" fmla="*/ 173 h 200"/>
                <a:gd name="T8" fmla="*/ 27 w 118"/>
                <a:gd name="T9" fmla="*/ 200 h 200"/>
                <a:gd name="T10" fmla="*/ 91 w 118"/>
                <a:gd name="T11" fmla="*/ 200 h 200"/>
                <a:gd name="T12" fmla="*/ 118 w 118"/>
                <a:gd name="T13" fmla="*/ 173 h 200"/>
                <a:gd name="T14" fmla="*/ 118 w 118"/>
                <a:gd name="T15" fmla="*/ 27 h 200"/>
                <a:gd name="T16" fmla="*/ 91 w 118"/>
                <a:gd name="T17" fmla="*/ 0 h 200"/>
                <a:gd name="T18" fmla="*/ 63 w 118"/>
                <a:gd name="T19" fmla="*/ 187 h 200"/>
                <a:gd name="T20" fmla="*/ 56 w 118"/>
                <a:gd name="T21" fmla="*/ 187 h 200"/>
                <a:gd name="T22" fmla="*/ 49 w 118"/>
                <a:gd name="T23" fmla="*/ 180 h 200"/>
                <a:gd name="T24" fmla="*/ 56 w 118"/>
                <a:gd name="T25" fmla="*/ 172 h 200"/>
                <a:gd name="T26" fmla="*/ 63 w 118"/>
                <a:gd name="T27" fmla="*/ 172 h 200"/>
                <a:gd name="T28" fmla="*/ 70 w 118"/>
                <a:gd name="T29" fmla="*/ 180 h 200"/>
                <a:gd name="T30" fmla="*/ 63 w 118"/>
                <a:gd name="T31" fmla="*/ 187 h 200"/>
                <a:gd name="T32" fmla="*/ 102 w 118"/>
                <a:gd name="T33" fmla="*/ 160 h 200"/>
                <a:gd name="T34" fmla="*/ 16 w 118"/>
                <a:gd name="T35" fmla="*/ 160 h 200"/>
                <a:gd name="T36" fmla="*/ 16 w 118"/>
                <a:gd name="T37" fmla="*/ 16 h 200"/>
                <a:gd name="T38" fmla="*/ 102 w 118"/>
                <a:gd name="T39" fmla="*/ 16 h 200"/>
                <a:gd name="T40" fmla="*/ 102 w 118"/>
                <a:gd name="T41" fmla="*/ 16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200">
                  <a:moveTo>
                    <a:pt x="91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8"/>
                    <a:pt x="12" y="200"/>
                    <a:pt x="27" y="200"/>
                  </a:cubicBezTo>
                  <a:cubicBezTo>
                    <a:pt x="91" y="200"/>
                    <a:pt x="91" y="200"/>
                    <a:pt x="91" y="200"/>
                  </a:cubicBezTo>
                  <a:cubicBezTo>
                    <a:pt x="106" y="200"/>
                    <a:pt x="118" y="188"/>
                    <a:pt x="118" y="173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18" y="12"/>
                    <a:pt x="106" y="0"/>
                    <a:pt x="91" y="0"/>
                  </a:cubicBezTo>
                  <a:close/>
                  <a:moveTo>
                    <a:pt x="63" y="187"/>
                  </a:moveTo>
                  <a:cubicBezTo>
                    <a:pt x="56" y="187"/>
                    <a:pt x="56" y="187"/>
                    <a:pt x="56" y="187"/>
                  </a:cubicBezTo>
                  <a:cubicBezTo>
                    <a:pt x="52" y="187"/>
                    <a:pt x="49" y="184"/>
                    <a:pt x="49" y="180"/>
                  </a:cubicBezTo>
                  <a:cubicBezTo>
                    <a:pt x="49" y="176"/>
                    <a:pt x="52" y="172"/>
                    <a:pt x="56" y="172"/>
                  </a:cubicBezTo>
                  <a:cubicBezTo>
                    <a:pt x="63" y="172"/>
                    <a:pt x="63" y="172"/>
                    <a:pt x="63" y="172"/>
                  </a:cubicBezTo>
                  <a:cubicBezTo>
                    <a:pt x="67" y="172"/>
                    <a:pt x="70" y="176"/>
                    <a:pt x="70" y="180"/>
                  </a:cubicBezTo>
                  <a:cubicBezTo>
                    <a:pt x="70" y="184"/>
                    <a:pt x="67" y="187"/>
                    <a:pt x="63" y="187"/>
                  </a:cubicBezTo>
                  <a:close/>
                  <a:moveTo>
                    <a:pt x="102" y="160"/>
                  </a:moveTo>
                  <a:cubicBezTo>
                    <a:pt x="16" y="160"/>
                    <a:pt x="16" y="160"/>
                    <a:pt x="16" y="16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2" y="16"/>
                    <a:pt x="102" y="16"/>
                    <a:pt x="102" y="16"/>
                  </a:cubicBezTo>
                  <a:lnTo>
                    <a:pt x="102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F4C3F7C-F2C2-4621-9ECB-95FBA7140EBF}"/>
              </a:ext>
            </a:extLst>
          </p:cNvPr>
          <p:cNvGrpSpPr>
            <a:grpSpLocks/>
          </p:cNvGrpSpPr>
          <p:nvPr/>
        </p:nvGrpSpPr>
        <p:grpSpPr bwMode="auto">
          <a:xfrm>
            <a:off x="912813" y="1830388"/>
            <a:ext cx="1552575" cy="1552575"/>
            <a:chOff x="916835" y="1770743"/>
            <a:chExt cx="1553028" cy="155302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82F366AD-AF8B-44AF-A535-E93E2E938F5A}"/>
                </a:ext>
              </a:extLst>
            </p:cNvPr>
            <p:cNvSpPr/>
            <p:nvPr/>
          </p:nvSpPr>
          <p:spPr>
            <a:xfrm>
              <a:off x="916835" y="1770743"/>
              <a:ext cx="1553028" cy="1553028"/>
            </a:xfrm>
            <a:prstGeom prst="roundRect">
              <a:avLst>
                <a:gd name="adj" fmla="val 8256"/>
              </a:avLst>
            </a:prstGeom>
            <a:solidFill>
              <a:srgbClr val="DC2F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10" name="Freeform 12">
              <a:extLst>
                <a:ext uri="{FF2B5EF4-FFF2-40B4-BE49-F238E27FC236}">
                  <a16:creationId xmlns:a16="http://schemas.microsoft.com/office/drawing/2014/main" id="{B2F114FF-B7FF-41E3-9008-359C280D767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513054" y="2210481"/>
              <a:ext cx="360590" cy="673552"/>
            </a:xfrm>
            <a:custGeom>
              <a:avLst/>
              <a:gdLst>
                <a:gd name="T0" fmla="*/ 30 w 108"/>
                <a:gd name="T1" fmla="*/ 17 h 200"/>
                <a:gd name="T2" fmla="*/ 26 w 108"/>
                <a:gd name="T3" fmla="*/ 0 h 200"/>
                <a:gd name="T4" fmla="*/ 21 w 108"/>
                <a:gd name="T5" fmla="*/ 18 h 200"/>
                <a:gd name="T6" fmla="*/ 0 w 108"/>
                <a:gd name="T7" fmla="*/ 175 h 200"/>
                <a:gd name="T8" fmla="*/ 83 w 108"/>
                <a:gd name="T9" fmla="*/ 200 h 200"/>
                <a:gd name="T10" fmla="*/ 108 w 108"/>
                <a:gd name="T11" fmla="*/ 42 h 200"/>
                <a:gd name="T12" fmla="*/ 32 w 108"/>
                <a:gd name="T13" fmla="*/ 180 h 200"/>
                <a:gd name="T14" fmla="*/ 21 w 108"/>
                <a:gd name="T15" fmla="*/ 174 h 200"/>
                <a:gd name="T16" fmla="*/ 32 w 108"/>
                <a:gd name="T17" fmla="*/ 169 h 200"/>
                <a:gd name="T18" fmla="*/ 32 w 108"/>
                <a:gd name="T19" fmla="*/ 180 h 200"/>
                <a:gd name="T20" fmla="*/ 27 w 108"/>
                <a:gd name="T21" fmla="*/ 158 h 200"/>
                <a:gd name="T22" fmla="*/ 27 w 108"/>
                <a:gd name="T23" fmla="*/ 147 h 200"/>
                <a:gd name="T24" fmla="*/ 37 w 108"/>
                <a:gd name="T25" fmla="*/ 153 h 200"/>
                <a:gd name="T26" fmla="*/ 32 w 108"/>
                <a:gd name="T27" fmla="*/ 137 h 200"/>
                <a:gd name="T28" fmla="*/ 21 w 108"/>
                <a:gd name="T29" fmla="*/ 131 h 200"/>
                <a:gd name="T30" fmla="*/ 32 w 108"/>
                <a:gd name="T31" fmla="*/ 126 h 200"/>
                <a:gd name="T32" fmla="*/ 32 w 108"/>
                <a:gd name="T33" fmla="*/ 137 h 200"/>
                <a:gd name="T34" fmla="*/ 52 w 108"/>
                <a:gd name="T35" fmla="*/ 180 h 200"/>
                <a:gd name="T36" fmla="*/ 52 w 108"/>
                <a:gd name="T37" fmla="*/ 169 h 200"/>
                <a:gd name="T38" fmla="*/ 63 w 108"/>
                <a:gd name="T39" fmla="*/ 174 h 200"/>
                <a:gd name="T40" fmla="*/ 57 w 108"/>
                <a:gd name="T41" fmla="*/ 158 h 200"/>
                <a:gd name="T42" fmla="*/ 47 w 108"/>
                <a:gd name="T43" fmla="*/ 153 h 200"/>
                <a:gd name="T44" fmla="*/ 57 w 108"/>
                <a:gd name="T45" fmla="*/ 147 h 200"/>
                <a:gd name="T46" fmla="*/ 57 w 108"/>
                <a:gd name="T47" fmla="*/ 158 h 200"/>
                <a:gd name="T48" fmla="*/ 52 w 108"/>
                <a:gd name="T49" fmla="*/ 137 h 200"/>
                <a:gd name="T50" fmla="*/ 52 w 108"/>
                <a:gd name="T51" fmla="*/ 126 h 200"/>
                <a:gd name="T52" fmla="*/ 63 w 108"/>
                <a:gd name="T53" fmla="*/ 131 h 200"/>
                <a:gd name="T54" fmla="*/ 82 w 108"/>
                <a:gd name="T55" fmla="*/ 180 h 200"/>
                <a:gd name="T56" fmla="*/ 72 w 108"/>
                <a:gd name="T57" fmla="*/ 174 h 200"/>
                <a:gd name="T58" fmla="*/ 82 w 108"/>
                <a:gd name="T59" fmla="*/ 169 h 200"/>
                <a:gd name="T60" fmla="*/ 82 w 108"/>
                <a:gd name="T61" fmla="*/ 180 h 200"/>
                <a:gd name="T62" fmla="*/ 77 w 108"/>
                <a:gd name="T63" fmla="*/ 158 h 200"/>
                <a:gd name="T64" fmla="*/ 77 w 108"/>
                <a:gd name="T65" fmla="*/ 147 h 200"/>
                <a:gd name="T66" fmla="*/ 88 w 108"/>
                <a:gd name="T67" fmla="*/ 153 h 200"/>
                <a:gd name="T68" fmla="*/ 82 w 108"/>
                <a:gd name="T69" fmla="*/ 137 h 200"/>
                <a:gd name="T70" fmla="*/ 72 w 108"/>
                <a:gd name="T71" fmla="*/ 131 h 200"/>
                <a:gd name="T72" fmla="*/ 82 w 108"/>
                <a:gd name="T73" fmla="*/ 126 h 200"/>
                <a:gd name="T74" fmla="*/ 82 w 108"/>
                <a:gd name="T75" fmla="*/ 137 h 200"/>
                <a:gd name="T76" fmla="*/ 88 w 108"/>
                <a:gd name="T77" fmla="*/ 111 h 200"/>
                <a:gd name="T78" fmla="*/ 15 w 108"/>
                <a:gd name="T79" fmla="*/ 105 h 200"/>
                <a:gd name="T80" fmla="*/ 21 w 108"/>
                <a:gd name="T81" fmla="*/ 32 h 200"/>
                <a:gd name="T82" fmla="*/ 94 w 108"/>
                <a:gd name="T83" fmla="*/ 3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00">
                  <a:moveTo>
                    <a:pt x="83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28" y="0"/>
                    <a:pt x="26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9" y="19"/>
                    <a:pt x="0" y="29"/>
                    <a:pt x="0" y="4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9"/>
                    <a:pt x="11" y="200"/>
                    <a:pt x="24" y="200"/>
                  </a:cubicBezTo>
                  <a:cubicBezTo>
                    <a:pt x="83" y="200"/>
                    <a:pt x="83" y="200"/>
                    <a:pt x="83" y="200"/>
                  </a:cubicBezTo>
                  <a:cubicBezTo>
                    <a:pt x="97" y="200"/>
                    <a:pt x="108" y="189"/>
                    <a:pt x="108" y="175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28"/>
                    <a:pt x="97" y="17"/>
                    <a:pt x="83" y="17"/>
                  </a:cubicBezTo>
                  <a:close/>
                  <a:moveTo>
                    <a:pt x="32" y="180"/>
                  </a:moveTo>
                  <a:cubicBezTo>
                    <a:pt x="27" y="180"/>
                    <a:pt x="27" y="180"/>
                    <a:pt x="27" y="180"/>
                  </a:cubicBezTo>
                  <a:cubicBezTo>
                    <a:pt x="24" y="180"/>
                    <a:pt x="21" y="177"/>
                    <a:pt x="21" y="174"/>
                  </a:cubicBezTo>
                  <a:cubicBezTo>
                    <a:pt x="21" y="171"/>
                    <a:pt x="24" y="169"/>
                    <a:pt x="27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5" y="169"/>
                    <a:pt x="37" y="171"/>
                    <a:pt x="37" y="174"/>
                  </a:cubicBezTo>
                  <a:cubicBezTo>
                    <a:pt x="37" y="177"/>
                    <a:pt x="35" y="180"/>
                    <a:pt x="32" y="180"/>
                  </a:cubicBezTo>
                  <a:close/>
                  <a:moveTo>
                    <a:pt x="32" y="158"/>
                  </a:moveTo>
                  <a:cubicBezTo>
                    <a:pt x="27" y="158"/>
                    <a:pt x="27" y="158"/>
                    <a:pt x="27" y="158"/>
                  </a:cubicBezTo>
                  <a:cubicBezTo>
                    <a:pt x="24" y="158"/>
                    <a:pt x="21" y="156"/>
                    <a:pt x="21" y="153"/>
                  </a:cubicBezTo>
                  <a:cubicBezTo>
                    <a:pt x="21" y="150"/>
                    <a:pt x="24" y="147"/>
                    <a:pt x="27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35" y="147"/>
                    <a:pt x="37" y="150"/>
                    <a:pt x="37" y="153"/>
                  </a:cubicBezTo>
                  <a:cubicBezTo>
                    <a:pt x="37" y="156"/>
                    <a:pt x="35" y="158"/>
                    <a:pt x="32" y="158"/>
                  </a:cubicBezTo>
                  <a:close/>
                  <a:moveTo>
                    <a:pt x="32" y="137"/>
                  </a:moveTo>
                  <a:cubicBezTo>
                    <a:pt x="27" y="137"/>
                    <a:pt x="27" y="137"/>
                    <a:pt x="27" y="137"/>
                  </a:cubicBezTo>
                  <a:cubicBezTo>
                    <a:pt x="24" y="137"/>
                    <a:pt x="21" y="134"/>
                    <a:pt x="21" y="131"/>
                  </a:cubicBezTo>
                  <a:cubicBezTo>
                    <a:pt x="21" y="128"/>
                    <a:pt x="24" y="126"/>
                    <a:pt x="27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5" y="126"/>
                    <a:pt x="37" y="128"/>
                    <a:pt x="37" y="131"/>
                  </a:cubicBezTo>
                  <a:cubicBezTo>
                    <a:pt x="37" y="134"/>
                    <a:pt x="35" y="137"/>
                    <a:pt x="32" y="137"/>
                  </a:cubicBezTo>
                  <a:close/>
                  <a:moveTo>
                    <a:pt x="57" y="180"/>
                  </a:moveTo>
                  <a:cubicBezTo>
                    <a:pt x="52" y="180"/>
                    <a:pt x="52" y="180"/>
                    <a:pt x="52" y="180"/>
                  </a:cubicBezTo>
                  <a:cubicBezTo>
                    <a:pt x="49" y="180"/>
                    <a:pt x="47" y="177"/>
                    <a:pt x="47" y="174"/>
                  </a:cubicBezTo>
                  <a:cubicBezTo>
                    <a:pt x="47" y="171"/>
                    <a:pt x="49" y="169"/>
                    <a:pt x="52" y="16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60" y="169"/>
                    <a:pt x="63" y="171"/>
                    <a:pt x="63" y="174"/>
                  </a:cubicBezTo>
                  <a:cubicBezTo>
                    <a:pt x="63" y="177"/>
                    <a:pt x="60" y="180"/>
                    <a:pt x="57" y="180"/>
                  </a:cubicBezTo>
                  <a:close/>
                  <a:moveTo>
                    <a:pt x="57" y="158"/>
                  </a:moveTo>
                  <a:cubicBezTo>
                    <a:pt x="52" y="158"/>
                    <a:pt x="52" y="158"/>
                    <a:pt x="52" y="158"/>
                  </a:cubicBezTo>
                  <a:cubicBezTo>
                    <a:pt x="49" y="158"/>
                    <a:pt x="47" y="156"/>
                    <a:pt x="47" y="153"/>
                  </a:cubicBezTo>
                  <a:cubicBezTo>
                    <a:pt x="47" y="150"/>
                    <a:pt x="49" y="147"/>
                    <a:pt x="52" y="147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60" y="147"/>
                    <a:pt x="63" y="150"/>
                    <a:pt x="63" y="153"/>
                  </a:cubicBezTo>
                  <a:cubicBezTo>
                    <a:pt x="63" y="156"/>
                    <a:pt x="60" y="158"/>
                    <a:pt x="57" y="158"/>
                  </a:cubicBezTo>
                  <a:close/>
                  <a:moveTo>
                    <a:pt x="57" y="137"/>
                  </a:moveTo>
                  <a:cubicBezTo>
                    <a:pt x="52" y="137"/>
                    <a:pt x="52" y="137"/>
                    <a:pt x="52" y="137"/>
                  </a:cubicBezTo>
                  <a:cubicBezTo>
                    <a:pt x="49" y="137"/>
                    <a:pt x="47" y="134"/>
                    <a:pt x="47" y="131"/>
                  </a:cubicBezTo>
                  <a:cubicBezTo>
                    <a:pt x="47" y="128"/>
                    <a:pt x="49" y="126"/>
                    <a:pt x="52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60" y="126"/>
                    <a:pt x="63" y="128"/>
                    <a:pt x="63" y="131"/>
                  </a:cubicBezTo>
                  <a:cubicBezTo>
                    <a:pt x="63" y="134"/>
                    <a:pt x="60" y="137"/>
                    <a:pt x="57" y="137"/>
                  </a:cubicBezTo>
                  <a:close/>
                  <a:moveTo>
                    <a:pt x="82" y="180"/>
                  </a:moveTo>
                  <a:cubicBezTo>
                    <a:pt x="77" y="180"/>
                    <a:pt x="77" y="180"/>
                    <a:pt x="77" y="180"/>
                  </a:cubicBezTo>
                  <a:cubicBezTo>
                    <a:pt x="74" y="180"/>
                    <a:pt x="72" y="177"/>
                    <a:pt x="72" y="174"/>
                  </a:cubicBezTo>
                  <a:cubicBezTo>
                    <a:pt x="72" y="171"/>
                    <a:pt x="74" y="169"/>
                    <a:pt x="77" y="169"/>
                  </a:cubicBezTo>
                  <a:cubicBezTo>
                    <a:pt x="82" y="169"/>
                    <a:pt x="82" y="169"/>
                    <a:pt x="82" y="169"/>
                  </a:cubicBezTo>
                  <a:cubicBezTo>
                    <a:pt x="85" y="169"/>
                    <a:pt x="88" y="171"/>
                    <a:pt x="88" y="174"/>
                  </a:cubicBezTo>
                  <a:cubicBezTo>
                    <a:pt x="88" y="177"/>
                    <a:pt x="85" y="180"/>
                    <a:pt x="82" y="180"/>
                  </a:cubicBezTo>
                  <a:close/>
                  <a:moveTo>
                    <a:pt x="82" y="158"/>
                  </a:moveTo>
                  <a:cubicBezTo>
                    <a:pt x="77" y="158"/>
                    <a:pt x="77" y="158"/>
                    <a:pt x="77" y="158"/>
                  </a:cubicBezTo>
                  <a:cubicBezTo>
                    <a:pt x="74" y="158"/>
                    <a:pt x="72" y="156"/>
                    <a:pt x="72" y="153"/>
                  </a:cubicBezTo>
                  <a:cubicBezTo>
                    <a:pt x="72" y="150"/>
                    <a:pt x="74" y="147"/>
                    <a:pt x="77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5" y="147"/>
                    <a:pt x="88" y="150"/>
                    <a:pt x="88" y="153"/>
                  </a:cubicBezTo>
                  <a:cubicBezTo>
                    <a:pt x="88" y="156"/>
                    <a:pt x="85" y="158"/>
                    <a:pt x="82" y="158"/>
                  </a:cubicBezTo>
                  <a:close/>
                  <a:moveTo>
                    <a:pt x="82" y="137"/>
                  </a:moveTo>
                  <a:cubicBezTo>
                    <a:pt x="77" y="137"/>
                    <a:pt x="77" y="137"/>
                    <a:pt x="77" y="137"/>
                  </a:cubicBezTo>
                  <a:cubicBezTo>
                    <a:pt x="74" y="137"/>
                    <a:pt x="72" y="134"/>
                    <a:pt x="72" y="131"/>
                  </a:cubicBezTo>
                  <a:cubicBezTo>
                    <a:pt x="72" y="128"/>
                    <a:pt x="74" y="126"/>
                    <a:pt x="77" y="126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5" y="126"/>
                    <a:pt x="88" y="128"/>
                    <a:pt x="88" y="131"/>
                  </a:cubicBezTo>
                  <a:cubicBezTo>
                    <a:pt x="88" y="134"/>
                    <a:pt x="85" y="137"/>
                    <a:pt x="82" y="137"/>
                  </a:cubicBezTo>
                  <a:close/>
                  <a:moveTo>
                    <a:pt x="94" y="105"/>
                  </a:moveTo>
                  <a:cubicBezTo>
                    <a:pt x="94" y="108"/>
                    <a:pt x="92" y="111"/>
                    <a:pt x="88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18" y="111"/>
                    <a:pt x="15" y="108"/>
                    <a:pt x="15" y="10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5"/>
                    <a:pt x="18" y="32"/>
                    <a:pt x="21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92" y="32"/>
                    <a:pt x="94" y="35"/>
                    <a:pt x="94" y="38"/>
                  </a:cubicBezTo>
                  <a:lnTo>
                    <a:pt x="9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5A1B071-C097-43C7-BED9-6CDC649448CB}"/>
              </a:ext>
            </a:extLst>
          </p:cNvPr>
          <p:cNvGrpSpPr>
            <a:grpSpLocks/>
          </p:cNvGrpSpPr>
          <p:nvPr/>
        </p:nvGrpSpPr>
        <p:grpSpPr bwMode="auto">
          <a:xfrm>
            <a:off x="6472238" y="4443413"/>
            <a:ext cx="1552575" cy="1552575"/>
            <a:chOff x="6475807" y="4383315"/>
            <a:chExt cx="1553028" cy="1553028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2331F272-3F15-4554-A8DC-385E6C065FC8}"/>
                </a:ext>
              </a:extLst>
            </p:cNvPr>
            <p:cNvSpPr/>
            <p:nvPr/>
          </p:nvSpPr>
          <p:spPr>
            <a:xfrm>
              <a:off x="6475807" y="4383315"/>
              <a:ext cx="1553028" cy="1553028"/>
            </a:xfrm>
            <a:prstGeom prst="roundRect">
              <a:avLst>
                <a:gd name="adj" fmla="val 8256"/>
              </a:avLst>
            </a:prstGeom>
            <a:solidFill>
              <a:srgbClr val="DC2F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798B62F-8937-44DE-85E1-EBF6E89841FF}"/>
                </a:ext>
              </a:extLst>
            </p:cNvPr>
            <p:cNvGrpSpPr/>
            <p:nvPr/>
          </p:nvGrpSpPr>
          <p:grpSpPr>
            <a:xfrm>
              <a:off x="6917246" y="4899593"/>
              <a:ext cx="670150" cy="520472"/>
              <a:chOff x="5013336" y="2727331"/>
              <a:chExt cx="312738" cy="242888"/>
            </a:xfrm>
            <a:solidFill>
              <a:schemeClr val="bg1"/>
            </a:solidFill>
          </p:grpSpPr>
          <p:sp>
            <p:nvSpPr>
              <p:cNvPr id="27" name="Freeform 13">
                <a:extLst>
                  <a:ext uri="{FF2B5EF4-FFF2-40B4-BE49-F238E27FC236}">
                    <a16:creationId xmlns:a16="http://schemas.microsoft.com/office/drawing/2014/main" id="{23289D0D-7305-4080-9E87-93155451A8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13336" y="2727331"/>
                <a:ext cx="312738" cy="242888"/>
              </a:xfrm>
              <a:custGeom>
                <a:avLst/>
                <a:gdLst>
                  <a:gd name="T0" fmla="*/ 180 w 200"/>
                  <a:gd name="T1" fmla="*/ 154 h 154"/>
                  <a:gd name="T2" fmla="*/ 20 w 200"/>
                  <a:gd name="T3" fmla="*/ 154 h 154"/>
                  <a:gd name="T4" fmla="*/ 5 w 200"/>
                  <a:gd name="T5" fmla="*/ 148 h 154"/>
                  <a:gd name="T6" fmla="*/ 0 w 200"/>
                  <a:gd name="T7" fmla="*/ 133 h 154"/>
                  <a:gd name="T8" fmla="*/ 0 w 200"/>
                  <a:gd name="T9" fmla="*/ 53 h 154"/>
                  <a:gd name="T10" fmla="*/ 22 w 200"/>
                  <a:gd name="T11" fmla="*/ 32 h 154"/>
                  <a:gd name="T12" fmla="*/ 55 w 200"/>
                  <a:gd name="T13" fmla="*/ 31 h 154"/>
                  <a:gd name="T14" fmla="*/ 73 w 200"/>
                  <a:gd name="T15" fmla="*/ 0 h 154"/>
                  <a:gd name="T16" fmla="*/ 74 w 200"/>
                  <a:gd name="T17" fmla="*/ 0 h 154"/>
                  <a:gd name="T18" fmla="*/ 128 w 200"/>
                  <a:gd name="T19" fmla="*/ 0 h 154"/>
                  <a:gd name="T20" fmla="*/ 152 w 200"/>
                  <a:gd name="T21" fmla="*/ 31 h 154"/>
                  <a:gd name="T22" fmla="*/ 180 w 200"/>
                  <a:gd name="T23" fmla="*/ 31 h 154"/>
                  <a:gd name="T24" fmla="*/ 200 w 200"/>
                  <a:gd name="T25" fmla="*/ 51 h 154"/>
                  <a:gd name="T26" fmla="*/ 200 w 200"/>
                  <a:gd name="T27" fmla="*/ 51 h 154"/>
                  <a:gd name="T28" fmla="*/ 200 w 200"/>
                  <a:gd name="T29" fmla="*/ 134 h 154"/>
                  <a:gd name="T30" fmla="*/ 180 w 200"/>
                  <a:gd name="T31" fmla="*/ 154 h 154"/>
                  <a:gd name="T32" fmla="*/ 180 w 200"/>
                  <a:gd name="T33" fmla="*/ 154 h 154"/>
                  <a:gd name="T34" fmla="*/ 11 w 200"/>
                  <a:gd name="T35" fmla="*/ 134 h 154"/>
                  <a:gd name="T36" fmla="*/ 13 w 200"/>
                  <a:gd name="T37" fmla="*/ 141 h 154"/>
                  <a:gd name="T38" fmla="*/ 20 w 200"/>
                  <a:gd name="T39" fmla="*/ 143 h 154"/>
                  <a:gd name="T40" fmla="*/ 180 w 200"/>
                  <a:gd name="T41" fmla="*/ 143 h 154"/>
                  <a:gd name="T42" fmla="*/ 189 w 200"/>
                  <a:gd name="T43" fmla="*/ 134 h 154"/>
                  <a:gd name="T44" fmla="*/ 189 w 200"/>
                  <a:gd name="T45" fmla="*/ 52 h 154"/>
                  <a:gd name="T46" fmla="*/ 180 w 200"/>
                  <a:gd name="T47" fmla="*/ 42 h 154"/>
                  <a:gd name="T48" fmla="*/ 142 w 200"/>
                  <a:gd name="T49" fmla="*/ 42 h 154"/>
                  <a:gd name="T50" fmla="*/ 142 w 200"/>
                  <a:gd name="T51" fmla="*/ 37 h 154"/>
                  <a:gd name="T52" fmla="*/ 128 w 200"/>
                  <a:gd name="T53" fmla="*/ 11 h 154"/>
                  <a:gd name="T54" fmla="*/ 74 w 200"/>
                  <a:gd name="T55" fmla="*/ 11 h 154"/>
                  <a:gd name="T56" fmla="*/ 66 w 200"/>
                  <a:gd name="T57" fmla="*/ 37 h 154"/>
                  <a:gd name="T58" fmla="*/ 66 w 200"/>
                  <a:gd name="T59" fmla="*/ 42 h 154"/>
                  <a:gd name="T60" fmla="*/ 22 w 200"/>
                  <a:gd name="T61" fmla="*/ 42 h 154"/>
                  <a:gd name="T62" fmla="*/ 11 w 200"/>
                  <a:gd name="T63" fmla="*/ 53 h 154"/>
                  <a:gd name="T64" fmla="*/ 11 w 200"/>
                  <a:gd name="T65" fmla="*/ 134 h 154"/>
                  <a:gd name="T66" fmla="*/ 11 w 200"/>
                  <a:gd name="T67" fmla="*/ 13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154">
                    <a:moveTo>
                      <a:pt x="180" y="154"/>
                    </a:moveTo>
                    <a:cubicBezTo>
                      <a:pt x="20" y="154"/>
                      <a:pt x="20" y="154"/>
                      <a:pt x="20" y="154"/>
                    </a:cubicBezTo>
                    <a:cubicBezTo>
                      <a:pt x="14" y="154"/>
                      <a:pt x="9" y="152"/>
                      <a:pt x="5" y="148"/>
                    </a:cubicBezTo>
                    <a:cubicBezTo>
                      <a:pt x="0" y="142"/>
                      <a:pt x="0" y="135"/>
                      <a:pt x="0" y="13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37"/>
                      <a:pt x="14" y="32"/>
                      <a:pt x="22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7" y="3"/>
                      <a:pt x="72" y="1"/>
                      <a:pt x="73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45" y="0"/>
                      <a:pt x="151" y="18"/>
                      <a:pt x="152" y="31"/>
                    </a:cubicBezTo>
                    <a:cubicBezTo>
                      <a:pt x="180" y="31"/>
                      <a:pt x="180" y="31"/>
                      <a:pt x="180" y="31"/>
                    </a:cubicBezTo>
                    <a:cubicBezTo>
                      <a:pt x="195" y="31"/>
                      <a:pt x="200" y="44"/>
                      <a:pt x="200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200" y="134"/>
                      <a:pt x="200" y="134"/>
                      <a:pt x="200" y="134"/>
                    </a:cubicBezTo>
                    <a:cubicBezTo>
                      <a:pt x="200" y="148"/>
                      <a:pt x="187" y="153"/>
                      <a:pt x="180" y="154"/>
                    </a:cubicBezTo>
                    <a:cubicBezTo>
                      <a:pt x="180" y="154"/>
                      <a:pt x="180" y="154"/>
                      <a:pt x="180" y="154"/>
                    </a:cubicBezTo>
                    <a:close/>
                    <a:moveTo>
                      <a:pt x="11" y="134"/>
                    </a:moveTo>
                    <a:cubicBezTo>
                      <a:pt x="11" y="134"/>
                      <a:pt x="11" y="138"/>
                      <a:pt x="13" y="141"/>
                    </a:cubicBezTo>
                    <a:cubicBezTo>
                      <a:pt x="14" y="142"/>
                      <a:pt x="17" y="143"/>
                      <a:pt x="20" y="143"/>
                    </a:cubicBezTo>
                    <a:cubicBezTo>
                      <a:pt x="180" y="143"/>
                      <a:pt x="180" y="143"/>
                      <a:pt x="180" y="143"/>
                    </a:cubicBezTo>
                    <a:cubicBezTo>
                      <a:pt x="182" y="143"/>
                      <a:pt x="189" y="141"/>
                      <a:pt x="189" y="134"/>
                    </a:cubicBezTo>
                    <a:cubicBezTo>
                      <a:pt x="189" y="52"/>
                      <a:pt x="189" y="52"/>
                      <a:pt x="189" y="52"/>
                    </a:cubicBezTo>
                    <a:cubicBezTo>
                      <a:pt x="189" y="50"/>
                      <a:pt x="188" y="42"/>
                      <a:pt x="180" y="42"/>
                    </a:cubicBezTo>
                    <a:cubicBezTo>
                      <a:pt x="142" y="42"/>
                      <a:pt x="142" y="42"/>
                      <a:pt x="142" y="42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42" y="36"/>
                      <a:pt x="142" y="11"/>
                      <a:pt x="128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3" y="11"/>
                      <a:pt x="66" y="15"/>
                      <a:pt x="66" y="37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0" y="42"/>
                      <a:pt x="11" y="43"/>
                      <a:pt x="11" y="53"/>
                    </a:cubicBezTo>
                    <a:cubicBezTo>
                      <a:pt x="11" y="134"/>
                      <a:pt x="11" y="134"/>
                      <a:pt x="11" y="134"/>
                    </a:cubicBezTo>
                    <a:cubicBezTo>
                      <a:pt x="11" y="134"/>
                      <a:pt x="11" y="134"/>
                      <a:pt x="11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/>
                <a:endParaRPr lang="zh-CN" altLang="en-US" noProof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Freeform 14">
                <a:extLst>
                  <a:ext uri="{FF2B5EF4-FFF2-40B4-BE49-F238E27FC236}">
                    <a16:creationId xmlns:a16="http://schemas.microsoft.com/office/drawing/2014/main" id="{227A6380-F0EB-4E44-9667-5924D0DBB0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0649" y="2801943"/>
                <a:ext cx="136525" cy="136525"/>
              </a:xfrm>
              <a:custGeom>
                <a:avLst/>
                <a:gdLst>
                  <a:gd name="T0" fmla="*/ 43 w 87"/>
                  <a:gd name="T1" fmla="*/ 87 h 87"/>
                  <a:gd name="T2" fmla="*/ 0 w 87"/>
                  <a:gd name="T3" fmla="*/ 44 h 87"/>
                  <a:gd name="T4" fmla="*/ 43 w 87"/>
                  <a:gd name="T5" fmla="*/ 0 h 87"/>
                  <a:gd name="T6" fmla="*/ 87 w 87"/>
                  <a:gd name="T7" fmla="*/ 44 h 87"/>
                  <a:gd name="T8" fmla="*/ 43 w 87"/>
                  <a:gd name="T9" fmla="*/ 87 h 87"/>
                  <a:gd name="T10" fmla="*/ 43 w 87"/>
                  <a:gd name="T11" fmla="*/ 12 h 87"/>
                  <a:gd name="T12" fmla="*/ 11 w 87"/>
                  <a:gd name="T13" fmla="*/ 44 h 87"/>
                  <a:gd name="T14" fmla="*/ 43 w 87"/>
                  <a:gd name="T15" fmla="*/ 76 h 87"/>
                  <a:gd name="T16" fmla="*/ 75 w 87"/>
                  <a:gd name="T17" fmla="*/ 44 h 87"/>
                  <a:gd name="T18" fmla="*/ 43 w 87"/>
                  <a:gd name="T19" fmla="*/ 1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87">
                    <a:moveTo>
                      <a:pt x="43" y="87"/>
                    </a:moveTo>
                    <a:cubicBezTo>
                      <a:pt x="19" y="87"/>
                      <a:pt x="0" y="67"/>
                      <a:pt x="0" y="44"/>
                    </a:cubicBezTo>
                    <a:cubicBezTo>
                      <a:pt x="0" y="20"/>
                      <a:pt x="19" y="0"/>
                      <a:pt x="43" y="0"/>
                    </a:cubicBezTo>
                    <a:cubicBezTo>
                      <a:pt x="67" y="0"/>
                      <a:pt x="87" y="20"/>
                      <a:pt x="87" y="44"/>
                    </a:cubicBezTo>
                    <a:cubicBezTo>
                      <a:pt x="87" y="67"/>
                      <a:pt x="67" y="87"/>
                      <a:pt x="43" y="87"/>
                    </a:cubicBezTo>
                    <a:close/>
                    <a:moveTo>
                      <a:pt x="43" y="12"/>
                    </a:moveTo>
                    <a:cubicBezTo>
                      <a:pt x="26" y="12"/>
                      <a:pt x="11" y="26"/>
                      <a:pt x="11" y="44"/>
                    </a:cubicBezTo>
                    <a:cubicBezTo>
                      <a:pt x="11" y="61"/>
                      <a:pt x="26" y="76"/>
                      <a:pt x="43" y="76"/>
                    </a:cubicBezTo>
                    <a:cubicBezTo>
                      <a:pt x="61" y="76"/>
                      <a:pt x="75" y="61"/>
                      <a:pt x="75" y="44"/>
                    </a:cubicBezTo>
                    <a:cubicBezTo>
                      <a:pt x="75" y="26"/>
                      <a:pt x="61" y="12"/>
                      <a:pt x="4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/>
                <a:endParaRPr lang="zh-CN" altLang="en-US" noProof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Oval 15">
                <a:extLst>
                  <a:ext uri="{FF2B5EF4-FFF2-40B4-BE49-F238E27FC236}">
                    <a16:creationId xmlns:a16="http://schemas.microsoft.com/office/drawing/2014/main" id="{A00CFF3E-8247-49AC-87F3-6A9CF0D2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7812" y="2816231"/>
                <a:ext cx="26988" cy="26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/>
                <a:endParaRPr lang="zh-CN" altLang="en-US" noProof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C7D9D27-D536-4CE8-AC87-EA563476B278}"/>
              </a:ext>
            </a:extLst>
          </p:cNvPr>
          <p:cNvGrpSpPr>
            <a:grpSpLocks/>
          </p:cNvGrpSpPr>
          <p:nvPr/>
        </p:nvGrpSpPr>
        <p:grpSpPr bwMode="auto">
          <a:xfrm>
            <a:off x="912813" y="4443413"/>
            <a:ext cx="1552575" cy="1552575"/>
            <a:chOff x="916835" y="4383315"/>
            <a:chExt cx="1553028" cy="1553028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1F65AF-B09E-4494-BFA4-D9386B4E5E44}"/>
                </a:ext>
              </a:extLst>
            </p:cNvPr>
            <p:cNvSpPr/>
            <p:nvPr/>
          </p:nvSpPr>
          <p:spPr>
            <a:xfrm>
              <a:off x="916835" y="4383315"/>
              <a:ext cx="1553028" cy="1553028"/>
            </a:xfrm>
            <a:prstGeom prst="roundRect">
              <a:avLst>
                <a:gd name="adj" fmla="val 8256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3275180C-9342-4DA5-9352-E000A2E8FDAF}"/>
                </a:ext>
              </a:extLst>
            </p:cNvPr>
            <p:cNvGrpSpPr/>
            <p:nvPr/>
          </p:nvGrpSpPr>
          <p:grpSpPr>
            <a:xfrm>
              <a:off x="1359976" y="4887686"/>
              <a:ext cx="666746" cy="544286"/>
              <a:chOff x="2508256" y="3941770"/>
              <a:chExt cx="311150" cy="254001"/>
            </a:xfrm>
            <a:solidFill>
              <a:schemeClr val="bg1"/>
            </a:solidFill>
          </p:grpSpPr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46A44F8D-D1C3-4374-A966-623D942AE8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08256" y="4003683"/>
                <a:ext cx="214313" cy="192088"/>
              </a:xfrm>
              <a:custGeom>
                <a:avLst/>
                <a:gdLst>
                  <a:gd name="T0" fmla="*/ 70 w 137"/>
                  <a:gd name="T1" fmla="*/ 0 h 122"/>
                  <a:gd name="T2" fmla="*/ 68 w 137"/>
                  <a:gd name="T3" fmla="*/ 0 h 122"/>
                  <a:gd name="T4" fmla="*/ 67 w 137"/>
                  <a:gd name="T5" fmla="*/ 0 h 122"/>
                  <a:gd name="T6" fmla="*/ 0 w 137"/>
                  <a:gd name="T7" fmla="*/ 50 h 122"/>
                  <a:gd name="T8" fmla="*/ 0 w 137"/>
                  <a:gd name="T9" fmla="*/ 51 h 122"/>
                  <a:gd name="T10" fmla="*/ 27 w 137"/>
                  <a:gd name="T11" fmla="*/ 92 h 122"/>
                  <a:gd name="T12" fmla="*/ 21 w 137"/>
                  <a:gd name="T13" fmla="*/ 101 h 122"/>
                  <a:gd name="T14" fmla="*/ 17 w 137"/>
                  <a:gd name="T15" fmla="*/ 108 h 122"/>
                  <a:gd name="T16" fmla="*/ 16 w 137"/>
                  <a:gd name="T17" fmla="*/ 109 h 122"/>
                  <a:gd name="T18" fmla="*/ 14 w 137"/>
                  <a:gd name="T19" fmla="*/ 115 h 122"/>
                  <a:gd name="T20" fmla="*/ 19 w 137"/>
                  <a:gd name="T21" fmla="*/ 122 h 122"/>
                  <a:gd name="T22" fmla="*/ 19 w 137"/>
                  <a:gd name="T23" fmla="*/ 122 h 122"/>
                  <a:gd name="T24" fmla="*/ 21 w 137"/>
                  <a:gd name="T25" fmla="*/ 122 h 122"/>
                  <a:gd name="T26" fmla="*/ 21 w 137"/>
                  <a:gd name="T27" fmla="*/ 122 h 122"/>
                  <a:gd name="T28" fmla="*/ 21 w 137"/>
                  <a:gd name="T29" fmla="*/ 122 h 122"/>
                  <a:gd name="T30" fmla="*/ 29 w 137"/>
                  <a:gd name="T31" fmla="*/ 119 h 122"/>
                  <a:gd name="T32" fmla="*/ 31 w 137"/>
                  <a:gd name="T33" fmla="*/ 118 h 122"/>
                  <a:gd name="T34" fmla="*/ 43 w 137"/>
                  <a:gd name="T35" fmla="*/ 111 h 122"/>
                  <a:gd name="T36" fmla="*/ 48 w 137"/>
                  <a:gd name="T37" fmla="*/ 108 h 122"/>
                  <a:gd name="T38" fmla="*/ 56 w 137"/>
                  <a:gd name="T39" fmla="*/ 104 h 122"/>
                  <a:gd name="T40" fmla="*/ 58 w 137"/>
                  <a:gd name="T41" fmla="*/ 103 h 122"/>
                  <a:gd name="T42" fmla="*/ 58 w 137"/>
                  <a:gd name="T43" fmla="*/ 103 h 122"/>
                  <a:gd name="T44" fmla="*/ 67 w 137"/>
                  <a:gd name="T45" fmla="*/ 103 h 122"/>
                  <a:gd name="T46" fmla="*/ 69 w 137"/>
                  <a:gd name="T47" fmla="*/ 103 h 122"/>
                  <a:gd name="T48" fmla="*/ 137 w 137"/>
                  <a:gd name="T49" fmla="*/ 53 h 122"/>
                  <a:gd name="T50" fmla="*/ 137 w 137"/>
                  <a:gd name="T51" fmla="*/ 52 h 122"/>
                  <a:gd name="T52" fmla="*/ 70 w 137"/>
                  <a:gd name="T53" fmla="*/ 0 h 122"/>
                  <a:gd name="T54" fmla="*/ 37 w 137"/>
                  <a:gd name="T55" fmla="*/ 98 h 122"/>
                  <a:gd name="T56" fmla="*/ 37 w 137"/>
                  <a:gd name="T57" fmla="*/ 97 h 122"/>
                  <a:gd name="T58" fmla="*/ 39 w 137"/>
                  <a:gd name="T59" fmla="*/ 90 h 122"/>
                  <a:gd name="T60" fmla="*/ 36 w 137"/>
                  <a:gd name="T61" fmla="*/ 84 h 122"/>
                  <a:gd name="T62" fmla="*/ 11 w 137"/>
                  <a:gd name="T63" fmla="*/ 51 h 122"/>
                  <a:gd name="T64" fmla="*/ 11 w 137"/>
                  <a:gd name="T65" fmla="*/ 50 h 122"/>
                  <a:gd name="T66" fmla="*/ 67 w 137"/>
                  <a:gd name="T67" fmla="*/ 11 h 122"/>
                  <a:gd name="T68" fmla="*/ 69 w 137"/>
                  <a:gd name="T69" fmla="*/ 11 h 122"/>
                  <a:gd name="T70" fmla="*/ 125 w 137"/>
                  <a:gd name="T71" fmla="*/ 52 h 122"/>
                  <a:gd name="T72" fmla="*/ 125 w 137"/>
                  <a:gd name="T73" fmla="*/ 53 h 122"/>
                  <a:gd name="T74" fmla="*/ 69 w 137"/>
                  <a:gd name="T75" fmla="*/ 92 h 122"/>
                  <a:gd name="T76" fmla="*/ 67 w 137"/>
                  <a:gd name="T77" fmla="*/ 92 h 122"/>
                  <a:gd name="T78" fmla="*/ 59 w 137"/>
                  <a:gd name="T79" fmla="*/ 91 h 122"/>
                  <a:gd name="T80" fmla="*/ 58 w 137"/>
                  <a:gd name="T81" fmla="*/ 91 h 122"/>
                  <a:gd name="T82" fmla="*/ 50 w 137"/>
                  <a:gd name="T83" fmla="*/ 94 h 122"/>
                  <a:gd name="T84" fmla="*/ 48 w 137"/>
                  <a:gd name="T85" fmla="*/ 95 h 122"/>
                  <a:gd name="T86" fmla="*/ 37 w 137"/>
                  <a:gd name="T87" fmla="*/ 102 h 122"/>
                  <a:gd name="T88" fmla="*/ 32 w 137"/>
                  <a:gd name="T89" fmla="*/ 105 h 122"/>
                  <a:gd name="T90" fmla="*/ 37 w 137"/>
                  <a:gd name="T91" fmla="*/ 9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22">
                    <a:moveTo>
                      <a:pt x="70" y="0"/>
                    </a:moveTo>
                    <a:cubicBezTo>
                      <a:pt x="69" y="0"/>
                      <a:pt x="69" y="0"/>
                      <a:pt x="6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1" y="0"/>
                      <a:pt x="1" y="22"/>
                      <a:pt x="0" y="50"/>
                    </a:cubicBezTo>
                    <a:cubicBezTo>
                      <a:pt x="0" y="50"/>
                      <a:pt x="0" y="51"/>
                      <a:pt x="0" y="51"/>
                    </a:cubicBezTo>
                    <a:cubicBezTo>
                      <a:pt x="0" y="67"/>
                      <a:pt x="10" y="82"/>
                      <a:pt x="27" y="92"/>
                    </a:cubicBezTo>
                    <a:cubicBezTo>
                      <a:pt x="26" y="94"/>
                      <a:pt x="24" y="97"/>
                      <a:pt x="21" y="101"/>
                    </a:cubicBezTo>
                    <a:cubicBezTo>
                      <a:pt x="20" y="103"/>
                      <a:pt x="18" y="106"/>
                      <a:pt x="17" y="108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5" y="111"/>
                      <a:pt x="14" y="113"/>
                      <a:pt x="14" y="115"/>
                    </a:cubicBezTo>
                    <a:cubicBezTo>
                      <a:pt x="14" y="118"/>
                      <a:pt x="16" y="121"/>
                      <a:pt x="19" y="122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20" y="122"/>
                      <a:pt x="20" y="122"/>
                      <a:pt x="21" y="122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4" y="122"/>
                      <a:pt x="26" y="121"/>
                      <a:pt x="29" y="119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4" y="117"/>
                      <a:pt x="39" y="114"/>
                      <a:pt x="43" y="111"/>
                    </a:cubicBezTo>
                    <a:cubicBezTo>
                      <a:pt x="45" y="110"/>
                      <a:pt x="47" y="109"/>
                      <a:pt x="48" y="108"/>
                    </a:cubicBezTo>
                    <a:cubicBezTo>
                      <a:pt x="51" y="106"/>
                      <a:pt x="54" y="105"/>
                      <a:pt x="56" y="104"/>
                    </a:cubicBezTo>
                    <a:cubicBezTo>
                      <a:pt x="57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61" y="103"/>
                      <a:pt x="64" y="103"/>
                      <a:pt x="67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06" y="103"/>
                      <a:pt x="136" y="81"/>
                      <a:pt x="137" y="53"/>
                    </a:cubicBezTo>
                    <a:cubicBezTo>
                      <a:pt x="137" y="53"/>
                      <a:pt x="137" y="52"/>
                      <a:pt x="137" y="52"/>
                    </a:cubicBezTo>
                    <a:cubicBezTo>
                      <a:pt x="136" y="24"/>
                      <a:pt x="107" y="1"/>
                      <a:pt x="70" y="0"/>
                    </a:cubicBezTo>
                    <a:close/>
                    <a:moveTo>
                      <a:pt x="37" y="98"/>
                    </a:moveTo>
                    <a:cubicBezTo>
                      <a:pt x="37" y="97"/>
                      <a:pt x="37" y="97"/>
                      <a:pt x="37" y="97"/>
                    </a:cubicBezTo>
                    <a:cubicBezTo>
                      <a:pt x="38" y="95"/>
                      <a:pt x="39" y="93"/>
                      <a:pt x="39" y="90"/>
                    </a:cubicBezTo>
                    <a:cubicBezTo>
                      <a:pt x="39" y="89"/>
                      <a:pt x="38" y="85"/>
                      <a:pt x="36" y="84"/>
                    </a:cubicBezTo>
                    <a:cubicBezTo>
                      <a:pt x="20" y="76"/>
                      <a:pt x="11" y="64"/>
                      <a:pt x="11" y="51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2" y="29"/>
                      <a:pt x="37" y="11"/>
                      <a:pt x="67" y="11"/>
                    </a:cubicBezTo>
                    <a:cubicBezTo>
                      <a:pt x="68" y="11"/>
                      <a:pt x="69" y="11"/>
                      <a:pt x="69" y="11"/>
                    </a:cubicBezTo>
                    <a:cubicBezTo>
                      <a:pt x="100" y="12"/>
                      <a:pt x="126" y="31"/>
                      <a:pt x="125" y="52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74"/>
                      <a:pt x="100" y="92"/>
                      <a:pt x="69" y="92"/>
                    </a:cubicBezTo>
                    <a:cubicBezTo>
                      <a:pt x="69" y="92"/>
                      <a:pt x="68" y="92"/>
                      <a:pt x="67" y="92"/>
                    </a:cubicBezTo>
                    <a:cubicBezTo>
                      <a:pt x="65" y="92"/>
                      <a:pt x="62" y="92"/>
                      <a:pt x="59" y="91"/>
                    </a:cubicBezTo>
                    <a:cubicBezTo>
                      <a:pt x="59" y="91"/>
                      <a:pt x="58" y="91"/>
                      <a:pt x="58" y="91"/>
                    </a:cubicBezTo>
                    <a:cubicBezTo>
                      <a:pt x="55" y="91"/>
                      <a:pt x="53" y="93"/>
                      <a:pt x="50" y="94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45" y="97"/>
                      <a:pt x="41" y="99"/>
                      <a:pt x="37" y="102"/>
                    </a:cubicBezTo>
                    <a:cubicBezTo>
                      <a:pt x="35" y="103"/>
                      <a:pt x="34" y="104"/>
                      <a:pt x="32" y="105"/>
                    </a:cubicBezTo>
                    <a:cubicBezTo>
                      <a:pt x="34" y="102"/>
                      <a:pt x="35" y="100"/>
                      <a:pt x="37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/>
                <a:endParaRPr lang="zh-CN" altLang="en-US" noProof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0D57A339-32EB-4FF9-89D8-748B18148269}"/>
                  </a:ext>
                </a:extLst>
              </p:cNvPr>
              <p:cNvSpPr/>
              <p:nvPr/>
            </p:nvSpPr>
            <p:spPr bwMode="auto">
              <a:xfrm>
                <a:off x="2641606" y="3941770"/>
                <a:ext cx="177800" cy="163513"/>
              </a:xfrm>
              <a:custGeom>
                <a:avLst/>
                <a:gdLst>
                  <a:gd name="T0" fmla="*/ 100 w 114"/>
                  <a:gd name="T1" fmla="*/ 92 h 104"/>
                  <a:gd name="T2" fmla="*/ 100 w 114"/>
                  <a:gd name="T3" fmla="*/ 91 h 104"/>
                  <a:gd name="T4" fmla="*/ 96 w 114"/>
                  <a:gd name="T5" fmla="*/ 85 h 104"/>
                  <a:gd name="T6" fmla="*/ 92 w 114"/>
                  <a:gd name="T7" fmla="*/ 78 h 104"/>
                  <a:gd name="T8" fmla="*/ 114 w 114"/>
                  <a:gd name="T9" fmla="*/ 43 h 104"/>
                  <a:gd name="T10" fmla="*/ 114 w 114"/>
                  <a:gd name="T11" fmla="*/ 42 h 104"/>
                  <a:gd name="T12" fmla="*/ 57 w 114"/>
                  <a:gd name="T13" fmla="*/ 0 h 104"/>
                  <a:gd name="T14" fmla="*/ 56 w 114"/>
                  <a:gd name="T15" fmla="*/ 0 h 104"/>
                  <a:gd name="T16" fmla="*/ 55 w 114"/>
                  <a:gd name="T17" fmla="*/ 0 h 104"/>
                  <a:gd name="T18" fmla="*/ 1 w 114"/>
                  <a:gd name="T19" fmla="*/ 31 h 104"/>
                  <a:gd name="T20" fmla="*/ 0 w 114"/>
                  <a:gd name="T21" fmla="*/ 34 h 104"/>
                  <a:gd name="T22" fmla="*/ 2 w 114"/>
                  <a:gd name="T23" fmla="*/ 34 h 104"/>
                  <a:gd name="T24" fmla="*/ 8 w 114"/>
                  <a:gd name="T25" fmla="*/ 35 h 104"/>
                  <a:gd name="T26" fmla="*/ 10 w 114"/>
                  <a:gd name="T27" fmla="*/ 35 h 104"/>
                  <a:gd name="T28" fmla="*/ 11 w 114"/>
                  <a:gd name="T29" fmla="*/ 34 h 104"/>
                  <a:gd name="T30" fmla="*/ 55 w 114"/>
                  <a:gd name="T31" fmla="*/ 10 h 104"/>
                  <a:gd name="T32" fmla="*/ 57 w 114"/>
                  <a:gd name="T33" fmla="*/ 10 h 104"/>
                  <a:gd name="T34" fmla="*/ 104 w 114"/>
                  <a:gd name="T35" fmla="*/ 43 h 104"/>
                  <a:gd name="T36" fmla="*/ 104 w 114"/>
                  <a:gd name="T37" fmla="*/ 43 h 104"/>
                  <a:gd name="T38" fmla="*/ 84 w 114"/>
                  <a:gd name="T39" fmla="*/ 71 h 104"/>
                  <a:gd name="T40" fmla="*/ 80 w 114"/>
                  <a:gd name="T41" fmla="*/ 77 h 104"/>
                  <a:gd name="T42" fmla="*/ 82 w 114"/>
                  <a:gd name="T43" fmla="*/ 82 h 104"/>
                  <a:gd name="T44" fmla="*/ 83 w 114"/>
                  <a:gd name="T45" fmla="*/ 83 h 104"/>
                  <a:gd name="T46" fmla="*/ 86 w 114"/>
                  <a:gd name="T47" fmla="*/ 88 h 104"/>
                  <a:gd name="T48" fmla="*/ 82 w 114"/>
                  <a:gd name="T49" fmla="*/ 86 h 104"/>
                  <a:gd name="T50" fmla="*/ 73 w 114"/>
                  <a:gd name="T51" fmla="*/ 80 h 104"/>
                  <a:gd name="T52" fmla="*/ 72 w 114"/>
                  <a:gd name="T53" fmla="*/ 79 h 104"/>
                  <a:gd name="T54" fmla="*/ 65 w 114"/>
                  <a:gd name="T55" fmla="*/ 77 h 104"/>
                  <a:gd name="T56" fmla="*/ 64 w 114"/>
                  <a:gd name="T57" fmla="*/ 77 h 104"/>
                  <a:gd name="T58" fmla="*/ 62 w 114"/>
                  <a:gd name="T59" fmla="*/ 77 h 104"/>
                  <a:gd name="T60" fmla="*/ 59 w 114"/>
                  <a:gd name="T61" fmla="*/ 77 h 104"/>
                  <a:gd name="T62" fmla="*/ 59 w 114"/>
                  <a:gd name="T63" fmla="*/ 80 h 104"/>
                  <a:gd name="T64" fmla="*/ 59 w 114"/>
                  <a:gd name="T65" fmla="*/ 83 h 104"/>
                  <a:gd name="T66" fmla="*/ 59 w 114"/>
                  <a:gd name="T67" fmla="*/ 84 h 104"/>
                  <a:gd name="T68" fmla="*/ 59 w 114"/>
                  <a:gd name="T69" fmla="*/ 88 h 104"/>
                  <a:gd name="T70" fmla="*/ 62 w 114"/>
                  <a:gd name="T71" fmla="*/ 88 h 104"/>
                  <a:gd name="T72" fmla="*/ 65 w 114"/>
                  <a:gd name="T73" fmla="*/ 87 h 104"/>
                  <a:gd name="T74" fmla="*/ 65 w 114"/>
                  <a:gd name="T75" fmla="*/ 87 h 104"/>
                  <a:gd name="T76" fmla="*/ 67 w 114"/>
                  <a:gd name="T77" fmla="*/ 88 h 104"/>
                  <a:gd name="T78" fmla="*/ 73 w 114"/>
                  <a:gd name="T79" fmla="*/ 92 h 104"/>
                  <a:gd name="T80" fmla="*/ 78 w 114"/>
                  <a:gd name="T81" fmla="*/ 95 h 104"/>
                  <a:gd name="T82" fmla="*/ 88 w 114"/>
                  <a:gd name="T83" fmla="*/ 101 h 104"/>
                  <a:gd name="T84" fmla="*/ 89 w 114"/>
                  <a:gd name="T85" fmla="*/ 101 h 104"/>
                  <a:gd name="T86" fmla="*/ 96 w 114"/>
                  <a:gd name="T87" fmla="*/ 104 h 104"/>
                  <a:gd name="T88" fmla="*/ 96 w 114"/>
                  <a:gd name="T89" fmla="*/ 104 h 104"/>
                  <a:gd name="T90" fmla="*/ 98 w 114"/>
                  <a:gd name="T91" fmla="*/ 104 h 104"/>
                  <a:gd name="T92" fmla="*/ 98 w 114"/>
                  <a:gd name="T93" fmla="*/ 104 h 104"/>
                  <a:gd name="T94" fmla="*/ 102 w 114"/>
                  <a:gd name="T95" fmla="*/ 98 h 104"/>
                  <a:gd name="T96" fmla="*/ 100 w 114"/>
                  <a:gd name="T97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4" h="104">
                    <a:moveTo>
                      <a:pt x="100" y="92"/>
                    </a:move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90"/>
                      <a:pt x="98" y="87"/>
                      <a:pt x="96" y="85"/>
                    </a:cubicBezTo>
                    <a:cubicBezTo>
                      <a:pt x="94" y="82"/>
                      <a:pt x="93" y="80"/>
                      <a:pt x="92" y="78"/>
                    </a:cubicBezTo>
                    <a:cubicBezTo>
                      <a:pt x="106" y="70"/>
                      <a:pt x="114" y="57"/>
                      <a:pt x="114" y="43"/>
                    </a:cubicBezTo>
                    <a:cubicBezTo>
                      <a:pt x="114" y="43"/>
                      <a:pt x="114" y="43"/>
                      <a:pt x="114" y="42"/>
                    </a:cubicBezTo>
                    <a:cubicBezTo>
                      <a:pt x="113" y="19"/>
                      <a:pt x="88" y="0"/>
                      <a:pt x="5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5" y="0"/>
                      <a:pt x="55" y="0"/>
                    </a:cubicBezTo>
                    <a:cubicBezTo>
                      <a:pt x="30" y="0"/>
                      <a:pt x="8" y="13"/>
                      <a:pt x="1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34"/>
                      <a:pt x="6" y="35"/>
                      <a:pt x="8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7" y="20"/>
                      <a:pt x="35" y="10"/>
                      <a:pt x="55" y="10"/>
                    </a:cubicBezTo>
                    <a:cubicBezTo>
                      <a:pt x="56" y="10"/>
                      <a:pt x="56" y="10"/>
                      <a:pt x="57" y="10"/>
                    </a:cubicBezTo>
                    <a:cubicBezTo>
                      <a:pt x="83" y="10"/>
                      <a:pt x="104" y="25"/>
                      <a:pt x="104" y="43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54"/>
                      <a:pt x="96" y="65"/>
                      <a:pt x="84" y="71"/>
                    </a:cubicBezTo>
                    <a:cubicBezTo>
                      <a:pt x="81" y="72"/>
                      <a:pt x="80" y="75"/>
                      <a:pt x="80" y="77"/>
                    </a:cubicBezTo>
                    <a:cubicBezTo>
                      <a:pt x="81" y="79"/>
                      <a:pt x="81" y="81"/>
                      <a:pt x="82" y="82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4" y="84"/>
                      <a:pt x="85" y="86"/>
                      <a:pt x="86" y="88"/>
                    </a:cubicBezTo>
                    <a:cubicBezTo>
                      <a:pt x="85" y="87"/>
                      <a:pt x="83" y="86"/>
                      <a:pt x="82" y="86"/>
                    </a:cubicBezTo>
                    <a:cubicBezTo>
                      <a:pt x="79" y="84"/>
                      <a:pt x="76" y="82"/>
                      <a:pt x="73" y="80"/>
                    </a:cubicBezTo>
                    <a:cubicBezTo>
                      <a:pt x="72" y="79"/>
                      <a:pt x="72" y="79"/>
                      <a:pt x="72" y="79"/>
                    </a:cubicBezTo>
                    <a:cubicBezTo>
                      <a:pt x="69" y="78"/>
                      <a:pt x="68" y="77"/>
                      <a:pt x="65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3" y="77"/>
                      <a:pt x="63" y="77"/>
                      <a:pt x="62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1"/>
                      <a:pt x="59" y="82"/>
                      <a:pt x="59" y="83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3" y="87"/>
                      <a:pt x="64" y="87"/>
                      <a:pt x="65" y="87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7"/>
                      <a:pt x="66" y="88"/>
                      <a:pt x="67" y="88"/>
                    </a:cubicBezTo>
                    <a:cubicBezTo>
                      <a:pt x="68" y="89"/>
                      <a:pt x="70" y="90"/>
                      <a:pt x="73" y="92"/>
                    </a:cubicBezTo>
                    <a:cubicBezTo>
                      <a:pt x="74" y="93"/>
                      <a:pt x="76" y="94"/>
                      <a:pt x="78" y="95"/>
                    </a:cubicBezTo>
                    <a:cubicBezTo>
                      <a:pt x="81" y="97"/>
                      <a:pt x="85" y="99"/>
                      <a:pt x="88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92" y="103"/>
                      <a:pt x="94" y="104"/>
                      <a:pt x="96" y="104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7" y="104"/>
                      <a:pt x="97" y="104"/>
                      <a:pt x="98" y="104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01" y="103"/>
                      <a:pt x="103" y="100"/>
                      <a:pt x="102" y="98"/>
                    </a:cubicBezTo>
                    <a:cubicBezTo>
                      <a:pt x="102" y="95"/>
                      <a:pt x="101" y="94"/>
                      <a:pt x="100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/>
                <a:endParaRPr lang="zh-CN" altLang="en-US" noProof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6EF57AA-9A58-4417-8A61-70171FA83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F85012-B6D9-4FC4-9561-84F5DFC3169D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35" name="任意多边形 34">
              <a:extLst>
                <a:ext uri="{FF2B5EF4-FFF2-40B4-BE49-F238E27FC236}">
                  <a16:creationId xmlns:a16="http://schemas.microsoft.com/office/drawing/2014/main" id="{33C4DB3F-A3EA-4A06-8A4C-B71C95F97C46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8220" name="组合 35">
              <a:extLst>
                <a:ext uri="{FF2B5EF4-FFF2-40B4-BE49-F238E27FC236}">
                  <a16:creationId xmlns:a16="http://schemas.microsoft.com/office/drawing/2014/main" id="{298D3355-92AC-4739-A00E-E4B7E50577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FCA5A34C-68EA-4D8C-9A65-9862B2A7BDFA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F0C1E27B-CD58-476F-8922-108E2AECFADF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BACFE141-E690-4223-B540-228A2EF6EA55}"/>
              </a:ext>
            </a:extLst>
          </p:cNvPr>
          <p:cNvGrpSpPr/>
          <p:nvPr/>
        </p:nvGrpSpPr>
        <p:grpSpPr>
          <a:xfrm>
            <a:off x="661670" y="1773555"/>
            <a:ext cx="11026775" cy="4210050"/>
            <a:chOff x="1042" y="2793"/>
            <a:chExt cx="17365" cy="6630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32BB408-6B23-4E36-BDF3-BF468FA737B9}"/>
                </a:ext>
              </a:extLst>
            </p:cNvPr>
            <p:cNvSpPr/>
            <p:nvPr/>
          </p:nvSpPr>
          <p:spPr>
            <a:xfrm>
              <a:off x="14343" y="2793"/>
              <a:ext cx="4065" cy="6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AF85857-6065-4CFB-88AD-4957D3AF2459}"/>
                </a:ext>
              </a:extLst>
            </p:cNvPr>
            <p:cNvSpPr/>
            <p:nvPr/>
          </p:nvSpPr>
          <p:spPr>
            <a:xfrm>
              <a:off x="9915" y="2793"/>
              <a:ext cx="4065" cy="6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B3FB4BF-6544-434B-9573-924F1EA83655}"/>
                </a:ext>
              </a:extLst>
            </p:cNvPr>
            <p:cNvSpPr/>
            <p:nvPr/>
          </p:nvSpPr>
          <p:spPr>
            <a:xfrm>
              <a:off x="5486" y="2793"/>
              <a:ext cx="4065" cy="6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CE2389A-BD69-410A-BB28-58B66C3A3B1B}"/>
                </a:ext>
              </a:extLst>
            </p:cNvPr>
            <p:cNvSpPr/>
            <p:nvPr/>
          </p:nvSpPr>
          <p:spPr>
            <a:xfrm>
              <a:off x="1042" y="2793"/>
              <a:ext cx="4065" cy="6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F739E38E-EA0A-4442-81D3-1F4ECA0F176F}"/>
              </a:ext>
            </a:extLst>
          </p:cNvPr>
          <p:cNvSpPr/>
          <p:nvPr/>
        </p:nvSpPr>
        <p:spPr>
          <a:xfrm>
            <a:off x="9107488" y="1773238"/>
            <a:ext cx="2582862" cy="4211637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rgbClr val="DC2F2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389DFCA-0642-4D2C-9C70-2BA6E25F86E8}"/>
              </a:ext>
            </a:extLst>
          </p:cNvPr>
          <p:cNvSpPr/>
          <p:nvPr/>
        </p:nvSpPr>
        <p:spPr>
          <a:xfrm>
            <a:off x="6296025" y="1773238"/>
            <a:ext cx="2581275" cy="421005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rgbClr val="DC2F2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AE97D60-1ED4-49AB-97AB-31BFF18893AC}"/>
              </a:ext>
            </a:extLst>
          </p:cNvPr>
          <p:cNvSpPr/>
          <p:nvPr/>
        </p:nvSpPr>
        <p:spPr>
          <a:xfrm>
            <a:off x="3482975" y="1773238"/>
            <a:ext cx="2582863" cy="421005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rgbClr val="DC2F2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FD70358-A757-4D4C-B790-D9EEF26BEEC0}"/>
              </a:ext>
            </a:extLst>
          </p:cNvPr>
          <p:cNvSpPr/>
          <p:nvPr/>
        </p:nvSpPr>
        <p:spPr>
          <a:xfrm>
            <a:off x="661988" y="1860550"/>
            <a:ext cx="2581275" cy="421005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rgbClr val="DC2F2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4B6E96C-AC59-4D34-B6A5-869387C7035F}"/>
              </a:ext>
            </a:extLst>
          </p:cNvPr>
          <p:cNvSpPr/>
          <p:nvPr/>
        </p:nvSpPr>
        <p:spPr>
          <a:xfrm>
            <a:off x="1347788" y="2157413"/>
            <a:ext cx="1209675" cy="12096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5000" b="1" noProof="1"/>
              <a:t>1</a:t>
            </a:r>
            <a:endParaRPr lang="zh-CN" altLang="en-US" sz="5000" b="1" noProof="1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14A640-17DC-4D11-8E26-B88D8CDBC1C4}"/>
              </a:ext>
            </a:extLst>
          </p:cNvPr>
          <p:cNvGrpSpPr>
            <a:grpSpLocks/>
          </p:cNvGrpSpPr>
          <p:nvPr/>
        </p:nvGrpSpPr>
        <p:grpSpPr bwMode="auto">
          <a:xfrm>
            <a:off x="777875" y="3773488"/>
            <a:ext cx="2347913" cy="1968500"/>
            <a:chOff x="779138" y="4093247"/>
            <a:chExt cx="2347595" cy="1968500"/>
          </a:xfrm>
        </p:grpSpPr>
        <p:sp>
          <p:nvSpPr>
            <p:cNvPr id="9224" name="文本框 13">
              <a:extLst>
                <a:ext uri="{FF2B5EF4-FFF2-40B4-BE49-F238E27FC236}">
                  <a16:creationId xmlns:a16="http://schemas.microsoft.com/office/drawing/2014/main" id="{A67569E1-E5FB-4E9F-95DE-8F99B3BBDA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778" y="4093247"/>
              <a:ext cx="20116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9225" name="矩形 14">
              <a:extLst>
                <a:ext uri="{FF2B5EF4-FFF2-40B4-BE49-F238E27FC236}">
                  <a16:creationId xmlns:a16="http://schemas.microsoft.com/office/drawing/2014/main" id="{5C9368C7-66BF-4030-AE3D-8747CE2FA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138" y="4478057"/>
              <a:ext cx="2347595" cy="1583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 love you more than I've ever loved any woman. And I've waited longer for you than I've waited for any woman.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622806E7-E118-4FB5-A690-1FEDAC279D30}"/>
              </a:ext>
            </a:extLst>
          </p:cNvPr>
          <p:cNvSpPr/>
          <p:nvPr/>
        </p:nvSpPr>
        <p:spPr>
          <a:xfrm>
            <a:off x="4170363" y="2157413"/>
            <a:ext cx="1208087" cy="12096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5000" b="1" noProof="1"/>
              <a:t>2</a:t>
            </a:r>
            <a:endParaRPr lang="zh-CN" altLang="en-US" sz="5000" b="1" noProof="1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6626803-36B7-4BDA-B3CE-5ACBB9A5BD4A}"/>
              </a:ext>
            </a:extLst>
          </p:cNvPr>
          <p:cNvGrpSpPr>
            <a:grpSpLocks/>
          </p:cNvGrpSpPr>
          <p:nvPr/>
        </p:nvGrpSpPr>
        <p:grpSpPr bwMode="auto">
          <a:xfrm>
            <a:off x="3602038" y="3773488"/>
            <a:ext cx="2343150" cy="1968500"/>
            <a:chOff x="3598303" y="4093247"/>
            <a:chExt cx="2343150" cy="1968500"/>
          </a:xfrm>
        </p:grpSpPr>
        <p:sp>
          <p:nvSpPr>
            <p:cNvPr id="9228" name="文本框 16">
              <a:extLst>
                <a:ext uri="{FF2B5EF4-FFF2-40B4-BE49-F238E27FC236}">
                  <a16:creationId xmlns:a16="http://schemas.microsoft.com/office/drawing/2014/main" id="{0EDE6E9B-5540-4873-9A52-2157167430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8483" y="4093247"/>
              <a:ext cx="20116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229" name="矩形 17">
              <a:extLst>
                <a:ext uri="{FF2B5EF4-FFF2-40B4-BE49-F238E27FC236}">
                  <a16:creationId xmlns:a16="http://schemas.microsoft.com/office/drawing/2014/main" id="{14947587-845F-45E1-9BFF-43F73CAB56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8303" y="4478057"/>
              <a:ext cx="2343150" cy="1583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 love you more than I've ever loved any woman. And I've waited longer for you than I've waited for any woman.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59C4EB35-DAD9-4D52-A7AC-6305B52D72F6}"/>
              </a:ext>
            </a:extLst>
          </p:cNvPr>
          <p:cNvSpPr/>
          <p:nvPr/>
        </p:nvSpPr>
        <p:spPr>
          <a:xfrm>
            <a:off x="6981825" y="2157413"/>
            <a:ext cx="1209675" cy="12096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5000" b="1" noProof="1"/>
              <a:t>3</a:t>
            </a:r>
            <a:endParaRPr lang="zh-CN" altLang="en-US" sz="5000" b="1" noProof="1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E4AC502-68A0-4497-9193-2EA512BDCB14}"/>
              </a:ext>
            </a:extLst>
          </p:cNvPr>
          <p:cNvGrpSpPr>
            <a:grpSpLocks/>
          </p:cNvGrpSpPr>
          <p:nvPr/>
        </p:nvGrpSpPr>
        <p:grpSpPr bwMode="auto">
          <a:xfrm>
            <a:off x="6407150" y="3773488"/>
            <a:ext cx="2357438" cy="1968500"/>
            <a:chOff x="6408578" y="4093247"/>
            <a:chExt cx="2357120" cy="1968500"/>
          </a:xfrm>
        </p:grpSpPr>
        <p:sp>
          <p:nvSpPr>
            <p:cNvPr id="9232" name="文本框 19">
              <a:extLst>
                <a:ext uri="{FF2B5EF4-FFF2-40B4-BE49-F238E27FC236}">
                  <a16:creationId xmlns:a16="http://schemas.microsoft.com/office/drawing/2014/main" id="{A99B1A91-C9C5-45C4-BE00-F1F3490AE2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0663" y="4093247"/>
              <a:ext cx="20116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233" name="矩形 20">
              <a:extLst>
                <a:ext uri="{FF2B5EF4-FFF2-40B4-BE49-F238E27FC236}">
                  <a16:creationId xmlns:a16="http://schemas.microsoft.com/office/drawing/2014/main" id="{3B035FEA-B894-4D89-8AE5-31B08423D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8578" y="4478057"/>
              <a:ext cx="2357120" cy="1583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 love you more than I've ever loved any woman. And I've waited longer for you than I've waited for any woman.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883B0C48-1ECA-4DE4-AAAA-EB6F790C337E}"/>
              </a:ext>
            </a:extLst>
          </p:cNvPr>
          <p:cNvSpPr/>
          <p:nvPr/>
        </p:nvSpPr>
        <p:spPr>
          <a:xfrm>
            <a:off x="9794875" y="2157413"/>
            <a:ext cx="1208088" cy="12096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5000" b="1" noProof="1"/>
              <a:t>4</a:t>
            </a:r>
            <a:endParaRPr lang="zh-CN" altLang="en-US" sz="5000" b="1" noProof="1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17F4DAE-1AC7-4159-9AC8-24B32EE3330B}"/>
              </a:ext>
            </a:extLst>
          </p:cNvPr>
          <p:cNvGrpSpPr>
            <a:grpSpLocks/>
          </p:cNvGrpSpPr>
          <p:nvPr/>
        </p:nvGrpSpPr>
        <p:grpSpPr bwMode="auto">
          <a:xfrm>
            <a:off x="9239250" y="3773488"/>
            <a:ext cx="2317750" cy="1968500"/>
            <a:chOff x="9239174" y="4093247"/>
            <a:chExt cx="2317750" cy="1968500"/>
          </a:xfrm>
        </p:grpSpPr>
        <p:sp>
          <p:nvSpPr>
            <p:cNvPr id="9236" name="文本框 22">
              <a:extLst>
                <a:ext uri="{FF2B5EF4-FFF2-40B4-BE49-F238E27FC236}">
                  <a16:creationId xmlns:a16="http://schemas.microsoft.com/office/drawing/2014/main" id="{EBADEF7B-D428-4A10-8F9F-CCAFA6525A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92844" y="4093247"/>
              <a:ext cx="20116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单击此处输入标题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237" name="矩形 23">
              <a:extLst>
                <a:ext uri="{FF2B5EF4-FFF2-40B4-BE49-F238E27FC236}">
                  <a16:creationId xmlns:a16="http://schemas.microsoft.com/office/drawing/2014/main" id="{B5160778-ECFC-403F-8856-E86BB05C3E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9174" y="4478057"/>
              <a:ext cx="2317750" cy="1583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 love you more than I've ever loved any woman. And I've waited longer for you than I've waited for any woman.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6A631519-8A20-4FA7-AB09-BCDE9F17A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925" y="285750"/>
            <a:ext cx="27225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CC76F12-9414-47BF-B582-F2AF7C31EE8F}"/>
              </a:ext>
            </a:extLst>
          </p:cNvPr>
          <p:cNvGrpSpPr>
            <a:grpSpLocks/>
          </p:cNvGrpSpPr>
          <p:nvPr/>
        </p:nvGrpSpPr>
        <p:grpSpPr bwMode="auto">
          <a:xfrm>
            <a:off x="3759200" y="830263"/>
            <a:ext cx="4673600" cy="231775"/>
            <a:chOff x="3399949" y="4067540"/>
            <a:chExt cx="5392103" cy="267784"/>
          </a:xfrm>
        </p:grpSpPr>
        <p:sp>
          <p:nvSpPr>
            <p:cNvPr id="29" name="任意多边形 28">
              <a:extLst>
                <a:ext uri="{FF2B5EF4-FFF2-40B4-BE49-F238E27FC236}">
                  <a16:creationId xmlns:a16="http://schemas.microsoft.com/office/drawing/2014/main" id="{ED0AB5F8-34CA-4FE1-9971-5A0F16D7E319}"/>
                </a:ext>
              </a:extLst>
            </p:cNvPr>
            <p:cNvSpPr/>
            <p:nvPr/>
          </p:nvSpPr>
          <p:spPr>
            <a:xfrm>
              <a:off x="6026401" y="4067540"/>
              <a:ext cx="139198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  <p:grpSp>
          <p:nvGrpSpPr>
            <p:cNvPr id="9241" name="组合 29">
              <a:extLst>
                <a:ext uri="{FF2B5EF4-FFF2-40B4-BE49-F238E27FC236}">
                  <a16:creationId xmlns:a16="http://schemas.microsoft.com/office/drawing/2014/main" id="{190031D2-1341-4B99-8488-BF4CEF8BAE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9949" y="4149586"/>
              <a:ext cx="5392103" cy="0"/>
              <a:chOff x="3394710" y="4250530"/>
              <a:chExt cx="5392103" cy="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9EF013C9-E2E4-4B87-B6C4-9EB84BD90248}"/>
                  </a:ext>
                </a:extLst>
              </p:cNvPr>
              <p:cNvCxnSpPr/>
              <p:nvPr/>
            </p:nvCxnSpPr>
            <p:spPr>
              <a:xfrm>
                <a:off x="6266591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2761D1F7-5283-4831-AF1B-44CD96508D1F}"/>
                  </a:ext>
                </a:extLst>
              </p:cNvPr>
              <p:cNvCxnSpPr/>
              <p:nvPr/>
            </p:nvCxnSpPr>
            <p:spPr>
              <a:xfrm>
                <a:off x="3394710" y="4250954"/>
                <a:ext cx="2520222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bldLvl="0" animBg="1"/>
      <p:bldP spid="39" grpId="0" animBg="1"/>
      <p:bldP spid="39" grpId="1" bldLvl="0" animBg="1"/>
      <p:bldP spid="38" grpId="0" animBg="1"/>
      <p:bldP spid="38" grpId="1" bldLvl="0" animBg="1"/>
      <p:bldP spid="37" grpId="0" animBg="1"/>
      <p:bldP spid="37" grpId="1" bldLvl="0" animBg="1"/>
      <p:bldP spid="13" grpId="0" bldLvl="0" animBg="1"/>
      <p:bldP spid="16" grpId="0" bldLvl="0" animBg="1"/>
      <p:bldP spid="19" grpId="0" bldLvl="0" animBg="1"/>
      <p:bldP spid="22" grpId="0" bldLvl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31ACC51D-4BF1-4F11-B81A-44CB03C8F574}"/>
              </a:ext>
            </a:extLst>
          </p:cNvPr>
          <p:cNvSpPr/>
          <p:nvPr/>
        </p:nvSpPr>
        <p:spPr>
          <a:xfrm>
            <a:off x="-6350" y="1136650"/>
            <a:ext cx="12204700" cy="45847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76DA581-9EC0-44F5-B8A7-E2A59ACBE82D}"/>
              </a:ext>
            </a:extLst>
          </p:cNvPr>
          <p:cNvSpPr/>
          <p:nvPr/>
        </p:nvSpPr>
        <p:spPr>
          <a:xfrm>
            <a:off x="8851900" y="1136650"/>
            <a:ext cx="2479675" cy="4584700"/>
          </a:xfrm>
          <a:prstGeom prst="rect">
            <a:avLst/>
          </a:prstGeom>
          <a:solidFill>
            <a:srgbClr val="DC2F2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2B5CE8-E2E2-4AEB-9EB1-4B75BECFB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75" y="1473200"/>
            <a:ext cx="17764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727F38A-0766-4F92-90EF-C0FB222AA940}"/>
              </a:ext>
            </a:extLst>
          </p:cNvPr>
          <p:cNvCxnSpPr/>
          <p:nvPr/>
        </p:nvCxnSpPr>
        <p:spPr>
          <a:xfrm>
            <a:off x="9029700" y="2038350"/>
            <a:ext cx="12255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49C5BCDC-91C9-4996-BD8D-7B612A98B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5563" y="2081213"/>
            <a:ext cx="232727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</a:t>
            </a: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AABB69-334A-4D74-8661-B591A6ABB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7150" y="3095625"/>
            <a:ext cx="2384425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animBg="1"/>
      <p:bldP spid="18" grpId="1" bldLvl="0" animBg="1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71B52788-C66E-440E-9962-B540F77E6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8475" y="1095375"/>
            <a:ext cx="35972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单击此处输入标题文本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000">
                <a:solidFill>
                  <a:srgbClr val="595959"/>
                </a:solidFill>
                <a:sym typeface="Calibri" panose="020F0502020204030204" pitchFamily="34" charset="0"/>
              </a:rPr>
              <a:t>Click here to enter the title text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AF64978E-852C-489C-AB6C-F056E4875A40}"/>
              </a:ext>
            </a:extLst>
          </p:cNvPr>
          <p:cNvCxnSpPr/>
          <p:nvPr/>
        </p:nvCxnSpPr>
        <p:spPr>
          <a:xfrm flipH="1">
            <a:off x="2109788" y="2114550"/>
            <a:ext cx="3148012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FA2F8E4F-CCCE-4E29-A7E6-5C5542553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9038" y="2339975"/>
            <a:ext cx="4176712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</a:p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Dream what you want to dream; go where you want to go; be what you want to be, because you have only one life and one chance to do all the things you want to do.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4A7A4376-157B-4FF7-8C0F-14E9E2382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1838" y="5259388"/>
            <a:ext cx="1985962" cy="35242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</a:t>
            </a:r>
          </a:p>
        </p:txBody>
      </p:sp>
      <p:sp>
        <p:nvSpPr>
          <p:cNvPr id="9" name="矩形 8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5E66678F-454D-4571-87FC-575A82176C22}"/>
              </a:ext>
            </a:extLst>
          </p:cNvPr>
          <p:cNvSpPr/>
          <p:nvPr/>
        </p:nvSpPr>
        <p:spPr>
          <a:xfrm>
            <a:off x="6096000" y="901700"/>
            <a:ext cx="3363913" cy="324008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" name="矩形 9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21080630-84A1-4221-AB08-349C910DA46E}"/>
              </a:ext>
            </a:extLst>
          </p:cNvPr>
          <p:cNvSpPr/>
          <p:nvPr/>
        </p:nvSpPr>
        <p:spPr>
          <a:xfrm>
            <a:off x="8912225" y="1609725"/>
            <a:ext cx="1809750" cy="18097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矩形 10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47A66F73-5316-4F76-80E6-670FBDA4E0DE}"/>
              </a:ext>
            </a:extLst>
          </p:cNvPr>
          <p:cNvSpPr/>
          <p:nvPr/>
        </p:nvSpPr>
        <p:spPr>
          <a:xfrm>
            <a:off x="6588125" y="3636963"/>
            <a:ext cx="1809750" cy="18097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矩形 11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D12944A8-6DD1-455E-AA4D-B45A58F6A73C}"/>
              </a:ext>
            </a:extLst>
          </p:cNvPr>
          <p:cNvSpPr/>
          <p:nvPr/>
        </p:nvSpPr>
        <p:spPr>
          <a:xfrm>
            <a:off x="8397875" y="3260725"/>
            <a:ext cx="2838450" cy="2840038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2136</Words>
  <Characters>0</Characters>
  <Application>Microsoft Office PowerPoint</Application>
  <PresentationFormat>宽屏</PresentationFormat>
  <Lines>0</Lines>
  <Paragraphs>135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dc:creator/>
  <cp:keywords/>
  <cp:lastModifiedBy/>
  <cp:revision>1</cp:revision>
  <dcterms:created xsi:type="dcterms:W3CDTF">2017-10-19T03:01:44Z</dcterms:created>
  <dcterms:modified xsi:type="dcterms:W3CDTF">2018-04-28T02:14:59Z</dcterms:modified>
  <cp:category/>
</cp:coreProperties>
</file>