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notesSlides/notesSlide19.xml" ContentType="application/vnd.openxmlformats-officedocument.presentationml.notesSlide+xml"/>
  <Override PartName="/ppt/tags/tag42.xml" ContentType="application/vnd.openxmlformats-officedocument.presentationml.tags+xml"/>
  <Override PartName="/ppt/notesSlides/notesSlide20.xml" ContentType="application/vnd.openxmlformats-officedocument.presentationml.notesSlide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notesSlides/notesSlide23.xml" ContentType="application/vnd.openxmlformats-officedocument.presentationml.notesSlide+xml"/>
  <Override PartName="/ppt/tags/tag4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78" r:id="rId3"/>
    <p:sldId id="274" r:id="rId4"/>
    <p:sldId id="257" r:id="rId5"/>
    <p:sldId id="273" r:id="rId6"/>
    <p:sldId id="272" r:id="rId7"/>
    <p:sldId id="271" r:id="rId8"/>
    <p:sldId id="277" r:id="rId9"/>
    <p:sldId id="270" r:id="rId10"/>
    <p:sldId id="269" r:id="rId11"/>
    <p:sldId id="268" r:id="rId12"/>
    <p:sldId id="267" r:id="rId13"/>
    <p:sldId id="266" r:id="rId14"/>
    <p:sldId id="276" r:id="rId15"/>
    <p:sldId id="265" r:id="rId16"/>
    <p:sldId id="264" r:id="rId17"/>
    <p:sldId id="263" r:id="rId18"/>
    <p:sldId id="262" r:id="rId19"/>
    <p:sldId id="275" r:id="rId20"/>
    <p:sldId id="261" r:id="rId21"/>
    <p:sldId id="260" r:id="rId22"/>
    <p:sldId id="259" r:id="rId23"/>
    <p:sldId id="258" r:id="rId24"/>
    <p:sldId id="279" r:id="rId25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67F"/>
    <a:srgbClr val="404040"/>
    <a:srgbClr val="FF8955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798" y="84"/>
      </p:cViewPr>
      <p:guideLst>
        <p:guide orient="horz" pos="2159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FDA67F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E1D-4707-948F-26AC590EA922}"/>
            </c:ext>
          </c:extLst>
        </c:ser>
        <c:ser>
          <c:idx val="1"/>
          <c:order val="1"/>
          <c:spPr>
            <a:solidFill>
              <a:srgbClr val="404040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E1D-4707-948F-26AC590EA922}"/>
            </c:ext>
          </c:extLst>
        </c:ser>
        <c:ser>
          <c:idx val="2"/>
          <c:order val="2"/>
          <c:spPr>
            <a:solidFill>
              <a:srgbClr val="FDA67F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E1D-4707-948F-26AC590EA9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89467584"/>
        <c:axId val="-289465952"/>
      </c:barChart>
      <c:catAx>
        <c:axId val="-28946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289465952"/>
        <c:crosses val="autoZero"/>
        <c:auto val="1"/>
        <c:lblAlgn val="ctr"/>
        <c:lblOffset val="100"/>
        <c:noMultiLvlLbl val="0"/>
      </c:catAx>
      <c:valAx>
        <c:axId val="-28946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2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289467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FDA67F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DA67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EC-430E-96F8-68E58C814686}"/>
              </c:ext>
            </c:extLst>
          </c:dPt>
          <c:dPt>
            <c:idx val="1"/>
            <c:invertIfNegative val="0"/>
            <c:bubble3D val="0"/>
            <c:spPr>
              <a:solidFill>
                <a:srgbClr val="40404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EC-430E-96F8-68E58C814686}"/>
              </c:ext>
            </c:extLst>
          </c:dPt>
          <c:dPt>
            <c:idx val="2"/>
            <c:invertIfNegative val="0"/>
            <c:bubble3D val="0"/>
            <c:spPr>
              <a:solidFill>
                <a:srgbClr val="FDA67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EEC-430E-96F8-68E58C814686}"/>
              </c:ext>
            </c:extLst>
          </c:dPt>
          <c:dPt>
            <c:idx val="3"/>
            <c:invertIfNegative val="0"/>
            <c:bubble3D val="0"/>
            <c:spPr>
              <a:solidFill>
                <a:srgbClr val="40404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EEC-430E-96F8-68E58C814686}"/>
              </c:ext>
            </c:extLst>
          </c:dPt>
          <c:dPt>
            <c:idx val="4"/>
            <c:invertIfNegative val="0"/>
            <c:bubble3D val="0"/>
            <c:spPr>
              <a:solidFill>
                <a:srgbClr val="FDA67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EEC-430E-96F8-68E58C814686}"/>
              </c:ext>
            </c:extLst>
          </c:dPt>
          <c:dPt>
            <c:idx val="5"/>
            <c:invertIfNegative val="0"/>
            <c:bubble3D val="0"/>
            <c:spPr>
              <a:solidFill>
                <a:srgbClr val="40404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EEC-430E-96F8-68E58C81468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EC-430E-96F8-68E58C814686}"/>
                </c:ext>
              </c:extLst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EEC-430E-96F8-68E58C81468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EC-430E-96F8-68E58C81468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EC-430E-96F8-68E58C814686}"/>
                </c:ext>
              </c:extLst>
            </c:dLbl>
            <c:dLbl>
              <c:idx val="4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EEC-430E-96F8-68E58C814686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EEC-430E-96F8-68E58C8146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EEC-430E-96F8-68E58C8146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EEC-430E-96F8-68E58C814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-289479552"/>
        <c:axId val="-289469760"/>
      </c:barChart>
      <c:catAx>
        <c:axId val="-289479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-289469760"/>
        <c:crosses val="autoZero"/>
        <c:auto val="0"/>
        <c:lblAlgn val="l"/>
        <c:lblOffset val="100"/>
        <c:noMultiLvlLbl val="0"/>
      </c:catAx>
      <c:valAx>
        <c:axId val="-2894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-28947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83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61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50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444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99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5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6631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86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81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733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7381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14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77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13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93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26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380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456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352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551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38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14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11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2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29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4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>
            <a:off x="0" y="2530475"/>
            <a:ext cx="4633595" cy="4327525"/>
          </a:xfrm>
          <a:prstGeom prst="rtTriangle">
            <a:avLst/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7558405" y="0"/>
            <a:ext cx="4633595" cy="4327525"/>
          </a:xfrm>
          <a:prstGeom prst="rtTriangle">
            <a:avLst/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16890" y="368935"/>
            <a:ext cx="11157585" cy="61194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2019/2/21 Thursday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notesSlide" Target="../notesSlides/notesSlide15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tags" Target="../tags/tag37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0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0530" y="2713990"/>
            <a:ext cx="62515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Black" panose="020B0A00000000000000" charset="-122"/>
              </a:rPr>
              <a:t>几何菱形岗位竞聘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Noto Sans S Chinese Black" panose="020B0A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46985" y="3482340"/>
            <a:ext cx="71386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PleaseaddaclearbusinesstemplateforthetitlecontentyouwanttoaddPleasePleaseaddaclearbusinesstemplateforthetiPleaseaddacleaPleaseaddaclearbusinesstemplateforthetitlecontenPleaseaddaclearbusinesstemplate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025583" y="2171700"/>
            <a:ext cx="39801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1C9A9E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Black" panose="020B0A00000000000000" charset="-122"/>
              </a:rPr>
              <a:t>SUMMARY OF  WORK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90770" y="4431030"/>
            <a:ext cx="2249805" cy="306705"/>
          </a:xfrm>
          <a:prstGeom prst="rect">
            <a:avLst/>
          </a:prstGeom>
          <a:solidFill>
            <a:srgbClr val="FDA67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小木头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Noto Sans S Chinese Regular" panose="020B0500000000000000" pitchFamily="34" charset="-122"/>
            </a:endParaRP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56592" y="-265234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  <p:bldP spid="16" grpId="0"/>
      <p:bldP spid="17" grpId="0" bldLvl="0" animBg="1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1195070" y="4426585"/>
            <a:ext cx="4503123" cy="378459"/>
            <a:chOff x="774922" y="3714498"/>
            <a:chExt cx="3376748" cy="283846"/>
          </a:xfrm>
        </p:grpSpPr>
        <p:sp>
          <p:nvSpPr>
            <p:cNvPr id="20" name="Rectangle 11"/>
            <p:cNvSpPr/>
            <p:nvPr/>
          </p:nvSpPr>
          <p:spPr>
            <a:xfrm>
              <a:off x="774922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2016</a:t>
              </a:r>
            </a:p>
          </p:txBody>
        </p:sp>
        <p:sp>
          <p:nvSpPr>
            <p:cNvPr id="21" name="Rectangle 12"/>
            <p:cNvSpPr/>
            <p:nvPr/>
          </p:nvSpPr>
          <p:spPr>
            <a:xfrm>
              <a:off x="1774904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2017</a:t>
              </a:r>
            </a:p>
          </p:txBody>
        </p:sp>
        <p:sp>
          <p:nvSpPr>
            <p:cNvPr id="22" name="Rectangle 13"/>
            <p:cNvSpPr/>
            <p:nvPr/>
          </p:nvSpPr>
          <p:spPr>
            <a:xfrm>
              <a:off x="2643143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2018</a:t>
              </a:r>
            </a:p>
          </p:txBody>
        </p:sp>
        <p:sp>
          <p:nvSpPr>
            <p:cNvPr id="23" name="Rectangle 14"/>
            <p:cNvSpPr/>
            <p:nvPr/>
          </p:nvSpPr>
          <p:spPr>
            <a:xfrm>
              <a:off x="3643125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2019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64080" y="2231390"/>
            <a:ext cx="1644650" cy="2032000"/>
            <a:chOff x="3122" y="3529"/>
            <a:chExt cx="2590" cy="3200"/>
          </a:xfrm>
          <a:solidFill>
            <a:srgbClr val="FDA67F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3122" y="3529"/>
              <a:ext cx="1293" cy="320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416" y="3529"/>
              <a:ext cx="1297" cy="320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75660" y="1210945"/>
            <a:ext cx="1644015" cy="3035300"/>
            <a:chOff x="5066" y="1949"/>
            <a:chExt cx="2589" cy="4780"/>
          </a:xfrm>
          <a:solidFill>
            <a:srgbClr val="404040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5066" y="1949"/>
              <a:ext cx="1293" cy="478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359" y="1949"/>
              <a:ext cx="1297" cy="478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0275" y="3150870"/>
            <a:ext cx="1644015" cy="1099820"/>
            <a:chOff x="1179" y="4996"/>
            <a:chExt cx="2589" cy="1732"/>
          </a:xfrm>
          <a:solidFill>
            <a:srgbClr val="404040"/>
          </a:solidFill>
        </p:grpSpPr>
        <p:sp>
          <p:nvSpPr>
            <p:cNvPr id="2" name="Freeform 5"/>
            <p:cNvSpPr/>
            <p:nvPr/>
          </p:nvSpPr>
          <p:spPr bwMode="auto">
            <a:xfrm>
              <a:off x="1179" y="4996"/>
              <a:ext cx="1293" cy="173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2472" y="4996"/>
              <a:ext cx="1297" cy="173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32960" y="2606675"/>
            <a:ext cx="1644650" cy="1644650"/>
            <a:chOff x="7009" y="4139"/>
            <a:chExt cx="2590" cy="2590"/>
          </a:xfrm>
          <a:solidFill>
            <a:srgbClr val="FDA67F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7009" y="4139"/>
              <a:ext cx="1293" cy="259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8303" y="4139"/>
              <a:ext cx="1297" cy="259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19" name="Rectangle 95"/>
          <p:cNvSpPr/>
          <p:nvPr/>
        </p:nvSpPr>
        <p:spPr>
          <a:xfrm>
            <a:off x="634365" y="4246245"/>
            <a:ext cx="5643245" cy="381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76340" y="1586230"/>
            <a:ext cx="5433060" cy="1420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57450" y="5276215"/>
            <a:ext cx="8625205" cy="6813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gray">
          <a:xfrm>
            <a:off x="3975239" y="1540686"/>
            <a:ext cx="6104145" cy="119599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gray">
          <a:xfrm>
            <a:off x="2540612" y="1533930"/>
            <a:ext cx="1242605" cy="1202113"/>
          </a:xfrm>
          <a:prstGeom prst="roundRect">
            <a:avLst>
              <a:gd name="adj" fmla="val 11921"/>
            </a:avLst>
          </a:prstGeom>
          <a:solidFill>
            <a:srgbClr val="404040"/>
          </a:solidFill>
          <a:ln w="63500" cap="flat" cmpd="sng" algn="ctr">
            <a:noFill/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gray">
          <a:xfrm>
            <a:off x="3975239" y="2994063"/>
            <a:ext cx="6104145" cy="1192036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rgbClr val="FDA67F"/>
            </a:solidFill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gray">
          <a:xfrm>
            <a:off x="2540612" y="2994063"/>
            <a:ext cx="1242607" cy="1192036"/>
          </a:xfrm>
          <a:prstGeom prst="roundRect">
            <a:avLst>
              <a:gd name="adj" fmla="val 11921"/>
            </a:avLst>
          </a:prstGeom>
          <a:solidFill>
            <a:srgbClr val="FDA67F"/>
          </a:solidFill>
          <a:ln w="63500" cap="flat" cmpd="sng" algn="ctr">
            <a:noFill/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ltGray">
          <a:xfrm>
            <a:off x="3975239" y="4435135"/>
            <a:ext cx="6104145" cy="118140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gray">
          <a:xfrm>
            <a:off x="2540612" y="4435135"/>
            <a:ext cx="1242605" cy="1181401"/>
          </a:xfrm>
          <a:prstGeom prst="roundRect">
            <a:avLst>
              <a:gd name="adj" fmla="val 11921"/>
            </a:avLst>
          </a:prstGeom>
          <a:solidFill>
            <a:srgbClr val="404040"/>
          </a:solidFill>
          <a:ln w="63500" cap="flat" cmpd="sng" algn="ctr">
            <a:noFill/>
            <a:prstDash val="solid"/>
          </a:ln>
          <a:effectLst/>
        </p:spPr>
        <p:txBody>
          <a:bodyPr lIns="82824" tIns="41411" rIns="82824" bIns="4141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217035" y="1767205"/>
            <a:ext cx="562038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7035" y="3221355"/>
            <a:ext cx="562038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035" y="4656455"/>
            <a:ext cx="562038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27" grpId="0" bldLvl="0" animBg="1"/>
      <p:bldP spid="2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8" name="Freeform 5"/>
          <p:cNvSpPr/>
          <p:nvPr/>
        </p:nvSpPr>
        <p:spPr bwMode="auto">
          <a:xfrm>
            <a:off x="1307882" y="930813"/>
            <a:ext cx="304587" cy="4310063"/>
          </a:xfrm>
          <a:custGeom>
            <a:avLst/>
            <a:gdLst>
              <a:gd name="T0" fmla="*/ 175 w 351"/>
              <a:gd name="T1" fmla="*/ 0 h 4948"/>
              <a:gd name="T2" fmla="*/ 175 w 351"/>
              <a:gd name="T3" fmla="*/ 0 h 4948"/>
              <a:gd name="T4" fmla="*/ 351 w 351"/>
              <a:gd name="T5" fmla="*/ 176 h 4948"/>
              <a:gd name="T6" fmla="*/ 351 w 351"/>
              <a:gd name="T7" fmla="*/ 4772 h 4948"/>
              <a:gd name="T8" fmla="*/ 175 w 351"/>
              <a:gd name="T9" fmla="*/ 4948 h 4948"/>
              <a:gd name="T10" fmla="*/ 175 w 351"/>
              <a:gd name="T11" fmla="*/ 4948 h 4948"/>
              <a:gd name="T12" fmla="*/ 0 w 351"/>
              <a:gd name="T13" fmla="*/ 4772 h 4948"/>
              <a:gd name="T14" fmla="*/ 0 w 351"/>
              <a:gd name="T15" fmla="*/ 176 h 4948"/>
              <a:gd name="T16" fmla="*/ 175 w 351"/>
              <a:gd name="T17" fmla="*/ 0 h 4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4948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79"/>
                  <a:pt x="351" y="176"/>
                </a:cubicBezTo>
                <a:lnTo>
                  <a:pt x="351" y="4772"/>
                </a:lnTo>
                <a:cubicBezTo>
                  <a:pt x="351" y="4869"/>
                  <a:pt x="272" y="4948"/>
                  <a:pt x="175" y="4948"/>
                </a:cubicBezTo>
                <a:lnTo>
                  <a:pt x="175" y="4948"/>
                </a:lnTo>
                <a:cubicBezTo>
                  <a:pt x="79" y="4948"/>
                  <a:pt x="0" y="4869"/>
                  <a:pt x="0" y="4772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solidFill>
            <a:srgbClr val="C1C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1307882" y="1410236"/>
            <a:ext cx="304587" cy="3830639"/>
          </a:xfrm>
          <a:custGeom>
            <a:avLst/>
            <a:gdLst>
              <a:gd name="T0" fmla="*/ 175 w 351"/>
              <a:gd name="T1" fmla="*/ 0 h 4397"/>
              <a:gd name="T2" fmla="*/ 175 w 351"/>
              <a:gd name="T3" fmla="*/ 0 h 4397"/>
              <a:gd name="T4" fmla="*/ 351 w 351"/>
              <a:gd name="T5" fmla="*/ 143 h 4397"/>
              <a:gd name="T6" fmla="*/ 351 w 351"/>
              <a:gd name="T7" fmla="*/ 4254 h 4397"/>
              <a:gd name="T8" fmla="*/ 175 w 351"/>
              <a:gd name="T9" fmla="*/ 4397 h 4397"/>
              <a:gd name="T10" fmla="*/ 175 w 351"/>
              <a:gd name="T11" fmla="*/ 4397 h 4397"/>
              <a:gd name="T12" fmla="*/ 0 w 351"/>
              <a:gd name="T13" fmla="*/ 4254 h 4397"/>
              <a:gd name="T14" fmla="*/ 0 w 351"/>
              <a:gd name="T15" fmla="*/ 143 h 4397"/>
              <a:gd name="T16" fmla="*/ 175 w 351"/>
              <a:gd name="T17" fmla="*/ 0 h 4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4397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64"/>
                  <a:pt x="351" y="143"/>
                </a:cubicBezTo>
                <a:lnTo>
                  <a:pt x="351" y="4254"/>
                </a:lnTo>
                <a:cubicBezTo>
                  <a:pt x="351" y="4332"/>
                  <a:pt x="272" y="4397"/>
                  <a:pt x="175" y="4397"/>
                </a:cubicBezTo>
                <a:lnTo>
                  <a:pt x="175" y="4397"/>
                </a:lnTo>
                <a:cubicBezTo>
                  <a:pt x="79" y="4397"/>
                  <a:pt x="0" y="4332"/>
                  <a:pt x="0" y="4254"/>
                </a:cubicBezTo>
                <a:lnTo>
                  <a:pt x="0" y="143"/>
                </a:lnTo>
                <a:cubicBezTo>
                  <a:pt x="0" y="64"/>
                  <a:pt x="79" y="0"/>
                  <a:pt x="175" y="0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1177798" y="4872574"/>
            <a:ext cx="585378" cy="585789"/>
          </a:xfrm>
          <a:prstGeom prst="ellipse">
            <a:avLst/>
          </a:pr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2481983" y="930813"/>
            <a:ext cx="306174" cy="4310063"/>
          </a:xfrm>
          <a:custGeom>
            <a:avLst/>
            <a:gdLst>
              <a:gd name="T0" fmla="*/ 175 w 351"/>
              <a:gd name="T1" fmla="*/ 0 h 4948"/>
              <a:gd name="T2" fmla="*/ 175 w 351"/>
              <a:gd name="T3" fmla="*/ 0 h 4948"/>
              <a:gd name="T4" fmla="*/ 351 w 351"/>
              <a:gd name="T5" fmla="*/ 176 h 4948"/>
              <a:gd name="T6" fmla="*/ 351 w 351"/>
              <a:gd name="T7" fmla="*/ 4772 h 4948"/>
              <a:gd name="T8" fmla="*/ 175 w 351"/>
              <a:gd name="T9" fmla="*/ 4948 h 4948"/>
              <a:gd name="T10" fmla="*/ 175 w 351"/>
              <a:gd name="T11" fmla="*/ 4948 h 4948"/>
              <a:gd name="T12" fmla="*/ 0 w 351"/>
              <a:gd name="T13" fmla="*/ 4772 h 4948"/>
              <a:gd name="T14" fmla="*/ 0 w 351"/>
              <a:gd name="T15" fmla="*/ 176 h 4948"/>
              <a:gd name="T16" fmla="*/ 175 w 351"/>
              <a:gd name="T17" fmla="*/ 0 h 4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4948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79"/>
                  <a:pt x="351" y="176"/>
                </a:cubicBezTo>
                <a:lnTo>
                  <a:pt x="351" y="4772"/>
                </a:lnTo>
                <a:cubicBezTo>
                  <a:pt x="351" y="4869"/>
                  <a:pt x="272" y="4948"/>
                  <a:pt x="175" y="4948"/>
                </a:cubicBezTo>
                <a:lnTo>
                  <a:pt x="175" y="4948"/>
                </a:lnTo>
                <a:cubicBezTo>
                  <a:pt x="79" y="4948"/>
                  <a:pt x="0" y="4869"/>
                  <a:pt x="0" y="4772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solidFill>
            <a:srgbClr val="C1C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2" name="7"/>
          <p:cNvSpPr/>
          <p:nvPr/>
        </p:nvSpPr>
        <p:spPr bwMode="auto">
          <a:xfrm>
            <a:off x="2481983" y="1907124"/>
            <a:ext cx="306174" cy="3333750"/>
          </a:xfrm>
          <a:custGeom>
            <a:avLst/>
            <a:gdLst>
              <a:gd name="T0" fmla="*/ 175 w 351"/>
              <a:gd name="T1" fmla="*/ 0 h 3828"/>
              <a:gd name="T2" fmla="*/ 175 w 351"/>
              <a:gd name="T3" fmla="*/ 0 h 3828"/>
              <a:gd name="T4" fmla="*/ 351 w 351"/>
              <a:gd name="T5" fmla="*/ 124 h 3828"/>
              <a:gd name="T6" fmla="*/ 351 w 351"/>
              <a:gd name="T7" fmla="*/ 3703 h 3828"/>
              <a:gd name="T8" fmla="*/ 175 w 351"/>
              <a:gd name="T9" fmla="*/ 3828 h 3828"/>
              <a:gd name="T10" fmla="*/ 175 w 351"/>
              <a:gd name="T11" fmla="*/ 3828 h 3828"/>
              <a:gd name="T12" fmla="*/ 0 w 351"/>
              <a:gd name="T13" fmla="*/ 3703 h 3828"/>
              <a:gd name="T14" fmla="*/ 0 w 351"/>
              <a:gd name="T15" fmla="*/ 124 h 3828"/>
              <a:gd name="T16" fmla="*/ 175 w 351"/>
              <a:gd name="T17" fmla="*/ 0 h 3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3828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56"/>
                  <a:pt x="351" y="124"/>
                </a:cubicBezTo>
                <a:lnTo>
                  <a:pt x="351" y="3703"/>
                </a:lnTo>
                <a:cubicBezTo>
                  <a:pt x="351" y="3772"/>
                  <a:pt x="272" y="3828"/>
                  <a:pt x="175" y="3828"/>
                </a:cubicBezTo>
                <a:lnTo>
                  <a:pt x="175" y="3828"/>
                </a:lnTo>
                <a:cubicBezTo>
                  <a:pt x="79" y="3828"/>
                  <a:pt x="0" y="3772"/>
                  <a:pt x="0" y="3703"/>
                </a:cubicBezTo>
                <a:lnTo>
                  <a:pt x="0" y="124"/>
                </a:lnTo>
                <a:cubicBezTo>
                  <a:pt x="0" y="56"/>
                  <a:pt x="79" y="0"/>
                  <a:pt x="175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3" name="5"/>
          <p:cNvSpPr>
            <a:spLocks noChangeArrowheads="1"/>
          </p:cNvSpPr>
          <p:nvPr/>
        </p:nvSpPr>
        <p:spPr bwMode="auto">
          <a:xfrm>
            <a:off x="2351900" y="4872574"/>
            <a:ext cx="585378" cy="585789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4" name="7"/>
          <p:cNvSpPr/>
          <p:nvPr/>
        </p:nvSpPr>
        <p:spPr bwMode="auto">
          <a:xfrm>
            <a:off x="3581923" y="930813"/>
            <a:ext cx="306174" cy="4310063"/>
          </a:xfrm>
          <a:custGeom>
            <a:avLst/>
            <a:gdLst>
              <a:gd name="T0" fmla="*/ 175 w 351"/>
              <a:gd name="T1" fmla="*/ 0 h 4948"/>
              <a:gd name="T2" fmla="*/ 175 w 351"/>
              <a:gd name="T3" fmla="*/ 0 h 4948"/>
              <a:gd name="T4" fmla="*/ 351 w 351"/>
              <a:gd name="T5" fmla="*/ 176 h 4948"/>
              <a:gd name="T6" fmla="*/ 351 w 351"/>
              <a:gd name="T7" fmla="*/ 4772 h 4948"/>
              <a:gd name="T8" fmla="*/ 175 w 351"/>
              <a:gd name="T9" fmla="*/ 4948 h 4948"/>
              <a:gd name="T10" fmla="*/ 175 w 351"/>
              <a:gd name="T11" fmla="*/ 4948 h 4948"/>
              <a:gd name="T12" fmla="*/ 0 w 351"/>
              <a:gd name="T13" fmla="*/ 4772 h 4948"/>
              <a:gd name="T14" fmla="*/ 0 w 351"/>
              <a:gd name="T15" fmla="*/ 176 h 4948"/>
              <a:gd name="T16" fmla="*/ 175 w 351"/>
              <a:gd name="T17" fmla="*/ 0 h 4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4948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79"/>
                  <a:pt x="351" y="176"/>
                </a:cubicBezTo>
                <a:lnTo>
                  <a:pt x="351" y="4772"/>
                </a:lnTo>
                <a:cubicBezTo>
                  <a:pt x="351" y="4869"/>
                  <a:pt x="272" y="4948"/>
                  <a:pt x="175" y="4948"/>
                </a:cubicBezTo>
                <a:lnTo>
                  <a:pt x="175" y="4948"/>
                </a:lnTo>
                <a:cubicBezTo>
                  <a:pt x="79" y="4948"/>
                  <a:pt x="0" y="4869"/>
                  <a:pt x="0" y="4772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solidFill>
            <a:srgbClr val="C1C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" name="Freeform 12"/>
          <p:cNvSpPr/>
          <p:nvPr/>
        </p:nvSpPr>
        <p:spPr bwMode="auto">
          <a:xfrm>
            <a:off x="3581923" y="1108612"/>
            <a:ext cx="306174" cy="4132263"/>
          </a:xfrm>
          <a:custGeom>
            <a:avLst/>
            <a:gdLst>
              <a:gd name="T0" fmla="*/ 175 w 351"/>
              <a:gd name="T1" fmla="*/ 0 h 4744"/>
              <a:gd name="T2" fmla="*/ 175 w 351"/>
              <a:gd name="T3" fmla="*/ 0 h 4744"/>
              <a:gd name="T4" fmla="*/ 351 w 351"/>
              <a:gd name="T5" fmla="*/ 154 h 4744"/>
              <a:gd name="T6" fmla="*/ 351 w 351"/>
              <a:gd name="T7" fmla="*/ 4589 h 4744"/>
              <a:gd name="T8" fmla="*/ 175 w 351"/>
              <a:gd name="T9" fmla="*/ 4744 h 4744"/>
              <a:gd name="T10" fmla="*/ 175 w 351"/>
              <a:gd name="T11" fmla="*/ 4744 h 4744"/>
              <a:gd name="T12" fmla="*/ 0 w 351"/>
              <a:gd name="T13" fmla="*/ 4589 h 4744"/>
              <a:gd name="T14" fmla="*/ 0 w 351"/>
              <a:gd name="T15" fmla="*/ 154 h 4744"/>
              <a:gd name="T16" fmla="*/ 175 w 351"/>
              <a:gd name="T17" fmla="*/ 0 h 4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" h="4744">
                <a:moveTo>
                  <a:pt x="175" y="0"/>
                </a:moveTo>
                <a:lnTo>
                  <a:pt x="175" y="0"/>
                </a:lnTo>
                <a:cubicBezTo>
                  <a:pt x="272" y="0"/>
                  <a:pt x="351" y="69"/>
                  <a:pt x="351" y="154"/>
                </a:cubicBezTo>
                <a:lnTo>
                  <a:pt x="351" y="4589"/>
                </a:lnTo>
                <a:cubicBezTo>
                  <a:pt x="351" y="4674"/>
                  <a:pt x="272" y="4744"/>
                  <a:pt x="175" y="4744"/>
                </a:cubicBezTo>
                <a:lnTo>
                  <a:pt x="175" y="4744"/>
                </a:lnTo>
                <a:cubicBezTo>
                  <a:pt x="79" y="4744"/>
                  <a:pt x="0" y="4674"/>
                  <a:pt x="0" y="4589"/>
                </a:cubicBezTo>
                <a:lnTo>
                  <a:pt x="0" y="154"/>
                </a:lnTo>
                <a:cubicBezTo>
                  <a:pt x="0" y="69"/>
                  <a:pt x="79" y="0"/>
                  <a:pt x="175" y="0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3451839" y="4872574"/>
            <a:ext cx="585378" cy="585789"/>
          </a:xfrm>
          <a:prstGeom prst="ellipse">
            <a:avLst/>
          </a:pr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4823049" y="930813"/>
            <a:ext cx="306174" cy="4310063"/>
          </a:xfrm>
          <a:custGeom>
            <a:avLst/>
            <a:gdLst>
              <a:gd name="T0" fmla="*/ 176 w 352"/>
              <a:gd name="T1" fmla="*/ 0 h 4948"/>
              <a:gd name="T2" fmla="*/ 176 w 352"/>
              <a:gd name="T3" fmla="*/ 0 h 4948"/>
              <a:gd name="T4" fmla="*/ 352 w 352"/>
              <a:gd name="T5" fmla="*/ 176 h 4948"/>
              <a:gd name="T6" fmla="*/ 352 w 352"/>
              <a:gd name="T7" fmla="*/ 4772 h 4948"/>
              <a:gd name="T8" fmla="*/ 176 w 352"/>
              <a:gd name="T9" fmla="*/ 4948 h 4948"/>
              <a:gd name="T10" fmla="*/ 176 w 352"/>
              <a:gd name="T11" fmla="*/ 4948 h 4948"/>
              <a:gd name="T12" fmla="*/ 0 w 352"/>
              <a:gd name="T13" fmla="*/ 4772 h 4948"/>
              <a:gd name="T14" fmla="*/ 0 w 352"/>
              <a:gd name="T15" fmla="*/ 176 h 4948"/>
              <a:gd name="T16" fmla="*/ 176 w 352"/>
              <a:gd name="T17" fmla="*/ 0 h 4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4948">
                <a:moveTo>
                  <a:pt x="176" y="0"/>
                </a:moveTo>
                <a:lnTo>
                  <a:pt x="176" y="0"/>
                </a:lnTo>
                <a:cubicBezTo>
                  <a:pt x="273" y="0"/>
                  <a:pt x="352" y="79"/>
                  <a:pt x="352" y="176"/>
                </a:cubicBezTo>
                <a:lnTo>
                  <a:pt x="352" y="4772"/>
                </a:lnTo>
                <a:cubicBezTo>
                  <a:pt x="352" y="4869"/>
                  <a:pt x="273" y="4948"/>
                  <a:pt x="176" y="4948"/>
                </a:cubicBezTo>
                <a:lnTo>
                  <a:pt x="176" y="4948"/>
                </a:lnTo>
                <a:cubicBezTo>
                  <a:pt x="79" y="4948"/>
                  <a:pt x="0" y="4869"/>
                  <a:pt x="0" y="4772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solidFill>
            <a:srgbClr val="C1C0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8" name="7"/>
          <p:cNvSpPr/>
          <p:nvPr/>
        </p:nvSpPr>
        <p:spPr bwMode="auto">
          <a:xfrm>
            <a:off x="4823049" y="1578885"/>
            <a:ext cx="306174" cy="3661991"/>
          </a:xfrm>
          <a:custGeom>
            <a:avLst/>
            <a:gdLst>
              <a:gd name="T0" fmla="*/ 176 w 352"/>
              <a:gd name="T1" fmla="*/ 0 h 4581"/>
              <a:gd name="T2" fmla="*/ 176 w 352"/>
              <a:gd name="T3" fmla="*/ 0 h 4581"/>
              <a:gd name="T4" fmla="*/ 352 w 352"/>
              <a:gd name="T5" fmla="*/ 149 h 4581"/>
              <a:gd name="T6" fmla="*/ 352 w 352"/>
              <a:gd name="T7" fmla="*/ 4432 h 4581"/>
              <a:gd name="T8" fmla="*/ 176 w 352"/>
              <a:gd name="T9" fmla="*/ 4581 h 4581"/>
              <a:gd name="T10" fmla="*/ 176 w 352"/>
              <a:gd name="T11" fmla="*/ 4581 h 4581"/>
              <a:gd name="T12" fmla="*/ 0 w 352"/>
              <a:gd name="T13" fmla="*/ 4432 h 4581"/>
              <a:gd name="T14" fmla="*/ 0 w 352"/>
              <a:gd name="T15" fmla="*/ 149 h 4581"/>
              <a:gd name="T16" fmla="*/ 176 w 352"/>
              <a:gd name="T17" fmla="*/ 0 h 4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4581">
                <a:moveTo>
                  <a:pt x="176" y="0"/>
                </a:moveTo>
                <a:lnTo>
                  <a:pt x="176" y="0"/>
                </a:lnTo>
                <a:cubicBezTo>
                  <a:pt x="273" y="0"/>
                  <a:pt x="352" y="67"/>
                  <a:pt x="352" y="149"/>
                </a:cubicBezTo>
                <a:lnTo>
                  <a:pt x="352" y="4432"/>
                </a:lnTo>
                <a:cubicBezTo>
                  <a:pt x="352" y="4514"/>
                  <a:pt x="273" y="4581"/>
                  <a:pt x="176" y="4581"/>
                </a:cubicBezTo>
                <a:lnTo>
                  <a:pt x="176" y="4581"/>
                </a:lnTo>
                <a:cubicBezTo>
                  <a:pt x="79" y="4581"/>
                  <a:pt x="0" y="4514"/>
                  <a:pt x="0" y="4432"/>
                </a:cubicBezTo>
                <a:lnTo>
                  <a:pt x="0" y="149"/>
                </a:lnTo>
                <a:cubicBezTo>
                  <a:pt x="0" y="67"/>
                  <a:pt x="79" y="0"/>
                  <a:pt x="176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4694553" y="4872574"/>
            <a:ext cx="585378" cy="585789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388" tIns="45694" rIns="91388" bIns="45694" numCol="1" anchor="t" anchorCtr="0" compatLnSpc="1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5" name="矩形 83"/>
          <p:cNvSpPr>
            <a:spLocks noChangeArrowheads="1"/>
          </p:cNvSpPr>
          <p:nvPr/>
        </p:nvSpPr>
        <p:spPr bwMode="auto">
          <a:xfrm>
            <a:off x="6337300" y="1239520"/>
            <a:ext cx="4424680" cy="4497705"/>
          </a:xfrm>
          <a:prstGeom prst="rect">
            <a:avLst/>
          </a:prstGeom>
          <a:noFill/>
          <a:ln w="9525" cmpd="sng">
            <a:solidFill>
              <a:srgbClr val="FDA67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txBody>
          <a:bodyPr lIns="91388" tIns="45694" rIns="91388" bIns="45694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7" name="7"/>
          <p:cNvSpPr/>
          <p:nvPr/>
        </p:nvSpPr>
        <p:spPr bwMode="auto">
          <a:xfrm>
            <a:off x="6218957" y="1108740"/>
            <a:ext cx="528269" cy="530226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88" tIns="45694" rIns="91388" bIns="45694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8" name="5"/>
          <p:cNvSpPr/>
          <p:nvPr/>
        </p:nvSpPr>
        <p:spPr bwMode="auto">
          <a:xfrm flipH="1" flipV="1">
            <a:off x="10405492" y="5338875"/>
            <a:ext cx="528269" cy="530226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88" tIns="45694" rIns="91388" bIns="45694"/>
          <a:lstStyle/>
          <a:p>
            <a:endParaRPr lang="zh-CN" altLang="en-US" sz="2400"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1" name="5"/>
          <p:cNvSpPr txBox="1"/>
          <p:nvPr/>
        </p:nvSpPr>
        <p:spPr>
          <a:xfrm>
            <a:off x="1216687" y="5025975"/>
            <a:ext cx="586915" cy="338373"/>
          </a:xfrm>
          <a:prstGeom prst="rect">
            <a:avLst/>
          </a:prstGeom>
          <a:noFill/>
        </p:spPr>
        <p:txBody>
          <a:bodyPr wrap="none" lIns="91388" tIns="45694" rIns="91388" bIns="45694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</a:rPr>
              <a:t>90%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82519" y="5025975"/>
            <a:ext cx="586915" cy="338373"/>
          </a:xfrm>
          <a:prstGeom prst="rect">
            <a:avLst/>
          </a:prstGeom>
          <a:noFill/>
        </p:spPr>
        <p:txBody>
          <a:bodyPr wrap="none" lIns="91388" tIns="45694" rIns="91388" bIns="45694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</a:rPr>
              <a:t>70%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31" name="5"/>
          <p:cNvSpPr txBox="1"/>
          <p:nvPr/>
        </p:nvSpPr>
        <p:spPr>
          <a:xfrm>
            <a:off x="3485333" y="5025975"/>
            <a:ext cx="586915" cy="338373"/>
          </a:xfrm>
          <a:prstGeom prst="rect">
            <a:avLst/>
          </a:prstGeom>
          <a:noFill/>
        </p:spPr>
        <p:txBody>
          <a:bodyPr wrap="none" lIns="91388" tIns="45694" rIns="91388" bIns="45694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</a:rPr>
              <a:t>98%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32" name="7"/>
          <p:cNvSpPr txBox="1"/>
          <p:nvPr/>
        </p:nvSpPr>
        <p:spPr>
          <a:xfrm>
            <a:off x="4714183" y="5025975"/>
            <a:ext cx="586915" cy="338373"/>
          </a:xfrm>
          <a:prstGeom prst="rect">
            <a:avLst/>
          </a:prstGeom>
          <a:noFill/>
        </p:spPr>
        <p:txBody>
          <a:bodyPr wrap="none" lIns="91388" tIns="45694" rIns="91388" bIns="45694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</a:rPr>
              <a:t>85%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9" name="5"/>
          <p:cNvSpPr txBox="1"/>
          <p:nvPr/>
        </p:nvSpPr>
        <p:spPr>
          <a:xfrm>
            <a:off x="6953227" y="1653319"/>
            <a:ext cx="866141" cy="376841"/>
          </a:xfrm>
          <a:prstGeom prst="roundRect">
            <a:avLst/>
          </a:prstGeom>
          <a:solidFill>
            <a:srgbClr val="40404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charset="-122"/>
              <a:ea typeface="Noto Sans S Chinese Light" panose="020B0300000000000000" charset="-122"/>
              <a:cs typeface="Open Sans" panose="020B0606030504020204" pitchFamily="34" charset="0"/>
            </a:endParaRPr>
          </a:p>
        </p:txBody>
      </p:sp>
      <p:sp>
        <p:nvSpPr>
          <p:cNvPr id="33" name="7"/>
          <p:cNvSpPr txBox="1"/>
          <p:nvPr/>
        </p:nvSpPr>
        <p:spPr>
          <a:xfrm>
            <a:off x="6953227" y="3432859"/>
            <a:ext cx="866141" cy="376841"/>
          </a:xfrm>
          <a:prstGeom prst="roundRect">
            <a:avLst/>
          </a:prstGeom>
          <a:solidFill>
            <a:srgbClr val="40404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charset="-122"/>
              <a:ea typeface="Noto Sans S Chinese Light" panose="020B0300000000000000" charset="-122"/>
              <a:cs typeface="Open Sans" panose="020B0606030504020204" pitchFamily="34" charset="0"/>
            </a:endParaRPr>
          </a:p>
        </p:txBody>
      </p:sp>
      <p:sp>
        <p:nvSpPr>
          <p:cNvPr id="34" name="5"/>
          <p:cNvSpPr txBox="1"/>
          <p:nvPr/>
        </p:nvSpPr>
        <p:spPr>
          <a:xfrm>
            <a:off x="6953227" y="2543088"/>
            <a:ext cx="866141" cy="376841"/>
          </a:xfrm>
          <a:prstGeom prst="roundRect">
            <a:avLst/>
          </a:prstGeom>
          <a:solidFill>
            <a:srgbClr val="FDA67F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charset="-122"/>
              <a:ea typeface="Noto Sans S Chinese Light" panose="020B0300000000000000" charset="-122"/>
              <a:cs typeface="Open Sans" panose="020B0606030504020204" pitchFamily="34" charset="0"/>
            </a:endParaRPr>
          </a:p>
        </p:txBody>
      </p:sp>
      <p:sp>
        <p:nvSpPr>
          <p:cNvPr id="38" name="5"/>
          <p:cNvSpPr txBox="1"/>
          <p:nvPr/>
        </p:nvSpPr>
        <p:spPr>
          <a:xfrm>
            <a:off x="6953227" y="4248196"/>
            <a:ext cx="866141" cy="376841"/>
          </a:xfrm>
          <a:prstGeom prst="roundRect">
            <a:avLst/>
          </a:prstGeom>
          <a:solidFill>
            <a:srgbClr val="FDA67F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charset="-122"/>
                <a:ea typeface="Noto Sans S Chinese Light" panose="020B0300000000000000" charset="-122"/>
                <a:cs typeface="Open Sans" panose="020B0606030504020204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charset="-122"/>
              <a:ea typeface="Noto Sans S Chinese Light" panose="020B0300000000000000" charset="-122"/>
              <a:cs typeface="Open Sans" panose="020B0606030504020204" pitchFamily="34" charset="0"/>
            </a:endParaRPr>
          </a:p>
        </p:txBody>
      </p:sp>
      <p:sp>
        <p:nvSpPr>
          <p:cNvPr id="3" name="5"/>
          <p:cNvSpPr txBox="1"/>
          <p:nvPr/>
        </p:nvSpPr>
        <p:spPr>
          <a:xfrm>
            <a:off x="931545" y="5458460"/>
            <a:ext cx="10572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70215" y="1578610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2106930" y="5458460"/>
            <a:ext cx="10572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3216275" y="5458460"/>
            <a:ext cx="10572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4568190" y="5458460"/>
            <a:ext cx="10572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70215" y="2406650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70215" y="3296285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70215" y="4110990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7" grpId="0" bldLvl="0" animBg="1"/>
      <p:bldP spid="28" grpId="0" bldLvl="0" animBg="1"/>
      <p:bldP spid="21" grpId="0"/>
      <p:bldP spid="30" grpId="0"/>
      <p:bldP spid="31" grpId="0"/>
      <p:bldP spid="32" grpId="0"/>
      <p:bldP spid="29" grpId="0" bldLvl="0" animBg="1"/>
      <p:bldP spid="33" grpId="0" bldLvl="0" animBg="1"/>
      <p:bldP spid="34" grpId="0" bldLvl="0" animBg="1"/>
      <p:bldP spid="38" grpId="0" bldLvl="0" animBg="1"/>
      <p:bldP spid="3" grpId="0"/>
      <p:bldP spid="4" grpId="0"/>
      <p:bldP spid="5" grpId="0"/>
      <p:bldP spid="6" grpId="0"/>
      <p:bldP spid="7" grpId="0"/>
      <p:bldP spid="26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335756" y="1161106"/>
          <a:ext cx="7574678" cy="3076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244903" y="1705291"/>
            <a:ext cx="340390" cy="340390"/>
          </a:xfrm>
          <a:prstGeom prst="round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244903" y="2685576"/>
            <a:ext cx="340390" cy="340390"/>
          </a:xfrm>
          <a:prstGeom prst="roundRect">
            <a:avLst/>
          </a:prstGeom>
          <a:solidFill>
            <a:srgbClr val="03020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44903" y="3700975"/>
            <a:ext cx="340390" cy="340390"/>
          </a:xfrm>
          <a:prstGeom prst="round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cxnSp>
        <p:nvCxnSpPr>
          <p:cNvPr id="20" name="Straight Connector 3"/>
          <p:cNvCxnSpPr/>
          <p:nvPr/>
        </p:nvCxnSpPr>
        <p:spPr>
          <a:xfrm>
            <a:off x="1251547" y="4793846"/>
            <a:ext cx="943269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8696007" y="13366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95690" y="1704975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8696007" y="24618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95690" y="2830195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8696007" y="350139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95690" y="3869690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54175" y="5104130"/>
            <a:ext cx="8731250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1" grpId="0" bldLvl="0" animBg="1"/>
      <p:bldP spid="12" grpId="0" bldLvl="0" animBg="1"/>
      <p:bldP spid="13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1725" y="3739515"/>
            <a:ext cx="49098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PleaseaddaclearbusinesstemplateforthetitlecontentyouwanttoaddPleaseaddaclecontentyouwanttoaddPleaseaddaclearbarbusinesstemplat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0075" y="3041650"/>
            <a:ext cx="330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薪酬福利</a:t>
            </a:r>
            <a:endParaRPr lang="zh-CN" altLang="en-US" sz="320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72990" y="2282190"/>
            <a:ext cx="2447290" cy="64516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PART 03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32" name="MH_Other_1"/>
          <p:cNvSpPr/>
          <p:nvPr>
            <p:custDataLst>
              <p:tags r:id="rId2"/>
            </p:custDataLst>
          </p:nvPr>
        </p:nvSpPr>
        <p:spPr>
          <a:xfrm rot="449473">
            <a:off x="1988911" y="1653508"/>
            <a:ext cx="4939999" cy="1755137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FDA67F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>
              <a:defRPr/>
            </a:pPr>
            <a:endParaRPr lang="en-US" sz="1335" kern="0">
              <a:solidFill>
                <a:sysClr val="window" lastClr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3" name="MH_Other_2"/>
          <p:cNvSpPr/>
          <p:nvPr>
            <p:custDataLst>
              <p:tags r:id="rId3"/>
            </p:custDataLst>
          </p:nvPr>
        </p:nvSpPr>
        <p:spPr>
          <a:xfrm rot="21077013">
            <a:off x="1858328" y="2605551"/>
            <a:ext cx="4114244" cy="146314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5" kern="0">
              <a:solidFill>
                <a:sysClr val="window" lastClr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4" name="MH_Other_3"/>
          <p:cNvSpPr/>
          <p:nvPr>
            <p:custDataLst>
              <p:tags r:id="rId4"/>
            </p:custDataLst>
          </p:nvPr>
        </p:nvSpPr>
        <p:spPr>
          <a:xfrm rot="20062520">
            <a:off x="1914733" y="3484704"/>
            <a:ext cx="3536866" cy="125684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FDA67F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5" kern="0">
              <a:solidFill>
                <a:sysClr val="window" lastClr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5"/>
            </p:custDataLst>
          </p:nvPr>
        </p:nvSpPr>
        <p:spPr>
          <a:xfrm>
            <a:off x="2258705" y="1939134"/>
            <a:ext cx="749650" cy="737622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kern="0" dirty="0">
                <a:solidFill>
                  <a:srgbClr val="5C5C5C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36" name="MH_Other_5"/>
          <p:cNvSpPr/>
          <p:nvPr>
            <p:custDataLst>
              <p:tags r:id="rId6"/>
            </p:custDataLst>
          </p:nvPr>
        </p:nvSpPr>
        <p:spPr>
          <a:xfrm>
            <a:off x="2085126" y="3250313"/>
            <a:ext cx="688044" cy="677004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665" kern="0" dirty="0">
                <a:solidFill>
                  <a:srgbClr val="5C5C5C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37" name="MH_Other_6"/>
          <p:cNvSpPr/>
          <p:nvPr>
            <p:custDataLst>
              <p:tags r:id="rId7"/>
            </p:custDataLst>
          </p:nvPr>
        </p:nvSpPr>
        <p:spPr>
          <a:xfrm>
            <a:off x="2229665" y="4458841"/>
            <a:ext cx="516357" cy="508073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135" kern="0" dirty="0">
                <a:solidFill>
                  <a:srgbClr val="5C5C5C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38" name="MH_Other_7"/>
          <p:cNvSpPr/>
          <p:nvPr>
            <p:custDataLst>
              <p:tags r:id="rId8"/>
            </p:custDataLst>
          </p:nvPr>
        </p:nvSpPr>
        <p:spPr>
          <a:xfrm rot="19002814">
            <a:off x="2098580" y="4236908"/>
            <a:ext cx="3293332" cy="116956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5" kern="0">
              <a:solidFill>
                <a:sysClr val="window" lastClr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9" name="MH_Other_8"/>
          <p:cNvSpPr/>
          <p:nvPr>
            <p:custDataLst>
              <p:tags r:id="rId9"/>
            </p:custDataLst>
          </p:nvPr>
        </p:nvSpPr>
        <p:spPr>
          <a:xfrm rot="20540294">
            <a:off x="2616707" y="5449143"/>
            <a:ext cx="480625" cy="472911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135" kern="0" dirty="0">
                <a:solidFill>
                  <a:srgbClr val="5C5C5C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04</a:t>
            </a:r>
          </a:p>
        </p:txBody>
      </p:sp>
      <p:cxnSp>
        <p:nvCxnSpPr>
          <p:cNvPr id="40" name="MH_Other_9"/>
          <p:cNvCxnSpPr/>
          <p:nvPr>
            <p:custDataLst>
              <p:tags r:id="rId10"/>
            </p:custDataLst>
          </p:nvPr>
        </p:nvCxnSpPr>
        <p:spPr>
          <a:xfrm>
            <a:off x="7088721" y="1699801"/>
            <a:ext cx="30046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MH_Other_10"/>
          <p:cNvCxnSpPr/>
          <p:nvPr>
            <p:custDataLst>
              <p:tags r:id="rId11"/>
            </p:custDataLst>
          </p:nvPr>
        </p:nvCxnSpPr>
        <p:spPr>
          <a:xfrm>
            <a:off x="10240118" y="1699801"/>
            <a:ext cx="45319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11"/>
          <p:cNvCxnSpPr/>
          <p:nvPr>
            <p:custDataLst>
              <p:tags r:id="rId12"/>
            </p:custDataLst>
          </p:nvPr>
        </p:nvCxnSpPr>
        <p:spPr>
          <a:xfrm>
            <a:off x="10693310" y="1699804"/>
            <a:ext cx="0" cy="14853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MH_Other_12"/>
          <p:cNvCxnSpPr/>
          <p:nvPr>
            <p:custDataLst>
              <p:tags r:id="rId13"/>
            </p:custDataLst>
          </p:nvPr>
        </p:nvCxnSpPr>
        <p:spPr>
          <a:xfrm>
            <a:off x="7088721" y="5678283"/>
            <a:ext cx="30046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MH_Other_13"/>
          <p:cNvCxnSpPr/>
          <p:nvPr>
            <p:custDataLst>
              <p:tags r:id="rId14"/>
            </p:custDataLst>
          </p:nvPr>
        </p:nvCxnSpPr>
        <p:spPr>
          <a:xfrm>
            <a:off x="10240118" y="5678283"/>
            <a:ext cx="45319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MH_Other_14"/>
          <p:cNvCxnSpPr/>
          <p:nvPr>
            <p:custDataLst>
              <p:tags r:id="rId15"/>
            </p:custDataLst>
          </p:nvPr>
        </p:nvCxnSpPr>
        <p:spPr>
          <a:xfrm>
            <a:off x="10693310" y="4190816"/>
            <a:ext cx="0" cy="148694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SubTitle_1"/>
          <p:cNvSpPr txBox="1"/>
          <p:nvPr>
            <p:custDataLst>
              <p:tags r:id="rId16"/>
            </p:custDataLst>
          </p:nvPr>
        </p:nvSpPr>
        <p:spPr>
          <a:xfrm rot="562956">
            <a:off x="3154965" y="2239083"/>
            <a:ext cx="2249852" cy="606205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5" b="1" kern="0" dirty="0">
                <a:solidFill>
                  <a:srgbClr val="FFFFF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9" name="MH_SubTitle_2"/>
          <p:cNvSpPr txBox="1"/>
          <p:nvPr>
            <p:custDataLst>
              <p:tags r:id="rId17"/>
            </p:custDataLst>
          </p:nvPr>
        </p:nvSpPr>
        <p:spPr>
          <a:xfrm rot="21109827">
            <a:off x="2874353" y="3089619"/>
            <a:ext cx="1849878" cy="64111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5" b="1" kern="0" dirty="0">
                <a:solidFill>
                  <a:srgbClr val="FFFFF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0" name="MH_SubTitle_3"/>
          <p:cNvSpPr txBox="1"/>
          <p:nvPr>
            <p:custDataLst>
              <p:tags r:id="rId18"/>
            </p:custDataLst>
          </p:nvPr>
        </p:nvSpPr>
        <p:spPr>
          <a:xfrm rot="20400000">
            <a:off x="2772730" y="3870330"/>
            <a:ext cx="1886972" cy="636356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5" b="1" kern="0" dirty="0">
                <a:solidFill>
                  <a:srgbClr val="FFFFF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1" name="MH_SubTitle_4"/>
          <p:cNvSpPr txBox="1"/>
          <p:nvPr>
            <p:custDataLst>
              <p:tags r:id="rId19"/>
            </p:custDataLst>
          </p:nvPr>
        </p:nvSpPr>
        <p:spPr>
          <a:xfrm rot="19109607">
            <a:off x="2937247" y="4700287"/>
            <a:ext cx="1554737" cy="533206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865" b="1" kern="0" dirty="0">
                <a:solidFill>
                  <a:srgbClr val="FFFFF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21830" y="2059940"/>
            <a:ext cx="3402965" cy="1060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1830" y="4094480"/>
            <a:ext cx="3402965" cy="1060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6" grpId="0"/>
      <p:bldP spid="59" grpId="0"/>
      <p:bldP spid="60" grpId="0"/>
      <p:bldP spid="61" grpId="0"/>
      <p:bldP spid="6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4091306" y="1806065"/>
            <a:ext cx="4009833" cy="4009833"/>
          </a:xfrm>
          <a:prstGeom prst="ellipse">
            <a:avLst/>
          </a:prstGeom>
          <a:solidFill>
            <a:srgbClr val="FDA67F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07" tIns="45703" rIns="91407" bIns="45703" numCol="1" anchor="t" anchorCtr="0" compatLnSpc="1"/>
          <a:lstStyle/>
          <a:p>
            <a:endParaRPr lang="zh-CN" alt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41014" y="2705483"/>
            <a:ext cx="3110414" cy="3110414"/>
          </a:xfrm>
          <a:prstGeom prst="ellipse">
            <a:avLst/>
          </a:prstGeom>
          <a:solidFill>
            <a:srgbClr val="40404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07" tIns="45703" rIns="91407" bIns="45703" numCol="1" anchor="t" anchorCtr="0" compatLnSpc="1"/>
          <a:lstStyle/>
          <a:p>
            <a:endParaRPr lang="zh-CN" alt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962129" y="3545924"/>
            <a:ext cx="2269973" cy="2269973"/>
          </a:xfrm>
          <a:prstGeom prst="ellipse">
            <a:avLst/>
          </a:prstGeom>
          <a:solidFill>
            <a:srgbClr val="FDA67F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07" tIns="45703" rIns="91407" bIns="45703" numCol="1" anchor="t" anchorCtr="0" compatLnSpc="1"/>
          <a:lstStyle/>
          <a:p>
            <a:endParaRPr lang="zh-CN" alt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54064" y="4331584"/>
            <a:ext cx="1484313" cy="1484313"/>
          </a:xfrm>
          <a:prstGeom prst="ellipse">
            <a:avLst/>
          </a:prstGeom>
          <a:solidFill>
            <a:srgbClr val="40404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07" tIns="45703" rIns="91407" bIns="45703" numCol="1" anchor="t" anchorCtr="0" compatLnSpc="1"/>
          <a:lstStyle/>
          <a:p>
            <a:endParaRPr lang="zh-CN" alt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64997" y="3782240"/>
            <a:ext cx="896818" cy="461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03%</a:t>
            </a:r>
            <a:endParaRPr lang="zh-CN" altLang="en-US" sz="2400" dirty="0">
              <a:solidFill>
                <a:prstClr val="white"/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64997" y="4856922"/>
            <a:ext cx="896818" cy="461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04%</a:t>
            </a:r>
            <a:endParaRPr lang="zh-CN" altLang="en-US" sz="2400" dirty="0">
              <a:solidFill>
                <a:prstClr val="white"/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14968" y="2061469"/>
            <a:ext cx="896818" cy="461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01%</a:t>
            </a:r>
            <a:endParaRPr lang="zh-CN" altLang="en-US" sz="2400" dirty="0">
              <a:solidFill>
                <a:prstClr val="white"/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14967" y="2988851"/>
            <a:ext cx="896818" cy="461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02%</a:t>
            </a:r>
            <a:endParaRPr lang="zh-CN" altLang="en-US" sz="2400" dirty="0">
              <a:solidFill>
                <a:prstClr val="white"/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48" name="TextBox 76"/>
          <p:cNvSpPr txBox="1"/>
          <p:nvPr/>
        </p:nvSpPr>
        <p:spPr>
          <a:xfrm>
            <a:off x="8221662" y="183896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221980" y="2178685"/>
            <a:ext cx="2367915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8222297" y="44259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22615" y="4765675"/>
            <a:ext cx="2367915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2701413" y="183896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28445" y="2178685"/>
            <a:ext cx="2367915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2701413" y="44259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28445" y="4765675"/>
            <a:ext cx="2367915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48" grpId="0" bldLvl="0" animBg="1"/>
      <p:bldP spid="4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844991" y="1910615"/>
          <a:ext cx="6318143" cy="4212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" name="Straight Connector 42"/>
          <p:cNvCxnSpPr/>
          <p:nvPr/>
        </p:nvCxnSpPr>
        <p:spPr>
          <a:xfrm flipV="1">
            <a:off x="7107959" y="1826309"/>
            <a:ext cx="0" cy="3681736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834166" y="1826309"/>
            <a:ext cx="0" cy="3801279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6"/>
          <p:cNvSpPr txBox="1"/>
          <p:nvPr/>
        </p:nvSpPr>
        <p:spPr>
          <a:xfrm>
            <a:off x="7474267" y="198501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74585" y="235394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7474268" y="4180205"/>
            <a:ext cx="1265286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74585" y="454914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  <p:bldP spid="25" grpId="0" bldLvl="0" animBg="1"/>
      <p:bldP spid="28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2" name="出自【趣你的PPT】(微信:qunideppt)：最优质的PPT资源库"/>
          <p:cNvSpPr/>
          <p:nvPr/>
        </p:nvSpPr>
        <p:spPr bwMode="auto">
          <a:xfrm>
            <a:off x="2245411" y="2183933"/>
            <a:ext cx="2895984" cy="3882337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 bwMode="auto">
          <a:xfrm>
            <a:off x="4085779" y="3462712"/>
            <a:ext cx="277571" cy="397997"/>
          </a:xfrm>
          <a:custGeom>
            <a:avLst/>
            <a:gdLst>
              <a:gd name="T0" fmla="*/ 125992 w 9894"/>
              <a:gd name="T1" fmla="*/ 180655 h 21600"/>
              <a:gd name="T2" fmla="*/ 125992 w 9894"/>
              <a:gd name="T3" fmla="*/ 180655 h 21600"/>
              <a:gd name="T4" fmla="*/ 125992 w 9894"/>
              <a:gd name="T5" fmla="*/ 180655 h 21600"/>
              <a:gd name="T6" fmla="*/ 125992 w 9894"/>
              <a:gd name="T7" fmla="*/ 18065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4555911" y="3241604"/>
            <a:ext cx="261906" cy="409052"/>
          </a:xfrm>
          <a:custGeom>
            <a:avLst/>
            <a:gdLst>
              <a:gd name="T0" fmla="*/ 118869 w 9611"/>
              <a:gd name="T1" fmla="*/ 185673 h 21600"/>
              <a:gd name="T2" fmla="*/ 118869 w 9611"/>
              <a:gd name="T3" fmla="*/ 185673 h 21600"/>
              <a:gd name="T4" fmla="*/ 118869 w 9611"/>
              <a:gd name="T5" fmla="*/ 185673 h 21600"/>
              <a:gd name="T6" fmla="*/ 118869 w 9611"/>
              <a:gd name="T7" fmla="*/ 18567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 bwMode="auto">
          <a:xfrm>
            <a:off x="4929723" y="3053661"/>
            <a:ext cx="308268" cy="480914"/>
          </a:xfrm>
          <a:custGeom>
            <a:avLst/>
            <a:gdLst>
              <a:gd name="T0" fmla="*/ 139912 w 10585"/>
              <a:gd name="T1" fmla="*/ 218292 h 21600"/>
              <a:gd name="T2" fmla="*/ 139912 w 10585"/>
              <a:gd name="T3" fmla="*/ 218292 h 21600"/>
              <a:gd name="T4" fmla="*/ 139912 w 10585"/>
              <a:gd name="T5" fmla="*/ 218292 h 21600"/>
              <a:gd name="T6" fmla="*/ 139912 w 10585"/>
              <a:gd name="T7" fmla="*/ 21829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 bwMode="auto">
          <a:xfrm>
            <a:off x="5366840" y="3263662"/>
            <a:ext cx="500705" cy="270017"/>
          </a:xfrm>
          <a:custGeom>
            <a:avLst/>
            <a:gdLst>
              <a:gd name="T0" fmla="*/ 227263 w 19937"/>
              <a:gd name="T1" fmla="*/ 192776 h 14258"/>
              <a:gd name="T2" fmla="*/ 227263 w 19937"/>
              <a:gd name="T3" fmla="*/ 192776 h 14258"/>
              <a:gd name="T4" fmla="*/ 227263 w 19937"/>
              <a:gd name="T5" fmla="*/ 192776 h 14258"/>
              <a:gd name="T6" fmla="*/ 227263 w 19937"/>
              <a:gd name="T7" fmla="*/ 192776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 bwMode="auto">
          <a:xfrm>
            <a:off x="5205664" y="3728042"/>
            <a:ext cx="431043" cy="247065"/>
          </a:xfrm>
          <a:custGeom>
            <a:avLst/>
            <a:gdLst>
              <a:gd name="T0" fmla="*/ 195655 w 19438"/>
              <a:gd name="T1" fmla="*/ 112138 h 16645"/>
              <a:gd name="T2" fmla="*/ 195655 w 19438"/>
              <a:gd name="T3" fmla="*/ 112138 h 16645"/>
              <a:gd name="T4" fmla="*/ 195655 w 19438"/>
              <a:gd name="T5" fmla="*/ 112138 h 16645"/>
              <a:gd name="T6" fmla="*/ 195655 w 19438"/>
              <a:gd name="T7" fmla="*/ 112138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2" name="出自【趣你的PPT】(微信:qunideppt)：最优质的PPT资源库"/>
          <p:cNvSpPr/>
          <p:nvPr/>
        </p:nvSpPr>
        <p:spPr bwMode="auto">
          <a:xfrm>
            <a:off x="4908068" y="3946729"/>
            <a:ext cx="353527" cy="334086"/>
          </a:xfrm>
          <a:custGeom>
            <a:avLst/>
            <a:gdLst>
              <a:gd name="T0" fmla="*/ 160461 w 20049"/>
              <a:gd name="T1" fmla="*/ 199618 h 18650"/>
              <a:gd name="T2" fmla="*/ 160461 w 20049"/>
              <a:gd name="T3" fmla="*/ 199618 h 18650"/>
              <a:gd name="T4" fmla="*/ 160461 w 20049"/>
              <a:gd name="T5" fmla="*/ 199618 h 18650"/>
              <a:gd name="T6" fmla="*/ 160461 w 20049"/>
              <a:gd name="T7" fmla="*/ 199618 h 18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4599655" y="4166432"/>
            <a:ext cx="373397" cy="316723"/>
          </a:xfrm>
          <a:custGeom>
            <a:avLst/>
            <a:gdLst>
              <a:gd name="T0" fmla="*/ 169489 w 16064"/>
              <a:gd name="T1" fmla="*/ 180436 h 17680"/>
              <a:gd name="T2" fmla="*/ 169489 w 16064"/>
              <a:gd name="T3" fmla="*/ 180436 h 17680"/>
              <a:gd name="T4" fmla="*/ 169489 w 16064"/>
              <a:gd name="T5" fmla="*/ 180436 h 17680"/>
              <a:gd name="T6" fmla="*/ 169489 w 16064"/>
              <a:gd name="T7" fmla="*/ 180436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4" name="出自【趣你的PPT】(微信:qunideppt)：最优质的PPT资源库"/>
          <p:cNvSpPr/>
          <p:nvPr/>
        </p:nvSpPr>
        <p:spPr bwMode="auto">
          <a:xfrm>
            <a:off x="2801139" y="3462712"/>
            <a:ext cx="261628" cy="368130"/>
          </a:xfrm>
          <a:custGeom>
            <a:avLst/>
            <a:gdLst>
              <a:gd name="T0" fmla="*/ 118756 w 12554"/>
              <a:gd name="T1" fmla="*/ 167089 h 19439"/>
              <a:gd name="T2" fmla="*/ 118756 w 12554"/>
              <a:gd name="T3" fmla="*/ 167089 h 19439"/>
              <a:gd name="T4" fmla="*/ 118756 w 12554"/>
              <a:gd name="T5" fmla="*/ 167089 h 19439"/>
              <a:gd name="T6" fmla="*/ 118756 w 12554"/>
              <a:gd name="T7" fmla="*/ 167089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2474308" y="3280299"/>
            <a:ext cx="260653" cy="417689"/>
          </a:xfrm>
          <a:custGeom>
            <a:avLst/>
            <a:gdLst>
              <a:gd name="T0" fmla="*/ 118304 w 13741"/>
              <a:gd name="T1" fmla="*/ 189584 h 20925"/>
              <a:gd name="T2" fmla="*/ 118304 w 13741"/>
              <a:gd name="T3" fmla="*/ 189584 h 20925"/>
              <a:gd name="T4" fmla="*/ 118304 w 13741"/>
              <a:gd name="T5" fmla="*/ 189584 h 20925"/>
              <a:gd name="T6" fmla="*/ 118304 w 13741"/>
              <a:gd name="T7" fmla="*/ 189584 h 209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 bwMode="auto">
          <a:xfrm>
            <a:off x="2046482" y="3219492"/>
            <a:ext cx="271406" cy="427087"/>
          </a:xfrm>
          <a:custGeom>
            <a:avLst/>
            <a:gdLst>
              <a:gd name="T0" fmla="*/ 123193 w 14722"/>
              <a:gd name="T1" fmla="*/ 193849 h 21125"/>
              <a:gd name="T2" fmla="*/ 123193 w 14722"/>
              <a:gd name="T3" fmla="*/ 193849 h 21125"/>
              <a:gd name="T4" fmla="*/ 123193 w 14722"/>
              <a:gd name="T5" fmla="*/ 193849 h 21125"/>
              <a:gd name="T6" fmla="*/ 123193 w 14722"/>
              <a:gd name="T7" fmla="*/ 193849 h 211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>
            <a:off x="1522030" y="3612015"/>
            <a:ext cx="520813" cy="252710"/>
          </a:xfrm>
          <a:custGeom>
            <a:avLst/>
            <a:gdLst>
              <a:gd name="T0" fmla="*/ 236391 w 21189"/>
              <a:gd name="T1" fmla="*/ 195048 h 15674"/>
              <a:gd name="T2" fmla="*/ 236391 w 21189"/>
              <a:gd name="T3" fmla="*/ 195048 h 15674"/>
              <a:gd name="T4" fmla="*/ 236391 w 21189"/>
              <a:gd name="T5" fmla="*/ 195048 h 15674"/>
              <a:gd name="T6" fmla="*/ 236391 w 21189"/>
              <a:gd name="T7" fmla="*/ 195048 h 156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>
            <a:off x="1960621" y="3930342"/>
            <a:ext cx="408065" cy="372588"/>
          </a:xfrm>
          <a:custGeom>
            <a:avLst/>
            <a:gdLst>
              <a:gd name="T0" fmla="*/ 185224 w 20364"/>
              <a:gd name="T1" fmla="*/ 177136 h 21100"/>
              <a:gd name="T2" fmla="*/ 185224 w 20364"/>
              <a:gd name="T3" fmla="*/ 177136 h 21100"/>
              <a:gd name="T4" fmla="*/ 185224 w 20364"/>
              <a:gd name="T5" fmla="*/ 177136 h 21100"/>
              <a:gd name="T6" fmla="*/ 185224 w 20364"/>
              <a:gd name="T7" fmla="*/ 177136 h 2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2428809" y="4127903"/>
            <a:ext cx="351815" cy="396135"/>
          </a:xfrm>
          <a:custGeom>
            <a:avLst/>
            <a:gdLst>
              <a:gd name="T0" fmla="*/ 159678 w 11653"/>
              <a:gd name="T1" fmla="*/ 226667 h 19110"/>
              <a:gd name="T2" fmla="*/ 159678 w 11653"/>
              <a:gd name="T3" fmla="*/ 226667 h 19110"/>
              <a:gd name="T4" fmla="*/ 159678 w 11653"/>
              <a:gd name="T5" fmla="*/ 226667 h 19110"/>
              <a:gd name="T6" fmla="*/ 159678 w 11653"/>
              <a:gd name="T7" fmla="*/ 226667 h 191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 bwMode="auto">
          <a:xfrm>
            <a:off x="3991652" y="1638566"/>
            <a:ext cx="314332" cy="468241"/>
          </a:xfrm>
          <a:custGeom>
            <a:avLst/>
            <a:gdLst>
              <a:gd name="T0" fmla="*/ 142667 w 13523"/>
              <a:gd name="T1" fmla="*/ 212539 h 18670"/>
              <a:gd name="T2" fmla="*/ 142667 w 13523"/>
              <a:gd name="T3" fmla="*/ 212539 h 18670"/>
              <a:gd name="T4" fmla="*/ 142667 w 13523"/>
              <a:gd name="T5" fmla="*/ 212539 h 18670"/>
              <a:gd name="T6" fmla="*/ 142667 w 13523"/>
              <a:gd name="T7" fmla="*/ 212539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 bwMode="auto">
          <a:xfrm>
            <a:off x="3605520" y="1793341"/>
            <a:ext cx="282127" cy="443723"/>
          </a:xfrm>
          <a:custGeom>
            <a:avLst/>
            <a:gdLst>
              <a:gd name="T0" fmla="*/ 128060 w 16246"/>
              <a:gd name="T1" fmla="*/ 201400 h 20641"/>
              <a:gd name="T2" fmla="*/ 128060 w 16246"/>
              <a:gd name="T3" fmla="*/ 201400 h 20641"/>
              <a:gd name="T4" fmla="*/ 128060 w 16246"/>
              <a:gd name="T5" fmla="*/ 201400 h 20641"/>
              <a:gd name="T6" fmla="*/ 128060 w 16246"/>
              <a:gd name="T7" fmla="*/ 201400 h 206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 bwMode="auto">
          <a:xfrm>
            <a:off x="4110178" y="2196335"/>
            <a:ext cx="458909" cy="250942"/>
          </a:xfrm>
          <a:custGeom>
            <a:avLst/>
            <a:gdLst>
              <a:gd name="T0" fmla="*/ 208292 w 19743"/>
              <a:gd name="T1" fmla="*/ 248925 h 11814"/>
              <a:gd name="T2" fmla="*/ 208292 w 19743"/>
              <a:gd name="T3" fmla="*/ 248925 h 11814"/>
              <a:gd name="T4" fmla="*/ 208292 w 19743"/>
              <a:gd name="T5" fmla="*/ 248925 h 11814"/>
              <a:gd name="T6" fmla="*/ 208292 w 19743"/>
              <a:gd name="T7" fmla="*/ 248925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 bwMode="auto">
          <a:xfrm>
            <a:off x="3886475" y="2590034"/>
            <a:ext cx="492169" cy="235760"/>
          </a:xfrm>
          <a:custGeom>
            <a:avLst/>
            <a:gdLst>
              <a:gd name="T0" fmla="*/ 223400 w 21174"/>
              <a:gd name="T1" fmla="*/ 182909 h 12449"/>
              <a:gd name="T2" fmla="*/ 223400 w 21174"/>
              <a:gd name="T3" fmla="*/ 182909 h 12449"/>
              <a:gd name="T4" fmla="*/ 223400 w 21174"/>
              <a:gd name="T5" fmla="*/ 182909 h 12449"/>
              <a:gd name="T6" fmla="*/ 223400 w 21174"/>
              <a:gd name="T7" fmla="*/ 182909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3908289" y="2965218"/>
            <a:ext cx="435730" cy="338375"/>
          </a:xfrm>
          <a:custGeom>
            <a:avLst/>
            <a:gdLst>
              <a:gd name="T0" fmla="*/ 197782 w 21180"/>
              <a:gd name="T1" fmla="*/ 153583 h 18889"/>
              <a:gd name="T2" fmla="*/ 197782 w 21180"/>
              <a:gd name="T3" fmla="*/ 153583 h 18889"/>
              <a:gd name="T4" fmla="*/ 197782 w 21180"/>
              <a:gd name="T5" fmla="*/ 153583 h 18889"/>
              <a:gd name="T6" fmla="*/ 197782 w 21180"/>
              <a:gd name="T7" fmla="*/ 153583 h 18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2993619" y="3147131"/>
            <a:ext cx="489380" cy="283079"/>
          </a:xfrm>
          <a:custGeom>
            <a:avLst/>
            <a:gdLst>
              <a:gd name="T0" fmla="*/ 222123 w 20815"/>
              <a:gd name="T1" fmla="*/ 153124 h 18748"/>
              <a:gd name="T2" fmla="*/ 222123 w 20815"/>
              <a:gd name="T3" fmla="*/ 153124 h 18748"/>
              <a:gd name="T4" fmla="*/ 222123 w 20815"/>
              <a:gd name="T5" fmla="*/ 153124 h 18748"/>
              <a:gd name="T6" fmla="*/ 222123 w 20815"/>
              <a:gd name="T7" fmla="*/ 153124 h 18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7" name="出自【趣你的PPT】(微信:qunideppt)：最优质的PPT资源库"/>
          <p:cNvSpPr/>
          <p:nvPr/>
        </p:nvSpPr>
        <p:spPr bwMode="auto">
          <a:xfrm>
            <a:off x="2768551" y="2738916"/>
            <a:ext cx="444252" cy="220695"/>
          </a:xfrm>
          <a:custGeom>
            <a:avLst/>
            <a:gdLst>
              <a:gd name="T0" fmla="*/ 201640 w 20033"/>
              <a:gd name="T1" fmla="*/ 135607 h 15680"/>
              <a:gd name="T2" fmla="*/ 201640 w 20033"/>
              <a:gd name="T3" fmla="*/ 135607 h 15680"/>
              <a:gd name="T4" fmla="*/ 201640 w 20033"/>
              <a:gd name="T5" fmla="*/ 135607 h 15680"/>
              <a:gd name="T6" fmla="*/ 201640 w 20033"/>
              <a:gd name="T7" fmla="*/ 135607 h 15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8" name="出自【趣你的PPT】(微信:qunideppt)：最优质的PPT资源库"/>
          <p:cNvSpPr/>
          <p:nvPr/>
        </p:nvSpPr>
        <p:spPr bwMode="auto">
          <a:xfrm>
            <a:off x="2645950" y="2047617"/>
            <a:ext cx="305991" cy="361708"/>
          </a:xfrm>
          <a:custGeom>
            <a:avLst/>
            <a:gdLst>
              <a:gd name="T0" fmla="*/ 138892 w 15070"/>
              <a:gd name="T1" fmla="*/ 164174 h 19631"/>
              <a:gd name="T2" fmla="*/ 138892 w 15070"/>
              <a:gd name="T3" fmla="*/ 164174 h 19631"/>
              <a:gd name="T4" fmla="*/ 138892 w 15070"/>
              <a:gd name="T5" fmla="*/ 164174 h 19631"/>
              <a:gd name="T6" fmla="*/ 138892 w 15070"/>
              <a:gd name="T7" fmla="*/ 164174 h 196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9" name="出自【趣你的PPT】(微信:qunideppt)：最优质的PPT资源库"/>
          <p:cNvSpPr/>
          <p:nvPr/>
        </p:nvSpPr>
        <p:spPr bwMode="auto">
          <a:xfrm>
            <a:off x="3121258" y="2003394"/>
            <a:ext cx="324542" cy="445688"/>
          </a:xfrm>
          <a:custGeom>
            <a:avLst/>
            <a:gdLst>
              <a:gd name="T0" fmla="*/ 147313 w 15376"/>
              <a:gd name="T1" fmla="*/ 202292 h 20489"/>
              <a:gd name="T2" fmla="*/ 147313 w 15376"/>
              <a:gd name="T3" fmla="*/ 202292 h 20489"/>
              <a:gd name="T4" fmla="*/ 147313 w 15376"/>
              <a:gd name="T5" fmla="*/ 202292 h 20489"/>
              <a:gd name="T6" fmla="*/ 147313 w 15376"/>
              <a:gd name="T7" fmla="*/ 202292 h 204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0" name="出自【趣你的PPT】(微信:qunideppt)：最优质的PPT资源库"/>
          <p:cNvSpPr/>
          <p:nvPr/>
        </p:nvSpPr>
        <p:spPr bwMode="auto">
          <a:xfrm>
            <a:off x="4592430" y="2567222"/>
            <a:ext cx="360777" cy="446877"/>
          </a:xfrm>
          <a:custGeom>
            <a:avLst/>
            <a:gdLst>
              <a:gd name="T0" fmla="*/ 163750 w 16671"/>
              <a:gd name="T1" fmla="*/ 202832 h 20543"/>
              <a:gd name="T2" fmla="*/ 163750 w 16671"/>
              <a:gd name="T3" fmla="*/ 202832 h 20543"/>
              <a:gd name="T4" fmla="*/ 163750 w 16671"/>
              <a:gd name="T5" fmla="*/ 202832 h 20543"/>
              <a:gd name="T6" fmla="*/ 163750 w 16671"/>
              <a:gd name="T7" fmla="*/ 202832 h 205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 bwMode="auto">
          <a:xfrm>
            <a:off x="4599655" y="1931537"/>
            <a:ext cx="272762" cy="420107"/>
          </a:xfrm>
          <a:custGeom>
            <a:avLst/>
            <a:gdLst>
              <a:gd name="T0" fmla="*/ 123809 w 19262"/>
              <a:gd name="T1" fmla="*/ 190691 h 21600"/>
              <a:gd name="T2" fmla="*/ 123809 w 19262"/>
              <a:gd name="T3" fmla="*/ 190691 h 21600"/>
              <a:gd name="T4" fmla="*/ 123809 w 19262"/>
              <a:gd name="T5" fmla="*/ 190691 h 21600"/>
              <a:gd name="T6" fmla="*/ 123809 w 19262"/>
              <a:gd name="T7" fmla="*/ 19069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2" name="出自【趣你的PPT】(微信:qunideppt)：最优质的PPT资源库"/>
          <p:cNvSpPr/>
          <p:nvPr/>
        </p:nvSpPr>
        <p:spPr bwMode="auto">
          <a:xfrm>
            <a:off x="2219725" y="2721997"/>
            <a:ext cx="289488" cy="425638"/>
          </a:xfrm>
          <a:custGeom>
            <a:avLst/>
            <a:gdLst>
              <a:gd name="T0" fmla="*/ 131402 w 12174"/>
              <a:gd name="T1" fmla="*/ 193201 h 21600"/>
              <a:gd name="T2" fmla="*/ 131402 w 12174"/>
              <a:gd name="T3" fmla="*/ 193201 h 21600"/>
              <a:gd name="T4" fmla="*/ 131402 w 12174"/>
              <a:gd name="T5" fmla="*/ 193201 h 21600"/>
              <a:gd name="T6" fmla="*/ 131402 w 12174"/>
              <a:gd name="T7" fmla="*/ 19320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3" name="出自【趣你的PPT】(微信:qunideppt)：最优质的PPT资源库"/>
          <p:cNvSpPr/>
          <p:nvPr/>
        </p:nvSpPr>
        <p:spPr bwMode="auto">
          <a:xfrm>
            <a:off x="1665995" y="2810441"/>
            <a:ext cx="339394" cy="447748"/>
          </a:xfrm>
          <a:custGeom>
            <a:avLst/>
            <a:gdLst>
              <a:gd name="T0" fmla="*/ 154054 w 11872"/>
              <a:gd name="T1" fmla="*/ 203237 h 21600"/>
              <a:gd name="T2" fmla="*/ 154054 w 11872"/>
              <a:gd name="T3" fmla="*/ 203237 h 21600"/>
              <a:gd name="T4" fmla="*/ 154054 w 11872"/>
              <a:gd name="T5" fmla="*/ 203237 h 21600"/>
              <a:gd name="T6" fmla="*/ 154054 w 11872"/>
              <a:gd name="T7" fmla="*/ 2032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4" name="出自【趣你的PPT】(微信:qunideppt)：最优质的PPT资源库"/>
          <p:cNvSpPr/>
          <p:nvPr/>
        </p:nvSpPr>
        <p:spPr bwMode="auto">
          <a:xfrm>
            <a:off x="2269582" y="2191337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5" name="出自【趣你的PPT】(微信:qunideppt)：最优质的PPT资源库"/>
          <p:cNvSpPr/>
          <p:nvPr/>
        </p:nvSpPr>
        <p:spPr bwMode="auto">
          <a:xfrm>
            <a:off x="7037070" y="2003425"/>
            <a:ext cx="281305" cy="386715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solidFill>
                <a:schemeClr val="lt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6" name="出自【趣你的PPT】(微信:qunideppt)：最优质的PPT资源库"/>
          <p:cNvSpPr/>
          <p:nvPr/>
        </p:nvSpPr>
        <p:spPr bwMode="auto">
          <a:xfrm>
            <a:off x="7037070" y="3230245"/>
            <a:ext cx="281305" cy="386715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solidFill>
                <a:schemeClr val="lt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7" name="出自【趣你的PPT】(微信:qunideppt)：最优质的PPT资源库"/>
          <p:cNvSpPr/>
          <p:nvPr/>
        </p:nvSpPr>
        <p:spPr bwMode="auto">
          <a:xfrm>
            <a:off x="7037070" y="4490720"/>
            <a:ext cx="281305" cy="386715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FDA6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solidFill>
                <a:schemeClr val="lt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514154" y="5929959"/>
            <a:ext cx="4954995" cy="287430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7758430" y="1577975"/>
            <a:ext cx="1297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58430" y="1996440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7758430" y="2994660"/>
            <a:ext cx="1297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758430" y="3413125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7758430" y="4314190"/>
            <a:ext cx="1297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758430" y="4732655"/>
            <a:ext cx="25292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41" grpId="0" bldLvl="0" animBg="1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1725" y="3739515"/>
            <a:ext cx="49098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PleaseaddaclearbusinesstemplateforthetitlecontentyouwanttoaddPleaseaddaclecontentyouwanttoaddPleaseaddaclearbarbusinesstemplat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0075" y="3041650"/>
            <a:ext cx="330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招聘流程</a:t>
            </a:r>
            <a:endParaRPr lang="zh-CN" altLang="en-US" sz="320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72990" y="2282190"/>
            <a:ext cx="2447290" cy="64516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PART 04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334770" y="841375"/>
            <a:ext cx="9502140" cy="51447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342515" y="2441575"/>
            <a:ext cx="3266440" cy="676910"/>
            <a:chOff x="13604" y="1252"/>
            <a:chExt cx="5144" cy="1066"/>
          </a:xfrm>
        </p:grpSpPr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13604" y="1397"/>
              <a:ext cx="947" cy="921"/>
            </a:xfrm>
            <a:prstGeom prst="rect">
              <a:avLst/>
            </a:prstGeom>
            <a:solidFill>
              <a:srgbClr val="FDA67F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5174" y="1252"/>
              <a:ext cx="3574" cy="1066"/>
              <a:chOff x="721" y="8673"/>
              <a:chExt cx="3574" cy="106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21" y="9254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3" name="TextBox 76"/>
              <p:cNvSpPr txBox="1"/>
              <p:nvPr/>
            </p:nvSpPr>
            <p:spPr>
              <a:xfrm>
                <a:off x="721" y="8673"/>
                <a:ext cx="249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关于我们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342515" y="4055745"/>
            <a:ext cx="3266441" cy="677545"/>
            <a:chOff x="10218" y="5670"/>
            <a:chExt cx="5144" cy="1067"/>
          </a:xfrm>
        </p:grpSpPr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10218" y="5816"/>
              <a:ext cx="947" cy="921"/>
            </a:xfrm>
            <a:prstGeom prst="rect">
              <a:avLst/>
            </a:prstGeom>
            <a:solidFill>
              <a:srgbClr val="FDA67F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1788" y="5670"/>
              <a:ext cx="3574" cy="1067"/>
              <a:chOff x="9531" y="8880"/>
              <a:chExt cx="3574" cy="106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531" y="946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8" name="TextBox 76"/>
              <p:cNvSpPr txBox="1"/>
              <p:nvPr/>
            </p:nvSpPr>
            <p:spPr>
              <a:xfrm>
                <a:off x="9531" y="8880"/>
                <a:ext cx="249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薪酬福利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009130" y="2440305"/>
            <a:ext cx="3266440" cy="677545"/>
            <a:chOff x="11931" y="3400"/>
            <a:chExt cx="5144" cy="1067"/>
          </a:xfrm>
        </p:grpSpPr>
        <p:sp>
          <p:nvSpPr>
            <p:cNvPr id="31" name="TextBox 32"/>
            <p:cNvSpPr txBox="1">
              <a:spLocks noChangeArrowheads="1"/>
            </p:cNvSpPr>
            <p:nvPr/>
          </p:nvSpPr>
          <p:spPr bwMode="auto">
            <a:xfrm>
              <a:off x="11931" y="3546"/>
              <a:ext cx="947" cy="921"/>
            </a:xfrm>
            <a:prstGeom prst="rect">
              <a:avLst/>
            </a:prstGeom>
            <a:solidFill>
              <a:srgbClr val="FDA67F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501" y="3400"/>
              <a:ext cx="3574" cy="1067"/>
              <a:chOff x="5405" y="8671"/>
              <a:chExt cx="3574" cy="106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405" y="9253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35" name="TextBox 76"/>
              <p:cNvSpPr txBox="1"/>
              <p:nvPr/>
            </p:nvSpPr>
            <p:spPr>
              <a:xfrm>
                <a:off x="5405" y="8671"/>
                <a:ext cx="246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招聘计划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7009130" y="4055745"/>
            <a:ext cx="3266440" cy="676910"/>
            <a:chOff x="8357" y="7939"/>
            <a:chExt cx="5144" cy="1066"/>
          </a:xfrm>
        </p:grpSpPr>
        <p:sp>
          <p:nvSpPr>
            <p:cNvPr id="37" name="TextBox 32"/>
            <p:cNvSpPr txBox="1">
              <a:spLocks noChangeArrowheads="1"/>
            </p:cNvSpPr>
            <p:nvPr/>
          </p:nvSpPr>
          <p:spPr bwMode="auto">
            <a:xfrm>
              <a:off x="8357" y="8085"/>
              <a:ext cx="947" cy="921"/>
            </a:xfrm>
            <a:prstGeom prst="rect">
              <a:avLst/>
            </a:prstGeom>
            <a:solidFill>
              <a:srgbClr val="FDA67F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927" y="7939"/>
              <a:ext cx="3574" cy="1067"/>
              <a:chOff x="14798" y="8770"/>
              <a:chExt cx="3574" cy="106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798" y="935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52" name="TextBox 76"/>
              <p:cNvSpPr txBox="1"/>
              <p:nvPr/>
            </p:nvSpPr>
            <p:spPr>
              <a:xfrm>
                <a:off x="14798" y="8770"/>
                <a:ext cx="245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招聘流程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 Box 3"/>
          <p:cNvSpPr>
            <a:spLocks noChangeArrowheads="1"/>
          </p:cNvSpPr>
          <p:nvPr/>
        </p:nvSpPr>
        <p:spPr bwMode="auto">
          <a:xfrm>
            <a:off x="4582795" y="1065530"/>
            <a:ext cx="2922905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Black" panose="020B0A00000000000000" charset="-122"/>
              </a:rPr>
              <a:t>COMPANY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3" name="矩形 20"/>
          <p:cNvSpPr/>
          <p:nvPr/>
        </p:nvSpPr>
        <p:spPr>
          <a:xfrm>
            <a:off x="2008149" y="1902002"/>
            <a:ext cx="1790024" cy="3133621"/>
          </a:xfrm>
          <a:prstGeom prst="rect">
            <a:avLst/>
          </a:prstGeom>
          <a:solidFill>
            <a:srgbClr val="FDA67F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直接连接符 33"/>
          <p:cNvCxnSpPr/>
          <p:nvPr/>
        </p:nvCxnSpPr>
        <p:spPr>
          <a:xfrm>
            <a:off x="2201246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11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6" name="矩形 35"/>
          <p:cNvSpPr/>
          <p:nvPr/>
        </p:nvSpPr>
        <p:spPr>
          <a:xfrm>
            <a:off x="4131893" y="1902002"/>
            <a:ext cx="1790024" cy="3133621"/>
          </a:xfrm>
          <a:prstGeom prst="rect">
            <a:avLst/>
          </a:prstGeom>
          <a:solidFill>
            <a:srgbClr val="404040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7" name="直接连接符 39"/>
          <p:cNvCxnSpPr/>
          <p:nvPr/>
        </p:nvCxnSpPr>
        <p:spPr>
          <a:xfrm>
            <a:off x="4324990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8" name="矩形 40"/>
          <p:cNvSpPr/>
          <p:nvPr/>
        </p:nvSpPr>
        <p:spPr>
          <a:xfrm>
            <a:off x="6255638" y="1902002"/>
            <a:ext cx="1790024" cy="3133621"/>
          </a:xfrm>
          <a:prstGeom prst="rect">
            <a:avLst/>
          </a:prstGeom>
          <a:solidFill>
            <a:srgbClr val="FDA67F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9" name="直接连接符 44"/>
          <p:cNvCxnSpPr/>
          <p:nvPr/>
        </p:nvCxnSpPr>
        <p:spPr>
          <a:xfrm>
            <a:off x="6448734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20" name="矩形 45"/>
          <p:cNvSpPr/>
          <p:nvPr/>
        </p:nvSpPr>
        <p:spPr>
          <a:xfrm>
            <a:off x="8379382" y="1902002"/>
            <a:ext cx="1790024" cy="3133621"/>
          </a:xfrm>
          <a:prstGeom prst="rect">
            <a:avLst/>
          </a:prstGeom>
          <a:solidFill>
            <a:srgbClr val="404040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49"/>
          <p:cNvCxnSpPr/>
          <p:nvPr/>
        </p:nvCxnSpPr>
        <p:spPr>
          <a:xfrm>
            <a:off x="8572479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255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744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999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1574165" y="5701665"/>
            <a:ext cx="879284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401082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07870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4525157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31945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648597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55385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786642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93430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8" grpId="0" bldLvl="0" animBg="1"/>
      <p:bldP spid="20" grpId="0" bldLvl="0" animBg="1"/>
      <p:bldP spid="28" grpId="0" bldLvl="0" animBg="1"/>
      <p:bldP spid="10" grpId="0" bldLvl="0" animBg="1"/>
      <p:bldP spid="3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1" name="ExtraShape1"/>
          <p:cNvSpPr/>
          <p:nvPr/>
        </p:nvSpPr>
        <p:spPr bwMode="auto">
          <a:xfrm>
            <a:off x="1452880" y="1880870"/>
            <a:ext cx="1550670" cy="2337435"/>
          </a:xfrm>
          <a:custGeom>
            <a:avLst/>
            <a:gdLst>
              <a:gd name="T0" fmla="*/ 272 w 272"/>
              <a:gd name="T1" fmla="*/ 34 h 411"/>
              <a:gd name="T2" fmla="*/ 149 w 272"/>
              <a:gd name="T3" fmla="*/ 411 h 411"/>
              <a:gd name="T4" fmla="*/ 94 w 272"/>
              <a:gd name="T5" fmla="*/ 370 h 411"/>
              <a:gd name="T6" fmla="*/ 6 w 272"/>
              <a:gd name="T7" fmla="*/ 239 h 411"/>
              <a:gd name="T8" fmla="*/ 9 w 272"/>
              <a:gd name="T9" fmla="*/ 200 h 411"/>
              <a:gd name="T10" fmla="*/ 21 w 272"/>
              <a:gd name="T11" fmla="*/ 194 h 411"/>
              <a:gd name="T12" fmla="*/ 66 w 272"/>
              <a:gd name="T13" fmla="*/ 169 h 411"/>
              <a:gd name="T14" fmla="*/ 65 w 272"/>
              <a:gd name="T15" fmla="*/ 127 h 411"/>
              <a:gd name="T16" fmla="*/ 67 w 272"/>
              <a:gd name="T17" fmla="*/ 102 h 411"/>
              <a:gd name="T18" fmla="*/ 98 w 272"/>
              <a:gd name="T19" fmla="*/ 72 h 411"/>
              <a:gd name="T20" fmla="*/ 116 w 272"/>
              <a:gd name="T21" fmla="*/ 70 h 411"/>
              <a:gd name="T22" fmla="*/ 166 w 272"/>
              <a:gd name="T23" fmla="*/ 71 h 411"/>
              <a:gd name="T24" fmla="*/ 187 w 272"/>
              <a:gd name="T25" fmla="*/ 32 h 411"/>
              <a:gd name="T26" fmla="*/ 200 w 272"/>
              <a:gd name="T27" fmla="*/ 14 h 411"/>
              <a:gd name="T28" fmla="*/ 243 w 272"/>
              <a:gd name="T29" fmla="*/ 2 h 411"/>
              <a:gd name="T30" fmla="*/ 260 w 272"/>
              <a:gd name="T31" fmla="*/ 10 h 411"/>
              <a:gd name="T32" fmla="*/ 272 w 272"/>
              <a:gd name="T33" fmla="*/ 3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2" h="411">
                <a:moveTo>
                  <a:pt x="272" y="34"/>
                </a:moveTo>
                <a:cubicBezTo>
                  <a:pt x="153" y="134"/>
                  <a:pt x="110" y="257"/>
                  <a:pt x="149" y="411"/>
                </a:cubicBezTo>
                <a:cubicBezTo>
                  <a:pt x="129" y="396"/>
                  <a:pt x="110" y="384"/>
                  <a:pt x="94" y="370"/>
                </a:cubicBezTo>
                <a:cubicBezTo>
                  <a:pt x="53" y="334"/>
                  <a:pt x="25" y="290"/>
                  <a:pt x="6" y="239"/>
                </a:cubicBezTo>
                <a:cubicBezTo>
                  <a:pt x="0" y="225"/>
                  <a:pt x="5" y="213"/>
                  <a:pt x="9" y="200"/>
                </a:cubicBezTo>
                <a:cubicBezTo>
                  <a:pt x="10" y="197"/>
                  <a:pt x="17" y="194"/>
                  <a:pt x="21" y="194"/>
                </a:cubicBezTo>
                <a:cubicBezTo>
                  <a:pt x="43" y="198"/>
                  <a:pt x="56" y="190"/>
                  <a:pt x="66" y="169"/>
                </a:cubicBezTo>
                <a:cubicBezTo>
                  <a:pt x="75" y="153"/>
                  <a:pt x="78" y="141"/>
                  <a:pt x="65" y="127"/>
                </a:cubicBezTo>
                <a:cubicBezTo>
                  <a:pt x="56" y="118"/>
                  <a:pt x="58" y="110"/>
                  <a:pt x="67" y="102"/>
                </a:cubicBezTo>
                <a:cubicBezTo>
                  <a:pt x="78" y="93"/>
                  <a:pt x="88" y="82"/>
                  <a:pt x="98" y="72"/>
                </a:cubicBezTo>
                <a:cubicBezTo>
                  <a:pt x="104" y="66"/>
                  <a:pt x="110" y="64"/>
                  <a:pt x="116" y="70"/>
                </a:cubicBezTo>
                <a:cubicBezTo>
                  <a:pt x="133" y="87"/>
                  <a:pt x="147" y="82"/>
                  <a:pt x="166" y="71"/>
                </a:cubicBezTo>
                <a:cubicBezTo>
                  <a:pt x="184" y="61"/>
                  <a:pt x="191" y="51"/>
                  <a:pt x="187" y="32"/>
                </a:cubicBezTo>
                <a:cubicBezTo>
                  <a:pt x="185" y="22"/>
                  <a:pt x="189" y="16"/>
                  <a:pt x="200" y="14"/>
                </a:cubicBezTo>
                <a:cubicBezTo>
                  <a:pt x="214" y="11"/>
                  <a:pt x="228" y="6"/>
                  <a:pt x="243" y="2"/>
                </a:cubicBezTo>
                <a:cubicBezTo>
                  <a:pt x="250" y="0"/>
                  <a:pt x="256" y="2"/>
                  <a:pt x="260" y="10"/>
                </a:cubicBezTo>
                <a:cubicBezTo>
                  <a:pt x="264" y="18"/>
                  <a:pt x="268" y="26"/>
                  <a:pt x="272" y="3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2" name="ExtraShape2"/>
          <p:cNvSpPr/>
          <p:nvPr/>
        </p:nvSpPr>
        <p:spPr bwMode="auto">
          <a:xfrm>
            <a:off x="3321050" y="3058160"/>
            <a:ext cx="1543050" cy="2320925"/>
          </a:xfrm>
          <a:custGeom>
            <a:avLst/>
            <a:gdLst>
              <a:gd name="T0" fmla="*/ 0 w 271"/>
              <a:gd name="T1" fmla="*/ 373 h 408"/>
              <a:gd name="T2" fmla="*/ 124 w 271"/>
              <a:gd name="T3" fmla="*/ 0 h 408"/>
              <a:gd name="T4" fmla="*/ 134 w 271"/>
              <a:gd name="T5" fmla="*/ 5 h 408"/>
              <a:gd name="T6" fmla="*/ 268 w 271"/>
              <a:gd name="T7" fmla="*/ 174 h 408"/>
              <a:gd name="T8" fmla="*/ 263 w 271"/>
              <a:gd name="T9" fmla="*/ 209 h 408"/>
              <a:gd name="T10" fmla="*/ 250 w 271"/>
              <a:gd name="T11" fmla="*/ 214 h 408"/>
              <a:gd name="T12" fmla="*/ 208 w 271"/>
              <a:gd name="T13" fmla="*/ 237 h 408"/>
              <a:gd name="T14" fmla="*/ 209 w 271"/>
              <a:gd name="T15" fmla="*/ 283 h 408"/>
              <a:gd name="T16" fmla="*/ 208 w 271"/>
              <a:gd name="T17" fmla="*/ 303 h 408"/>
              <a:gd name="T18" fmla="*/ 175 w 271"/>
              <a:gd name="T19" fmla="*/ 336 h 408"/>
              <a:gd name="T20" fmla="*/ 156 w 271"/>
              <a:gd name="T21" fmla="*/ 338 h 408"/>
              <a:gd name="T22" fmla="*/ 107 w 271"/>
              <a:gd name="T23" fmla="*/ 337 h 408"/>
              <a:gd name="T24" fmla="*/ 86 w 271"/>
              <a:gd name="T25" fmla="*/ 377 h 408"/>
              <a:gd name="T26" fmla="*/ 73 w 271"/>
              <a:gd name="T27" fmla="*/ 394 h 408"/>
              <a:gd name="T28" fmla="*/ 31 w 271"/>
              <a:gd name="T29" fmla="*/ 405 h 408"/>
              <a:gd name="T30" fmla="*/ 12 w 271"/>
              <a:gd name="T31" fmla="*/ 397 h 408"/>
              <a:gd name="T32" fmla="*/ 0 w 271"/>
              <a:gd name="T33" fmla="*/ 37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1" h="408">
                <a:moveTo>
                  <a:pt x="0" y="373"/>
                </a:moveTo>
                <a:cubicBezTo>
                  <a:pt x="120" y="286"/>
                  <a:pt x="165" y="132"/>
                  <a:pt x="124" y="0"/>
                </a:cubicBezTo>
                <a:cubicBezTo>
                  <a:pt x="128" y="2"/>
                  <a:pt x="131" y="3"/>
                  <a:pt x="134" y="5"/>
                </a:cubicBezTo>
                <a:cubicBezTo>
                  <a:pt x="199" y="45"/>
                  <a:pt x="244" y="101"/>
                  <a:pt x="268" y="174"/>
                </a:cubicBezTo>
                <a:cubicBezTo>
                  <a:pt x="271" y="184"/>
                  <a:pt x="266" y="198"/>
                  <a:pt x="263" y="209"/>
                </a:cubicBezTo>
                <a:cubicBezTo>
                  <a:pt x="262" y="212"/>
                  <a:pt x="254" y="214"/>
                  <a:pt x="250" y="214"/>
                </a:cubicBezTo>
                <a:cubicBezTo>
                  <a:pt x="229" y="209"/>
                  <a:pt x="218" y="218"/>
                  <a:pt x="208" y="237"/>
                </a:cubicBezTo>
                <a:cubicBezTo>
                  <a:pt x="197" y="255"/>
                  <a:pt x="195" y="268"/>
                  <a:pt x="209" y="283"/>
                </a:cubicBezTo>
                <a:cubicBezTo>
                  <a:pt x="216" y="290"/>
                  <a:pt x="215" y="297"/>
                  <a:pt x="208" y="303"/>
                </a:cubicBezTo>
                <a:cubicBezTo>
                  <a:pt x="196" y="314"/>
                  <a:pt x="185" y="325"/>
                  <a:pt x="175" y="336"/>
                </a:cubicBezTo>
                <a:cubicBezTo>
                  <a:pt x="169" y="343"/>
                  <a:pt x="162" y="343"/>
                  <a:pt x="156" y="338"/>
                </a:cubicBezTo>
                <a:cubicBezTo>
                  <a:pt x="140" y="323"/>
                  <a:pt x="126" y="325"/>
                  <a:pt x="107" y="337"/>
                </a:cubicBezTo>
                <a:cubicBezTo>
                  <a:pt x="90" y="347"/>
                  <a:pt x="82" y="357"/>
                  <a:pt x="86" y="377"/>
                </a:cubicBezTo>
                <a:cubicBezTo>
                  <a:pt x="88" y="386"/>
                  <a:pt x="84" y="392"/>
                  <a:pt x="73" y="394"/>
                </a:cubicBezTo>
                <a:cubicBezTo>
                  <a:pt x="59" y="397"/>
                  <a:pt x="45" y="401"/>
                  <a:pt x="31" y="405"/>
                </a:cubicBezTo>
                <a:cubicBezTo>
                  <a:pt x="22" y="408"/>
                  <a:pt x="16" y="406"/>
                  <a:pt x="12" y="397"/>
                </a:cubicBezTo>
                <a:cubicBezTo>
                  <a:pt x="9" y="389"/>
                  <a:pt x="4" y="381"/>
                  <a:pt x="0" y="37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3" name="ExtraShape3"/>
          <p:cNvSpPr/>
          <p:nvPr/>
        </p:nvSpPr>
        <p:spPr bwMode="auto">
          <a:xfrm>
            <a:off x="2587625" y="1932305"/>
            <a:ext cx="2328545" cy="1541145"/>
          </a:xfrm>
          <a:custGeom>
            <a:avLst/>
            <a:gdLst>
              <a:gd name="T0" fmla="*/ 0 w 409"/>
              <a:gd name="T1" fmla="*/ 148 h 271"/>
              <a:gd name="T2" fmla="*/ 99 w 409"/>
              <a:gd name="T3" fmla="*/ 41 h 271"/>
              <a:gd name="T4" fmla="*/ 163 w 409"/>
              <a:gd name="T5" fmla="*/ 7 h 271"/>
              <a:gd name="T6" fmla="*/ 204 w 409"/>
              <a:gd name="T7" fmla="*/ 6 h 271"/>
              <a:gd name="T8" fmla="*/ 215 w 409"/>
              <a:gd name="T9" fmla="*/ 20 h 271"/>
              <a:gd name="T10" fmla="*/ 240 w 409"/>
              <a:gd name="T11" fmla="*/ 65 h 271"/>
              <a:gd name="T12" fmla="*/ 282 w 409"/>
              <a:gd name="T13" fmla="*/ 64 h 271"/>
              <a:gd name="T14" fmla="*/ 307 w 409"/>
              <a:gd name="T15" fmla="*/ 66 h 271"/>
              <a:gd name="T16" fmla="*/ 337 w 409"/>
              <a:gd name="T17" fmla="*/ 96 h 271"/>
              <a:gd name="T18" fmla="*/ 339 w 409"/>
              <a:gd name="T19" fmla="*/ 115 h 271"/>
              <a:gd name="T20" fmla="*/ 338 w 409"/>
              <a:gd name="T21" fmla="*/ 164 h 271"/>
              <a:gd name="T22" fmla="*/ 377 w 409"/>
              <a:gd name="T23" fmla="*/ 185 h 271"/>
              <a:gd name="T24" fmla="*/ 395 w 409"/>
              <a:gd name="T25" fmla="*/ 199 h 271"/>
              <a:gd name="T26" fmla="*/ 406 w 409"/>
              <a:gd name="T27" fmla="*/ 239 h 271"/>
              <a:gd name="T28" fmla="*/ 397 w 409"/>
              <a:gd name="T29" fmla="*/ 259 h 271"/>
              <a:gd name="T30" fmla="*/ 359 w 409"/>
              <a:gd name="T31" fmla="*/ 252 h 271"/>
              <a:gd name="T32" fmla="*/ 146 w 409"/>
              <a:gd name="T33" fmla="*/ 135 h 271"/>
              <a:gd name="T34" fmla="*/ 0 w 409"/>
              <a:gd name="T35" fmla="*/ 14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271">
                <a:moveTo>
                  <a:pt x="0" y="148"/>
                </a:moveTo>
                <a:cubicBezTo>
                  <a:pt x="26" y="102"/>
                  <a:pt x="58" y="67"/>
                  <a:pt x="99" y="41"/>
                </a:cubicBezTo>
                <a:cubicBezTo>
                  <a:pt x="119" y="28"/>
                  <a:pt x="142" y="18"/>
                  <a:pt x="163" y="7"/>
                </a:cubicBezTo>
                <a:cubicBezTo>
                  <a:pt x="177" y="0"/>
                  <a:pt x="190" y="1"/>
                  <a:pt x="204" y="6"/>
                </a:cubicBezTo>
                <a:cubicBezTo>
                  <a:pt x="212" y="8"/>
                  <a:pt x="217" y="12"/>
                  <a:pt x="215" y="20"/>
                </a:cubicBezTo>
                <a:cubicBezTo>
                  <a:pt x="209" y="43"/>
                  <a:pt x="220" y="54"/>
                  <a:pt x="240" y="65"/>
                </a:cubicBezTo>
                <a:cubicBezTo>
                  <a:pt x="256" y="74"/>
                  <a:pt x="268" y="77"/>
                  <a:pt x="282" y="64"/>
                </a:cubicBezTo>
                <a:cubicBezTo>
                  <a:pt x="290" y="55"/>
                  <a:pt x="299" y="56"/>
                  <a:pt x="307" y="66"/>
                </a:cubicBezTo>
                <a:cubicBezTo>
                  <a:pt x="316" y="77"/>
                  <a:pt x="327" y="87"/>
                  <a:pt x="337" y="96"/>
                </a:cubicBezTo>
                <a:cubicBezTo>
                  <a:pt x="343" y="102"/>
                  <a:pt x="345" y="109"/>
                  <a:pt x="339" y="115"/>
                </a:cubicBezTo>
                <a:cubicBezTo>
                  <a:pt x="324" y="131"/>
                  <a:pt x="326" y="145"/>
                  <a:pt x="338" y="164"/>
                </a:cubicBezTo>
                <a:cubicBezTo>
                  <a:pt x="348" y="181"/>
                  <a:pt x="357" y="189"/>
                  <a:pt x="377" y="185"/>
                </a:cubicBezTo>
                <a:cubicBezTo>
                  <a:pt x="387" y="183"/>
                  <a:pt x="393" y="188"/>
                  <a:pt x="395" y="199"/>
                </a:cubicBezTo>
                <a:cubicBezTo>
                  <a:pt x="398" y="213"/>
                  <a:pt x="403" y="226"/>
                  <a:pt x="406" y="239"/>
                </a:cubicBezTo>
                <a:cubicBezTo>
                  <a:pt x="409" y="249"/>
                  <a:pt x="406" y="255"/>
                  <a:pt x="397" y="259"/>
                </a:cubicBezTo>
                <a:cubicBezTo>
                  <a:pt x="375" y="271"/>
                  <a:pt x="375" y="271"/>
                  <a:pt x="359" y="252"/>
                </a:cubicBezTo>
                <a:cubicBezTo>
                  <a:pt x="302" y="186"/>
                  <a:pt x="231" y="148"/>
                  <a:pt x="146" y="135"/>
                </a:cubicBezTo>
                <a:cubicBezTo>
                  <a:pt x="97" y="128"/>
                  <a:pt x="50" y="133"/>
                  <a:pt x="0" y="148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4" name="ExtraShape4"/>
          <p:cNvSpPr/>
          <p:nvPr/>
        </p:nvSpPr>
        <p:spPr bwMode="auto">
          <a:xfrm>
            <a:off x="1414145" y="3791585"/>
            <a:ext cx="2322830" cy="1541145"/>
          </a:xfrm>
          <a:custGeom>
            <a:avLst/>
            <a:gdLst>
              <a:gd name="T0" fmla="*/ 34 w 408"/>
              <a:gd name="T1" fmla="*/ 0 h 271"/>
              <a:gd name="T2" fmla="*/ 408 w 408"/>
              <a:gd name="T3" fmla="*/ 124 h 271"/>
              <a:gd name="T4" fmla="*/ 341 w 408"/>
              <a:gd name="T5" fmla="*/ 206 h 271"/>
              <a:gd name="T6" fmla="*/ 236 w 408"/>
              <a:gd name="T7" fmla="*/ 267 h 271"/>
              <a:gd name="T8" fmla="*/ 199 w 408"/>
              <a:gd name="T9" fmla="*/ 262 h 271"/>
              <a:gd name="T10" fmla="*/ 194 w 408"/>
              <a:gd name="T11" fmla="*/ 249 h 271"/>
              <a:gd name="T12" fmla="*/ 170 w 408"/>
              <a:gd name="T13" fmla="*/ 206 h 271"/>
              <a:gd name="T14" fmla="*/ 125 w 408"/>
              <a:gd name="T15" fmla="*/ 208 h 271"/>
              <a:gd name="T16" fmla="*/ 104 w 408"/>
              <a:gd name="T17" fmla="*/ 206 h 271"/>
              <a:gd name="T18" fmla="*/ 71 w 408"/>
              <a:gd name="T19" fmla="*/ 174 h 271"/>
              <a:gd name="T20" fmla="*/ 70 w 408"/>
              <a:gd name="T21" fmla="*/ 155 h 271"/>
              <a:gd name="T22" fmla="*/ 71 w 408"/>
              <a:gd name="T23" fmla="*/ 106 h 271"/>
              <a:gd name="T24" fmla="*/ 31 w 408"/>
              <a:gd name="T25" fmla="*/ 85 h 271"/>
              <a:gd name="T26" fmla="*/ 14 w 408"/>
              <a:gd name="T27" fmla="*/ 72 h 271"/>
              <a:gd name="T28" fmla="*/ 2 w 408"/>
              <a:gd name="T29" fmla="*/ 31 h 271"/>
              <a:gd name="T30" fmla="*/ 11 w 408"/>
              <a:gd name="T31" fmla="*/ 11 h 271"/>
              <a:gd name="T32" fmla="*/ 34 w 408"/>
              <a:gd name="T3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271">
                <a:moveTo>
                  <a:pt x="34" y="0"/>
                </a:moveTo>
                <a:cubicBezTo>
                  <a:pt x="133" y="119"/>
                  <a:pt x="256" y="162"/>
                  <a:pt x="408" y="124"/>
                </a:cubicBezTo>
                <a:cubicBezTo>
                  <a:pt x="390" y="156"/>
                  <a:pt x="368" y="183"/>
                  <a:pt x="341" y="206"/>
                </a:cubicBezTo>
                <a:cubicBezTo>
                  <a:pt x="310" y="233"/>
                  <a:pt x="274" y="253"/>
                  <a:pt x="236" y="267"/>
                </a:cubicBezTo>
                <a:cubicBezTo>
                  <a:pt x="222" y="271"/>
                  <a:pt x="211" y="266"/>
                  <a:pt x="199" y="262"/>
                </a:cubicBezTo>
                <a:cubicBezTo>
                  <a:pt x="196" y="261"/>
                  <a:pt x="193" y="253"/>
                  <a:pt x="194" y="249"/>
                </a:cubicBezTo>
                <a:cubicBezTo>
                  <a:pt x="199" y="227"/>
                  <a:pt x="189" y="217"/>
                  <a:pt x="170" y="206"/>
                </a:cubicBezTo>
                <a:cubicBezTo>
                  <a:pt x="152" y="196"/>
                  <a:pt x="140" y="194"/>
                  <a:pt x="125" y="208"/>
                </a:cubicBezTo>
                <a:cubicBezTo>
                  <a:pt x="118" y="214"/>
                  <a:pt x="111" y="213"/>
                  <a:pt x="104" y="206"/>
                </a:cubicBezTo>
                <a:cubicBezTo>
                  <a:pt x="93" y="195"/>
                  <a:pt x="82" y="184"/>
                  <a:pt x="71" y="174"/>
                </a:cubicBezTo>
                <a:cubicBezTo>
                  <a:pt x="65" y="168"/>
                  <a:pt x="64" y="161"/>
                  <a:pt x="70" y="155"/>
                </a:cubicBezTo>
                <a:cubicBezTo>
                  <a:pt x="85" y="139"/>
                  <a:pt x="82" y="125"/>
                  <a:pt x="71" y="106"/>
                </a:cubicBezTo>
                <a:cubicBezTo>
                  <a:pt x="61" y="88"/>
                  <a:pt x="51" y="80"/>
                  <a:pt x="31" y="85"/>
                </a:cubicBezTo>
                <a:cubicBezTo>
                  <a:pt x="22" y="86"/>
                  <a:pt x="16" y="83"/>
                  <a:pt x="14" y="72"/>
                </a:cubicBezTo>
                <a:cubicBezTo>
                  <a:pt x="11" y="58"/>
                  <a:pt x="6" y="45"/>
                  <a:pt x="2" y="31"/>
                </a:cubicBezTo>
                <a:cubicBezTo>
                  <a:pt x="0" y="22"/>
                  <a:pt x="2" y="15"/>
                  <a:pt x="11" y="11"/>
                </a:cubicBezTo>
                <a:cubicBezTo>
                  <a:pt x="19" y="8"/>
                  <a:pt x="27" y="3"/>
                  <a:pt x="34" y="0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9" name="ExtraShape5"/>
          <p:cNvSpPr/>
          <p:nvPr/>
        </p:nvSpPr>
        <p:spPr bwMode="auto">
          <a:xfrm>
            <a:off x="2587625" y="1932305"/>
            <a:ext cx="1964055" cy="840740"/>
          </a:xfrm>
          <a:custGeom>
            <a:avLst/>
            <a:gdLst>
              <a:gd name="T0" fmla="*/ 330 w 345"/>
              <a:gd name="T1" fmla="*/ 128 h 148"/>
              <a:gd name="T2" fmla="*/ 330 w 345"/>
              <a:gd name="T3" fmla="*/ 128 h 148"/>
              <a:gd name="T4" fmla="*/ 339 w 345"/>
              <a:gd name="T5" fmla="*/ 115 h 148"/>
              <a:gd name="T6" fmla="*/ 337 w 345"/>
              <a:gd name="T7" fmla="*/ 96 h 148"/>
              <a:gd name="T8" fmla="*/ 307 w 345"/>
              <a:gd name="T9" fmla="*/ 66 h 148"/>
              <a:gd name="T10" fmla="*/ 282 w 345"/>
              <a:gd name="T11" fmla="*/ 64 h 148"/>
              <a:gd name="T12" fmla="*/ 240 w 345"/>
              <a:gd name="T13" fmla="*/ 65 h 148"/>
              <a:gd name="T14" fmla="*/ 215 w 345"/>
              <a:gd name="T15" fmla="*/ 20 h 148"/>
              <a:gd name="T16" fmla="*/ 204 w 345"/>
              <a:gd name="T17" fmla="*/ 6 h 148"/>
              <a:gd name="T18" fmla="*/ 163 w 345"/>
              <a:gd name="T19" fmla="*/ 7 h 148"/>
              <a:gd name="T20" fmla="*/ 99 w 345"/>
              <a:gd name="T21" fmla="*/ 41 h 148"/>
              <a:gd name="T22" fmla="*/ 0 w 345"/>
              <a:gd name="T23" fmla="*/ 148 h 148"/>
              <a:gd name="T24" fmla="*/ 330 w 345"/>
              <a:gd name="T25" fmla="*/ 12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5" h="148">
                <a:moveTo>
                  <a:pt x="330" y="128"/>
                </a:moveTo>
                <a:cubicBezTo>
                  <a:pt x="330" y="128"/>
                  <a:pt x="330" y="128"/>
                  <a:pt x="330" y="128"/>
                </a:cubicBezTo>
                <a:cubicBezTo>
                  <a:pt x="332" y="124"/>
                  <a:pt x="335" y="119"/>
                  <a:pt x="339" y="115"/>
                </a:cubicBezTo>
                <a:cubicBezTo>
                  <a:pt x="345" y="109"/>
                  <a:pt x="343" y="102"/>
                  <a:pt x="337" y="96"/>
                </a:cubicBezTo>
                <a:cubicBezTo>
                  <a:pt x="327" y="87"/>
                  <a:pt x="316" y="77"/>
                  <a:pt x="307" y="66"/>
                </a:cubicBezTo>
                <a:cubicBezTo>
                  <a:pt x="299" y="56"/>
                  <a:pt x="290" y="55"/>
                  <a:pt x="282" y="64"/>
                </a:cubicBezTo>
                <a:cubicBezTo>
                  <a:pt x="268" y="77"/>
                  <a:pt x="256" y="74"/>
                  <a:pt x="240" y="65"/>
                </a:cubicBezTo>
                <a:cubicBezTo>
                  <a:pt x="220" y="54"/>
                  <a:pt x="209" y="43"/>
                  <a:pt x="215" y="20"/>
                </a:cubicBezTo>
                <a:cubicBezTo>
                  <a:pt x="217" y="12"/>
                  <a:pt x="212" y="8"/>
                  <a:pt x="204" y="6"/>
                </a:cubicBezTo>
                <a:cubicBezTo>
                  <a:pt x="190" y="1"/>
                  <a:pt x="177" y="0"/>
                  <a:pt x="163" y="7"/>
                </a:cubicBezTo>
                <a:cubicBezTo>
                  <a:pt x="142" y="18"/>
                  <a:pt x="119" y="28"/>
                  <a:pt x="99" y="41"/>
                </a:cubicBezTo>
                <a:cubicBezTo>
                  <a:pt x="58" y="67"/>
                  <a:pt x="26" y="102"/>
                  <a:pt x="0" y="148"/>
                </a:cubicBezTo>
                <a:cubicBezTo>
                  <a:pt x="0" y="148"/>
                  <a:pt x="81" y="62"/>
                  <a:pt x="330" y="128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0" name="ExtraShape6"/>
          <p:cNvSpPr/>
          <p:nvPr/>
        </p:nvSpPr>
        <p:spPr bwMode="auto">
          <a:xfrm>
            <a:off x="1452880" y="2244725"/>
            <a:ext cx="850265" cy="1973580"/>
          </a:xfrm>
          <a:custGeom>
            <a:avLst/>
            <a:gdLst>
              <a:gd name="T0" fmla="*/ 138 w 149"/>
              <a:gd name="T1" fmla="*/ 17 h 347"/>
              <a:gd name="T2" fmla="*/ 116 w 149"/>
              <a:gd name="T3" fmla="*/ 6 h 347"/>
              <a:gd name="T4" fmla="*/ 98 w 149"/>
              <a:gd name="T5" fmla="*/ 8 h 347"/>
              <a:gd name="T6" fmla="*/ 67 w 149"/>
              <a:gd name="T7" fmla="*/ 38 h 347"/>
              <a:gd name="T8" fmla="*/ 65 w 149"/>
              <a:gd name="T9" fmla="*/ 63 h 347"/>
              <a:gd name="T10" fmla="*/ 66 w 149"/>
              <a:gd name="T11" fmla="*/ 105 h 347"/>
              <a:gd name="T12" fmla="*/ 21 w 149"/>
              <a:gd name="T13" fmla="*/ 130 h 347"/>
              <a:gd name="T14" fmla="*/ 9 w 149"/>
              <a:gd name="T15" fmla="*/ 136 h 347"/>
              <a:gd name="T16" fmla="*/ 6 w 149"/>
              <a:gd name="T17" fmla="*/ 175 h 347"/>
              <a:gd name="T18" fmla="*/ 94 w 149"/>
              <a:gd name="T19" fmla="*/ 306 h 347"/>
              <a:gd name="T20" fmla="*/ 149 w 149"/>
              <a:gd name="T21" fmla="*/ 347 h 347"/>
              <a:gd name="T22" fmla="*/ 138 w 149"/>
              <a:gd name="T23" fmla="*/ 1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347">
                <a:moveTo>
                  <a:pt x="138" y="17"/>
                </a:moveTo>
                <a:cubicBezTo>
                  <a:pt x="131" y="17"/>
                  <a:pt x="124" y="13"/>
                  <a:pt x="116" y="6"/>
                </a:cubicBezTo>
                <a:cubicBezTo>
                  <a:pt x="110" y="0"/>
                  <a:pt x="104" y="2"/>
                  <a:pt x="98" y="8"/>
                </a:cubicBezTo>
                <a:cubicBezTo>
                  <a:pt x="88" y="18"/>
                  <a:pt x="78" y="29"/>
                  <a:pt x="67" y="38"/>
                </a:cubicBezTo>
                <a:cubicBezTo>
                  <a:pt x="58" y="46"/>
                  <a:pt x="56" y="54"/>
                  <a:pt x="65" y="63"/>
                </a:cubicBezTo>
                <a:cubicBezTo>
                  <a:pt x="78" y="77"/>
                  <a:pt x="75" y="89"/>
                  <a:pt x="66" y="105"/>
                </a:cubicBezTo>
                <a:cubicBezTo>
                  <a:pt x="56" y="126"/>
                  <a:pt x="43" y="134"/>
                  <a:pt x="21" y="130"/>
                </a:cubicBezTo>
                <a:cubicBezTo>
                  <a:pt x="17" y="130"/>
                  <a:pt x="10" y="133"/>
                  <a:pt x="9" y="136"/>
                </a:cubicBezTo>
                <a:cubicBezTo>
                  <a:pt x="5" y="149"/>
                  <a:pt x="0" y="161"/>
                  <a:pt x="6" y="175"/>
                </a:cubicBezTo>
                <a:cubicBezTo>
                  <a:pt x="25" y="226"/>
                  <a:pt x="53" y="270"/>
                  <a:pt x="94" y="306"/>
                </a:cubicBezTo>
                <a:cubicBezTo>
                  <a:pt x="110" y="320"/>
                  <a:pt x="129" y="332"/>
                  <a:pt x="149" y="347"/>
                </a:cubicBezTo>
                <a:cubicBezTo>
                  <a:pt x="149" y="347"/>
                  <a:pt x="77" y="276"/>
                  <a:pt x="138" y="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1" name="ExtraShape7"/>
          <p:cNvSpPr/>
          <p:nvPr/>
        </p:nvSpPr>
        <p:spPr bwMode="auto">
          <a:xfrm>
            <a:off x="4027170" y="3058160"/>
            <a:ext cx="836930" cy="1951355"/>
          </a:xfrm>
          <a:custGeom>
            <a:avLst/>
            <a:gdLst>
              <a:gd name="T0" fmla="*/ 51 w 147"/>
              <a:gd name="T1" fmla="*/ 336 h 343"/>
              <a:gd name="T2" fmla="*/ 84 w 147"/>
              <a:gd name="T3" fmla="*/ 303 h 343"/>
              <a:gd name="T4" fmla="*/ 85 w 147"/>
              <a:gd name="T5" fmla="*/ 283 h 343"/>
              <a:gd name="T6" fmla="*/ 84 w 147"/>
              <a:gd name="T7" fmla="*/ 237 h 343"/>
              <a:gd name="T8" fmla="*/ 126 w 147"/>
              <a:gd name="T9" fmla="*/ 214 h 343"/>
              <a:gd name="T10" fmla="*/ 139 w 147"/>
              <a:gd name="T11" fmla="*/ 209 h 343"/>
              <a:gd name="T12" fmla="*/ 144 w 147"/>
              <a:gd name="T13" fmla="*/ 174 h 343"/>
              <a:gd name="T14" fmla="*/ 10 w 147"/>
              <a:gd name="T15" fmla="*/ 5 h 343"/>
              <a:gd name="T16" fmla="*/ 0 w 147"/>
              <a:gd name="T17" fmla="*/ 0 h 343"/>
              <a:gd name="T18" fmla="*/ 10 w 147"/>
              <a:gd name="T19" fmla="*/ 327 h 343"/>
              <a:gd name="T20" fmla="*/ 32 w 147"/>
              <a:gd name="T21" fmla="*/ 338 h 343"/>
              <a:gd name="T22" fmla="*/ 51 w 147"/>
              <a:gd name="T23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343">
                <a:moveTo>
                  <a:pt x="51" y="336"/>
                </a:moveTo>
                <a:cubicBezTo>
                  <a:pt x="61" y="325"/>
                  <a:pt x="72" y="314"/>
                  <a:pt x="84" y="303"/>
                </a:cubicBezTo>
                <a:cubicBezTo>
                  <a:pt x="91" y="297"/>
                  <a:pt x="92" y="290"/>
                  <a:pt x="85" y="283"/>
                </a:cubicBezTo>
                <a:cubicBezTo>
                  <a:pt x="71" y="268"/>
                  <a:pt x="73" y="255"/>
                  <a:pt x="84" y="237"/>
                </a:cubicBezTo>
                <a:cubicBezTo>
                  <a:pt x="94" y="218"/>
                  <a:pt x="105" y="209"/>
                  <a:pt x="126" y="214"/>
                </a:cubicBezTo>
                <a:cubicBezTo>
                  <a:pt x="130" y="214"/>
                  <a:pt x="138" y="212"/>
                  <a:pt x="139" y="209"/>
                </a:cubicBezTo>
                <a:cubicBezTo>
                  <a:pt x="142" y="198"/>
                  <a:pt x="147" y="184"/>
                  <a:pt x="144" y="174"/>
                </a:cubicBezTo>
                <a:cubicBezTo>
                  <a:pt x="120" y="101"/>
                  <a:pt x="75" y="45"/>
                  <a:pt x="10" y="5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98" y="146"/>
                  <a:pt x="10" y="327"/>
                </a:cubicBezTo>
                <a:cubicBezTo>
                  <a:pt x="18" y="328"/>
                  <a:pt x="25" y="331"/>
                  <a:pt x="32" y="338"/>
                </a:cubicBezTo>
                <a:cubicBezTo>
                  <a:pt x="38" y="343"/>
                  <a:pt x="45" y="343"/>
                  <a:pt x="51" y="33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2" name="ExtraShape8"/>
          <p:cNvSpPr/>
          <p:nvPr/>
        </p:nvSpPr>
        <p:spPr bwMode="auto">
          <a:xfrm>
            <a:off x="1414145" y="3791585"/>
            <a:ext cx="2322830" cy="1291590"/>
          </a:xfrm>
          <a:custGeom>
            <a:avLst/>
            <a:gdLst>
              <a:gd name="T0" fmla="*/ 34 w 408"/>
              <a:gd name="T1" fmla="*/ 0 h 227"/>
              <a:gd name="T2" fmla="*/ 11 w 408"/>
              <a:gd name="T3" fmla="*/ 11 h 227"/>
              <a:gd name="T4" fmla="*/ 2 w 408"/>
              <a:gd name="T5" fmla="*/ 31 h 227"/>
              <a:gd name="T6" fmla="*/ 14 w 408"/>
              <a:gd name="T7" fmla="*/ 72 h 227"/>
              <a:gd name="T8" fmla="*/ 31 w 408"/>
              <a:gd name="T9" fmla="*/ 85 h 227"/>
              <a:gd name="T10" fmla="*/ 71 w 408"/>
              <a:gd name="T11" fmla="*/ 106 h 227"/>
              <a:gd name="T12" fmla="*/ 79 w 408"/>
              <a:gd name="T13" fmla="*/ 141 h 227"/>
              <a:gd name="T14" fmla="*/ 83 w 408"/>
              <a:gd name="T15" fmla="*/ 143 h 227"/>
              <a:gd name="T16" fmla="*/ 408 w 408"/>
              <a:gd name="T17" fmla="*/ 124 h 227"/>
              <a:gd name="T18" fmla="*/ 34 w 408"/>
              <a:gd name="T1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8" h="227">
                <a:moveTo>
                  <a:pt x="34" y="0"/>
                </a:moveTo>
                <a:cubicBezTo>
                  <a:pt x="27" y="3"/>
                  <a:pt x="19" y="8"/>
                  <a:pt x="11" y="11"/>
                </a:cubicBezTo>
                <a:cubicBezTo>
                  <a:pt x="2" y="15"/>
                  <a:pt x="0" y="22"/>
                  <a:pt x="2" y="31"/>
                </a:cubicBezTo>
                <a:cubicBezTo>
                  <a:pt x="6" y="45"/>
                  <a:pt x="11" y="58"/>
                  <a:pt x="14" y="72"/>
                </a:cubicBezTo>
                <a:cubicBezTo>
                  <a:pt x="16" y="83"/>
                  <a:pt x="22" y="86"/>
                  <a:pt x="31" y="85"/>
                </a:cubicBezTo>
                <a:cubicBezTo>
                  <a:pt x="51" y="80"/>
                  <a:pt x="61" y="88"/>
                  <a:pt x="71" y="106"/>
                </a:cubicBezTo>
                <a:cubicBezTo>
                  <a:pt x="79" y="119"/>
                  <a:pt x="83" y="130"/>
                  <a:pt x="79" y="141"/>
                </a:cubicBezTo>
                <a:cubicBezTo>
                  <a:pt x="80" y="142"/>
                  <a:pt x="81" y="143"/>
                  <a:pt x="83" y="143"/>
                </a:cubicBezTo>
                <a:cubicBezTo>
                  <a:pt x="272" y="227"/>
                  <a:pt x="408" y="124"/>
                  <a:pt x="408" y="124"/>
                </a:cubicBezTo>
                <a:cubicBezTo>
                  <a:pt x="256" y="162"/>
                  <a:pt x="133" y="119"/>
                  <a:pt x="34" y="0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3" name="ExtraShape9"/>
          <p:cNvSpPr>
            <a:spLocks noChangeAspect="1"/>
          </p:cNvSpPr>
          <p:nvPr/>
        </p:nvSpPr>
        <p:spPr bwMode="auto">
          <a:xfrm>
            <a:off x="2765425" y="3058795"/>
            <a:ext cx="757555" cy="1085850"/>
          </a:xfrm>
          <a:custGeom>
            <a:avLst/>
            <a:gdLst>
              <a:gd name="T0" fmla="*/ 4027 w 4458"/>
              <a:gd name="T1" fmla="*/ 4195 h 6398"/>
              <a:gd name="T2" fmla="*/ 3564 w 4458"/>
              <a:gd name="T3" fmla="*/ 2441 h 6398"/>
              <a:gd name="T4" fmla="*/ 3645 w 4458"/>
              <a:gd name="T5" fmla="*/ 1697 h 6398"/>
              <a:gd name="T6" fmla="*/ 2229 w 4458"/>
              <a:gd name="T7" fmla="*/ 0 h 6398"/>
              <a:gd name="T8" fmla="*/ 813 w 4458"/>
              <a:gd name="T9" fmla="*/ 1697 h 6398"/>
              <a:gd name="T10" fmla="*/ 894 w 4458"/>
              <a:gd name="T11" fmla="*/ 2441 h 6398"/>
              <a:gd name="T12" fmla="*/ 431 w 4458"/>
              <a:gd name="T13" fmla="*/ 4195 h 6398"/>
              <a:gd name="T14" fmla="*/ 197 w 4458"/>
              <a:gd name="T15" fmla="*/ 6071 h 6398"/>
              <a:gd name="T16" fmla="*/ 3614 w 4458"/>
              <a:gd name="T17" fmla="*/ 6398 h 6398"/>
              <a:gd name="T18" fmla="*/ 4384 w 4458"/>
              <a:gd name="T19" fmla="*/ 5357 h 6398"/>
              <a:gd name="T20" fmla="*/ 1799 w 4458"/>
              <a:gd name="T21" fmla="*/ 4449 h 6398"/>
              <a:gd name="T22" fmla="*/ 1942 w 4458"/>
              <a:gd name="T23" fmla="*/ 4430 h 6398"/>
              <a:gd name="T24" fmla="*/ 2516 w 4458"/>
              <a:gd name="T25" fmla="*/ 4430 h 6398"/>
              <a:gd name="T26" fmla="*/ 2659 w 4458"/>
              <a:gd name="T27" fmla="*/ 4449 h 6398"/>
              <a:gd name="T28" fmla="*/ 3107 w 4458"/>
              <a:gd name="T29" fmla="*/ 4000 h 6398"/>
              <a:gd name="T30" fmla="*/ 3257 w 4458"/>
              <a:gd name="T31" fmla="*/ 3908 h 6398"/>
              <a:gd name="T32" fmla="*/ 2197 w 4458"/>
              <a:gd name="T33" fmla="*/ 5599 h 6398"/>
              <a:gd name="T34" fmla="*/ 1201 w 4458"/>
              <a:gd name="T35" fmla="*/ 3908 h 6398"/>
              <a:gd name="T36" fmla="*/ 1351 w 4458"/>
              <a:gd name="T37" fmla="*/ 4000 h 6398"/>
              <a:gd name="T38" fmla="*/ 2229 w 4458"/>
              <a:gd name="T39" fmla="*/ 1703 h 6398"/>
              <a:gd name="T40" fmla="*/ 3431 w 4458"/>
              <a:gd name="T41" fmla="*/ 2092 h 6398"/>
              <a:gd name="T42" fmla="*/ 3132 w 4458"/>
              <a:gd name="T43" fmla="*/ 2441 h 6398"/>
              <a:gd name="T44" fmla="*/ 2508 w 4458"/>
              <a:gd name="T45" fmla="*/ 3335 h 6398"/>
              <a:gd name="T46" fmla="*/ 2673 w 4458"/>
              <a:gd name="T47" fmla="*/ 3888 h 6398"/>
              <a:gd name="T48" fmla="*/ 2426 w 4458"/>
              <a:gd name="T49" fmla="*/ 4215 h 6398"/>
              <a:gd name="T50" fmla="*/ 2229 w 4458"/>
              <a:gd name="T51" fmla="*/ 4143 h 6398"/>
              <a:gd name="T52" fmla="*/ 2032 w 4458"/>
              <a:gd name="T53" fmla="*/ 4215 h 6398"/>
              <a:gd name="T54" fmla="*/ 1784 w 4458"/>
              <a:gd name="T55" fmla="*/ 3888 h 6398"/>
              <a:gd name="T56" fmla="*/ 1950 w 4458"/>
              <a:gd name="T57" fmla="*/ 3335 h 6398"/>
              <a:gd name="T58" fmla="*/ 1326 w 4458"/>
              <a:gd name="T59" fmla="*/ 2441 h 6398"/>
              <a:gd name="T60" fmla="*/ 1027 w 4458"/>
              <a:gd name="T61" fmla="*/ 2092 h 6398"/>
              <a:gd name="T62" fmla="*/ 2229 w 4458"/>
              <a:gd name="T63" fmla="*/ 1703 h 6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58" h="6398">
                <a:moveTo>
                  <a:pt x="4384" y="5357"/>
                </a:moveTo>
                <a:lnTo>
                  <a:pt x="4027" y="4195"/>
                </a:lnTo>
                <a:cubicBezTo>
                  <a:pt x="3955" y="3958"/>
                  <a:pt x="3782" y="3778"/>
                  <a:pt x="3564" y="3688"/>
                </a:cubicBezTo>
                <a:lnTo>
                  <a:pt x="3564" y="2441"/>
                </a:lnTo>
                <a:cubicBezTo>
                  <a:pt x="3630" y="2362"/>
                  <a:pt x="3682" y="2264"/>
                  <a:pt x="3706" y="2153"/>
                </a:cubicBezTo>
                <a:cubicBezTo>
                  <a:pt x="3743" y="1985"/>
                  <a:pt x="3716" y="1823"/>
                  <a:pt x="3645" y="1697"/>
                </a:cubicBezTo>
                <a:cubicBezTo>
                  <a:pt x="3666" y="1634"/>
                  <a:pt x="3678" y="1553"/>
                  <a:pt x="3678" y="1449"/>
                </a:cubicBezTo>
                <a:cubicBezTo>
                  <a:pt x="3678" y="649"/>
                  <a:pt x="3029" y="0"/>
                  <a:pt x="2229" y="0"/>
                </a:cubicBezTo>
                <a:cubicBezTo>
                  <a:pt x="1429" y="0"/>
                  <a:pt x="780" y="649"/>
                  <a:pt x="780" y="1449"/>
                </a:cubicBezTo>
                <a:cubicBezTo>
                  <a:pt x="780" y="1553"/>
                  <a:pt x="792" y="1634"/>
                  <a:pt x="813" y="1697"/>
                </a:cubicBezTo>
                <a:cubicBezTo>
                  <a:pt x="742" y="1823"/>
                  <a:pt x="715" y="1985"/>
                  <a:pt x="752" y="2153"/>
                </a:cubicBezTo>
                <a:cubicBezTo>
                  <a:pt x="776" y="2264"/>
                  <a:pt x="828" y="2362"/>
                  <a:pt x="894" y="2441"/>
                </a:cubicBezTo>
                <a:lnTo>
                  <a:pt x="894" y="3688"/>
                </a:lnTo>
                <a:cubicBezTo>
                  <a:pt x="676" y="3778"/>
                  <a:pt x="503" y="3958"/>
                  <a:pt x="431" y="4195"/>
                </a:cubicBezTo>
                <a:lnTo>
                  <a:pt x="74" y="5356"/>
                </a:lnTo>
                <a:cubicBezTo>
                  <a:pt x="0" y="5600"/>
                  <a:pt x="46" y="5867"/>
                  <a:pt x="197" y="6071"/>
                </a:cubicBezTo>
                <a:cubicBezTo>
                  <a:pt x="348" y="6276"/>
                  <a:pt x="590" y="6398"/>
                  <a:pt x="844" y="6398"/>
                </a:cubicBezTo>
                <a:lnTo>
                  <a:pt x="3614" y="6398"/>
                </a:lnTo>
                <a:cubicBezTo>
                  <a:pt x="3868" y="6398"/>
                  <a:pt x="4110" y="6276"/>
                  <a:pt x="4261" y="6071"/>
                </a:cubicBezTo>
                <a:cubicBezTo>
                  <a:pt x="4412" y="5867"/>
                  <a:pt x="4458" y="5600"/>
                  <a:pt x="4384" y="5357"/>
                </a:cubicBezTo>
                <a:close/>
                <a:moveTo>
                  <a:pt x="1569" y="4231"/>
                </a:moveTo>
                <a:cubicBezTo>
                  <a:pt x="1577" y="4352"/>
                  <a:pt x="1675" y="4449"/>
                  <a:pt x="1799" y="4449"/>
                </a:cubicBezTo>
                <a:cubicBezTo>
                  <a:pt x="1857" y="4449"/>
                  <a:pt x="1909" y="4425"/>
                  <a:pt x="1950" y="4390"/>
                </a:cubicBezTo>
                <a:cubicBezTo>
                  <a:pt x="1948" y="4404"/>
                  <a:pt x="1942" y="4416"/>
                  <a:pt x="1942" y="4430"/>
                </a:cubicBezTo>
                <a:cubicBezTo>
                  <a:pt x="1942" y="4589"/>
                  <a:pt x="2070" y="4718"/>
                  <a:pt x="2229" y="4718"/>
                </a:cubicBezTo>
                <a:cubicBezTo>
                  <a:pt x="2388" y="4718"/>
                  <a:pt x="2516" y="4589"/>
                  <a:pt x="2516" y="4430"/>
                </a:cubicBezTo>
                <a:cubicBezTo>
                  <a:pt x="2516" y="4416"/>
                  <a:pt x="2510" y="4404"/>
                  <a:pt x="2508" y="4390"/>
                </a:cubicBezTo>
                <a:cubicBezTo>
                  <a:pt x="2549" y="4425"/>
                  <a:pt x="2601" y="4449"/>
                  <a:pt x="2659" y="4449"/>
                </a:cubicBezTo>
                <a:cubicBezTo>
                  <a:pt x="2782" y="4449"/>
                  <a:pt x="2881" y="4352"/>
                  <a:pt x="2889" y="4231"/>
                </a:cubicBezTo>
                <a:cubicBezTo>
                  <a:pt x="3011" y="4222"/>
                  <a:pt x="3107" y="4124"/>
                  <a:pt x="3107" y="4000"/>
                </a:cubicBezTo>
                <a:cubicBezTo>
                  <a:pt x="3107" y="3967"/>
                  <a:pt x="3100" y="3936"/>
                  <a:pt x="3088" y="3908"/>
                </a:cubicBezTo>
                <a:lnTo>
                  <a:pt x="3257" y="3908"/>
                </a:lnTo>
                <a:cubicBezTo>
                  <a:pt x="3271" y="3908"/>
                  <a:pt x="3285" y="3910"/>
                  <a:pt x="3298" y="3911"/>
                </a:cubicBezTo>
                <a:cubicBezTo>
                  <a:pt x="3126" y="4341"/>
                  <a:pt x="2586" y="5604"/>
                  <a:pt x="2197" y="5599"/>
                </a:cubicBezTo>
                <a:cubicBezTo>
                  <a:pt x="1815" y="5594"/>
                  <a:pt x="1310" y="4342"/>
                  <a:pt x="1148" y="3912"/>
                </a:cubicBezTo>
                <a:cubicBezTo>
                  <a:pt x="1165" y="3910"/>
                  <a:pt x="1183" y="3908"/>
                  <a:pt x="1201" y="3908"/>
                </a:cubicBezTo>
                <a:lnTo>
                  <a:pt x="1370" y="3908"/>
                </a:lnTo>
                <a:cubicBezTo>
                  <a:pt x="1358" y="3936"/>
                  <a:pt x="1351" y="3967"/>
                  <a:pt x="1351" y="4000"/>
                </a:cubicBezTo>
                <a:cubicBezTo>
                  <a:pt x="1351" y="4124"/>
                  <a:pt x="1447" y="4222"/>
                  <a:pt x="1569" y="4231"/>
                </a:cubicBezTo>
                <a:close/>
                <a:moveTo>
                  <a:pt x="2229" y="1703"/>
                </a:moveTo>
                <a:cubicBezTo>
                  <a:pt x="2725" y="1703"/>
                  <a:pt x="3162" y="1912"/>
                  <a:pt x="3423" y="1881"/>
                </a:cubicBezTo>
                <a:cubicBezTo>
                  <a:pt x="3443" y="1941"/>
                  <a:pt x="3448" y="2016"/>
                  <a:pt x="3431" y="2092"/>
                </a:cubicBezTo>
                <a:cubicBezTo>
                  <a:pt x="3404" y="2217"/>
                  <a:pt x="3321" y="2320"/>
                  <a:pt x="3231" y="2344"/>
                </a:cubicBezTo>
                <a:cubicBezTo>
                  <a:pt x="3184" y="2357"/>
                  <a:pt x="3146" y="2393"/>
                  <a:pt x="3132" y="2441"/>
                </a:cubicBezTo>
                <a:cubicBezTo>
                  <a:pt x="3033" y="2779"/>
                  <a:pt x="2832" y="3049"/>
                  <a:pt x="2581" y="3182"/>
                </a:cubicBezTo>
                <a:cubicBezTo>
                  <a:pt x="2525" y="3211"/>
                  <a:pt x="2496" y="3273"/>
                  <a:pt x="2508" y="3335"/>
                </a:cubicBezTo>
                <a:lnTo>
                  <a:pt x="2603" y="3795"/>
                </a:lnTo>
                <a:cubicBezTo>
                  <a:pt x="2612" y="3836"/>
                  <a:pt x="2639" y="3868"/>
                  <a:pt x="2673" y="3888"/>
                </a:cubicBezTo>
                <a:cubicBezTo>
                  <a:pt x="2657" y="3917"/>
                  <a:pt x="2646" y="3949"/>
                  <a:pt x="2644" y="3985"/>
                </a:cubicBezTo>
                <a:cubicBezTo>
                  <a:pt x="2522" y="3993"/>
                  <a:pt x="2426" y="4092"/>
                  <a:pt x="2426" y="4215"/>
                </a:cubicBezTo>
                <a:cubicBezTo>
                  <a:pt x="2426" y="4218"/>
                  <a:pt x="2427" y="4221"/>
                  <a:pt x="2427" y="4224"/>
                </a:cubicBezTo>
                <a:cubicBezTo>
                  <a:pt x="2376" y="4174"/>
                  <a:pt x="2306" y="4143"/>
                  <a:pt x="2229" y="4143"/>
                </a:cubicBezTo>
                <a:cubicBezTo>
                  <a:pt x="2152" y="4143"/>
                  <a:pt x="2082" y="4174"/>
                  <a:pt x="2031" y="4224"/>
                </a:cubicBezTo>
                <a:cubicBezTo>
                  <a:pt x="2031" y="4221"/>
                  <a:pt x="2032" y="4218"/>
                  <a:pt x="2032" y="4215"/>
                </a:cubicBezTo>
                <a:cubicBezTo>
                  <a:pt x="2032" y="4092"/>
                  <a:pt x="1936" y="3993"/>
                  <a:pt x="1814" y="3985"/>
                </a:cubicBezTo>
                <a:cubicBezTo>
                  <a:pt x="1812" y="3949"/>
                  <a:pt x="1801" y="3917"/>
                  <a:pt x="1784" y="3888"/>
                </a:cubicBezTo>
                <a:cubicBezTo>
                  <a:pt x="1819" y="3868"/>
                  <a:pt x="1846" y="3836"/>
                  <a:pt x="1854" y="3795"/>
                </a:cubicBezTo>
                <a:lnTo>
                  <a:pt x="1950" y="3335"/>
                </a:lnTo>
                <a:cubicBezTo>
                  <a:pt x="1962" y="3273"/>
                  <a:pt x="1933" y="3211"/>
                  <a:pt x="1877" y="3182"/>
                </a:cubicBezTo>
                <a:cubicBezTo>
                  <a:pt x="1626" y="3049"/>
                  <a:pt x="1425" y="2779"/>
                  <a:pt x="1326" y="2441"/>
                </a:cubicBezTo>
                <a:cubicBezTo>
                  <a:pt x="1312" y="2393"/>
                  <a:pt x="1274" y="2357"/>
                  <a:pt x="1226" y="2344"/>
                </a:cubicBezTo>
                <a:cubicBezTo>
                  <a:pt x="1136" y="2321"/>
                  <a:pt x="1054" y="2217"/>
                  <a:pt x="1027" y="2092"/>
                </a:cubicBezTo>
                <a:cubicBezTo>
                  <a:pt x="1010" y="2016"/>
                  <a:pt x="1015" y="1941"/>
                  <a:pt x="1034" y="1881"/>
                </a:cubicBezTo>
                <a:cubicBezTo>
                  <a:pt x="1295" y="1912"/>
                  <a:pt x="1733" y="1703"/>
                  <a:pt x="2229" y="1703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4" name="ValueShape1"/>
          <p:cNvSpPr/>
          <p:nvPr/>
        </p:nvSpPr>
        <p:spPr bwMode="auto">
          <a:xfrm>
            <a:off x="5200650" y="2498090"/>
            <a:ext cx="4514215" cy="284480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5" name="ValueShape2"/>
          <p:cNvSpPr/>
          <p:nvPr/>
        </p:nvSpPr>
        <p:spPr bwMode="auto">
          <a:xfrm>
            <a:off x="5202555" y="3375660"/>
            <a:ext cx="4509135" cy="289560"/>
          </a:xfrm>
          <a:prstGeom prst="roundRect">
            <a:avLst>
              <a:gd name="adj" fmla="val 50000"/>
            </a:avLst>
          </a:prstGeom>
          <a:solidFill>
            <a:srgbClr val="FDA6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6" name="ValueShape3"/>
          <p:cNvSpPr/>
          <p:nvPr/>
        </p:nvSpPr>
        <p:spPr bwMode="auto">
          <a:xfrm>
            <a:off x="5200650" y="4272915"/>
            <a:ext cx="4514215" cy="287655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7" name="ValueText1"/>
          <p:cNvSpPr txBox="1"/>
          <p:nvPr/>
        </p:nvSpPr>
        <p:spPr>
          <a:xfrm>
            <a:off x="9914890" y="246253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39%</a:t>
            </a:r>
          </a:p>
        </p:txBody>
      </p:sp>
      <p:sp>
        <p:nvSpPr>
          <p:cNvPr id="28" name="ValueText2"/>
          <p:cNvSpPr txBox="1"/>
          <p:nvPr/>
        </p:nvSpPr>
        <p:spPr>
          <a:xfrm>
            <a:off x="9914890" y="335280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59%</a:t>
            </a:r>
          </a:p>
        </p:txBody>
      </p:sp>
      <p:sp>
        <p:nvSpPr>
          <p:cNvPr id="29" name="ValueText3"/>
          <p:cNvSpPr txBox="1"/>
          <p:nvPr/>
        </p:nvSpPr>
        <p:spPr>
          <a:xfrm>
            <a:off x="9914890" y="4237355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88%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61610" y="288544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1610" y="376428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1610" y="4648835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387475" y="2689225"/>
            <a:ext cx="435610" cy="1306830"/>
          </a:xfrm>
          <a:prstGeom prst="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83335" y="2906395"/>
            <a:ext cx="601980" cy="33528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20" name="矩形 19"/>
          <p:cNvSpPr/>
          <p:nvPr/>
        </p:nvSpPr>
        <p:spPr>
          <a:xfrm>
            <a:off x="2661920" y="2352040"/>
            <a:ext cx="435610" cy="1689735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48890" y="2937510"/>
            <a:ext cx="601980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23" name="矩形 22"/>
          <p:cNvSpPr/>
          <p:nvPr/>
        </p:nvSpPr>
        <p:spPr>
          <a:xfrm>
            <a:off x="3975100" y="2014220"/>
            <a:ext cx="435610" cy="2073275"/>
          </a:xfrm>
          <a:prstGeom prst="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4455" y="2997835"/>
            <a:ext cx="601980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26" name="矩形 25"/>
          <p:cNvSpPr/>
          <p:nvPr/>
        </p:nvSpPr>
        <p:spPr>
          <a:xfrm>
            <a:off x="5265420" y="1677035"/>
            <a:ext cx="435610" cy="245618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38750" y="3036570"/>
            <a:ext cx="460375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04</a:t>
            </a:r>
          </a:p>
        </p:txBody>
      </p:sp>
      <p:sp>
        <p:nvSpPr>
          <p:cNvPr id="29" name="矩形 28"/>
          <p:cNvSpPr/>
          <p:nvPr/>
        </p:nvSpPr>
        <p:spPr>
          <a:xfrm>
            <a:off x="6363970" y="2826385"/>
            <a:ext cx="435610" cy="1306830"/>
          </a:xfrm>
          <a:prstGeom prst="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59830" y="3043555"/>
            <a:ext cx="601980" cy="33528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32" name="矩形 31"/>
          <p:cNvSpPr/>
          <p:nvPr/>
        </p:nvSpPr>
        <p:spPr>
          <a:xfrm>
            <a:off x="7574915" y="2443480"/>
            <a:ext cx="435610" cy="1689735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61885" y="3028950"/>
            <a:ext cx="601980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35" name="矩形 34"/>
          <p:cNvSpPr/>
          <p:nvPr/>
        </p:nvSpPr>
        <p:spPr>
          <a:xfrm>
            <a:off x="8886825" y="2059940"/>
            <a:ext cx="435610" cy="2073275"/>
          </a:xfrm>
          <a:prstGeom prst="rect">
            <a:avLst/>
          </a:pr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06180" y="3043555"/>
            <a:ext cx="601980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38" name="矩形 37"/>
          <p:cNvSpPr/>
          <p:nvPr/>
        </p:nvSpPr>
        <p:spPr>
          <a:xfrm>
            <a:off x="10205720" y="1677035"/>
            <a:ext cx="435610" cy="245618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5" dirty="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179050" y="3036570"/>
            <a:ext cx="460375" cy="33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575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</a:rPr>
              <a:t>04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78915" y="5065395"/>
            <a:ext cx="9547225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8915" y="5760720"/>
            <a:ext cx="9547225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  <p:bldP spid="2" grpId="0"/>
      <p:bldP spid="23" grpId="0" bldLvl="0" animBg="1"/>
      <p:bldP spid="24" grpId="0"/>
      <p:bldP spid="26" grpId="0" bldLvl="0" animBg="1"/>
      <p:bldP spid="27" grpId="0"/>
      <p:bldP spid="29" grpId="0" bldLvl="0" animBg="1"/>
      <p:bldP spid="30" grpId="0" bldLvl="0" animBg="1"/>
      <p:bldP spid="32" grpId="0" bldLvl="0" animBg="1"/>
      <p:bldP spid="33" grpId="0"/>
      <p:bldP spid="35" grpId="0" bldLvl="0" animBg="1"/>
      <p:bldP spid="36" grpId="0"/>
      <p:bldP spid="38" grpId="0" bldLvl="0" animBg="1"/>
      <p:bldP spid="39" grpId="0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482215" y="270510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30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7615" y="202247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68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7935" y="257492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46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7300" y="238950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50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15555" y="177927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86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78570" y="151130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98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40205" y="3404235"/>
            <a:ext cx="2536825" cy="975360"/>
            <a:chOff x="2583" y="5361"/>
            <a:chExt cx="3995" cy="1536"/>
          </a:xfrm>
          <a:solidFill>
            <a:srgbClr val="404040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2583" y="5361"/>
              <a:ext cx="1999" cy="1537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4582" y="5361"/>
              <a:ext cx="1996" cy="1537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23540" y="2704465"/>
            <a:ext cx="2540635" cy="1675130"/>
            <a:chOff x="4604" y="4259"/>
            <a:chExt cx="4001" cy="2638"/>
          </a:xfrm>
          <a:solidFill>
            <a:srgbClr val="FDA67F"/>
          </a:solidFill>
        </p:grpSpPr>
        <p:sp>
          <p:nvSpPr>
            <p:cNvPr id="22" name="Freeform 7"/>
            <p:cNvSpPr/>
            <p:nvPr/>
          </p:nvSpPr>
          <p:spPr bwMode="auto">
            <a:xfrm>
              <a:off x="4604" y="4259"/>
              <a:ext cx="2004" cy="2639"/>
            </a:xfrm>
            <a:custGeom>
              <a:avLst/>
              <a:gdLst>
                <a:gd name="T0" fmla="*/ 334 w 348"/>
                <a:gd name="T1" fmla="*/ 52 h 673"/>
                <a:gd name="T2" fmla="*/ 0 w 348"/>
                <a:gd name="T3" fmla="*/ 673 h 673"/>
                <a:gd name="T4" fmla="*/ 348 w 348"/>
                <a:gd name="T5" fmla="*/ 673 h 673"/>
                <a:gd name="T6" fmla="*/ 348 w 348"/>
                <a:gd name="T7" fmla="*/ 0 h 673"/>
                <a:gd name="T8" fmla="*/ 334 w 348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673">
                  <a:moveTo>
                    <a:pt x="334" y="52"/>
                  </a:moveTo>
                  <a:cubicBezTo>
                    <a:pt x="243" y="520"/>
                    <a:pt x="0" y="673"/>
                    <a:pt x="0" y="673"/>
                  </a:cubicBezTo>
                  <a:cubicBezTo>
                    <a:pt x="348" y="673"/>
                    <a:pt x="348" y="673"/>
                    <a:pt x="348" y="6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4"/>
                    <a:pt x="33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6607" y="4259"/>
              <a:ext cx="1999" cy="2639"/>
            </a:xfrm>
            <a:custGeom>
              <a:avLst/>
              <a:gdLst>
                <a:gd name="T0" fmla="*/ 14 w 347"/>
                <a:gd name="T1" fmla="*/ 52 h 673"/>
                <a:gd name="T2" fmla="*/ 0 w 347"/>
                <a:gd name="T3" fmla="*/ 0 h 673"/>
                <a:gd name="T4" fmla="*/ 0 w 347"/>
                <a:gd name="T5" fmla="*/ 673 h 673"/>
                <a:gd name="T6" fmla="*/ 347 w 347"/>
                <a:gd name="T7" fmla="*/ 673 h 673"/>
                <a:gd name="T8" fmla="*/ 14 w 347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673">
                  <a:moveTo>
                    <a:pt x="14" y="52"/>
                  </a:moveTo>
                  <a:cubicBezTo>
                    <a:pt x="9" y="24"/>
                    <a:pt x="3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347" y="673"/>
                    <a:pt x="347" y="673"/>
                    <a:pt x="347" y="673"/>
                  </a:cubicBezTo>
                  <a:cubicBezTo>
                    <a:pt x="347" y="673"/>
                    <a:pt x="105" y="520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03700" y="3208020"/>
            <a:ext cx="2536190" cy="1172210"/>
            <a:chOff x="6620" y="5052"/>
            <a:chExt cx="3994" cy="1846"/>
          </a:xfrm>
          <a:solidFill>
            <a:srgbClr val="404040"/>
          </a:solidFill>
        </p:grpSpPr>
        <p:sp>
          <p:nvSpPr>
            <p:cNvPr id="24" name="Freeform 9"/>
            <p:cNvSpPr/>
            <p:nvPr/>
          </p:nvSpPr>
          <p:spPr bwMode="auto">
            <a:xfrm>
              <a:off x="6620" y="5052"/>
              <a:ext cx="1999" cy="1847"/>
            </a:xfrm>
            <a:custGeom>
              <a:avLst/>
              <a:gdLst>
                <a:gd name="T0" fmla="*/ 333 w 347"/>
                <a:gd name="T1" fmla="*/ 75 h 971"/>
                <a:gd name="T2" fmla="*/ 0 w 347"/>
                <a:gd name="T3" fmla="*/ 971 h 971"/>
                <a:gd name="T4" fmla="*/ 347 w 347"/>
                <a:gd name="T5" fmla="*/ 971 h 971"/>
                <a:gd name="T6" fmla="*/ 347 w 347"/>
                <a:gd name="T7" fmla="*/ 0 h 971"/>
                <a:gd name="T8" fmla="*/ 333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333" y="75"/>
                  </a:moveTo>
                  <a:cubicBezTo>
                    <a:pt x="242" y="750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33"/>
                    <a:pt x="333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8618" y="5052"/>
              <a:ext cx="1996" cy="1847"/>
            </a:xfrm>
            <a:custGeom>
              <a:avLst/>
              <a:gdLst>
                <a:gd name="T0" fmla="*/ 15 w 347"/>
                <a:gd name="T1" fmla="*/ 75 h 971"/>
                <a:gd name="T2" fmla="*/ 0 w 347"/>
                <a:gd name="T3" fmla="*/ 0 h 971"/>
                <a:gd name="T4" fmla="*/ 0 w 347"/>
                <a:gd name="T5" fmla="*/ 971 h 971"/>
                <a:gd name="T6" fmla="*/ 347 w 347"/>
                <a:gd name="T7" fmla="*/ 971 h 971"/>
                <a:gd name="T8" fmla="*/ 15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15" y="75"/>
                  </a:moveTo>
                  <a:cubicBezTo>
                    <a:pt x="9" y="33"/>
                    <a:pt x="3" y="0"/>
                    <a:pt x="0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971"/>
                    <a:pt x="105" y="750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71795" y="3041015"/>
            <a:ext cx="2536190" cy="1338580"/>
            <a:chOff x="8617" y="4789"/>
            <a:chExt cx="3994" cy="2108"/>
          </a:xfrm>
          <a:solidFill>
            <a:srgbClr val="FDA67F"/>
          </a:solidFill>
        </p:grpSpPr>
        <p:sp>
          <p:nvSpPr>
            <p:cNvPr id="26" name="Freeform 186"/>
            <p:cNvSpPr/>
            <p:nvPr/>
          </p:nvSpPr>
          <p:spPr bwMode="auto">
            <a:xfrm>
              <a:off x="8617" y="4789"/>
              <a:ext cx="1996" cy="2109"/>
            </a:xfrm>
            <a:custGeom>
              <a:avLst/>
              <a:gdLst>
                <a:gd name="T0" fmla="*/ 333 w 347"/>
                <a:gd name="T1" fmla="*/ 40 h 522"/>
                <a:gd name="T2" fmla="*/ 0 w 347"/>
                <a:gd name="T3" fmla="*/ 522 h 522"/>
                <a:gd name="T4" fmla="*/ 347 w 347"/>
                <a:gd name="T5" fmla="*/ 522 h 522"/>
                <a:gd name="T6" fmla="*/ 347 w 347"/>
                <a:gd name="T7" fmla="*/ 0 h 522"/>
                <a:gd name="T8" fmla="*/ 333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333" y="40"/>
                  </a:moveTo>
                  <a:cubicBezTo>
                    <a:pt x="242" y="403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4" y="0"/>
                    <a:pt x="338" y="18"/>
                    <a:pt x="333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187"/>
            <p:cNvSpPr/>
            <p:nvPr/>
          </p:nvSpPr>
          <p:spPr bwMode="auto">
            <a:xfrm>
              <a:off x="10613" y="4789"/>
              <a:ext cx="1999" cy="2109"/>
            </a:xfrm>
            <a:custGeom>
              <a:avLst/>
              <a:gdLst>
                <a:gd name="T0" fmla="*/ 14 w 347"/>
                <a:gd name="T1" fmla="*/ 40 h 522"/>
                <a:gd name="T2" fmla="*/ 0 w 347"/>
                <a:gd name="T3" fmla="*/ 0 h 522"/>
                <a:gd name="T4" fmla="*/ 0 w 347"/>
                <a:gd name="T5" fmla="*/ 522 h 522"/>
                <a:gd name="T6" fmla="*/ 347 w 347"/>
                <a:gd name="T7" fmla="*/ 522 h 522"/>
                <a:gd name="T8" fmla="*/ 14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14" y="40"/>
                  </a:moveTo>
                  <a:cubicBezTo>
                    <a:pt x="9" y="18"/>
                    <a:pt x="3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522"/>
                    <a:pt x="105" y="403"/>
                    <a:pt x="1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8940" y="2534920"/>
            <a:ext cx="2540635" cy="1851660"/>
            <a:chOff x="10644" y="3992"/>
            <a:chExt cx="4001" cy="2916"/>
          </a:xfrm>
          <a:solidFill>
            <a:srgbClr val="404040"/>
          </a:solidFill>
        </p:grpSpPr>
        <p:sp>
          <p:nvSpPr>
            <p:cNvPr id="34" name="Freeform 7"/>
            <p:cNvSpPr/>
            <p:nvPr/>
          </p:nvSpPr>
          <p:spPr bwMode="auto">
            <a:xfrm>
              <a:off x="10644" y="3992"/>
              <a:ext cx="2004" cy="2917"/>
            </a:xfrm>
            <a:custGeom>
              <a:avLst/>
              <a:gdLst>
                <a:gd name="T0" fmla="*/ 334 w 348"/>
                <a:gd name="T1" fmla="*/ 52 h 673"/>
                <a:gd name="T2" fmla="*/ 0 w 348"/>
                <a:gd name="T3" fmla="*/ 673 h 673"/>
                <a:gd name="T4" fmla="*/ 348 w 348"/>
                <a:gd name="T5" fmla="*/ 673 h 673"/>
                <a:gd name="T6" fmla="*/ 348 w 348"/>
                <a:gd name="T7" fmla="*/ 0 h 673"/>
                <a:gd name="T8" fmla="*/ 334 w 348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673">
                  <a:moveTo>
                    <a:pt x="334" y="52"/>
                  </a:moveTo>
                  <a:cubicBezTo>
                    <a:pt x="243" y="520"/>
                    <a:pt x="0" y="673"/>
                    <a:pt x="0" y="673"/>
                  </a:cubicBezTo>
                  <a:cubicBezTo>
                    <a:pt x="348" y="673"/>
                    <a:pt x="348" y="673"/>
                    <a:pt x="348" y="6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4"/>
                    <a:pt x="33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12647" y="3992"/>
              <a:ext cx="1999" cy="2917"/>
            </a:xfrm>
            <a:custGeom>
              <a:avLst/>
              <a:gdLst>
                <a:gd name="T0" fmla="*/ 14 w 347"/>
                <a:gd name="T1" fmla="*/ 52 h 673"/>
                <a:gd name="T2" fmla="*/ 0 w 347"/>
                <a:gd name="T3" fmla="*/ 0 h 673"/>
                <a:gd name="T4" fmla="*/ 0 w 347"/>
                <a:gd name="T5" fmla="*/ 673 h 673"/>
                <a:gd name="T6" fmla="*/ 347 w 347"/>
                <a:gd name="T7" fmla="*/ 673 h 673"/>
                <a:gd name="T8" fmla="*/ 14 w 347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673">
                  <a:moveTo>
                    <a:pt x="14" y="52"/>
                  </a:moveTo>
                  <a:cubicBezTo>
                    <a:pt x="9" y="24"/>
                    <a:pt x="3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347" y="673"/>
                    <a:pt x="347" y="673"/>
                    <a:pt x="347" y="673"/>
                  </a:cubicBezTo>
                  <a:cubicBezTo>
                    <a:pt x="347" y="673"/>
                    <a:pt x="105" y="520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8305" y="2279650"/>
            <a:ext cx="2525395" cy="2106930"/>
            <a:chOff x="12643" y="3590"/>
            <a:chExt cx="3977" cy="3318"/>
          </a:xfrm>
          <a:solidFill>
            <a:srgbClr val="FDA67F"/>
          </a:solidFill>
        </p:grpSpPr>
        <p:sp>
          <p:nvSpPr>
            <p:cNvPr id="38" name="Freeform 9"/>
            <p:cNvSpPr/>
            <p:nvPr/>
          </p:nvSpPr>
          <p:spPr bwMode="auto">
            <a:xfrm>
              <a:off x="12643" y="3590"/>
              <a:ext cx="1999" cy="3319"/>
            </a:xfrm>
            <a:custGeom>
              <a:avLst/>
              <a:gdLst>
                <a:gd name="T0" fmla="*/ 333 w 347"/>
                <a:gd name="T1" fmla="*/ 75 h 971"/>
                <a:gd name="T2" fmla="*/ 0 w 347"/>
                <a:gd name="T3" fmla="*/ 971 h 971"/>
                <a:gd name="T4" fmla="*/ 347 w 347"/>
                <a:gd name="T5" fmla="*/ 971 h 971"/>
                <a:gd name="T6" fmla="*/ 347 w 347"/>
                <a:gd name="T7" fmla="*/ 0 h 971"/>
                <a:gd name="T8" fmla="*/ 333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333" y="75"/>
                  </a:moveTo>
                  <a:cubicBezTo>
                    <a:pt x="242" y="750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33"/>
                    <a:pt x="333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14624" y="3590"/>
              <a:ext cx="1996" cy="3319"/>
            </a:xfrm>
            <a:custGeom>
              <a:avLst/>
              <a:gdLst>
                <a:gd name="T0" fmla="*/ 15 w 347"/>
                <a:gd name="T1" fmla="*/ 75 h 971"/>
                <a:gd name="T2" fmla="*/ 0 w 347"/>
                <a:gd name="T3" fmla="*/ 0 h 971"/>
                <a:gd name="T4" fmla="*/ 0 w 347"/>
                <a:gd name="T5" fmla="*/ 971 h 971"/>
                <a:gd name="T6" fmla="*/ 347 w 347"/>
                <a:gd name="T7" fmla="*/ 971 h 971"/>
                <a:gd name="T8" fmla="*/ 15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15" y="75"/>
                  </a:moveTo>
                  <a:cubicBezTo>
                    <a:pt x="9" y="33"/>
                    <a:pt x="3" y="0"/>
                    <a:pt x="0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971"/>
                    <a:pt x="105" y="750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04987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4" name="矩形 43"/>
          <p:cNvSpPr/>
          <p:nvPr/>
        </p:nvSpPr>
        <p:spPr>
          <a:xfrm>
            <a:off x="3327345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5" name="矩形 44"/>
          <p:cNvSpPr/>
          <p:nvPr/>
        </p:nvSpPr>
        <p:spPr>
          <a:xfrm>
            <a:off x="460091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6" name="矩形 45"/>
          <p:cNvSpPr/>
          <p:nvPr/>
        </p:nvSpPr>
        <p:spPr>
          <a:xfrm>
            <a:off x="5911359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7" name="矩形 46"/>
          <p:cNvSpPr/>
          <p:nvPr/>
        </p:nvSpPr>
        <p:spPr>
          <a:xfrm>
            <a:off x="715056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8" name="矩形 47"/>
          <p:cNvSpPr/>
          <p:nvPr/>
        </p:nvSpPr>
        <p:spPr>
          <a:xfrm>
            <a:off x="8409450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863725" y="5397500"/>
            <a:ext cx="86899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0530" y="2713990"/>
            <a:ext cx="62515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Black" panose="020B0A00000000000000" charset="-122"/>
              </a:rPr>
              <a:t>千图网感谢你的观看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Noto Sans S Chinese Black" panose="020B0A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46985" y="3482340"/>
            <a:ext cx="71386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PleaseaddaclearbusinesstemplateforthetitlecontentyouwanttoaddPleasePleaseaddaclearbusinesstemplateforthetiPleaseaddacleaPleaseaddaclearbusinesstemplateforthetitlecontenPleaseaddaclearbusinesstemplate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025583" y="2171700"/>
            <a:ext cx="39801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1C9A9E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Black" panose="020B0A00000000000000" charset="-122"/>
              </a:rPr>
              <a:t>SUMMARY OF  WORK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90770" y="4431030"/>
            <a:ext cx="2249805" cy="306705"/>
          </a:xfrm>
          <a:prstGeom prst="rect">
            <a:avLst/>
          </a:prstGeom>
          <a:solidFill>
            <a:srgbClr val="FDA67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Noto Sans S Chinese Regular" panose="020B0500000000000000" pitchFamily="34" charset="-122"/>
              </a:rPr>
              <a:t>小木头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Noto Sans S Chinese Regular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1725" y="3739515"/>
            <a:ext cx="49098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PleaseaddaclearbusinesstemplateforthetitlecontentyouwanttoaddPleaseaddaclecontentyouwanttoaddPleaseaddaclearbarbusinesstemplat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0075" y="3041650"/>
            <a:ext cx="330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关于我们</a:t>
            </a:r>
            <a:endParaRPr lang="zh-CN" altLang="en-US" sz="320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72990" y="2282190"/>
            <a:ext cx="2447290" cy="64516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PART 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0" name="Rectangle 3"/>
          <p:cNvSpPr/>
          <p:nvPr/>
        </p:nvSpPr>
        <p:spPr>
          <a:xfrm>
            <a:off x="840017" y="2042297"/>
            <a:ext cx="1720163" cy="1551163"/>
          </a:xfrm>
          <a:prstGeom prst="rect">
            <a:avLst/>
          </a:prstGeom>
          <a:noFill/>
          <a:ln w="25400">
            <a:solidFill>
              <a:srgbClr val="FDA67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78%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1152937" y="2888386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725593" y="2042297"/>
            <a:ext cx="1720163" cy="1551163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50%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4038513" y="2888386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6898792" y="2042297"/>
            <a:ext cx="1720163" cy="1551163"/>
          </a:xfrm>
          <a:prstGeom prst="rect">
            <a:avLst/>
          </a:prstGeom>
          <a:noFill/>
          <a:ln w="25400">
            <a:solidFill>
              <a:srgbClr val="FDA67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30%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Rounded Rectangle 10"/>
          <p:cNvSpPr/>
          <p:nvPr/>
        </p:nvSpPr>
        <p:spPr>
          <a:xfrm>
            <a:off x="7211712" y="2888386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9781141" y="2042297"/>
            <a:ext cx="1720163" cy="1551163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85%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Rounded Rectangle 12"/>
          <p:cNvSpPr/>
          <p:nvPr/>
        </p:nvSpPr>
        <p:spPr>
          <a:xfrm>
            <a:off x="10094061" y="2888386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506130" y="3077579"/>
            <a:ext cx="389630" cy="679223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19" name="Freeform 22"/>
            <p:cNvSpPr/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1" name="Freeform 58"/>
          <p:cNvSpPr/>
          <p:nvPr/>
        </p:nvSpPr>
        <p:spPr bwMode="auto">
          <a:xfrm>
            <a:off x="4346645" y="3196670"/>
            <a:ext cx="478057" cy="4955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456303" y="3140203"/>
            <a:ext cx="366922" cy="553973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3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4" name="Freeform 63"/>
            <p:cNvSpPr/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395269" y="3227410"/>
            <a:ext cx="609657" cy="415086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106341" y="4311015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3103" y="4679950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991781" y="4311015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78543" y="4679950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164876" y="4311015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638" y="4679950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10112546" y="4311015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605963" y="4679950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9" name="椭圆 8"/>
          <p:cNvSpPr/>
          <p:nvPr/>
        </p:nvSpPr>
        <p:spPr>
          <a:xfrm>
            <a:off x="1619250" y="1839595"/>
            <a:ext cx="2767330" cy="276733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3" name="椭圆 12"/>
          <p:cNvSpPr/>
          <p:nvPr/>
        </p:nvSpPr>
        <p:spPr>
          <a:xfrm>
            <a:off x="4701540" y="1839595"/>
            <a:ext cx="2767330" cy="2767330"/>
          </a:xfrm>
          <a:prstGeom prst="ellipse">
            <a:avLst/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椭圆 13"/>
          <p:cNvSpPr/>
          <p:nvPr/>
        </p:nvSpPr>
        <p:spPr>
          <a:xfrm>
            <a:off x="7783830" y="1839595"/>
            <a:ext cx="2767330" cy="276733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" name="文本框 31"/>
          <p:cNvSpPr txBox="1"/>
          <p:nvPr/>
        </p:nvSpPr>
        <p:spPr>
          <a:xfrm>
            <a:off x="2139950" y="2504440"/>
            <a:ext cx="1673860" cy="7696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  </a:t>
            </a:r>
            <a:r>
              <a:rPr lang="en-US" altLang="zh-CN" sz="4400" b="1" dirty="0">
                <a:solidFill>
                  <a:srgbClr val="FEFEFE"/>
                </a:solidFill>
                <a:latin typeface="Noto Sans S Chinese Bold" panose="020B0800000000000000" pitchFamily="34" charset="-122"/>
              </a:rPr>
              <a:t>55%</a:t>
            </a:r>
          </a:p>
        </p:txBody>
      </p:sp>
      <p:sp>
        <p:nvSpPr>
          <p:cNvPr id="16" name="文本框 32"/>
          <p:cNvSpPr txBox="1"/>
          <p:nvPr/>
        </p:nvSpPr>
        <p:spPr>
          <a:xfrm>
            <a:off x="5247005" y="2499360"/>
            <a:ext cx="1673860" cy="7696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  </a:t>
            </a:r>
            <a:r>
              <a:rPr lang="en-US" altLang="zh-CN" sz="4400" b="1" dirty="0">
                <a:solidFill>
                  <a:srgbClr val="FEFEFE"/>
                </a:solidFill>
                <a:latin typeface="Noto Sans S Chinese Bold" panose="020B0800000000000000" pitchFamily="34" charset="-122"/>
              </a:rPr>
              <a:t>97%</a:t>
            </a:r>
          </a:p>
        </p:txBody>
      </p:sp>
      <p:sp>
        <p:nvSpPr>
          <p:cNvPr id="17" name="文本框 33"/>
          <p:cNvSpPr txBox="1"/>
          <p:nvPr/>
        </p:nvSpPr>
        <p:spPr>
          <a:xfrm>
            <a:off x="8387080" y="2499360"/>
            <a:ext cx="1673860" cy="7696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  </a:t>
            </a:r>
            <a:r>
              <a:rPr lang="en-US" altLang="zh-CN" sz="4400" b="1" dirty="0">
                <a:solidFill>
                  <a:srgbClr val="FEFEFE"/>
                </a:solidFill>
                <a:latin typeface="Noto Sans S Chinese Bold" panose="020B0800000000000000" pitchFamily="34" charset="-122"/>
              </a:rPr>
              <a:t>39%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2314892" y="4736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76058" y="5104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5395912" y="4736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057078" y="5104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8536622" y="4736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197788" y="5104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2190115" y="3682365"/>
            <a:ext cx="162623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283200" y="3682365"/>
            <a:ext cx="162623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8434705" y="3682365"/>
            <a:ext cx="162623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49" grpId="0" bldLvl="0" animBg="1"/>
      <p:bldP spid="31" grpId="0" bldLvl="0" animBg="1"/>
      <p:bldP spid="33" grpId="0" bldLvl="0" animBg="1"/>
      <p:bldP spid="35" grpId="0" bldLvl="0" animBg="1"/>
      <p:bldP spid="36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5" name="任意多边形: 形状 7"/>
          <p:cNvSpPr/>
          <p:nvPr/>
        </p:nvSpPr>
        <p:spPr>
          <a:xfrm flipV="1">
            <a:off x="4587875" y="1966595"/>
            <a:ext cx="3067050" cy="1461135"/>
          </a:xfrm>
          <a:custGeom>
            <a:avLst/>
            <a:gdLst>
              <a:gd name="connsiteX0" fmla="*/ 846880 w 1783623"/>
              <a:gd name="connsiteY0" fmla="*/ 336 h 849871"/>
              <a:gd name="connsiteX1" fmla="*/ 837080 w 1783623"/>
              <a:gd name="connsiteY1" fmla="*/ 431061 h 849871"/>
              <a:gd name="connsiteX2" fmla="*/ 833768 w 1783623"/>
              <a:gd name="connsiteY2" fmla="*/ 480476 h 849871"/>
              <a:gd name="connsiteX3" fmla="*/ 831689 w 1783623"/>
              <a:gd name="connsiteY3" fmla="*/ 504486 h 849871"/>
              <a:gd name="connsiteX4" fmla="*/ 829883 w 1783623"/>
              <a:gd name="connsiteY4" fmla="*/ 527658 h 849871"/>
              <a:gd name="connsiteX5" fmla="*/ 826961 w 1783623"/>
              <a:gd name="connsiteY5" fmla="*/ 550833 h 849871"/>
              <a:gd name="connsiteX6" fmla="*/ 823754 w 1783623"/>
              <a:gd name="connsiteY6" fmla="*/ 573171 h 849871"/>
              <a:gd name="connsiteX7" fmla="*/ 819709 w 1783623"/>
              <a:gd name="connsiteY7" fmla="*/ 595231 h 849871"/>
              <a:gd name="connsiteX8" fmla="*/ 814824 w 1783623"/>
              <a:gd name="connsiteY8" fmla="*/ 617015 h 849871"/>
              <a:gd name="connsiteX9" fmla="*/ 812100 w 1783623"/>
              <a:gd name="connsiteY9" fmla="*/ 627629 h 849871"/>
              <a:gd name="connsiteX10" fmla="*/ 808819 w 1783623"/>
              <a:gd name="connsiteY10" fmla="*/ 638243 h 849871"/>
              <a:gd name="connsiteX11" fmla="*/ 805815 w 1783623"/>
              <a:gd name="connsiteY11" fmla="*/ 648578 h 849871"/>
              <a:gd name="connsiteX12" fmla="*/ 801971 w 1783623"/>
              <a:gd name="connsiteY12" fmla="*/ 658635 h 849871"/>
              <a:gd name="connsiteX13" fmla="*/ 798128 w 1783623"/>
              <a:gd name="connsiteY13" fmla="*/ 668693 h 849871"/>
              <a:gd name="connsiteX14" fmla="*/ 794007 w 1783623"/>
              <a:gd name="connsiteY14" fmla="*/ 679030 h 849871"/>
              <a:gd name="connsiteX15" fmla="*/ 789043 w 1783623"/>
              <a:gd name="connsiteY15" fmla="*/ 688533 h 849871"/>
              <a:gd name="connsiteX16" fmla="*/ 784083 w 1783623"/>
              <a:gd name="connsiteY16" fmla="*/ 698593 h 849871"/>
              <a:gd name="connsiteX17" fmla="*/ 778561 w 1783623"/>
              <a:gd name="connsiteY17" fmla="*/ 708096 h 849871"/>
              <a:gd name="connsiteX18" fmla="*/ 773320 w 1783623"/>
              <a:gd name="connsiteY18" fmla="*/ 717877 h 849871"/>
              <a:gd name="connsiteX19" fmla="*/ 766959 w 1783623"/>
              <a:gd name="connsiteY19" fmla="*/ 727104 h 849871"/>
              <a:gd name="connsiteX20" fmla="*/ 760040 w 1783623"/>
              <a:gd name="connsiteY20" fmla="*/ 736330 h 849871"/>
              <a:gd name="connsiteX21" fmla="*/ 753121 w 1783623"/>
              <a:gd name="connsiteY21" fmla="*/ 745558 h 849871"/>
              <a:gd name="connsiteX22" fmla="*/ 745924 w 1783623"/>
              <a:gd name="connsiteY22" fmla="*/ 755064 h 849871"/>
              <a:gd name="connsiteX23" fmla="*/ 737884 w 1783623"/>
              <a:gd name="connsiteY23" fmla="*/ 763737 h 849871"/>
              <a:gd name="connsiteX24" fmla="*/ 729009 w 1783623"/>
              <a:gd name="connsiteY24" fmla="*/ 772689 h 849871"/>
              <a:gd name="connsiteX25" fmla="*/ 719857 w 1783623"/>
              <a:gd name="connsiteY25" fmla="*/ 781922 h 849871"/>
              <a:gd name="connsiteX26" fmla="*/ 709866 w 1783623"/>
              <a:gd name="connsiteY26" fmla="*/ 790877 h 849871"/>
              <a:gd name="connsiteX27" fmla="*/ 699309 w 1783623"/>
              <a:gd name="connsiteY27" fmla="*/ 798717 h 849871"/>
              <a:gd name="connsiteX28" fmla="*/ 688748 w 1783623"/>
              <a:gd name="connsiteY28" fmla="*/ 805998 h 849871"/>
              <a:gd name="connsiteX29" fmla="*/ 677626 w 1783623"/>
              <a:gd name="connsiteY29" fmla="*/ 812723 h 849871"/>
              <a:gd name="connsiteX30" fmla="*/ 666504 w 1783623"/>
              <a:gd name="connsiteY30" fmla="*/ 819448 h 849871"/>
              <a:gd name="connsiteX31" fmla="*/ 655374 w 1783623"/>
              <a:gd name="connsiteY31" fmla="*/ 825056 h 849871"/>
              <a:gd name="connsiteX32" fmla="*/ 643406 w 1783623"/>
              <a:gd name="connsiteY32" fmla="*/ 830387 h 849871"/>
              <a:gd name="connsiteX33" fmla="*/ 631707 w 1783623"/>
              <a:gd name="connsiteY33" fmla="*/ 834322 h 849871"/>
              <a:gd name="connsiteX34" fmla="*/ 619172 w 1783623"/>
              <a:gd name="connsiteY34" fmla="*/ 838537 h 849871"/>
              <a:gd name="connsiteX35" fmla="*/ 607189 w 1783623"/>
              <a:gd name="connsiteY35" fmla="*/ 841636 h 849871"/>
              <a:gd name="connsiteX36" fmla="*/ 594925 w 1783623"/>
              <a:gd name="connsiteY36" fmla="*/ 844455 h 849871"/>
              <a:gd name="connsiteX37" fmla="*/ 582935 w 1783623"/>
              <a:gd name="connsiteY37" fmla="*/ 846436 h 849871"/>
              <a:gd name="connsiteX38" fmla="*/ 570105 w 1783623"/>
              <a:gd name="connsiteY38" fmla="*/ 848140 h 849871"/>
              <a:gd name="connsiteX39" fmla="*/ 557827 w 1783623"/>
              <a:gd name="connsiteY39" fmla="*/ 848727 h 849871"/>
              <a:gd name="connsiteX40" fmla="*/ 545553 w 1783623"/>
              <a:gd name="connsiteY40" fmla="*/ 849871 h 849871"/>
              <a:gd name="connsiteX41" fmla="*/ 532708 w 1783623"/>
              <a:gd name="connsiteY41" fmla="*/ 849343 h 849871"/>
              <a:gd name="connsiteX42" fmla="*/ 520143 w 1783623"/>
              <a:gd name="connsiteY42" fmla="*/ 848534 h 849871"/>
              <a:gd name="connsiteX43" fmla="*/ 507849 w 1783623"/>
              <a:gd name="connsiteY43" fmla="*/ 846887 h 849871"/>
              <a:gd name="connsiteX44" fmla="*/ 495276 w 1783623"/>
              <a:gd name="connsiteY44" fmla="*/ 844963 h 849871"/>
              <a:gd name="connsiteX45" fmla="*/ 483257 w 1783623"/>
              <a:gd name="connsiteY45" fmla="*/ 842478 h 849871"/>
              <a:gd name="connsiteX46" fmla="*/ 470674 w 1783623"/>
              <a:gd name="connsiteY46" fmla="*/ 838878 h 849871"/>
              <a:gd name="connsiteX47" fmla="*/ 458925 w 1783623"/>
              <a:gd name="connsiteY47" fmla="*/ 834997 h 849871"/>
              <a:gd name="connsiteX48" fmla="*/ 446895 w 1783623"/>
              <a:gd name="connsiteY48" fmla="*/ 830838 h 849871"/>
              <a:gd name="connsiteX49" fmla="*/ 435416 w 1783623"/>
              <a:gd name="connsiteY49" fmla="*/ 825560 h 849871"/>
              <a:gd name="connsiteX50" fmla="*/ 423938 w 1783623"/>
              <a:gd name="connsiteY50" fmla="*/ 820283 h 849871"/>
              <a:gd name="connsiteX51" fmla="*/ 412730 w 1783623"/>
              <a:gd name="connsiteY51" fmla="*/ 813610 h 849871"/>
              <a:gd name="connsiteX52" fmla="*/ 401521 w 1783623"/>
              <a:gd name="connsiteY52" fmla="*/ 806936 h 849871"/>
              <a:gd name="connsiteX53" fmla="*/ 390586 w 1783623"/>
              <a:gd name="connsiteY53" fmla="*/ 799425 h 849871"/>
              <a:gd name="connsiteX54" fmla="*/ 380488 w 1783623"/>
              <a:gd name="connsiteY54" fmla="*/ 791633 h 849871"/>
              <a:gd name="connsiteX55" fmla="*/ 370382 w 1783623"/>
              <a:gd name="connsiteY55" fmla="*/ 782722 h 849871"/>
              <a:gd name="connsiteX56" fmla="*/ 360272 w 1783623"/>
              <a:gd name="connsiteY56" fmla="*/ 773255 h 849871"/>
              <a:gd name="connsiteX57" fmla="*/ 349594 w 1783623"/>
              <a:gd name="connsiteY57" fmla="*/ 762114 h 849871"/>
              <a:gd name="connsiteX58" fmla="*/ 340028 w 1783623"/>
              <a:gd name="connsiteY58" fmla="*/ 750413 h 849871"/>
              <a:gd name="connsiteX59" fmla="*/ 331016 w 1783623"/>
              <a:gd name="connsiteY59" fmla="*/ 738152 h 849871"/>
              <a:gd name="connsiteX60" fmla="*/ 322564 w 1783623"/>
              <a:gd name="connsiteY60" fmla="*/ 725890 h 849871"/>
              <a:gd name="connsiteX61" fmla="*/ 315787 w 1783623"/>
              <a:gd name="connsiteY61" fmla="*/ 713623 h 849871"/>
              <a:gd name="connsiteX62" fmla="*/ 309562 w 1783623"/>
              <a:gd name="connsiteY62" fmla="*/ 700797 h 849871"/>
              <a:gd name="connsiteX63" fmla="*/ 304453 w 1783623"/>
              <a:gd name="connsiteY63" fmla="*/ 687411 h 849871"/>
              <a:gd name="connsiteX64" fmla="*/ 299900 w 1783623"/>
              <a:gd name="connsiteY64" fmla="*/ 674023 h 849871"/>
              <a:gd name="connsiteX65" fmla="*/ 295903 w 1783623"/>
              <a:gd name="connsiteY65" fmla="*/ 660075 h 849871"/>
              <a:gd name="connsiteX66" fmla="*/ 293022 w 1783623"/>
              <a:gd name="connsiteY66" fmla="*/ 646125 h 849871"/>
              <a:gd name="connsiteX67" fmla="*/ 290700 w 1783623"/>
              <a:gd name="connsiteY67" fmla="*/ 632174 h 849871"/>
              <a:gd name="connsiteX68" fmla="*/ 289494 w 1783623"/>
              <a:gd name="connsiteY68" fmla="*/ 618220 h 849871"/>
              <a:gd name="connsiteX69" fmla="*/ 288565 w 1783623"/>
              <a:gd name="connsiteY69" fmla="*/ 603986 h 849871"/>
              <a:gd name="connsiteX70" fmla="*/ 288472 w 1783623"/>
              <a:gd name="connsiteY70" fmla="*/ 589472 h 849871"/>
              <a:gd name="connsiteX71" fmla="*/ 289776 w 1783623"/>
              <a:gd name="connsiteY71" fmla="*/ 575233 h 849871"/>
              <a:gd name="connsiteX72" fmla="*/ 291636 w 1783623"/>
              <a:gd name="connsiteY72" fmla="*/ 560434 h 849871"/>
              <a:gd name="connsiteX73" fmla="*/ 276573 w 1783623"/>
              <a:gd name="connsiteY73" fmla="*/ 562144 h 849871"/>
              <a:gd name="connsiteX74" fmla="*/ 262065 w 1783623"/>
              <a:gd name="connsiteY74" fmla="*/ 563294 h 849871"/>
              <a:gd name="connsiteX75" fmla="*/ 247550 w 1783623"/>
              <a:gd name="connsiteY75" fmla="*/ 563327 h 849871"/>
              <a:gd name="connsiteX76" fmla="*/ 233590 w 1783623"/>
              <a:gd name="connsiteY76" fmla="*/ 562801 h 849871"/>
              <a:gd name="connsiteX77" fmla="*/ 219345 w 1783623"/>
              <a:gd name="connsiteY77" fmla="*/ 561438 h 849871"/>
              <a:gd name="connsiteX78" fmla="*/ 205374 w 1783623"/>
              <a:gd name="connsiteY78" fmla="*/ 559237 h 849871"/>
              <a:gd name="connsiteX79" fmla="*/ 191400 w 1783623"/>
              <a:gd name="connsiteY79" fmla="*/ 556478 h 849871"/>
              <a:gd name="connsiteX80" fmla="*/ 177980 w 1783623"/>
              <a:gd name="connsiteY80" fmla="*/ 553159 h 849871"/>
              <a:gd name="connsiteX81" fmla="*/ 164553 w 1783623"/>
              <a:gd name="connsiteY81" fmla="*/ 548723 h 849871"/>
              <a:gd name="connsiteX82" fmla="*/ 151122 w 1783623"/>
              <a:gd name="connsiteY82" fmla="*/ 543729 h 849871"/>
              <a:gd name="connsiteX83" fmla="*/ 137962 w 1783623"/>
              <a:gd name="connsiteY83" fmla="*/ 537339 h 849871"/>
              <a:gd name="connsiteX84" fmla="*/ 125356 w 1783623"/>
              <a:gd name="connsiteY84" fmla="*/ 530390 h 849871"/>
              <a:gd name="connsiteX85" fmla="*/ 113020 w 1783623"/>
              <a:gd name="connsiteY85" fmla="*/ 522045 h 849871"/>
              <a:gd name="connsiteX86" fmla="*/ 100681 w 1783623"/>
              <a:gd name="connsiteY86" fmla="*/ 513140 h 849871"/>
              <a:gd name="connsiteX87" fmla="*/ 88897 w 1783623"/>
              <a:gd name="connsiteY87" fmla="*/ 503677 h 849871"/>
              <a:gd name="connsiteX88" fmla="*/ 77664 w 1783623"/>
              <a:gd name="connsiteY88" fmla="*/ 493096 h 849871"/>
              <a:gd name="connsiteX89" fmla="*/ 68389 w 1783623"/>
              <a:gd name="connsiteY89" fmla="*/ 483346 h 849871"/>
              <a:gd name="connsiteX90" fmla="*/ 59673 w 1783623"/>
              <a:gd name="connsiteY90" fmla="*/ 473598 h 849871"/>
              <a:gd name="connsiteX91" fmla="*/ 51231 w 1783623"/>
              <a:gd name="connsiteY91" fmla="*/ 463010 h 849871"/>
              <a:gd name="connsiteX92" fmla="*/ 43625 w 1783623"/>
              <a:gd name="connsiteY92" fmla="*/ 452141 h 849871"/>
              <a:gd name="connsiteX93" fmla="*/ 36854 w 1783623"/>
              <a:gd name="connsiteY93" fmla="*/ 440991 h 849871"/>
              <a:gd name="connsiteX94" fmla="*/ 30365 w 1783623"/>
              <a:gd name="connsiteY94" fmla="*/ 430120 h 849871"/>
              <a:gd name="connsiteX95" fmla="*/ 24707 w 1783623"/>
              <a:gd name="connsiteY95" fmla="*/ 418410 h 849871"/>
              <a:gd name="connsiteX96" fmla="*/ 19611 w 1783623"/>
              <a:gd name="connsiteY96" fmla="*/ 407255 h 849871"/>
              <a:gd name="connsiteX97" fmla="*/ 15066 w 1783623"/>
              <a:gd name="connsiteY97" fmla="*/ 394984 h 849871"/>
              <a:gd name="connsiteX98" fmla="*/ 11083 w 1783623"/>
              <a:gd name="connsiteY98" fmla="*/ 383269 h 849871"/>
              <a:gd name="connsiteX99" fmla="*/ 7655 w 1783623"/>
              <a:gd name="connsiteY99" fmla="*/ 370996 h 849871"/>
              <a:gd name="connsiteX100" fmla="*/ 4784 w 1783623"/>
              <a:gd name="connsiteY100" fmla="*/ 358721 h 849871"/>
              <a:gd name="connsiteX101" fmla="*/ 2750 w 1783623"/>
              <a:gd name="connsiteY101" fmla="*/ 346165 h 849871"/>
              <a:gd name="connsiteX102" fmla="*/ 996 w 1783623"/>
              <a:gd name="connsiteY102" fmla="*/ 333886 h 849871"/>
              <a:gd name="connsiteX103" fmla="*/ 78 w 1783623"/>
              <a:gd name="connsiteY103" fmla="*/ 321328 h 849871"/>
              <a:gd name="connsiteX104" fmla="*/ 0 w 1783623"/>
              <a:gd name="connsiteY104" fmla="*/ 309046 h 849871"/>
              <a:gd name="connsiteX105" fmla="*/ 476 w 1783623"/>
              <a:gd name="connsiteY105" fmla="*/ 296205 h 849871"/>
              <a:gd name="connsiteX106" fmla="*/ 955 w 1783623"/>
              <a:gd name="connsiteY106" fmla="*/ 283922 h 849871"/>
              <a:gd name="connsiteX107" fmla="*/ 2548 w 1783623"/>
              <a:gd name="connsiteY107" fmla="*/ 271077 h 849871"/>
              <a:gd name="connsiteX108" fmla="*/ 4425 w 1783623"/>
              <a:gd name="connsiteY108" fmla="*/ 259071 h 849871"/>
              <a:gd name="connsiteX109" fmla="*/ 7137 w 1783623"/>
              <a:gd name="connsiteY109" fmla="*/ 246783 h 849871"/>
              <a:gd name="connsiteX110" fmla="*/ 10131 w 1783623"/>
              <a:gd name="connsiteY110" fmla="*/ 234774 h 849871"/>
              <a:gd name="connsiteX111" fmla="*/ 14238 w 1783623"/>
              <a:gd name="connsiteY111" fmla="*/ 222202 h 849871"/>
              <a:gd name="connsiteX112" fmla="*/ 18352 w 1783623"/>
              <a:gd name="connsiteY112" fmla="*/ 210748 h 849871"/>
              <a:gd name="connsiteX113" fmla="*/ 23297 w 1783623"/>
              <a:gd name="connsiteY113" fmla="*/ 198455 h 849871"/>
              <a:gd name="connsiteX114" fmla="*/ 29089 w 1783623"/>
              <a:gd name="connsiteY114" fmla="*/ 187556 h 849871"/>
              <a:gd name="connsiteX115" fmla="*/ 35435 w 1783623"/>
              <a:gd name="connsiteY115" fmla="*/ 176097 h 849871"/>
              <a:gd name="connsiteX116" fmla="*/ 42344 w 1783623"/>
              <a:gd name="connsiteY116" fmla="*/ 165195 h 849871"/>
              <a:gd name="connsiteX117" fmla="*/ 49534 w 1783623"/>
              <a:gd name="connsiteY117" fmla="*/ 154572 h 849871"/>
              <a:gd name="connsiteX118" fmla="*/ 57281 w 1783623"/>
              <a:gd name="connsiteY118" fmla="*/ 143946 h 849871"/>
              <a:gd name="connsiteX119" fmla="*/ 65868 w 1783623"/>
              <a:gd name="connsiteY119" fmla="*/ 133600 h 849871"/>
              <a:gd name="connsiteX120" fmla="*/ 75021 w 1783623"/>
              <a:gd name="connsiteY120" fmla="*/ 124367 h 849871"/>
              <a:gd name="connsiteX121" fmla="*/ 83896 w 1783623"/>
              <a:gd name="connsiteY121" fmla="*/ 115414 h 849871"/>
              <a:gd name="connsiteX122" fmla="*/ 92498 w 1783623"/>
              <a:gd name="connsiteY122" fmla="*/ 107299 h 849871"/>
              <a:gd name="connsiteX123" fmla="*/ 101941 w 1783623"/>
              <a:gd name="connsiteY123" fmla="*/ 100021 h 849871"/>
              <a:gd name="connsiteX124" fmla="*/ 111108 w 1783623"/>
              <a:gd name="connsiteY124" fmla="*/ 93021 h 849871"/>
              <a:gd name="connsiteX125" fmla="*/ 120556 w 1783623"/>
              <a:gd name="connsiteY125" fmla="*/ 86301 h 849871"/>
              <a:gd name="connsiteX126" fmla="*/ 129726 w 1783623"/>
              <a:gd name="connsiteY126" fmla="*/ 79860 h 849871"/>
              <a:gd name="connsiteX127" fmla="*/ 139180 w 1783623"/>
              <a:gd name="connsiteY127" fmla="*/ 74255 h 849871"/>
              <a:gd name="connsiteX128" fmla="*/ 148635 w 1783623"/>
              <a:gd name="connsiteY128" fmla="*/ 68650 h 849871"/>
              <a:gd name="connsiteX129" fmla="*/ 158651 w 1783623"/>
              <a:gd name="connsiteY129" fmla="*/ 63603 h 849871"/>
              <a:gd name="connsiteX130" fmla="*/ 168391 w 1783623"/>
              <a:gd name="connsiteY130" fmla="*/ 58835 h 849871"/>
              <a:gd name="connsiteX131" fmla="*/ 178693 w 1783623"/>
              <a:gd name="connsiteY131" fmla="*/ 54625 h 849871"/>
              <a:gd name="connsiteX132" fmla="*/ 188716 w 1783623"/>
              <a:gd name="connsiteY132" fmla="*/ 50693 h 849871"/>
              <a:gd name="connsiteX133" fmla="*/ 198740 w 1783623"/>
              <a:gd name="connsiteY133" fmla="*/ 46763 h 849871"/>
              <a:gd name="connsiteX134" fmla="*/ 208767 w 1783623"/>
              <a:gd name="connsiteY134" fmla="*/ 43390 h 849871"/>
              <a:gd name="connsiteX135" fmla="*/ 219353 w 1783623"/>
              <a:gd name="connsiteY135" fmla="*/ 40017 h 849871"/>
              <a:gd name="connsiteX136" fmla="*/ 229942 w 1783623"/>
              <a:gd name="connsiteY136" fmla="*/ 37201 h 849871"/>
              <a:gd name="connsiteX137" fmla="*/ 251683 w 1783623"/>
              <a:gd name="connsiteY137" fmla="*/ 32126 h 849871"/>
              <a:gd name="connsiteX138" fmla="*/ 273707 w 1783623"/>
              <a:gd name="connsiteY138" fmla="*/ 27890 h 849871"/>
              <a:gd name="connsiteX139" fmla="*/ 296297 w 1783623"/>
              <a:gd name="connsiteY139" fmla="*/ 24767 h 849871"/>
              <a:gd name="connsiteX140" fmla="*/ 319165 w 1783623"/>
              <a:gd name="connsiteY140" fmla="*/ 21365 h 849871"/>
              <a:gd name="connsiteX141" fmla="*/ 342320 w 1783623"/>
              <a:gd name="connsiteY141" fmla="*/ 19358 h 849871"/>
              <a:gd name="connsiteX142" fmla="*/ 366313 w 1783623"/>
              <a:gd name="connsiteY142" fmla="*/ 17070 h 849871"/>
              <a:gd name="connsiteX143" fmla="*/ 415977 w 1783623"/>
              <a:gd name="connsiteY143" fmla="*/ 13606 h 849871"/>
              <a:gd name="connsiteX144" fmla="*/ 932918 w 1783623"/>
              <a:gd name="connsiteY144" fmla="*/ 0 h 849871"/>
              <a:gd name="connsiteX145" fmla="*/ 1363332 w 1783623"/>
              <a:gd name="connsiteY145" fmla="*/ 11396 h 849871"/>
              <a:gd name="connsiteX146" fmla="*/ 1413310 w 1783623"/>
              <a:gd name="connsiteY146" fmla="*/ 14921 h 849871"/>
              <a:gd name="connsiteX147" fmla="*/ 1437326 w 1783623"/>
              <a:gd name="connsiteY147" fmla="*/ 17104 h 849871"/>
              <a:gd name="connsiteX148" fmla="*/ 1460783 w 1783623"/>
              <a:gd name="connsiteY148" fmla="*/ 19289 h 849871"/>
              <a:gd name="connsiteX149" fmla="*/ 1483408 w 1783623"/>
              <a:gd name="connsiteY149" fmla="*/ 22313 h 849871"/>
              <a:gd name="connsiteX150" fmla="*/ 1506034 w 1783623"/>
              <a:gd name="connsiteY150" fmla="*/ 25335 h 849871"/>
              <a:gd name="connsiteX151" fmla="*/ 1528112 w 1783623"/>
              <a:gd name="connsiteY151" fmla="*/ 30035 h 849871"/>
              <a:gd name="connsiteX152" fmla="*/ 1549910 w 1783623"/>
              <a:gd name="connsiteY152" fmla="*/ 34455 h 849871"/>
              <a:gd name="connsiteX153" fmla="*/ 1560534 w 1783623"/>
              <a:gd name="connsiteY153" fmla="*/ 37224 h 849871"/>
              <a:gd name="connsiteX154" fmla="*/ 1571160 w 1783623"/>
              <a:gd name="connsiteY154" fmla="*/ 40551 h 849871"/>
              <a:gd name="connsiteX155" fmla="*/ 1581229 w 1783623"/>
              <a:gd name="connsiteY155" fmla="*/ 43879 h 849871"/>
              <a:gd name="connsiteX156" fmla="*/ 1591583 w 1783623"/>
              <a:gd name="connsiteY156" fmla="*/ 48044 h 849871"/>
              <a:gd name="connsiteX157" fmla="*/ 1601375 w 1783623"/>
              <a:gd name="connsiteY157" fmla="*/ 51652 h 849871"/>
              <a:gd name="connsiteX158" fmla="*/ 1611728 w 1783623"/>
              <a:gd name="connsiteY158" fmla="*/ 55816 h 849871"/>
              <a:gd name="connsiteX159" fmla="*/ 1621528 w 1783623"/>
              <a:gd name="connsiteY159" fmla="*/ 60541 h 849871"/>
              <a:gd name="connsiteX160" fmla="*/ 1631607 w 1783623"/>
              <a:gd name="connsiteY160" fmla="*/ 65544 h 849871"/>
              <a:gd name="connsiteX161" fmla="*/ 1641133 w 1783623"/>
              <a:gd name="connsiteY161" fmla="*/ 71105 h 849871"/>
              <a:gd name="connsiteX162" fmla="*/ 1650940 w 1783623"/>
              <a:gd name="connsiteY162" fmla="*/ 76946 h 849871"/>
              <a:gd name="connsiteX163" fmla="*/ 1660188 w 1783623"/>
              <a:gd name="connsiteY163" fmla="*/ 82787 h 849871"/>
              <a:gd name="connsiteX164" fmla="*/ 1669444 w 1783623"/>
              <a:gd name="connsiteY164" fmla="*/ 89744 h 849871"/>
              <a:gd name="connsiteX165" fmla="*/ 1679258 w 1783623"/>
              <a:gd name="connsiteY165" fmla="*/ 96702 h 849871"/>
              <a:gd name="connsiteX166" fmla="*/ 1687959 w 1783623"/>
              <a:gd name="connsiteY166" fmla="*/ 104218 h 849871"/>
              <a:gd name="connsiteX167" fmla="*/ 1697223 w 1783623"/>
              <a:gd name="connsiteY167" fmla="*/ 112293 h 849871"/>
              <a:gd name="connsiteX168" fmla="*/ 1706209 w 1783623"/>
              <a:gd name="connsiteY168" fmla="*/ 120647 h 849871"/>
              <a:gd name="connsiteX169" fmla="*/ 1715482 w 1783623"/>
              <a:gd name="connsiteY169" fmla="*/ 130395 h 849871"/>
              <a:gd name="connsiteX170" fmla="*/ 1723922 w 1783623"/>
              <a:gd name="connsiteY170" fmla="*/ 140425 h 849871"/>
              <a:gd name="connsiteX171" fmla="*/ 1731807 w 1783623"/>
              <a:gd name="connsiteY171" fmla="*/ 151013 h 849871"/>
              <a:gd name="connsiteX172" fmla="*/ 1739692 w 1783623"/>
              <a:gd name="connsiteY172" fmla="*/ 161602 h 849871"/>
              <a:gd name="connsiteX173" fmla="*/ 1746741 w 1783623"/>
              <a:gd name="connsiteY173" fmla="*/ 172471 h 849871"/>
              <a:gd name="connsiteX174" fmla="*/ 1752677 w 1783623"/>
              <a:gd name="connsiteY174" fmla="*/ 183901 h 849871"/>
              <a:gd name="connsiteX175" fmla="*/ 1758333 w 1783623"/>
              <a:gd name="connsiteY175" fmla="*/ 195052 h 849871"/>
              <a:gd name="connsiteX176" fmla="*/ 1763714 w 1783623"/>
              <a:gd name="connsiteY176" fmla="*/ 207041 h 849871"/>
              <a:gd name="connsiteX177" fmla="*/ 1768258 w 1783623"/>
              <a:gd name="connsiteY177" fmla="*/ 218753 h 849871"/>
              <a:gd name="connsiteX178" fmla="*/ 1772247 w 1783623"/>
              <a:gd name="connsiteY178" fmla="*/ 231024 h 849871"/>
              <a:gd name="connsiteX179" fmla="*/ 1775115 w 1783623"/>
              <a:gd name="connsiteY179" fmla="*/ 242739 h 849871"/>
              <a:gd name="connsiteX180" fmla="*/ 1777987 w 1783623"/>
              <a:gd name="connsiteY180" fmla="*/ 255012 h 849871"/>
              <a:gd name="connsiteX181" fmla="*/ 1780302 w 1783623"/>
              <a:gd name="connsiteY181" fmla="*/ 267286 h 849871"/>
              <a:gd name="connsiteX182" fmla="*/ 1782062 w 1783623"/>
              <a:gd name="connsiteY182" fmla="*/ 280121 h 849871"/>
              <a:gd name="connsiteX183" fmla="*/ 1782702 w 1783623"/>
              <a:gd name="connsiteY183" fmla="*/ 292398 h 849871"/>
              <a:gd name="connsiteX184" fmla="*/ 1783623 w 1783623"/>
              <a:gd name="connsiteY184" fmla="*/ 304954 h 849871"/>
              <a:gd name="connsiteX185" fmla="*/ 1783427 w 1783623"/>
              <a:gd name="connsiteY185" fmla="*/ 317514 h 849871"/>
              <a:gd name="connsiteX186" fmla="*/ 1782115 w 1783623"/>
              <a:gd name="connsiteY186" fmla="*/ 330074 h 849871"/>
              <a:gd name="connsiteX187" fmla="*/ 1781081 w 1783623"/>
              <a:gd name="connsiteY187" fmla="*/ 342356 h 849871"/>
              <a:gd name="connsiteX188" fmla="*/ 1778929 w 1783623"/>
              <a:gd name="connsiteY188" fmla="*/ 354640 h 849871"/>
              <a:gd name="connsiteX189" fmla="*/ 1776501 w 1783623"/>
              <a:gd name="connsiteY189" fmla="*/ 367203 h 849871"/>
              <a:gd name="connsiteX190" fmla="*/ 1773234 w 1783623"/>
              <a:gd name="connsiteY190" fmla="*/ 379488 h 849871"/>
              <a:gd name="connsiteX191" fmla="*/ 1769404 w 1783623"/>
              <a:gd name="connsiteY191" fmla="*/ 391217 h 849871"/>
              <a:gd name="connsiteX192" fmla="*/ 1765021 w 1783623"/>
              <a:gd name="connsiteY192" fmla="*/ 403506 h 849871"/>
              <a:gd name="connsiteX193" fmla="*/ 1760072 w 1783623"/>
              <a:gd name="connsiteY193" fmla="*/ 414679 h 849871"/>
              <a:gd name="connsiteX194" fmla="*/ 1754568 w 1783623"/>
              <a:gd name="connsiteY194" fmla="*/ 426411 h 849871"/>
              <a:gd name="connsiteX195" fmla="*/ 1747946 w 1783623"/>
              <a:gd name="connsiteY195" fmla="*/ 437588 h 849871"/>
              <a:gd name="connsiteX196" fmla="*/ 1741599 w 1783623"/>
              <a:gd name="connsiteY196" fmla="*/ 448484 h 849871"/>
              <a:gd name="connsiteX197" fmla="*/ 1734136 w 1783623"/>
              <a:gd name="connsiteY197" fmla="*/ 459384 h 849871"/>
              <a:gd name="connsiteX198" fmla="*/ 1725834 w 1783623"/>
              <a:gd name="connsiteY198" fmla="*/ 470006 h 849871"/>
              <a:gd name="connsiteX199" fmla="*/ 1717247 w 1783623"/>
              <a:gd name="connsiteY199" fmla="*/ 479791 h 849871"/>
              <a:gd name="connsiteX200" fmla="*/ 1708104 w 1783623"/>
              <a:gd name="connsiteY200" fmla="*/ 489577 h 849871"/>
              <a:gd name="connsiteX201" fmla="*/ 1697011 w 1783623"/>
              <a:gd name="connsiteY201" fmla="*/ 500204 h 849871"/>
              <a:gd name="connsiteX202" fmla="*/ 1685353 w 1783623"/>
              <a:gd name="connsiteY202" fmla="*/ 509716 h 849871"/>
              <a:gd name="connsiteX203" fmla="*/ 1673134 w 1783623"/>
              <a:gd name="connsiteY203" fmla="*/ 518672 h 849871"/>
              <a:gd name="connsiteX204" fmla="*/ 1660909 w 1783623"/>
              <a:gd name="connsiteY204" fmla="*/ 527069 h 849871"/>
              <a:gd name="connsiteX205" fmla="*/ 1648120 w 1783623"/>
              <a:gd name="connsiteY205" fmla="*/ 534352 h 849871"/>
              <a:gd name="connsiteX206" fmla="*/ 1635601 w 1783623"/>
              <a:gd name="connsiteY206" fmla="*/ 540238 h 849871"/>
              <a:gd name="connsiteX207" fmla="*/ 1622238 w 1783623"/>
              <a:gd name="connsiteY207" fmla="*/ 545289 h 849871"/>
              <a:gd name="connsiteX208" fmla="*/ 1608596 w 1783623"/>
              <a:gd name="connsiteY208" fmla="*/ 550061 h 849871"/>
              <a:gd name="connsiteX209" fmla="*/ 1595503 w 1783623"/>
              <a:gd name="connsiteY209" fmla="*/ 553715 h 849871"/>
              <a:gd name="connsiteX210" fmla="*/ 1581287 w 1783623"/>
              <a:gd name="connsiteY210" fmla="*/ 556257 h 849871"/>
              <a:gd name="connsiteX211" fmla="*/ 1567348 w 1783623"/>
              <a:gd name="connsiteY211" fmla="*/ 558519 h 849871"/>
              <a:gd name="connsiteX212" fmla="*/ 1553402 w 1783623"/>
              <a:gd name="connsiteY212" fmla="*/ 559663 h 849871"/>
              <a:gd name="connsiteX213" fmla="*/ 1538894 w 1783623"/>
              <a:gd name="connsiteY213" fmla="*/ 560251 h 849871"/>
              <a:gd name="connsiteX214" fmla="*/ 1524664 w 1783623"/>
              <a:gd name="connsiteY214" fmla="*/ 560559 h 849871"/>
              <a:gd name="connsiteX215" fmla="*/ 1510421 w 1783623"/>
              <a:gd name="connsiteY215" fmla="*/ 559193 h 849871"/>
              <a:gd name="connsiteX216" fmla="*/ 1495340 w 1783623"/>
              <a:gd name="connsiteY216" fmla="*/ 557549 h 849871"/>
              <a:gd name="connsiteX217" fmla="*/ 1497392 w 1783623"/>
              <a:gd name="connsiteY217" fmla="*/ 572336 h 849871"/>
              <a:gd name="connsiteX218" fmla="*/ 1498605 w 1783623"/>
              <a:gd name="connsiteY218" fmla="*/ 586845 h 849871"/>
              <a:gd name="connsiteX219" fmla="*/ 1498419 w 1783623"/>
              <a:gd name="connsiteY219" fmla="*/ 601078 h 849871"/>
              <a:gd name="connsiteX220" fmla="*/ 1497958 w 1783623"/>
              <a:gd name="connsiteY220" fmla="*/ 615591 h 849871"/>
              <a:gd name="connsiteX221" fmla="*/ 1496935 w 1783623"/>
              <a:gd name="connsiteY221" fmla="*/ 629547 h 849871"/>
              <a:gd name="connsiteX222" fmla="*/ 1494794 w 1783623"/>
              <a:gd name="connsiteY222" fmla="*/ 643505 h 849871"/>
              <a:gd name="connsiteX223" fmla="*/ 1492377 w 1783623"/>
              <a:gd name="connsiteY223" fmla="*/ 657743 h 849871"/>
              <a:gd name="connsiteX224" fmla="*/ 1488560 w 1783623"/>
              <a:gd name="connsiteY224" fmla="*/ 671146 h 849871"/>
              <a:gd name="connsiteX225" fmla="*/ 1484461 w 1783623"/>
              <a:gd name="connsiteY225" fmla="*/ 684271 h 849871"/>
              <a:gd name="connsiteX226" fmla="*/ 1479249 w 1783623"/>
              <a:gd name="connsiteY226" fmla="*/ 697956 h 849871"/>
              <a:gd name="connsiteX227" fmla="*/ 1473195 w 1783623"/>
              <a:gd name="connsiteY227" fmla="*/ 710805 h 849871"/>
              <a:gd name="connsiteX228" fmla="*/ 1466301 w 1783623"/>
              <a:gd name="connsiteY228" fmla="*/ 723379 h 849871"/>
              <a:gd name="connsiteX229" fmla="*/ 1458012 w 1783623"/>
              <a:gd name="connsiteY229" fmla="*/ 735675 h 849871"/>
              <a:gd name="connsiteX230" fmla="*/ 1449162 w 1783623"/>
              <a:gd name="connsiteY230" fmla="*/ 747971 h 849871"/>
              <a:gd name="connsiteX231" fmla="*/ 1439751 w 1783623"/>
              <a:gd name="connsiteY231" fmla="*/ 759712 h 849871"/>
              <a:gd name="connsiteX232" fmla="*/ 1429221 w 1783623"/>
              <a:gd name="connsiteY232" fmla="*/ 770896 h 849871"/>
              <a:gd name="connsiteX233" fmla="*/ 1419237 w 1783623"/>
              <a:gd name="connsiteY233" fmla="*/ 780406 h 849871"/>
              <a:gd name="connsiteX234" fmla="*/ 1409251 w 1783623"/>
              <a:gd name="connsiteY234" fmla="*/ 789357 h 849871"/>
              <a:gd name="connsiteX235" fmla="*/ 1399255 w 1783623"/>
              <a:gd name="connsiteY235" fmla="*/ 797192 h 849871"/>
              <a:gd name="connsiteX236" fmla="*/ 1388421 w 1783623"/>
              <a:gd name="connsiteY236" fmla="*/ 804749 h 849871"/>
              <a:gd name="connsiteX237" fmla="*/ 1377303 w 1783623"/>
              <a:gd name="connsiteY237" fmla="*/ 811469 h 849871"/>
              <a:gd name="connsiteX238" fmla="*/ 1366185 w 1783623"/>
              <a:gd name="connsiteY238" fmla="*/ 818189 h 849871"/>
              <a:gd name="connsiteX239" fmla="*/ 1354778 w 1783623"/>
              <a:gd name="connsiteY239" fmla="*/ 823516 h 849871"/>
              <a:gd name="connsiteX240" fmla="*/ 1343370 w 1783623"/>
              <a:gd name="connsiteY240" fmla="*/ 828841 h 849871"/>
              <a:gd name="connsiteX241" fmla="*/ 1331398 w 1783623"/>
              <a:gd name="connsiteY241" fmla="*/ 833052 h 849871"/>
              <a:gd name="connsiteX242" fmla="*/ 1319703 w 1783623"/>
              <a:gd name="connsiteY242" fmla="*/ 836983 h 849871"/>
              <a:gd name="connsiteX243" fmla="*/ 1307170 w 1783623"/>
              <a:gd name="connsiteY243" fmla="*/ 840636 h 849871"/>
              <a:gd name="connsiteX244" fmla="*/ 1294627 w 1783623"/>
              <a:gd name="connsiteY244" fmla="*/ 843175 h 849871"/>
              <a:gd name="connsiteX245" fmla="*/ 1282641 w 1783623"/>
              <a:gd name="connsiteY245" fmla="*/ 845152 h 849871"/>
              <a:gd name="connsiteX246" fmla="*/ 1270091 w 1783623"/>
              <a:gd name="connsiteY246" fmla="*/ 846573 h 849871"/>
              <a:gd name="connsiteX247" fmla="*/ 1257820 w 1783623"/>
              <a:gd name="connsiteY247" fmla="*/ 847716 h 849871"/>
              <a:gd name="connsiteX248" fmla="*/ 1245540 w 1783623"/>
              <a:gd name="connsiteY248" fmla="*/ 847740 h 849871"/>
              <a:gd name="connsiteX249" fmla="*/ 1232699 w 1783623"/>
              <a:gd name="connsiteY249" fmla="*/ 847209 h 849871"/>
              <a:gd name="connsiteX250" fmla="*/ 1220416 w 1783623"/>
              <a:gd name="connsiteY250" fmla="*/ 846676 h 849871"/>
              <a:gd name="connsiteX251" fmla="*/ 1207567 w 1783623"/>
              <a:gd name="connsiteY251" fmla="*/ 845027 h 849871"/>
              <a:gd name="connsiteX252" fmla="*/ 1195273 w 1783623"/>
              <a:gd name="connsiteY252" fmla="*/ 842820 h 849871"/>
              <a:gd name="connsiteX253" fmla="*/ 1182975 w 1783623"/>
              <a:gd name="connsiteY253" fmla="*/ 840054 h 849871"/>
              <a:gd name="connsiteX254" fmla="*/ 1171236 w 1783623"/>
              <a:gd name="connsiteY254" fmla="*/ 837288 h 849871"/>
              <a:gd name="connsiteX255" fmla="*/ 1158930 w 1783623"/>
              <a:gd name="connsiteY255" fmla="*/ 833406 h 849871"/>
              <a:gd name="connsiteX256" fmla="*/ 1146902 w 1783623"/>
              <a:gd name="connsiteY256" fmla="*/ 829245 h 849871"/>
              <a:gd name="connsiteX257" fmla="*/ 1135144 w 1783623"/>
              <a:gd name="connsiteY257" fmla="*/ 823688 h 849871"/>
              <a:gd name="connsiteX258" fmla="*/ 1123667 w 1783623"/>
              <a:gd name="connsiteY258" fmla="*/ 818409 h 849871"/>
              <a:gd name="connsiteX259" fmla="*/ 1112740 w 1783623"/>
              <a:gd name="connsiteY259" fmla="*/ 812013 h 849871"/>
              <a:gd name="connsiteX260" fmla="*/ 1101533 w 1783623"/>
              <a:gd name="connsiteY260" fmla="*/ 805338 h 849871"/>
              <a:gd name="connsiteX261" fmla="*/ 1090599 w 1783623"/>
              <a:gd name="connsiteY261" fmla="*/ 797826 h 849871"/>
              <a:gd name="connsiteX262" fmla="*/ 1080496 w 1783623"/>
              <a:gd name="connsiteY262" fmla="*/ 789474 h 849871"/>
              <a:gd name="connsiteX263" fmla="*/ 1070394 w 1783623"/>
              <a:gd name="connsiteY263" fmla="*/ 781121 h 849871"/>
              <a:gd name="connsiteX264" fmla="*/ 1060566 w 1783623"/>
              <a:gd name="connsiteY264" fmla="*/ 771933 h 849871"/>
              <a:gd name="connsiteX265" fmla="*/ 1051857 w 1783623"/>
              <a:gd name="connsiteY265" fmla="*/ 763300 h 849871"/>
              <a:gd name="connsiteX266" fmla="*/ 1043702 w 1783623"/>
              <a:gd name="connsiteY266" fmla="*/ 754107 h 849871"/>
              <a:gd name="connsiteX267" fmla="*/ 1036387 w 1783623"/>
              <a:gd name="connsiteY267" fmla="*/ 745192 h 849871"/>
              <a:gd name="connsiteX268" fmla="*/ 1028790 w 1783623"/>
              <a:gd name="connsiteY268" fmla="*/ 735998 h 849871"/>
              <a:gd name="connsiteX269" fmla="*/ 1022030 w 1783623"/>
              <a:gd name="connsiteY269" fmla="*/ 726524 h 849871"/>
              <a:gd name="connsiteX270" fmla="*/ 1015831 w 1783623"/>
              <a:gd name="connsiteY270" fmla="*/ 717606 h 849871"/>
              <a:gd name="connsiteX271" fmla="*/ 1010182 w 1783623"/>
              <a:gd name="connsiteY271" fmla="*/ 707571 h 849871"/>
              <a:gd name="connsiteX272" fmla="*/ 1004538 w 1783623"/>
              <a:gd name="connsiteY272" fmla="*/ 698094 h 849871"/>
              <a:gd name="connsiteX273" fmla="*/ 999448 w 1783623"/>
              <a:gd name="connsiteY273" fmla="*/ 688058 h 849871"/>
              <a:gd name="connsiteX274" fmla="*/ 994638 w 1783623"/>
              <a:gd name="connsiteY274" fmla="*/ 678300 h 849871"/>
              <a:gd name="connsiteX275" fmla="*/ 990107 w 1783623"/>
              <a:gd name="connsiteY275" fmla="*/ 668262 h 849871"/>
              <a:gd name="connsiteX276" fmla="*/ 986414 w 1783623"/>
              <a:gd name="connsiteY276" fmla="*/ 658502 h 849871"/>
              <a:gd name="connsiteX277" fmla="*/ 982159 w 1783623"/>
              <a:gd name="connsiteY277" fmla="*/ 648186 h 849871"/>
              <a:gd name="connsiteX278" fmla="*/ 979020 w 1783623"/>
              <a:gd name="connsiteY278" fmla="*/ 637866 h 849871"/>
              <a:gd name="connsiteX279" fmla="*/ 973017 w 1783623"/>
              <a:gd name="connsiteY279" fmla="*/ 616390 h 849871"/>
              <a:gd name="connsiteX280" fmla="*/ 967852 w 1783623"/>
              <a:gd name="connsiteY280" fmla="*/ 595191 h 849871"/>
              <a:gd name="connsiteX281" fmla="*/ 963239 w 1783623"/>
              <a:gd name="connsiteY281" fmla="*/ 572875 h 849871"/>
              <a:gd name="connsiteX282" fmla="*/ 959741 w 1783623"/>
              <a:gd name="connsiteY282" fmla="*/ 550557 h 849871"/>
              <a:gd name="connsiteX283" fmla="*/ 956798 w 1783623"/>
              <a:gd name="connsiteY283" fmla="*/ 527678 h 849871"/>
              <a:gd name="connsiteX284" fmla="*/ 954410 w 1783623"/>
              <a:gd name="connsiteY284" fmla="*/ 504241 h 849871"/>
              <a:gd name="connsiteX285" fmla="*/ 952017 w 1783623"/>
              <a:gd name="connsiteY285" fmla="*/ 480245 h 849871"/>
              <a:gd name="connsiteX286" fmla="*/ 947780 w 1783623"/>
              <a:gd name="connsiteY286" fmla="*/ 430579 h 84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783623" h="849871">
                <a:moveTo>
                  <a:pt x="846880" y="336"/>
                </a:moveTo>
                <a:lnTo>
                  <a:pt x="837080" y="431061"/>
                </a:lnTo>
                <a:lnTo>
                  <a:pt x="833768" y="480476"/>
                </a:lnTo>
                <a:lnTo>
                  <a:pt x="831689" y="504486"/>
                </a:lnTo>
                <a:lnTo>
                  <a:pt x="829883" y="527658"/>
                </a:lnTo>
                <a:lnTo>
                  <a:pt x="826961" y="550833"/>
                </a:lnTo>
                <a:lnTo>
                  <a:pt x="823754" y="573171"/>
                </a:lnTo>
                <a:lnTo>
                  <a:pt x="819709" y="595231"/>
                </a:lnTo>
                <a:lnTo>
                  <a:pt x="814824" y="617015"/>
                </a:lnTo>
                <a:lnTo>
                  <a:pt x="812100" y="627629"/>
                </a:lnTo>
                <a:lnTo>
                  <a:pt x="808819" y="638243"/>
                </a:lnTo>
                <a:lnTo>
                  <a:pt x="805815" y="648578"/>
                </a:lnTo>
                <a:lnTo>
                  <a:pt x="801971" y="658635"/>
                </a:lnTo>
                <a:lnTo>
                  <a:pt x="798128" y="668693"/>
                </a:lnTo>
                <a:lnTo>
                  <a:pt x="794007" y="679030"/>
                </a:lnTo>
                <a:lnTo>
                  <a:pt x="789043" y="688533"/>
                </a:lnTo>
                <a:lnTo>
                  <a:pt x="784083" y="698593"/>
                </a:lnTo>
                <a:lnTo>
                  <a:pt x="778561" y="708096"/>
                </a:lnTo>
                <a:lnTo>
                  <a:pt x="773320" y="717877"/>
                </a:lnTo>
                <a:lnTo>
                  <a:pt x="766959" y="727104"/>
                </a:lnTo>
                <a:lnTo>
                  <a:pt x="760040" y="736330"/>
                </a:lnTo>
                <a:lnTo>
                  <a:pt x="753121" y="745558"/>
                </a:lnTo>
                <a:lnTo>
                  <a:pt x="745924" y="755064"/>
                </a:lnTo>
                <a:lnTo>
                  <a:pt x="737884" y="763737"/>
                </a:lnTo>
                <a:lnTo>
                  <a:pt x="729009" y="772689"/>
                </a:lnTo>
                <a:lnTo>
                  <a:pt x="719857" y="781922"/>
                </a:lnTo>
                <a:lnTo>
                  <a:pt x="709866" y="790877"/>
                </a:lnTo>
                <a:lnTo>
                  <a:pt x="699309" y="798717"/>
                </a:lnTo>
                <a:lnTo>
                  <a:pt x="688748" y="805998"/>
                </a:lnTo>
                <a:lnTo>
                  <a:pt x="677626" y="812723"/>
                </a:lnTo>
                <a:lnTo>
                  <a:pt x="666504" y="819448"/>
                </a:lnTo>
                <a:lnTo>
                  <a:pt x="655374" y="825056"/>
                </a:lnTo>
                <a:lnTo>
                  <a:pt x="643406" y="830387"/>
                </a:lnTo>
                <a:lnTo>
                  <a:pt x="631707" y="834322"/>
                </a:lnTo>
                <a:lnTo>
                  <a:pt x="619172" y="838537"/>
                </a:lnTo>
                <a:lnTo>
                  <a:pt x="607189" y="841636"/>
                </a:lnTo>
                <a:lnTo>
                  <a:pt x="594925" y="844455"/>
                </a:lnTo>
                <a:lnTo>
                  <a:pt x="582935" y="846436"/>
                </a:lnTo>
                <a:lnTo>
                  <a:pt x="570105" y="848140"/>
                </a:lnTo>
                <a:lnTo>
                  <a:pt x="557827" y="848727"/>
                </a:lnTo>
                <a:lnTo>
                  <a:pt x="545553" y="849871"/>
                </a:lnTo>
                <a:lnTo>
                  <a:pt x="532708" y="849343"/>
                </a:lnTo>
                <a:lnTo>
                  <a:pt x="520143" y="848534"/>
                </a:lnTo>
                <a:lnTo>
                  <a:pt x="507849" y="846887"/>
                </a:lnTo>
                <a:lnTo>
                  <a:pt x="495276" y="844963"/>
                </a:lnTo>
                <a:lnTo>
                  <a:pt x="483257" y="842478"/>
                </a:lnTo>
                <a:lnTo>
                  <a:pt x="470674" y="838878"/>
                </a:lnTo>
                <a:lnTo>
                  <a:pt x="458925" y="834997"/>
                </a:lnTo>
                <a:lnTo>
                  <a:pt x="446895" y="830838"/>
                </a:lnTo>
                <a:lnTo>
                  <a:pt x="435416" y="825560"/>
                </a:lnTo>
                <a:lnTo>
                  <a:pt x="423938" y="820283"/>
                </a:lnTo>
                <a:lnTo>
                  <a:pt x="412730" y="813610"/>
                </a:lnTo>
                <a:lnTo>
                  <a:pt x="401521" y="806936"/>
                </a:lnTo>
                <a:lnTo>
                  <a:pt x="390586" y="799425"/>
                </a:lnTo>
                <a:lnTo>
                  <a:pt x="380488" y="791633"/>
                </a:lnTo>
                <a:lnTo>
                  <a:pt x="370382" y="782722"/>
                </a:lnTo>
                <a:lnTo>
                  <a:pt x="360272" y="773255"/>
                </a:lnTo>
                <a:lnTo>
                  <a:pt x="349594" y="762114"/>
                </a:lnTo>
                <a:lnTo>
                  <a:pt x="340028" y="750413"/>
                </a:lnTo>
                <a:lnTo>
                  <a:pt x="331016" y="738152"/>
                </a:lnTo>
                <a:lnTo>
                  <a:pt x="322564" y="725890"/>
                </a:lnTo>
                <a:lnTo>
                  <a:pt x="315787" y="713623"/>
                </a:lnTo>
                <a:lnTo>
                  <a:pt x="309562" y="700797"/>
                </a:lnTo>
                <a:lnTo>
                  <a:pt x="304453" y="687411"/>
                </a:lnTo>
                <a:lnTo>
                  <a:pt x="299900" y="674023"/>
                </a:lnTo>
                <a:lnTo>
                  <a:pt x="295903" y="660075"/>
                </a:lnTo>
                <a:lnTo>
                  <a:pt x="293022" y="646125"/>
                </a:lnTo>
                <a:lnTo>
                  <a:pt x="290700" y="632174"/>
                </a:lnTo>
                <a:lnTo>
                  <a:pt x="289494" y="618220"/>
                </a:lnTo>
                <a:lnTo>
                  <a:pt x="288565" y="603986"/>
                </a:lnTo>
                <a:lnTo>
                  <a:pt x="288472" y="589472"/>
                </a:lnTo>
                <a:lnTo>
                  <a:pt x="289776" y="575233"/>
                </a:lnTo>
                <a:lnTo>
                  <a:pt x="291636" y="560434"/>
                </a:lnTo>
                <a:lnTo>
                  <a:pt x="276573" y="562144"/>
                </a:lnTo>
                <a:lnTo>
                  <a:pt x="262065" y="563294"/>
                </a:lnTo>
                <a:lnTo>
                  <a:pt x="247550" y="563327"/>
                </a:lnTo>
                <a:lnTo>
                  <a:pt x="233590" y="562801"/>
                </a:lnTo>
                <a:lnTo>
                  <a:pt x="219345" y="561438"/>
                </a:lnTo>
                <a:lnTo>
                  <a:pt x="205374" y="559237"/>
                </a:lnTo>
                <a:lnTo>
                  <a:pt x="191400" y="556478"/>
                </a:lnTo>
                <a:lnTo>
                  <a:pt x="177980" y="553159"/>
                </a:lnTo>
                <a:lnTo>
                  <a:pt x="164553" y="548723"/>
                </a:lnTo>
                <a:lnTo>
                  <a:pt x="151122" y="543729"/>
                </a:lnTo>
                <a:lnTo>
                  <a:pt x="137962" y="537339"/>
                </a:lnTo>
                <a:lnTo>
                  <a:pt x="125356" y="530390"/>
                </a:lnTo>
                <a:lnTo>
                  <a:pt x="113020" y="522045"/>
                </a:lnTo>
                <a:lnTo>
                  <a:pt x="100681" y="513140"/>
                </a:lnTo>
                <a:lnTo>
                  <a:pt x="88897" y="503677"/>
                </a:lnTo>
                <a:lnTo>
                  <a:pt x="77664" y="493096"/>
                </a:lnTo>
                <a:lnTo>
                  <a:pt x="68389" y="483346"/>
                </a:lnTo>
                <a:lnTo>
                  <a:pt x="59673" y="473598"/>
                </a:lnTo>
                <a:lnTo>
                  <a:pt x="51231" y="463010"/>
                </a:lnTo>
                <a:lnTo>
                  <a:pt x="43625" y="452141"/>
                </a:lnTo>
                <a:lnTo>
                  <a:pt x="36854" y="440991"/>
                </a:lnTo>
                <a:lnTo>
                  <a:pt x="30365" y="430120"/>
                </a:lnTo>
                <a:lnTo>
                  <a:pt x="24707" y="418410"/>
                </a:lnTo>
                <a:lnTo>
                  <a:pt x="19611" y="407255"/>
                </a:lnTo>
                <a:lnTo>
                  <a:pt x="15066" y="394984"/>
                </a:lnTo>
                <a:lnTo>
                  <a:pt x="11083" y="383269"/>
                </a:lnTo>
                <a:lnTo>
                  <a:pt x="7655" y="370996"/>
                </a:lnTo>
                <a:lnTo>
                  <a:pt x="4784" y="358721"/>
                </a:lnTo>
                <a:lnTo>
                  <a:pt x="2750" y="346165"/>
                </a:lnTo>
                <a:lnTo>
                  <a:pt x="996" y="333886"/>
                </a:lnTo>
                <a:lnTo>
                  <a:pt x="78" y="321328"/>
                </a:lnTo>
                <a:lnTo>
                  <a:pt x="0" y="309046"/>
                </a:lnTo>
                <a:lnTo>
                  <a:pt x="476" y="296205"/>
                </a:lnTo>
                <a:lnTo>
                  <a:pt x="955" y="283922"/>
                </a:lnTo>
                <a:lnTo>
                  <a:pt x="2548" y="271077"/>
                </a:lnTo>
                <a:lnTo>
                  <a:pt x="4425" y="259071"/>
                </a:lnTo>
                <a:lnTo>
                  <a:pt x="7137" y="246783"/>
                </a:lnTo>
                <a:lnTo>
                  <a:pt x="10131" y="234774"/>
                </a:lnTo>
                <a:lnTo>
                  <a:pt x="14238" y="222202"/>
                </a:lnTo>
                <a:lnTo>
                  <a:pt x="18352" y="210748"/>
                </a:lnTo>
                <a:lnTo>
                  <a:pt x="23297" y="198455"/>
                </a:lnTo>
                <a:lnTo>
                  <a:pt x="29089" y="187556"/>
                </a:lnTo>
                <a:lnTo>
                  <a:pt x="35435" y="176097"/>
                </a:lnTo>
                <a:lnTo>
                  <a:pt x="42344" y="165195"/>
                </a:lnTo>
                <a:lnTo>
                  <a:pt x="49534" y="154572"/>
                </a:lnTo>
                <a:lnTo>
                  <a:pt x="57281" y="143946"/>
                </a:lnTo>
                <a:lnTo>
                  <a:pt x="65868" y="133600"/>
                </a:lnTo>
                <a:lnTo>
                  <a:pt x="75021" y="124367"/>
                </a:lnTo>
                <a:lnTo>
                  <a:pt x="83896" y="115414"/>
                </a:lnTo>
                <a:lnTo>
                  <a:pt x="92498" y="107299"/>
                </a:lnTo>
                <a:lnTo>
                  <a:pt x="101941" y="100021"/>
                </a:lnTo>
                <a:lnTo>
                  <a:pt x="111108" y="93021"/>
                </a:lnTo>
                <a:lnTo>
                  <a:pt x="120556" y="86301"/>
                </a:lnTo>
                <a:lnTo>
                  <a:pt x="129726" y="79860"/>
                </a:lnTo>
                <a:lnTo>
                  <a:pt x="139180" y="74255"/>
                </a:lnTo>
                <a:lnTo>
                  <a:pt x="148635" y="68650"/>
                </a:lnTo>
                <a:lnTo>
                  <a:pt x="158651" y="63603"/>
                </a:lnTo>
                <a:lnTo>
                  <a:pt x="168391" y="58835"/>
                </a:lnTo>
                <a:lnTo>
                  <a:pt x="178693" y="54625"/>
                </a:lnTo>
                <a:lnTo>
                  <a:pt x="188716" y="50693"/>
                </a:lnTo>
                <a:lnTo>
                  <a:pt x="198740" y="46763"/>
                </a:lnTo>
                <a:lnTo>
                  <a:pt x="208767" y="43390"/>
                </a:lnTo>
                <a:lnTo>
                  <a:pt x="219353" y="40017"/>
                </a:lnTo>
                <a:lnTo>
                  <a:pt x="229942" y="37201"/>
                </a:lnTo>
                <a:lnTo>
                  <a:pt x="251683" y="32126"/>
                </a:lnTo>
                <a:lnTo>
                  <a:pt x="273707" y="27890"/>
                </a:lnTo>
                <a:lnTo>
                  <a:pt x="296297" y="24767"/>
                </a:lnTo>
                <a:lnTo>
                  <a:pt x="319165" y="21365"/>
                </a:lnTo>
                <a:lnTo>
                  <a:pt x="342320" y="19358"/>
                </a:lnTo>
                <a:lnTo>
                  <a:pt x="366313" y="17070"/>
                </a:lnTo>
                <a:lnTo>
                  <a:pt x="415977" y="13606"/>
                </a:lnTo>
                <a:close/>
                <a:moveTo>
                  <a:pt x="932918" y="0"/>
                </a:moveTo>
                <a:lnTo>
                  <a:pt x="1363332" y="11396"/>
                </a:lnTo>
                <a:lnTo>
                  <a:pt x="1413310" y="14921"/>
                </a:lnTo>
                <a:lnTo>
                  <a:pt x="1437326" y="17104"/>
                </a:lnTo>
                <a:lnTo>
                  <a:pt x="1460783" y="19289"/>
                </a:lnTo>
                <a:lnTo>
                  <a:pt x="1483408" y="22313"/>
                </a:lnTo>
                <a:lnTo>
                  <a:pt x="1506034" y="25335"/>
                </a:lnTo>
                <a:lnTo>
                  <a:pt x="1528112" y="30035"/>
                </a:lnTo>
                <a:lnTo>
                  <a:pt x="1549910" y="34455"/>
                </a:lnTo>
                <a:lnTo>
                  <a:pt x="1560534" y="37224"/>
                </a:lnTo>
                <a:lnTo>
                  <a:pt x="1571160" y="40551"/>
                </a:lnTo>
                <a:lnTo>
                  <a:pt x="1581229" y="43879"/>
                </a:lnTo>
                <a:lnTo>
                  <a:pt x="1591583" y="48044"/>
                </a:lnTo>
                <a:lnTo>
                  <a:pt x="1601375" y="51652"/>
                </a:lnTo>
                <a:lnTo>
                  <a:pt x="1611728" y="55816"/>
                </a:lnTo>
                <a:lnTo>
                  <a:pt x="1621528" y="60541"/>
                </a:lnTo>
                <a:lnTo>
                  <a:pt x="1631607" y="65544"/>
                </a:lnTo>
                <a:lnTo>
                  <a:pt x="1641133" y="71105"/>
                </a:lnTo>
                <a:lnTo>
                  <a:pt x="1650940" y="76946"/>
                </a:lnTo>
                <a:lnTo>
                  <a:pt x="1660188" y="82787"/>
                </a:lnTo>
                <a:lnTo>
                  <a:pt x="1669444" y="89744"/>
                </a:lnTo>
                <a:lnTo>
                  <a:pt x="1679258" y="96702"/>
                </a:lnTo>
                <a:lnTo>
                  <a:pt x="1687959" y="104218"/>
                </a:lnTo>
                <a:lnTo>
                  <a:pt x="1697223" y="112293"/>
                </a:lnTo>
                <a:lnTo>
                  <a:pt x="1706209" y="120647"/>
                </a:lnTo>
                <a:lnTo>
                  <a:pt x="1715482" y="130395"/>
                </a:lnTo>
                <a:lnTo>
                  <a:pt x="1723922" y="140425"/>
                </a:lnTo>
                <a:lnTo>
                  <a:pt x="1731807" y="151013"/>
                </a:lnTo>
                <a:lnTo>
                  <a:pt x="1739692" y="161602"/>
                </a:lnTo>
                <a:lnTo>
                  <a:pt x="1746741" y="172471"/>
                </a:lnTo>
                <a:lnTo>
                  <a:pt x="1752677" y="183901"/>
                </a:lnTo>
                <a:lnTo>
                  <a:pt x="1758333" y="195052"/>
                </a:lnTo>
                <a:lnTo>
                  <a:pt x="1763714" y="207041"/>
                </a:lnTo>
                <a:lnTo>
                  <a:pt x="1768258" y="218753"/>
                </a:lnTo>
                <a:lnTo>
                  <a:pt x="1772247" y="231024"/>
                </a:lnTo>
                <a:lnTo>
                  <a:pt x="1775115" y="242739"/>
                </a:lnTo>
                <a:lnTo>
                  <a:pt x="1777987" y="255012"/>
                </a:lnTo>
                <a:lnTo>
                  <a:pt x="1780302" y="267286"/>
                </a:lnTo>
                <a:lnTo>
                  <a:pt x="1782062" y="280121"/>
                </a:lnTo>
                <a:lnTo>
                  <a:pt x="1782702" y="292398"/>
                </a:lnTo>
                <a:lnTo>
                  <a:pt x="1783623" y="304954"/>
                </a:lnTo>
                <a:lnTo>
                  <a:pt x="1783427" y="317514"/>
                </a:lnTo>
                <a:lnTo>
                  <a:pt x="1782115" y="330074"/>
                </a:lnTo>
                <a:lnTo>
                  <a:pt x="1781081" y="342356"/>
                </a:lnTo>
                <a:lnTo>
                  <a:pt x="1778929" y="354640"/>
                </a:lnTo>
                <a:lnTo>
                  <a:pt x="1776501" y="367203"/>
                </a:lnTo>
                <a:lnTo>
                  <a:pt x="1773234" y="379488"/>
                </a:lnTo>
                <a:lnTo>
                  <a:pt x="1769404" y="391217"/>
                </a:lnTo>
                <a:lnTo>
                  <a:pt x="1765021" y="403506"/>
                </a:lnTo>
                <a:lnTo>
                  <a:pt x="1760072" y="414679"/>
                </a:lnTo>
                <a:lnTo>
                  <a:pt x="1754568" y="426411"/>
                </a:lnTo>
                <a:lnTo>
                  <a:pt x="1747946" y="437588"/>
                </a:lnTo>
                <a:lnTo>
                  <a:pt x="1741599" y="448484"/>
                </a:lnTo>
                <a:lnTo>
                  <a:pt x="1734136" y="459384"/>
                </a:lnTo>
                <a:lnTo>
                  <a:pt x="1725834" y="470006"/>
                </a:lnTo>
                <a:lnTo>
                  <a:pt x="1717247" y="479791"/>
                </a:lnTo>
                <a:lnTo>
                  <a:pt x="1708104" y="489577"/>
                </a:lnTo>
                <a:lnTo>
                  <a:pt x="1697011" y="500204"/>
                </a:lnTo>
                <a:lnTo>
                  <a:pt x="1685353" y="509716"/>
                </a:lnTo>
                <a:lnTo>
                  <a:pt x="1673134" y="518672"/>
                </a:lnTo>
                <a:lnTo>
                  <a:pt x="1660909" y="527069"/>
                </a:lnTo>
                <a:lnTo>
                  <a:pt x="1648120" y="534352"/>
                </a:lnTo>
                <a:lnTo>
                  <a:pt x="1635601" y="540238"/>
                </a:lnTo>
                <a:lnTo>
                  <a:pt x="1622238" y="545289"/>
                </a:lnTo>
                <a:lnTo>
                  <a:pt x="1608596" y="550061"/>
                </a:lnTo>
                <a:lnTo>
                  <a:pt x="1595503" y="553715"/>
                </a:lnTo>
                <a:lnTo>
                  <a:pt x="1581287" y="556257"/>
                </a:lnTo>
                <a:lnTo>
                  <a:pt x="1567348" y="558519"/>
                </a:lnTo>
                <a:lnTo>
                  <a:pt x="1553402" y="559663"/>
                </a:lnTo>
                <a:lnTo>
                  <a:pt x="1538894" y="560251"/>
                </a:lnTo>
                <a:lnTo>
                  <a:pt x="1524664" y="560559"/>
                </a:lnTo>
                <a:lnTo>
                  <a:pt x="1510421" y="559193"/>
                </a:lnTo>
                <a:lnTo>
                  <a:pt x="1495340" y="557549"/>
                </a:lnTo>
                <a:lnTo>
                  <a:pt x="1497392" y="572336"/>
                </a:lnTo>
                <a:lnTo>
                  <a:pt x="1498605" y="586845"/>
                </a:lnTo>
                <a:lnTo>
                  <a:pt x="1498419" y="601078"/>
                </a:lnTo>
                <a:lnTo>
                  <a:pt x="1497958" y="615591"/>
                </a:lnTo>
                <a:lnTo>
                  <a:pt x="1496935" y="629547"/>
                </a:lnTo>
                <a:lnTo>
                  <a:pt x="1494794" y="643505"/>
                </a:lnTo>
                <a:lnTo>
                  <a:pt x="1492377" y="657743"/>
                </a:lnTo>
                <a:lnTo>
                  <a:pt x="1488560" y="671146"/>
                </a:lnTo>
                <a:lnTo>
                  <a:pt x="1484461" y="684271"/>
                </a:lnTo>
                <a:lnTo>
                  <a:pt x="1479249" y="697956"/>
                </a:lnTo>
                <a:lnTo>
                  <a:pt x="1473195" y="710805"/>
                </a:lnTo>
                <a:lnTo>
                  <a:pt x="1466301" y="723379"/>
                </a:lnTo>
                <a:lnTo>
                  <a:pt x="1458012" y="735675"/>
                </a:lnTo>
                <a:lnTo>
                  <a:pt x="1449162" y="747971"/>
                </a:lnTo>
                <a:lnTo>
                  <a:pt x="1439751" y="759712"/>
                </a:lnTo>
                <a:lnTo>
                  <a:pt x="1429221" y="770896"/>
                </a:lnTo>
                <a:lnTo>
                  <a:pt x="1419237" y="780406"/>
                </a:lnTo>
                <a:lnTo>
                  <a:pt x="1409251" y="789357"/>
                </a:lnTo>
                <a:lnTo>
                  <a:pt x="1399255" y="797192"/>
                </a:lnTo>
                <a:lnTo>
                  <a:pt x="1388421" y="804749"/>
                </a:lnTo>
                <a:lnTo>
                  <a:pt x="1377303" y="811469"/>
                </a:lnTo>
                <a:lnTo>
                  <a:pt x="1366185" y="818189"/>
                </a:lnTo>
                <a:lnTo>
                  <a:pt x="1354778" y="823516"/>
                </a:lnTo>
                <a:lnTo>
                  <a:pt x="1343370" y="828841"/>
                </a:lnTo>
                <a:lnTo>
                  <a:pt x="1331398" y="833052"/>
                </a:lnTo>
                <a:lnTo>
                  <a:pt x="1319703" y="836983"/>
                </a:lnTo>
                <a:lnTo>
                  <a:pt x="1307170" y="840636"/>
                </a:lnTo>
                <a:lnTo>
                  <a:pt x="1294627" y="843175"/>
                </a:lnTo>
                <a:lnTo>
                  <a:pt x="1282641" y="845152"/>
                </a:lnTo>
                <a:lnTo>
                  <a:pt x="1270091" y="846573"/>
                </a:lnTo>
                <a:lnTo>
                  <a:pt x="1257820" y="847716"/>
                </a:lnTo>
                <a:lnTo>
                  <a:pt x="1245540" y="847740"/>
                </a:lnTo>
                <a:lnTo>
                  <a:pt x="1232699" y="847209"/>
                </a:lnTo>
                <a:lnTo>
                  <a:pt x="1220416" y="846676"/>
                </a:lnTo>
                <a:lnTo>
                  <a:pt x="1207567" y="845027"/>
                </a:lnTo>
                <a:lnTo>
                  <a:pt x="1195273" y="842820"/>
                </a:lnTo>
                <a:lnTo>
                  <a:pt x="1182975" y="840054"/>
                </a:lnTo>
                <a:lnTo>
                  <a:pt x="1171236" y="837288"/>
                </a:lnTo>
                <a:lnTo>
                  <a:pt x="1158930" y="833406"/>
                </a:lnTo>
                <a:lnTo>
                  <a:pt x="1146902" y="829245"/>
                </a:lnTo>
                <a:lnTo>
                  <a:pt x="1135144" y="823688"/>
                </a:lnTo>
                <a:lnTo>
                  <a:pt x="1123667" y="818409"/>
                </a:lnTo>
                <a:lnTo>
                  <a:pt x="1112740" y="812013"/>
                </a:lnTo>
                <a:lnTo>
                  <a:pt x="1101533" y="805338"/>
                </a:lnTo>
                <a:lnTo>
                  <a:pt x="1090599" y="797826"/>
                </a:lnTo>
                <a:lnTo>
                  <a:pt x="1080496" y="789474"/>
                </a:lnTo>
                <a:lnTo>
                  <a:pt x="1070394" y="781121"/>
                </a:lnTo>
                <a:lnTo>
                  <a:pt x="1060566" y="771933"/>
                </a:lnTo>
                <a:lnTo>
                  <a:pt x="1051857" y="763300"/>
                </a:lnTo>
                <a:lnTo>
                  <a:pt x="1043702" y="754107"/>
                </a:lnTo>
                <a:lnTo>
                  <a:pt x="1036387" y="745192"/>
                </a:lnTo>
                <a:lnTo>
                  <a:pt x="1028790" y="735998"/>
                </a:lnTo>
                <a:lnTo>
                  <a:pt x="1022030" y="726524"/>
                </a:lnTo>
                <a:lnTo>
                  <a:pt x="1015831" y="717606"/>
                </a:lnTo>
                <a:lnTo>
                  <a:pt x="1010182" y="707571"/>
                </a:lnTo>
                <a:lnTo>
                  <a:pt x="1004538" y="698094"/>
                </a:lnTo>
                <a:lnTo>
                  <a:pt x="999448" y="688058"/>
                </a:lnTo>
                <a:lnTo>
                  <a:pt x="994638" y="678300"/>
                </a:lnTo>
                <a:lnTo>
                  <a:pt x="990107" y="668262"/>
                </a:lnTo>
                <a:lnTo>
                  <a:pt x="986414" y="658502"/>
                </a:lnTo>
                <a:lnTo>
                  <a:pt x="982159" y="648186"/>
                </a:lnTo>
                <a:lnTo>
                  <a:pt x="979020" y="637866"/>
                </a:lnTo>
                <a:lnTo>
                  <a:pt x="973017" y="616390"/>
                </a:lnTo>
                <a:lnTo>
                  <a:pt x="967852" y="595191"/>
                </a:lnTo>
                <a:lnTo>
                  <a:pt x="963239" y="572875"/>
                </a:lnTo>
                <a:lnTo>
                  <a:pt x="959741" y="550557"/>
                </a:lnTo>
                <a:lnTo>
                  <a:pt x="956798" y="527678"/>
                </a:lnTo>
                <a:lnTo>
                  <a:pt x="954410" y="504241"/>
                </a:lnTo>
                <a:lnTo>
                  <a:pt x="952017" y="480245"/>
                </a:lnTo>
                <a:lnTo>
                  <a:pt x="947780" y="4305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Freeform 71"/>
          <p:cNvSpPr>
            <a:spLocks noEditPoints="1"/>
          </p:cNvSpPr>
          <p:nvPr/>
        </p:nvSpPr>
        <p:spPr bwMode="auto">
          <a:xfrm>
            <a:off x="6600825" y="2587625"/>
            <a:ext cx="399415" cy="605790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en-US" sz="2365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" name="Shape 227"/>
          <p:cNvSpPr/>
          <p:nvPr/>
        </p:nvSpPr>
        <p:spPr>
          <a:xfrm>
            <a:off x="5157470" y="2587625"/>
            <a:ext cx="615315" cy="65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058" tIns="50058" rIns="50058" bIns="50058" numCol="1" anchor="ctr">
            <a:noAutofit/>
          </a:bodyPr>
          <a:lstStyle/>
          <a:p>
            <a:pPr defTabSz="60071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575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5" name="任意多边形: 形状 11"/>
          <p:cNvSpPr/>
          <p:nvPr/>
        </p:nvSpPr>
        <p:spPr>
          <a:xfrm>
            <a:off x="4587875" y="3682365"/>
            <a:ext cx="3067050" cy="1461135"/>
          </a:xfrm>
          <a:custGeom>
            <a:avLst/>
            <a:gdLst>
              <a:gd name="connsiteX0" fmla="*/ 846880 w 1783623"/>
              <a:gd name="connsiteY0" fmla="*/ 336 h 849871"/>
              <a:gd name="connsiteX1" fmla="*/ 837080 w 1783623"/>
              <a:gd name="connsiteY1" fmla="*/ 431061 h 849871"/>
              <a:gd name="connsiteX2" fmla="*/ 833768 w 1783623"/>
              <a:gd name="connsiteY2" fmla="*/ 480476 h 849871"/>
              <a:gd name="connsiteX3" fmla="*/ 831689 w 1783623"/>
              <a:gd name="connsiteY3" fmla="*/ 504486 h 849871"/>
              <a:gd name="connsiteX4" fmla="*/ 829883 w 1783623"/>
              <a:gd name="connsiteY4" fmla="*/ 527658 h 849871"/>
              <a:gd name="connsiteX5" fmla="*/ 826961 w 1783623"/>
              <a:gd name="connsiteY5" fmla="*/ 550833 h 849871"/>
              <a:gd name="connsiteX6" fmla="*/ 823754 w 1783623"/>
              <a:gd name="connsiteY6" fmla="*/ 573171 h 849871"/>
              <a:gd name="connsiteX7" fmla="*/ 819709 w 1783623"/>
              <a:gd name="connsiteY7" fmla="*/ 595231 h 849871"/>
              <a:gd name="connsiteX8" fmla="*/ 814824 w 1783623"/>
              <a:gd name="connsiteY8" fmla="*/ 617015 h 849871"/>
              <a:gd name="connsiteX9" fmla="*/ 812100 w 1783623"/>
              <a:gd name="connsiteY9" fmla="*/ 627629 h 849871"/>
              <a:gd name="connsiteX10" fmla="*/ 808819 w 1783623"/>
              <a:gd name="connsiteY10" fmla="*/ 638243 h 849871"/>
              <a:gd name="connsiteX11" fmla="*/ 805815 w 1783623"/>
              <a:gd name="connsiteY11" fmla="*/ 648578 h 849871"/>
              <a:gd name="connsiteX12" fmla="*/ 801971 w 1783623"/>
              <a:gd name="connsiteY12" fmla="*/ 658635 h 849871"/>
              <a:gd name="connsiteX13" fmla="*/ 798128 w 1783623"/>
              <a:gd name="connsiteY13" fmla="*/ 668693 h 849871"/>
              <a:gd name="connsiteX14" fmla="*/ 794007 w 1783623"/>
              <a:gd name="connsiteY14" fmla="*/ 679030 h 849871"/>
              <a:gd name="connsiteX15" fmla="*/ 789043 w 1783623"/>
              <a:gd name="connsiteY15" fmla="*/ 688533 h 849871"/>
              <a:gd name="connsiteX16" fmla="*/ 784083 w 1783623"/>
              <a:gd name="connsiteY16" fmla="*/ 698593 h 849871"/>
              <a:gd name="connsiteX17" fmla="*/ 778561 w 1783623"/>
              <a:gd name="connsiteY17" fmla="*/ 708096 h 849871"/>
              <a:gd name="connsiteX18" fmla="*/ 773320 w 1783623"/>
              <a:gd name="connsiteY18" fmla="*/ 717877 h 849871"/>
              <a:gd name="connsiteX19" fmla="*/ 766959 w 1783623"/>
              <a:gd name="connsiteY19" fmla="*/ 727104 h 849871"/>
              <a:gd name="connsiteX20" fmla="*/ 760040 w 1783623"/>
              <a:gd name="connsiteY20" fmla="*/ 736330 h 849871"/>
              <a:gd name="connsiteX21" fmla="*/ 753121 w 1783623"/>
              <a:gd name="connsiteY21" fmla="*/ 745558 h 849871"/>
              <a:gd name="connsiteX22" fmla="*/ 745924 w 1783623"/>
              <a:gd name="connsiteY22" fmla="*/ 755064 h 849871"/>
              <a:gd name="connsiteX23" fmla="*/ 737884 w 1783623"/>
              <a:gd name="connsiteY23" fmla="*/ 763737 h 849871"/>
              <a:gd name="connsiteX24" fmla="*/ 729009 w 1783623"/>
              <a:gd name="connsiteY24" fmla="*/ 772689 h 849871"/>
              <a:gd name="connsiteX25" fmla="*/ 719857 w 1783623"/>
              <a:gd name="connsiteY25" fmla="*/ 781922 h 849871"/>
              <a:gd name="connsiteX26" fmla="*/ 709866 w 1783623"/>
              <a:gd name="connsiteY26" fmla="*/ 790877 h 849871"/>
              <a:gd name="connsiteX27" fmla="*/ 699309 w 1783623"/>
              <a:gd name="connsiteY27" fmla="*/ 798717 h 849871"/>
              <a:gd name="connsiteX28" fmla="*/ 688748 w 1783623"/>
              <a:gd name="connsiteY28" fmla="*/ 805998 h 849871"/>
              <a:gd name="connsiteX29" fmla="*/ 677626 w 1783623"/>
              <a:gd name="connsiteY29" fmla="*/ 812723 h 849871"/>
              <a:gd name="connsiteX30" fmla="*/ 666504 w 1783623"/>
              <a:gd name="connsiteY30" fmla="*/ 819448 h 849871"/>
              <a:gd name="connsiteX31" fmla="*/ 655374 w 1783623"/>
              <a:gd name="connsiteY31" fmla="*/ 825056 h 849871"/>
              <a:gd name="connsiteX32" fmla="*/ 643406 w 1783623"/>
              <a:gd name="connsiteY32" fmla="*/ 830387 h 849871"/>
              <a:gd name="connsiteX33" fmla="*/ 631707 w 1783623"/>
              <a:gd name="connsiteY33" fmla="*/ 834322 h 849871"/>
              <a:gd name="connsiteX34" fmla="*/ 619172 w 1783623"/>
              <a:gd name="connsiteY34" fmla="*/ 838537 h 849871"/>
              <a:gd name="connsiteX35" fmla="*/ 607189 w 1783623"/>
              <a:gd name="connsiteY35" fmla="*/ 841636 h 849871"/>
              <a:gd name="connsiteX36" fmla="*/ 594925 w 1783623"/>
              <a:gd name="connsiteY36" fmla="*/ 844455 h 849871"/>
              <a:gd name="connsiteX37" fmla="*/ 582935 w 1783623"/>
              <a:gd name="connsiteY37" fmla="*/ 846436 h 849871"/>
              <a:gd name="connsiteX38" fmla="*/ 570105 w 1783623"/>
              <a:gd name="connsiteY38" fmla="*/ 848140 h 849871"/>
              <a:gd name="connsiteX39" fmla="*/ 557827 w 1783623"/>
              <a:gd name="connsiteY39" fmla="*/ 848727 h 849871"/>
              <a:gd name="connsiteX40" fmla="*/ 545553 w 1783623"/>
              <a:gd name="connsiteY40" fmla="*/ 849871 h 849871"/>
              <a:gd name="connsiteX41" fmla="*/ 532708 w 1783623"/>
              <a:gd name="connsiteY41" fmla="*/ 849343 h 849871"/>
              <a:gd name="connsiteX42" fmla="*/ 520143 w 1783623"/>
              <a:gd name="connsiteY42" fmla="*/ 848534 h 849871"/>
              <a:gd name="connsiteX43" fmla="*/ 507849 w 1783623"/>
              <a:gd name="connsiteY43" fmla="*/ 846887 h 849871"/>
              <a:gd name="connsiteX44" fmla="*/ 495276 w 1783623"/>
              <a:gd name="connsiteY44" fmla="*/ 844963 h 849871"/>
              <a:gd name="connsiteX45" fmla="*/ 483257 w 1783623"/>
              <a:gd name="connsiteY45" fmla="*/ 842478 h 849871"/>
              <a:gd name="connsiteX46" fmla="*/ 470674 w 1783623"/>
              <a:gd name="connsiteY46" fmla="*/ 838878 h 849871"/>
              <a:gd name="connsiteX47" fmla="*/ 458925 w 1783623"/>
              <a:gd name="connsiteY47" fmla="*/ 834997 h 849871"/>
              <a:gd name="connsiteX48" fmla="*/ 446895 w 1783623"/>
              <a:gd name="connsiteY48" fmla="*/ 830838 h 849871"/>
              <a:gd name="connsiteX49" fmla="*/ 435416 w 1783623"/>
              <a:gd name="connsiteY49" fmla="*/ 825560 h 849871"/>
              <a:gd name="connsiteX50" fmla="*/ 423938 w 1783623"/>
              <a:gd name="connsiteY50" fmla="*/ 820283 h 849871"/>
              <a:gd name="connsiteX51" fmla="*/ 412730 w 1783623"/>
              <a:gd name="connsiteY51" fmla="*/ 813610 h 849871"/>
              <a:gd name="connsiteX52" fmla="*/ 401521 w 1783623"/>
              <a:gd name="connsiteY52" fmla="*/ 806936 h 849871"/>
              <a:gd name="connsiteX53" fmla="*/ 390586 w 1783623"/>
              <a:gd name="connsiteY53" fmla="*/ 799425 h 849871"/>
              <a:gd name="connsiteX54" fmla="*/ 380488 w 1783623"/>
              <a:gd name="connsiteY54" fmla="*/ 791633 h 849871"/>
              <a:gd name="connsiteX55" fmla="*/ 370382 w 1783623"/>
              <a:gd name="connsiteY55" fmla="*/ 782722 h 849871"/>
              <a:gd name="connsiteX56" fmla="*/ 360272 w 1783623"/>
              <a:gd name="connsiteY56" fmla="*/ 773255 h 849871"/>
              <a:gd name="connsiteX57" fmla="*/ 349594 w 1783623"/>
              <a:gd name="connsiteY57" fmla="*/ 762114 h 849871"/>
              <a:gd name="connsiteX58" fmla="*/ 340028 w 1783623"/>
              <a:gd name="connsiteY58" fmla="*/ 750413 h 849871"/>
              <a:gd name="connsiteX59" fmla="*/ 331016 w 1783623"/>
              <a:gd name="connsiteY59" fmla="*/ 738152 h 849871"/>
              <a:gd name="connsiteX60" fmla="*/ 322564 w 1783623"/>
              <a:gd name="connsiteY60" fmla="*/ 725890 h 849871"/>
              <a:gd name="connsiteX61" fmla="*/ 315787 w 1783623"/>
              <a:gd name="connsiteY61" fmla="*/ 713623 h 849871"/>
              <a:gd name="connsiteX62" fmla="*/ 309562 w 1783623"/>
              <a:gd name="connsiteY62" fmla="*/ 700797 h 849871"/>
              <a:gd name="connsiteX63" fmla="*/ 304453 w 1783623"/>
              <a:gd name="connsiteY63" fmla="*/ 687411 h 849871"/>
              <a:gd name="connsiteX64" fmla="*/ 299900 w 1783623"/>
              <a:gd name="connsiteY64" fmla="*/ 674023 h 849871"/>
              <a:gd name="connsiteX65" fmla="*/ 295903 w 1783623"/>
              <a:gd name="connsiteY65" fmla="*/ 660075 h 849871"/>
              <a:gd name="connsiteX66" fmla="*/ 293022 w 1783623"/>
              <a:gd name="connsiteY66" fmla="*/ 646125 h 849871"/>
              <a:gd name="connsiteX67" fmla="*/ 290700 w 1783623"/>
              <a:gd name="connsiteY67" fmla="*/ 632174 h 849871"/>
              <a:gd name="connsiteX68" fmla="*/ 289494 w 1783623"/>
              <a:gd name="connsiteY68" fmla="*/ 618220 h 849871"/>
              <a:gd name="connsiteX69" fmla="*/ 288565 w 1783623"/>
              <a:gd name="connsiteY69" fmla="*/ 603986 h 849871"/>
              <a:gd name="connsiteX70" fmla="*/ 288472 w 1783623"/>
              <a:gd name="connsiteY70" fmla="*/ 589472 h 849871"/>
              <a:gd name="connsiteX71" fmla="*/ 289776 w 1783623"/>
              <a:gd name="connsiteY71" fmla="*/ 575233 h 849871"/>
              <a:gd name="connsiteX72" fmla="*/ 291636 w 1783623"/>
              <a:gd name="connsiteY72" fmla="*/ 560434 h 849871"/>
              <a:gd name="connsiteX73" fmla="*/ 276573 w 1783623"/>
              <a:gd name="connsiteY73" fmla="*/ 562144 h 849871"/>
              <a:gd name="connsiteX74" fmla="*/ 262065 w 1783623"/>
              <a:gd name="connsiteY74" fmla="*/ 563294 h 849871"/>
              <a:gd name="connsiteX75" fmla="*/ 247550 w 1783623"/>
              <a:gd name="connsiteY75" fmla="*/ 563327 h 849871"/>
              <a:gd name="connsiteX76" fmla="*/ 233590 w 1783623"/>
              <a:gd name="connsiteY76" fmla="*/ 562801 h 849871"/>
              <a:gd name="connsiteX77" fmla="*/ 219345 w 1783623"/>
              <a:gd name="connsiteY77" fmla="*/ 561438 h 849871"/>
              <a:gd name="connsiteX78" fmla="*/ 205374 w 1783623"/>
              <a:gd name="connsiteY78" fmla="*/ 559237 h 849871"/>
              <a:gd name="connsiteX79" fmla="*/ 191400 w 1783623"/>
              <a:gd name="connsiteY79" fmla="*/ 556478 h 849871"/>
              <a:gd name="connsiteX80" fmla="*/ 177980 w 1783623"/>
              <a:gd name="connsiteY80" fmla="*/ 553159 h 849871"/>
              <a:gd name="connsiteX81" fmla="*/ 164553 w 1783623"/>
              <a:gd name="connsiteY81" fmla="*/ 548723 h 849871"/>
              <a:gd name="connsiteX82" fmla="*/ 151122 w 1783623"/>
              <a:gd name="connsiteY82" fmla="*/ 543729 h 849871"/>
              <a:gd name="connsiteX83" fmla="*/ 137962 w 1783623"/>
              <a:gd name="connsiteY83" fmla="*/ 537339 h 849871"/>
              <a:gd name="connsiteX84" fmla="*/ 125356 w 1783623"/>
              <a:gd name="connsiteY84" fmla="*/ 530390 h 849871"/>
              <a:gd name="connsiteX85" fmla="*/ 113020 w 1783623"/>
              <a:gd name="connsiteY85" fmla="*/ 522045 h 849871"/>
              <a:gd name="connsiteX86" fmla="*/ 100681 w 1783623"/>
              <a:gd name="connsiteY86" fmla="*/ 513140 h 849871"/>
              <a:gd name="connsiteX87" fmla="*/ 88897 w 1783623"/>
              <a:gd name="connsiteY87" fmla="*/ 503677 h 849871"/>
              <a:gd name="connsiteX88" fmla="*/ 77664 w 1783623"/>
              <a:gd name="connsiteY88" fmla="*/ 493096 h 849871"/>
              <a:gd name="connsiteX89" fmla="*/ 68389 w 1783623"/>
              <a:gd name="connsiteY89" fmla="*/ 483346 h 849871"/>
              <a:gd name="connsiteX90" fmla="*/ 59673 w 1783623"/>
              <a:gd name="connsiteY90" fmla="*/ 473598 h 849871"/>
              <a:gd name="connsiteX91" fmla="*/ 51231 w 1783623"/>
              <a:gd name="connsiteY91" fmla="*/ 463010 h 849871"/>
              <a:gd name="connsiteX92" fmla="*/ 43625 w 1783623"/>
              <a:gd name="connsiteY92" fmla="*/ 452141 h 849871"/>
              <a:gd name="connsiteX93" fmla="*/ 36854 w 1783623"/>
              <a:gd name="connsiteY93" fmla="*/ 440991 h 849871"/>
              <a:gd name="connsiteX94" fmla="*/ 30365 w 1783623"/>
              <a:gd name="connsiteY94" fmla="*/ 430120 h 849871"/>
              <a:gd name="connsiteX95" fmla="*/ 24707 w 1783623"/>
              <a:gd name="connsiteY95" fmla="*/ 418410 h 849871"/>
              <a:gd name="connsiteX96" fmla="*/ 19611 w 1783623"/>
              <a:gd name="connsiteY96" fmla="*/ 407255 h 849871"/>
              <a:gd name="connsiteX97" fmla="*/ 15066 w 1783623"/>
              <a:gd name="connsiteY97" fmla="*/ 394984 h 849871"/>
              <a:gd name="connsiteX98" fmla="*/ 11083 w 1783623"/>
              <a:gd name="connsiteY98" fmla="*/ 383269 h 849871"/>
              <a:gd name="connsiteX99" fmla="*/ 7655 w 1783623"/>
              <a:gd name="connsiteY99" fmla="*/ 370996 h 849871"/>
              <a:gd name="connsiteX100" fmla="*/ 4784 w 1783623"/>
              <a:gd name="connsiteY100" fmla="*/ 358721 h 849871"/>
              <a:gd name="connsiteX101" fmla="*/ 2750 w 1783623"/>
              <a:gd name="connsiteY101" fmla="*/ 346165 h 849871"/>
              <a:gd name="connsiteX102" fmla="*/ 996 w 1783623"/>
              <a:gd name="connsiteY102" fmla="*/ 333886 h 849871"/>
              <a:gd name="connsiteX103" fmla="*/ 78 w 1783623"/>
              <a:gd name="connsiteY103" fmla="*/ 321328 h 849871"/>
              <a:gd name="connsiteX104" fmla="*/ 0 w 1783623"/>
              <a:gd name="connsiteY104" fmla="*/ 309046 h 849871"/>
              <a:gd name="connsiteX105" fmla="*/ 476 w 1783623"/>
              <a:gd name="connsiteY105" fmla="*/ 296205 h 849871"/>
              <a:gd name="connsiteX106" fmla="*/ 955 w 1783623"/>
              <a:gd name="connsiteY106" fmla="*/ 283922 h 849871"/>
              <a:gd name="connsiteX107" fmla="*/ 2548 w 1783623"/>
              <a:gd name="connsiteY107" fmla="*/ 271077 h 849871"/>
              <a:gd name="connsiteX108" fmla="*/ 4425 w 1783623"/>
              <a:gd name="connsiteY108" fmla="*/ 259071 h 849871"/>
              <a:gd name="connsiteX109" fmla="*/ 7137 w 1783623"/>
              <a:gd name="connsiteY109" fmla="*/ 246783 h 849871"/>
              <a:gd name="connsiteX110" fmla="*/ 10131 w 1783623"/>
              <a:gd name="connsiteY110" fmla="*/ 234774 h 849871"/>
              <a:gd name="connsiteX111" fmla="*/ 14238 w 1783623"/>
              <a:gd name="connsiteY111" fmla="*/ 222202 h 849871"/>
              <a:gd name="connsiteX112" fmla="*/ 18352 w 1783623"/>
              <a:gd name="connsiteY112" fmla="*/ 210748 h 849871"/>
              <a:gd name="connsiteX113" fmla="*/ 23297 w 1783623"/>
              <a:gd name="connsiteY113" fmla="*/ 198455 h 849871"/>
              <a:gd name="connsiteX114" fmla="*/ 29089 w 1783623"/>
              <a:gd name="connsiteY114" fmla="*/ 187556 h 849871"/>
              <a:gd name="connsiteX115" fmla="*/ 35435 w 1783623"/>
              <a:gd name="connsiteY115" fmla="*/ 176097 h 849871"/>
              <a:gd name="connsiteX116" fmla="*/ 42344 w 1783623"/>
              <a:gd name="connsiteY116" fmla="*/ 165195 h 849871"/>
              <a:gd name="connsiteX117" fmla="*/ 49534 w 1783623"/>
              <a:gd name="connsiteY117" fmla="*/ 154572 h 849871"/>
              <a:gd name="connsiteX118" fmla="*/ 57281 w 1783623"/>
              <a:gd name="connsiteY118" fmla="*/ 143946 h 849871"/>
              <a:gd name="connsiteX119" fmla="*/ 65868 w 1783623"/>
              <a:gd name="connsiteY119" fmla="*/ 133600 h 849871"/>
              <a:gd name="connsiteX120" fmla="*/ 75021 w 1783623"/>
              <a:gd name="connsiteY120" fmla="*/ 124367 h 849871"/>
              <a:gd name="connsiteX121" fmla="*/ 83896 w 1783623"/>
              <a:gd name="connsiteY121" fmla="*/ 115414 h 849871"/>
              <a:gd name="connsiteX122" fmla="*/ 92498 w 1783623"/>
              <a:gd name="connsiteY122" fmla="*/ 107299 h 849871"/>
              <a:gd name="connsiteX123" fmla="*/ 101941 w 1783623"/>
              <a:gd name="connsiteY123" fmla="*/ 100021 h 849871"/>
              <a:gd name="connsiteX124" fmla="*/ 111108 w 1783623"/>
              <a:gd name="connsiteY124" fmla="*/ 93021 h 849871"/>
              <a:gd name="connsiteX125" fmla="*/ 120556 w 1783623"/>
              <a:gd name="connsiteY125" fmla="*/ 86301 h 849871"/>
              <a:gd name="connsiteX126" fmla="*/ 129726 w 1783623"/>
              <a:gd name="connsiteY126" fmla="*/ 79860 h 849871"/>
              <a:gd name="connsiteX127" fmla="*/ 139180 w 1783623"/>
              <a:gd name="connsiteY127" fmla="*/ 74255 h 849871"/>
              <a:gd name="connsiteX128" fmla="*/ 148635 w 1783623"/>
              <a:gd name="connsiteY128" fmla="*/ 68650 h 849871"/>
              <a:gd name="connsiteX129" fmla="*/ 158651 w 1783623"/>
              <a:gd name="connsiteY129" fmla="*/ 63603 h 849871"/>
              <a:gd name="connsiteX130" fmla="*/ 168391 w 1783623"/>
              <a:gd name="connsiteY130" fmla="*/ 58835 h 849871"/>
              <a:gd name="connsiteX131" fmla="*/ 178693 w 1783623"/>
              <a:gd name="connsiteY131" fmla="*/ 54625 h 849871"/>
              <a:gd name="connsiteX132" fmla="*/ 188716 w 1783623"/>
              <a:gd name="connsiteY132" fmla="*/ 50693 h 849871"/>
              <a:gd name="connsiteX133" fmla="*/ 198740 w 1783623"/>
              <a:gd name="connsiteY133" fmla="*/ 46763 h 849871"/>
              <a:gd name="connsiteX134" fmla="*/ 208767 w 1783623"/>
              <a:gd name="connsiteY134" fmla="*/ 43390 h 849871"/>
              <a:gd name="connsiteX135" fmla="*/ 219353 w 1783623"/>
              <a:gd name="connsiteY135" fmla="*/ 40017 h 849871"/>
              <a:gd name="connsiteX136" fmla="*/ 229942 w 1783623"/>
              <a:gd name="connsiteY136" fmla="*/ 37201 h 849871"/>
              <a:gd name="connsiteX137" fmla="*/ 251683 w 1783623"/>
              <a:gd name="connsiteY137" fmla="*/ 32126 h 849871"/>
              <a:gd name="connsiteX138" fmla="*/ 273707 w 1783623"/>
              <a:gd name="connsiteY138" fmla="*/ 27890 h 849871"/>
              <a:gd name="connsiteX139" fmla="*/ 296297 w 1783623"/>
              <a:gd name="connsiteY139" fmla="*/ 24767 h 849871"/>
              <a:gd name="connsiteX140" fmla="*/ 319165 w 1783623"/>
              <a:gd name="connsiteY140" fmla="*/ 21365 h 849871"/>
              <a:gd name="connsiteX141" fmla="*/ 342320 w 1783623"/>
              <a:gd name="connsiteY141" fmla="*/ 19358 h 849871"/>
              <a:gd name="connsiteX142" fmla="*/ 366313 w 1783623"/>
              <a:gd name="connsiteY142" fmla="*/ 17070 h 849871"/>
              <a:gd name="connsiteX143" fmla="*/ 415977 w 1783623"/>
              <a:gd name="connsiteY143" fmla="*/ 13606 h 849871"/>
              <a:gd name="connsiteX144" fmla="*/ 932918 w 1783623"/>
              <a:gd name="connsiteY144" fmla="*/ 0 h 849871"/>
              <a:gd name="connsiteX145" fmla="*/ 1363332 w 1783623"/>
              <a:gd name="connsiteY145" fmla="*/ 11396 h 849871"/>
              <a:gd name="connsiteX146" fmla="*/ 1413310 w 1783623"/>
              <a:gd name="connsiteY146" fmla="*/ 14921 h 849871"/>
              <a:gd name="connsiteX147" fmla="*/ 1437326 w 1783623"/>
              <a:gd name="connsiteY147" fmla="*/ 17104 h 849871"/>
              <a:gd name="connsiteX148" fmla="*/ 1460783 w 1783623"/>
              <a:gd name="connsiteY148" fmla="*/ 19289 h 849871"/>
              <a:gd name="connsiteX149" fmla="*/ 1483408 w 1783623"/>
              <a:gd name="connsiteY149" fmla="*/ 22313 h 849871"/>
              <a:gd name="connsiteX150" fmla="*/ 1506034 w 1783623"/>
              <a:gd name="connsiteY150" fmla="*/ 25335 h 849871"/>
              <a:gd name="connsiteX151" fmla="*/ 1528112 w 1783623"/>
              <a:gd name="connsiteY151" fmla="*/ 30035 h 849871"/>
              <a:gd name="connsiteX152" fmla="*/ 1549910 w 1783623"/>
              <a:gd name="connsiteY152" fmla="*/ 34455 h 849871"/>
              <a:gd name="connsiteX153" fmla="*/ 1560534 w 1783623"/>
              <a:gd name="connsiteY153" fmla="*/ 37224 h 849871"/>
              <a:gd name="connsiteX154" fmla="*/ 1571160 w 1783623"/>
              <a:gd name="connsiteY154" fmla="*/ 40551 h 849871"/>
              <a:gd name="connsiteX155" fmla="*/ 1581229 w 1783623"/>
              <a:gd name="connsiteY155" fmla="*/ 43879 h 849871"/>
              <a:gd name="connsiteX156" fmla="*/ 1591583 w 1783623"/>
              <a:gd name="connsiteY156" fmla="*/ 48044 h 849871"/>
              <a:gd name="connsiteX157" fmla="*/ 1601375 w 1783623"/>
              <a:gd name="connsiteY157" fmla="*/ 51652 h 849871"/>
              <a:gd name="connsiteX158" fmla="*/ 1611728 w 1783623"/>
              <a:gd name="connsiteY158" fmla="*/ 55816 h 849871"/>
              <a:gd name="connsiteX159" fmla="*/ 1621528 w 1783623"/>
              <a:gd name="connsiteY159" fmla="*/ 60541 h 849871"/>
              <a:gd name="connsiteX160" fmla="*/ 1631607 w 1783623"/>
              <a:gd name="connsiteY160" fmla="*/ 65544 h 849871"/>
              <a:gd name="connsiteX161" fmla="*/ 1641133 w 1783623"/>
              <a:gd name="connsiteY161" fmla="*/ 71105 h 849871"/>
              <a:gd name="connsiteX162" fmla="*/ 1650940 w 1783623"/>
              <a:gd name="connsiteY162" fmla="*/ 76946 h 849871"/>
              <a:gd name="connsiteX163" fmla="*/ 1660188 w 1783623"/>
              <a:gd name="connsiteY163" fmla="*/ 82787 h 849871"/>
              <a:gd name="connsiteX164" fmla="*/ 1669444 w 1783623"/>
              <a:gd name="connsiteY164" fmla="*/ 89744 h 849871"/>
              <a:gd name="connsiteX165" fmla="*/ 1679258 w 1783623"/>
              <a:gd name="connsiteY165" fmla="*/ 96702 h 849871"/>
              <a:gd name="connsiteX166" fmla="*/ 1687959 w 1783623"/>
              <a:gd name="connsiteY166" fmla="*/ 104218 h 849871"/>
              <a:gd name="connsiteX167" fmla="*/ 1697223 w 1783623"/>
              <a:gd name="connsiteY167" fmla="*/ 112293 h 849871"/>
              <a:gd name="connsiteX168" fmla="*/ 1706209 w 1783623"/>
              <a:gd name="connsiteY168" fmla="*/ 120647 h 849871"/>
              <a:gd name="connsiteX169" fmla="*/ 1715482 w 1783623"/>
              <a:gd name="connsiteY169" fmla="*/ 130395 h 849871"/>
              <a:gd name="connsiteX170" fmla="*/ 1723922 w 1783623"/>
              <a:gd name="connsiteY170" fmla="*/ 140425 h 849871"/>
              <a:gd name="connsiteX171" fmla="*/ 1731807 w 1783623"/>
              <a:gd name="connsiteY171" fmla="*/ 151013 h 849871"/>
              <a:gd name="connsiteX172" fmla="*/ 1739692 w 1783623"/>
              <a:gd name="connsiteY172" fmla="*/ 161602 h 849871"/>
              <a:gd name="connsiteX173" fmla="*/ 1746741 w 1783623"/>
              <a:gd name="connsiteY173" fmla="*/ 172471 h 849871"/>
              <a:gd name="connsiteX174" fmla="*/ 1752677 w 1783623"/>
              <a:gd name="connsiteY174" fmla="*/ 183901 h 849871"/>
              <a:gd name="connsiteX175" fmla="*/ 1758333 w 1783623"/>
              <a:gd name="connsiteY175" fmla="*/ 195052 h 849871"/>
              <a:gd name="connsiteX176" fmla="*/ 1763714 w 1783623"/>
              <a:gd name="connsiteY176" fmla="*/ 207041 h 849871"/>
              <a:gd name="connsiteX177" fmla="*/ 1768258 w 1783623"/>
              <a:gd name="connsiteY177" fmla="*/ 218753 h 849871"/>
              <a:gd name="connsiteX178" fmla="*/ 1772247 w 1783623"/>
              <a:gd name="connsiteY178" fmla="*/ 231024 h 849871"/>
              <a:gd name="connsiteX179" fmla="*/ 1775115 w 1783623"/>
              <a:gd name="connsiteY179" fmla="*/ 242739 h 849871"/>
              <a:gd name="connsiteX180" fmla="*/ 1777987 w 1783623"/>
              <a:gd name="connsiteY180" fmla="*/ 255012 h 849871"/>
              <a:gd name="connsiteX181" fmla="*/ 1780302 w 1783623"/>
              <a:gd name="connsiteY181" fmla="*/ 267286 h 849871"/>
              <a:gd name="connsiteX182" fmla="*/ 1782062 w 1783623"/>
              <a:gd name="connsiteY182" fmla="*/ 280121 h 849871"/>
              <a:gd name="connsiteX183" fmla="*/ 1782702 w 1783623"/>
              <a:gd name="connsiteY183" fmla="*/ 292398 h 849871"/>
              <a:gd name="connsiteX184" fmla="*/ 1783623 w 1783623"/>
              <a:gd name="connsiteY184" fmla="*/ 304954 h 849871"/>
              <a:gd name="connsiteX185" fmla="*/ 1783427 w 1783623"/>
              <a:gd name="connsiteY185" fmla="*/ 317514 h 849871"/>
              <a:gd name="connsiteX186" fmla="*/ 1782115 w 1783623"/>
              <a:gd name="connsiteY186" fmla="*/ 330074 h 849871"/>
              <a:gd name="connsiteX187" fmla="*/ 1781081 w 1783623"/>
              <a:gd name="connsiteY187" fmla="*/ 342356 h 849871"/>
              <a:gd name="connsiteX188" fmla="*/ 1778929 w 1783623"/>
              <a:gd name="connsiteY188" fmla="*/ 354640 h 849871"/>
              <a:gd name="connsiteX189" fmla="*/ 1776501 w 1783623"/>
              <a:gd name="connsiteY189" fmla="*/ 367203 h 849871"/>
              <a:gd name="connsiteX190" fmla="*/ 1773234 w 1783623"/>
              <a:gd name="connsiteY190" fmla="*/ 379488 h 849871"/>
              <a:gd name="connsiteX191" fmla="*/ 1769404 w 1783623"/>
              <a:gd name="connsiteY191" fmla="*/ 391217 h 849871"/>
              <a:gd name="connsiteX192" fmla="*/ 1765021 w 1783623"/>
              <a:gd name="connsiteY192" fmla="*/ 403506 h 849871"/>
              <a:gd name="connsiteX193" fmla="*/ 1760072 w 1783623"/>
              <a:gd name="connsiteY193" fmla="*/ 414679 h 849871"/>
              <a:gd name="connsiteX194" fmla="*/ 1754568 w 1783623"/>
              <a:gd name="connsiteY194" fmla="*/ 426411 h 849871"/>
              <a:gd name="connsiteX195" fmla="*/ 1747946 w 1783623"/>
              <a:gd name="connsiteY195" fmla="*/ 437588 h 849871"/>
              <a:gd name="connsiteX196" fmla="*/ 1741599 w 1783623"/>
              <a:gd name="connsiteY196" fmla="*/ 448484 h 849871"/>
              <a:gd name="connsiteX197" fmla="*/ 1734136 w 1783623"/>
              <a:gd name="connsiteY197" fmla="*/ 459384 h 849871"/>
              <a:gd name="connsiteX198" fmla="*/ 1725834 w 1783623"/>
              <a:gd name="connsiteY198" fmla="*/ 470006 h 849871"/>
              <a:gd name="connsiteX199" fmla="*/ 1717247 w 1783623"/>
              <a:gd name="connsiteY199" fmla="*/ 479791 h 849871"/>
              <a:gd name="connsiteX200" fmla="*/ 1708104 w 1783623"/>
              <a:gd name="connsiteY200" fmla="*/ 489577 h 849871"/>
              <a:gd name="connsiteX201" fmla="*/ 1697011 w 1783623"/>
              <a:gd name="connsiteY201" fmla="*/ 500204 h 849871"/>
              <a:gd name="connsiteX202" fmla="*/ 1685353 w 1783623"/>
              <a:gd name="connsiteY202" fmla="*/ 509716 h 849871"/>
              <a:gd name="connsiteX203" fmla="*/ 1673134 w 1783623"/>
              <a:gd name="connsiteY203" fmla="*/ 518672 h 849871"/>
              <a:gd name="connsiteX204" fmla="*/ 1660909 w 1783623"/>
              <a:gd name="connsiteY204" fmla="*/ 527069 h 849871"/>
              <a:gd name="connsiteX205" fmla="*/ 1648120 w 1783623"/>
              <a:gd name="connsiteY205" fmla="*/ 534352 h 849871"/>
              <a:gd name="connsiteX206" fmla="*/ 1635601 w 1783623"/>
              <a:gd name="connsiteY206" fmla="*/ 540238 h 849871"/>
              <a:gd name="connsiteX207" fmla="*/ 1622238 w 1783623"/>
              <a:gd name="connsiteY207" fmla="*/ 545289 h 849871"/>
              <a:gd name="connsiteX208" fmla="*/ 1608596 w 1783623"/>
              <a:gd name="connsiteY208" fmla="*/ 550061 h 849871"/>
              <a:gd name="connsiteX209" fmla="*/ 1595503 w 1783623"/>
              <a:gd name="connsiteY209" fmla="*/ 553715 h 849871"/>
              <a:gd name="connsiteX210" fmla="*/ 1581287 w 1783623"/>
              <a:gd name="connsiteY210" fmla="*/ 556257 h 849871"/>
              <a:gd name="connsiteX211" fmla="*/ 1567348 w 1783623"/>
              <a:gd name="connsiteY211" fmla="*/ 558519 h 849871"/>
              <a:gd name="connsiteX212" fmla="*/ 1553402 w 1783623"/>
              <a:gd name="connsiteY212" fmla="*/ 559663 h 849871"/>
              <a:gd name="connsiteX213" fmla="*/ 1538894 w 1783623"/>
              <a:gd name="connsiteY213" fmla="*/ 560251 h 849871"/>
              <a:gd name="connsiteX214" fmla="*/ 1524664 w 1783623"/>
              <a:gd name="connsiteY214" fmla="*/ 560559 h 849871"/>
              <a:gd name="connsiteX215" fmla="*/ 1510421 w 1783623"/>
              <a:gd name="connsiteY215" fmla="*/ 559193 h 849871"/>
              <a:gd name="connsiteX216" fmla="*/ 1495340 w 1783623"/>
              <a:gd name="connsiteY216" fmla="*/ 557549 h 849871"/>
              <a:gd name="connsiteX217" fmla="*/ 1497392 w 1783623"/>
              <a:gd name="connsiteY217" fmla="*/ 572336 h 849871"/>
              <a:gd name="connsiteX218" fmla="*/ 1498605 w 1783623"/>
              <a:gd name="connsiteY218" fmla="*/ 586845 h 849871"/>
              <a:gd name="connsiteX219" fmla="*/ 1498419 w 1783623"/>
              <a:gd name="connsiteY219" fmla="*/ 601078 h 849871"/>
              <a:gd name="connsiteX220" fmla="*/ 1497958 w 1783623"/>
              <a:gd name="connsiteY220" fmla="*/ 615591 h 849871"/>
              <a:gd name="connsiteX221" fmla="*/ 1496935 w 1783623"/>
              <a:gd name="connsiteY221" fmla="*/ 629547 h 849871"/>
              <a:gd name="connsiteX222" fmla="*/ 1494794 w 1783623"/>
              <a:gd name="connsiteY222" fmla="*/ 643505 h 849871"/>
              <a:gd name="connsiteX223" fmla="*/ 1492377 w 1783623"/>
              <a:gd name="connsiteY223" fmla="*/ 657743 h 849871"/>
              <a:gd name="connsiteX224" fmla="*/ 1488560 w 1783623"/>
              <a:gd name="connsiteY224" fmla="*/ 671146 h 849871"/>
              <a:gd name="connsiteX225" fmla="*/ 1484461 w 1783623"/>
              <a:gd name="connsiteY225" fmla="*/ 684271 h 849871"/>
              <a:gd name="connsiteX226" fmla="*/ 1479249 w 1783623"/>
              <a:gd name="connsiteY226" fmla="*/ 697956 h 849871"/>
              <a:gd name="connsiteX227" fmla="*/ 1473195 w 1783623"/>
              <a:gd name="connsiteY227" fmla="*/ 710805 h 849871"/>
              <a:gd name="connsiteX228" fmla="*/ 1466301 w 1783623"/>
              <a:gd name="connsiteY228" fmla="*/ 723379 h 849871"/>
              <a:gd name="connsiteX229" fmla="*/ 1458012 w 1783623"/>
              <a:gd name="connsiteY229" fmla="*/ 735675 h 849871"/>
              <a:gd name="connsiteX230" fmla="*/ 1449162 w 1783623"/>
              <a:gd name="connsiteY230" fmla="*/ 747971 h 849871"/>
              <a:gd name="connsiteX231" fmla="*/ 1439751 w 1783623"/>
              <a:gd name="connsiteY231" fmla="*/ 759712 h 849871"/>
              <a:gd name="connsiteX232" fmla="*/ 1429221 w 1783623"/>
              <a:gd name="connsiteY232" fmla="*/ 770896 h 849871"/>
              <a:gd name="connsiteX233" fmla="*/ 1419237 w 1783623"/>
              <a:gd name="connsiteY233" fmla="*/ 780406 h 849871"/>
              <a:gd name="connsiteX234" fmla="*/ 1409251 w 1783623"/>
              <a:gd name="connsiteY234" fmla="*/ 789357 h 849871"/>
              <a:gd name="connsiteX235" fmla="*/ 1399255 w 1783623"/>
              <a:gd name="connsiteY235" fmla="*/ 797192 h 849871"/>
              <a:gd name="connsiteX236" fmla="*/ 1388421 w 1783623"/>
              <a:gd name="connsiteY236" fmla="*/ 804749 h 849871"/>
              <a:gd name="connsiteX237" fmla="*/ 1377303 w 1783623"/>
              <a:gd name="connsiteY237" fmla="*/ 811469 h 849871"/>
              <a:gd name="connsiteX238" fmla="*/ 1366185 w 1783623"/>
              <a:gd name="connsiteY238" fmla="*/ 818189 h 849871"/>
              <a:gd name="connsiteX239" fmla="*/ 1354778 w 1783623"/>
              <a:gd name="connsiteY239" fmla="*/ 823516 h 849871"/>
              <a:gd name="connsiteX240" fmla="*/ 1343370 w 1783623"/>
              <a:gd name="connsiteY240" fmla="*/ 828841 h 849871"/>
              <a:gd name="connsiteX241" fmla="*/ 1331398 w 1783623"/>
              <a:gd name="connsiteY241" fmla="*/ 833052 h 849871"/>
              <a:gd name="connsiteX242" fmla="*/ 1319703 w 1783623"/>
              <a:gd name="connsiteY242" fmla="*/ 836983 h 849871"/>
              <a:gd name="connsiteX243" fmla="*/ 1307170 w 1783623"/>
              <a:gd name="connsiteY243" fmla="*/ 840636 h 849871"/>
              <a:gd name="connsiteX244" fmla="*/ 1294627 w 1783623"/>
              <a:gd name="connsiteY244" fmla="*/ 843175 h 849871"/>
              <a:gd name="connsiteX245" fmla="*/ 1282641 w 1783623"/>
              <a:gd name="connsiteY245" fmla="*/ 845152 h 849871"/>
              <a:gd name="connsiteX246" fmla="*/ 1270091 w 1783623"/>
              <a:gd name="connsiteY246" fmla="*/ 846573 h 849871"/>
              <a:gd name="connsiteX247" fmla="*/ 1257820 w 1783623"/>
              <a:gd name="connsiteY247" fmla="*/ 847716 h 849871"/>
              <a:gd name="connsiteX248" fmla="*/ 1245540 w 1783623"/>
              <a:gd name="connsiteY248" fmla="*/ 847740 h 849871"/>
              <a:gd name="connsiteX249" fmla="*/ 1232699 w 1783623"/>
              <a:gd name="connsiteY249" fmla="*/ 847209 h 849871"/>
              <a:gd name="connsiteX250" fmla="*/ 1220416 w 1783623"/>
              <a:gd name="connsiteY250" fmla="*/ 846676 h 849871"/>
              <a:gd name="connsiteX251" fmla="*/ 1207567 w 1783623"/>
              <a:gd name="connsiteY251" fmla="*/ 845027 h 849871"/>
              <a:gd name="connsiteX252" fmla="*/ 1195273 w 1783623"/>
              <a:gd name="connsiteY252" fmla="*/ 842820 h 849871"/>
              <a:gd name="connsiteX253" fmla="*/ 1182975 w 1783623"/>
              <a:gd name="connsiteY253" fmla="*/ 840054 h 849871"/>
              <a:gd name="connsiteX254" fmla="*/ 1171236 w 1783623"/>
              <a:gd name="connsiteY254" fmla="*/ 837288 h 849871"/>
              <a:gd name="connsiteX255" fmla="*/ 1158930 w 1783623"/>
              <a:gd name="connsiteY255" fmla="*/ 833406 h 849871"/>
              <a:gd name="connsiteX256" fmla="*/ 1146902 w 1783623"/>
              <a:gd name="connsiteY256" fmla="*/ 829245 h 849871"/>
              <a:gd name="connsiteX257" fmla="*/ 1135144 w 1783623"/>
              <a:gd name="connsiteY257" fmla="*/ 823688 h 849871"/>
              <a:gd name="connsiteX258" fmla="*/ 1123667 w 1783623"/>
              <a:gd name="connsiteY258" fmla="*/ 818409 h 849871"/>
              <a:gd name="connsiteX259" fmla="*/ 1112740 w 1783623"/>
              <a:gd name="connsiteY259" fmla="*/ 812013 h 849871"/>
              <a:gd name="connsiteX260" fmla="*/ 1101533 w 1783623"/>
              <a:gd name="connsiteY260" fmla="*/ 805338 h 849871"/>
              <a:gd name="connsiteX261" fmla="*/ 1090599 w 1783623"/>
              <a:gd name="connsiteY261" fmla="*/ 797826 h 849871"/>
              <a:gd name="connsiteX262" fmla="*/ 1080496 w 1783623"/>
              <a:gd name="connsiteY262" fmla="*/ 789474 h 849871"/>
              <a:gd name="connsiteX263" fmla="*/ 1070394 w 1783623"/>
              <a:gd name="connsiteY263" fmla="*/ 781121 h 849871"/>
              <a:gd name="connsiteX264" fmla="*/ 1060566 w 1783623"/>
              <a:gd name="connsiteY264" fmla="*/ 771933 h 849871"/>
              <a:gd name="connsiteX265" fmla="*/ 1051857 w 1783623"/>
              <a:gd name="connsiteY265" fmla="*/ 763300 h 849871"/>
              <a:gd name="connsiteX266" fmla="*/ 1043702 w 1783623"/>
              <a:gd name="connsiteY266" fmla="*/ 754107 h 849871"/>
              <a:gd name="connsiteX267" fmla="*/ 1036387 w 1783623"/>
              <a:gd name="connsiteY267" fmla="*/ 745192 h 849871"/>
              <a:gd name="connsiteX268" fmla="*/ 1028790 w 1783623"/>
              <a:gd name="connsiteY268" fmla="*/ 735998 h 849871"/>
              <a:gd name="connsiteX269" fmla="*/ 1022030 w 1783623"/>
              <a:gd name="connsiteY269" fmla="*/ 726524 h 849871"/>
              <a:gd name="connsiteX270" fmla="*/ 1015831 w 1783623"/>
              <a:gd name="connsiteY270" fmla="*/ 717606 h 849871"/>
              <a:gd name="connsiteX271" fmla="*/ 1010182 w 1783623"/>
              <a:gd name="connsiteY271" fmla="*/ 707571 h 849871"/>
              <a:gd name="connsiteX272" fmla="*/ 1004538 w 1783623"/>
              <a:gd name="connsiteY272" fmla="*/ 698094 h 849871"/>
              <a:gd name="connsiteX273" fmla="*/ 999448 w 1783623"/>
              <a:gd name="connsiteY273" fmla="*/ 688058 h 849871"/>
              <a:gd name="connsiteX274" fmla="*/ 994638 w 1783623"/>
              <a:gd name="connsiteY274" fmla="*/ 678300 h 849871"/>
              <a:gd name="connsiteX275" fmla="*/ 990107 w 1783623"/>
              <a:gd name="connsiteY275" fmla="*/ 668262 h 849871"/>
              <a:gd name="connsiteX276" fmla="*/ 986414 w 1783623"/>
              <a:gd name="connsiteY276" fmla="*/ 658502 h 849871"/>
              <a:gd name="connsiteX277" fmla="*/ 982159 w 1783623"/>
              <a:gd name="connsiteY277" fmla="*/ 648186 h 849871"/>
              <a:gd name="connsiteX278" fmla="*/ 979020 w 1783623"/>
              <a:gd name="connsiteY278" fmla="*/ 637866 h 849871"/>
              <a:gd name="connsiteX279" fmla="*/ 973017 w 1783623"/>
              <a:gd name="connsiteY279" fmla="*/ 616390 h 849871"/>
              <a:gd name="connsiteX280" fmla="*/ 967852 w 1783623"/>
              <a:gd name="connsiteY280" fmla="*/ 595191 h 849871"/>
              <a:gd name="connsiteX281" fmla="*/ 963239 w 1783623"/>
              <a:gd name="connsiteY281" fmla="*/ 572875 h 849871"/>
              <a:gd name="connsiteX282" fmla="*/ 959741 w 1783623"/>
              <a:gd name="connsiteY282" fmla="*/ 550557 h 849871"/>
              <a:gd name="connsiteX283" fmla="*/ 956798 w 1783623"/>
              <a:gd name="connsiteY283" fmla="*/ 527678 h 849871"/>
              <a:gd name="connsiteX284" fmla="*/ 954410 w 1783623"/>
              <a:gd name="connsiteY284" fmla="*/ 504241 h 849871"/>
              <a:gd name="connsiteX285" fmla="*/ 952017 w 1783623"/>
              <a:gd name="connsiteY285" fmla="*/ 480245 h 849871"/>
              <a:gd name="connsiteX286" fmla="*/ 947780 w 1783623"/>
              <a:gd name="connsiteY286" fmla="*/ 430579 h 84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783623" h="849871">
                <a:moveTo>
                  <a:pt x="846880" y="336"/>
                </a:moveTo>
                <a:lnTo>
                  <a:pt x="837080" y="431061"/>
                </a:lnTo>
                <a:lnTo>
                  <a:pt x="833768" y="480476"/>
                </a:lnTo>
                <a:lnTo>
                  <a:pt x="831689" y="504486"/>
                </a:lnTo>
                <a:lnTo>
                  <a:pt x="829883" y="527658"/>
                </a:lnTo>
                <a:lnTo>
                  <a:pt x="826961" y="550833"/>
                </a:lnTo>
                <a:lnTo>
                  <a:pt x="823754" y="573171"/>
                </a:lnTo>
                <a:lnTo>
                  <a:pt x="819709" y="595231"/>
                </a:lnTo>
                <a:lnTo>
                  <a:pt x="814824" y="617015"/>
                </a:lnTo>
                <a:lnTo>
                  <a:pt x="812100" y="627629"/>
                </a:lnTo>
                <a:lnTo>
                  <a:pt x="808819" y="638243"/>
                </a:lnTo>
                <a:lnTo>
                  <a:pt x="805815" y="648578"/>
                </a:lnTo>
                <a:lnTo>
                  <a:pt x="801971" y="658635"/>
                </a:lnTo>
                <a:lnTo>
                  <a:pt x="798128" y="668693"/>
                </a:lnTo>
                <a:lnTo>
                  <a:pt x="794007" y="679030"/>
                </a:lnTo>
                <a:lnTo>
                  <a:pt x="789043" y="688533"/>
                </a:lnTo>
                <a:lnTo>
                  <a:pt x="784083" y="698593"/>
                </a:lnTo>
                <a:lnTo>
                  <a:pt x="778561" y="708096"/>
                </a:lnTo>
                <a:lnTo>
                  <a:pt x="773320" y="717877"/>
                </a:lnTo>
                <a:lnTo>
                  <a:pt x="766959" y="727104"/>
                </a:lnTo>
                <a:lnTo>
                  <a:pt x="760040" y="736330"/>
                </a:lnTo>
                <a:lnTo>
                  <a:pt x="753121" y="745558"/>
                </a:lnTo>
                <a:lnTo>
                  <a:pt x="745924" y="755064"/>
                </a:lnTo>
                <a:lnTo>
                  <a:pt x="737884" y="763737"/>
                </a:lnTo>
                <a:lnTo>
                  <a:pt x="729009" y="772689"/>
                </a:lnTo>
                <a:lnTo>
                  <a:pt x="719857" y="781922"/>
                </a:lnTo>
                <a:lnTo>
                  <a:pt x="709866" y="790877"/>
                </a:lnTo>
                <a:lnTo>
                  <a:pt x="699309" y="798717"/>
                </a:lnTo>
                <a:lnTo>
                  <a:pt x="688748" y="805998"/>
                </a:lnTo>
                <a:lnTo>
                  <a:pt x="677626" y="812723"/>
                </a:lnTo>
                <a:lnTo>
                  <a:pt x="666504" y="819448"/>
                </a:lnTo>
                <a:lnTo>
                  <a:pt x="655374" y="825056"/>
                </a:lnTo>
                <a:lnTo>
                  <a:pt x="643406" y="830387"/>
                </a:lnTo>
                <a:lnTo>
                  <a:pt x="631707" y="834322"/>
                </a:lnTo>
                <a:lnTo>
                  <a:pt x="619172" y="838537"/>
                </a:lnTo>
                <a:lnTo>
                  <a:pt x="607189" y="841636"/>
                </a:lnTo>
                <a:lnTo>
                  <a:pt x="594925" y="844455"/>
                </a:lnTo>
                <a:lnTo>
                  <a:pt x="582935" y="846436"/>
                </a:lnTo>
                <a:lnTo>
                  <a:pt x="570105" y="848140"/>
                </a:lnTo>
                <a:lnTo>
                  <a:pt x="557827" y="848727"/>
                </a:lnTo>
                <a:lnTo>
                  <a:pt x="545553" y="849871"/>
                </a:lnTo>
                <a:lnTo>
                  <a:pt x="532708" y="849343"/>
                </a:lnTo>
                <a:lnTo>
                  <a:pt x="520143" y="848534"/>
                </a:lnTo>
                <a:lnTo>
                  <a:pt x="507849" y="846887"/>
                </a:lnTo>
                <a:lnTo>
                  <a:pt x="495276" y="844963"/>
                </a:lnTo>
                <a:lnTo>
                  <a:pt x="483257" y="842478"/>
                </a:lnTo>
                <a:lnTo>
                  <a:pt x="470674" y="838878"/>
                </a:lnTo>
                <a:lnTo>
                  <a:pt x="458925" y="834997"/>
                </a:lnTo>
                <a:lnTo>
                  <a:pt x="446895" y="830838"/>
                </a:lnTo>
                <a:lnTo>
                  <a:pt x="435416" y="825560"/>
                </a:lnTo>
                <a:lnTo>
                  <a:pt x="423938" y="820283"/>
                </a:lnTo>
                <a:lnTo>
                  <a:pt x="412730" y="813610"/>
                </a:lnTo>
                <a:lnTo>
                  <a:pt x="401521" y="806936"/>
                </a:lnTo>
                <a:lnTo>
                  <a:pt x="390586" y="799425"/>
                </a:lnTo>
                <a:lnTo>
                  <a:pt x="380488" y="791633"/>
                </a:lnTo>
                <a:lnTo>
                  <a:pt x="370382" y="782722"/>
                </a:lnTo>
                <a:lnTo>
                  <a:pt x="360272" y="773255"/>
                </a:lnTo>
                <a:lnTo>
                  <a:pt x="349594" y="762114"/>
                </a:lnTo>
                <a:lnTo>
                  <a:pt x="340028" y="750413"/>
                </a:lnTo>
                <a:lnTo>
                  <a:pt x="331016" y="738152"/>
                </a:lnTo>
                <a:lnTo>
                  <a:pt x="322564" y="725890"/>
                </a:lnTo>
                <a:lnTo>
                  <a:pt x="315787" y="713623"/>
                </a:lnTo>
                <a:lnTo>
                  <a:pt x="309562" y="700797"/>
                </a:lnTo>
                <a:lnTo>
                  <a:pt x="304453" y="687411"/>
                </a:lnTo>
                <a:lnTo>
                  <a:pt x="299900" y="674023"/>
                </a:lnTo>
                <a:lnTo>
                  <a:pt x="295903" y="660075"/>
                </a:lnTo>
                <a:lnTo>
                  <a:pt x="293022" y="646125"/>
                </a:lnTo>
                <a:lnTo>
                  <a:pt x="290700" y="632174"/>
                </a:lnTo>
                <a:lnTo>
                  <a:pt x="289494" y="618220"/>
                </a:lnTo>
                <a:lnTo>
                  <a:pt x="288565" y="603986"/>
                </a:lnTo>
                <a:lnTo>
                  <a:pt x="288472" y="589472"/>
                </a:lnTo>
                <a:lnTo>
                  <a:pt x="289776" y="575233"/>
                </a:lnTo>
                <a:lnTo>
                  <a:pt x="291636" y="560434"/>
                </a:lnTo>
                <a:lnTo>
                  <a:pt x="276573" y="562144"/>
                </a:lnTo>
                <a:lnTo>
                  <a:pt x="262065" y="563294"/>
                </a:lnTo>
                <a:lnTo>
                  <a:pt x="247550" y="563327"/>
                </a:lnTo>
                <a:lnTo>
                  <a:pt x="233590" y="562801"/>
                </a:lnTo>
                <a:lnTo>
                  <a:pt x="219345" y="561438"/>
                </a:lnTo>
                <a:lnTo>
                  <a:pt x="205374" y="559237"/>
                </a:lnTo>
                <a:lnTo>
                  <a:pt x="191400" y="556478"/>
                </a:lnTo>
                <a:lnTo>
                  <a:pt x="177980" y="553159"/>
                </a:lnTo>
                <a:lnTo>
                  <a:pt x="164553" y="548723"/>
                </a:lnTo>
                <a:lnTo>
                  <a:pt x="151122" y="543729"/>
                </a:lnTo>
                <a:lnTo>
                  <a:pt x="137962" y="537339"/>
                </a:lnTo>
                <a:lnTo>
                  <a:pt x="125356" y="530390"/>
                </a:lnTo>
                <a:lnTo>
                  <a:pt x="113020" y="522045"/>
                </a:lnTo>
                <a:lnTo>
                  <a:pt x="100681" y="513140"/>
                </a:lnTo>
                <a:lnTo>
                  <a:pt x="88897" y="503677"/>
                </a:lnTo>
                <a:lnTo>
                  <a:pt x="77664" y="493096"/>
                </a:lnTo>
                <a:lnTo>
                  <a:pt x="68389" y="483346"/>
                </a:lnTo>
                <a:lnTo>
                  <a:pt x="59673" y="473598"/>
                </a:lnTo>
                <a:lnTo>
                  <a:pt x="51231" y="463010"/>
                </a:lnTo>
                <a:lnTo>
                  <a:pt x="43625" y="452141"/>
                </a:lnTo>
                <a:lnTo>
                  <a:pt x="36854" y="440991"/>
                </a:lnTo>
                <a:lnTo>
                  <a:pt x="30365" y="430120"/>
                </a:lnTo>
                <a:lnTo>
                  <a:pt x="24707" y="418410"/>
                </a:lnTo>
                <a:lnTo>
                  <a:pt x="19611" y="407255"/>
                </a:lnTo>
                <a:lnTo>
                  <a:pt x="15066" y="394984"/>
                </a:lnTo>
                <a:lnTo>
                  <a:pt x="11083" y="383269"/>
                </a:lnTo>
                <a:lnTo>
                  <a:pt x="7655" y="370996"/>
                </a:lnTo>
                <a:lnTo>
                  <a:pt x="4784" y="358721"/>
                </a:lnTo>
                <a:lnTo>
                  <a:pt x="2750" y="346165"/>
                </a:lnTo>
                <a:lnTo>
                  <a:pt x="996" y="333886"/>
                </a:lnTo>
                <a:lnTo>
                  <a:pt x="78" y="321328"/>
                </a:lnTo>
                <a:lnTo>
                  <a:pt x="0" y="309046"/>
                </a:lnTo>
                <a:lnTo>
                  <a:pt x="476" y="296205"/>
                </a:lnTo>
                <a:lnTo>
                  <a:pt x="955" y="283922"/>
                </a:lnTo>
                <a:lnTo>
                  <a:pt x="2548" y="271077"/>
                </a:lnTo>
                <a:lnTo>
                  <a:pt x="4425" y="259071"/>
                </a:lnTo>
                <a:lnTo>
                  <a:pt x="7137" y="246783"/>
                </a:lnTo>
                <a:lnTo>
                  <a:pt x="10131" y="234774"/>
                </a:lnTo>
                <a:lnTo>
                  <a:pt x="14238" y="222202"/>
                </a:lnTo>
                <a:lnTo>
                  <a:pt x="18352" y="210748"/>
                </a:lnTo>
                <a:lnTo>
                  <a:pt x="23297" y="198455"/>
                </a:lnTo>
                <a:lnTo>
                  <a:pt x="29089" y="187556"/>
                </a:lnTo>
                <a:lnTo>
                  <a:pt x="35435" y="176097"/>
                </a:lnTo>
                <a:lnTo>
                  <a:pt x="42344" y="165195"/>
                </a:lnTo>
                <a:lnTo>
                  <a:pt x="49534" y="154572"/>
                </a:lnTo>
                <a:lnTo>
                  <a:pt x="57281" y="143946"/>
                </a:lnTo>
                <a:lnTo>
                  <a:pt x="65868" y="133600"/>
                </a:lnTo>
                <a:lnTo>
                  <a:pt x="75021" y="124367"/>
                </a:lnTo>
                <a:lnTo>
                  <a:pt x="83896" y="115414"/>
                </a:lnTo>
                <a:lnTo>
                  <a:pt x="92498" y="107299"/>
                </a:lnTo>
                <a:lnTo>
                  <a:pt x="101941" y="100021"/>
                </a:lnTo>
                <a:lnTo>
                  <a:pt x="111108" y="93021"/>
                </a:lnTo>
                <a:lnTo>
                  <a:pt x="120556" y="86301"/>
                </a:lnTo>
                <a:lnTo>
                  <a:pt x="129726" y="79860"/>
                </a:lnTo>
                <a:lnTo>
                  <a:pt x="139180" y="74255"/>
                </a:lnTo>
                <a:lnTo>
                  <a:pt x="148635" y="68650"/>
                </a:lnTo>
                <a:lnTo>
                  <a:pt x="158651" y="63603"/>
                </a:lnTo>
                <a:lnTo>
                  <a:pt x="168391" y="58835"/>
                </a:lnTo>
                <a:lnTo>
                  <a:pt x="178693" y="54625"/>
                </a:lnTo>
                <a:lnTo>
                  <a:pt x="188716" y="50693"/>
                </a:lnTo>
                <a:lnTo>
                  <a:pt x="198740" y="46763"/>
                </a:lnTo>
                <a:lnTo>
                  <a:pt x="208767" y="43390"/>
                </a:lnTo>
                <a:lnTo>
                  <a:pt x="219353" y="40017"/>
                </a:lnTo>
                <a:lnTo>
                  <a:pt x="229942" y="37201"/>
                </a:lnTo>
                <a:lnTo>
                  <a:pt x="251683" y="32126"/>
                </a:lnTo>
                <a:lnTo>
                  <a:pt x="273707" y="27890"/>
                </a:lnTo>
                <a:lnTo>
                  <a:pt x="296297" y="24767"/>
                </a:lnTo>
                <a:lnTo>
                  <a:pt x="319165" y="21365"/>
                </a:lnTo>
                <a:lnTo>
                  <a:pt x="342320" y="19358"/>
                </a:lnTo>
                <a:lnTo>
                  <a:pt x="366313" y="17070"/>
                </a:lnTo>
                <a:lnTo>
                  <a:pt x="415977" y="13606"/>
                </a:lnTo>
                <a:close/>
                <a:moveTo>
                  <a:pt x="932918" y="0"/>
                </a:moveTo>
                <a:lnTo>
                  <a:pt x="1363332" y="11396"/>
                </a:lnTo>
                <a:lnTo>
                  <a:pt x="1413310" y="14921"/>
                </a:lnTo>
                <a:lnTo>
                  <a:pt x="1437326" y="17104"/>
                </a:lnTo>
                <a:lnTo>
                  <a:pt x="1460783" y="19289"/>
                </a:lnTo>
                <a:lnTo>
                  <a:pt x="1483408" y="22313"/>
                </a:lnTo>
                <a:lnTo>
                  <a:pt x="1506034" y="25335"/>
                </a:lnTo>
                <a:lnTo>
                  <a:pt x="1528112" y="30035"/>
                </a:lnTo>
                <a:lnTo>
                  <a:pt x="1549910" y="34455"/>
                </a:lnTo>
                <a:lnTo>
                  <a:pt x="1560534" y="37224"/>
                </a:lnTo>
                <a:lnTo>
                  <a:pt x="1571160" y="40551"/>
                </a:lnTo>
                <a:lnTo>
                  <a:pt x="1581229" y="43879"/>
                </a:lnTo>
                <a:lnTo>
                  <a:pt x="1591583" y="48044"/>
                </a:lnTo>
                <a:lnTo>
                  <a:pt x="1601375" y="51652"/>
                </a:lnTo>
                <a:lnTo>
                  <a:pt x="1611728" y="55816"/>
                </a:lnTo>
                <a:lnTo>
                  <a:pt x="1621528" y="60541"/>
                </a:lnTo>
                <a:lnTo>
                  <a:pt x="1631607" y="65544"/>
                </a:lnTo>
                <a:lnTo>
                  <a:pt x="1641133" y="71105"/>
                </a:lnTo>
                <a:lnTo>
                  <a:pt x="1650940" y="76946"/>
                </a:lnTo>
                <a:lnTo>
                  <a:pt x="1660188" y="82787"/>
                </a:lnTo>
                <a:lnTo>
                  <a:pt x="1669444" y="89744"/>
                </a:lnTo>
                <a:lnTo>
                  <a:pt x="1679258" y="96702"/>
                </a:lnTo>
                <a:lnTo>
                  <a:pt x="1687959" y="104218"/>
                </a:lnTo>
                <a:lnTo>
                  <a:pt x="1697223" y="112293"/>
                </a:lnTo>
                <a:lnTo>
                  <a:pt x="1706209" y="120647"/>
                </a:lnTo>
                <a:lnTo>
                  <a:pt x="1715482" y="130395"/>
                </a:lnTo>
                <a:lnTo>
                  <a:pt x="1723922" y="140425"/>
                </a:lnTo>
                <a:lnTo>
                  <a:pt x="1731807" y="151013"/>
                </a:lnTo>
                <a:lnTo>
                  <a:pt x="1739692" y="161602"/>
                </a:lnTo>
                <a:lnTo>
                  <a:pt x="1746741" y="172471"/>
                </a:lnTo>
                <a:lnTo>
                  <a:pt x="1752677" y="183901"/>
                </a:lnTo>
                <a:lnTo>
                  <a:pt x="1758333" y="195052"/>
                </a:lnTo>
                <a:lnTo>
                  <a:pt x="1763714" y="207041"/>
                </a:lnTo>
                <a:lnTo>
                  <a:pt x="1768258" y="218753"/>
                </a:lnTo>
                <a:lnTo>
                  <a:pt x="1772247" y="231024"/>
                </a:lnTo>
                <a:lnTo>
                  <a:pt x="1775115" y="242739"/>
                </a:lnTo>
                <a:lnTo>
                  <a:pt x="1777987" y="255012"/>
                </a:lnTo>
                <a:lnTo>
                  <a:pt x="1780302" y="267286"/>
                </a:lnTo>
                <a:lnTo>
                  <a:pt x="1782062" y="280121"/>
                </a:lnTo>
                <a:lnTo>
                  <a:pt x="1782702" y="292398"/>
                </a:lnTo>
                <a:lnTo>
                  <a:pt x="1783623" y="304954"/>
                </a:lnTo>
                <a:lnTo>
                  <a:pt x="1783427" y="317514"/>
                </a:lnTo>
                <a:lnTo>
                  <a:pt x="1782115" y="330074"/>
                </a:lnTo>
                <a:lnTo>
                  <a:pt x="1781081" y="342356"/>
                </a:lnTo>
                <a:lnTo>
                  <a:pt x="1778929" y="354640"/>
                </a:lnTo>
                <a:lnTo>
                  <a:pt x="1776501" y="367203"/>
                </a:lnTo>
                <a:lnTo>
                  <a:pt x="1773234" y="379488"/>
                </a:lnTo>
                <a:lnTo>
                  <a:pt x="1769404" y="391217"/>
                </a:lnTo>
                <a:lnTo>
                  <a:pt x="1765021" y="403506"/>
                </a:lnTo>
                <a:lnTo>
                  <a:pt x="1760072" y="414679"/>
                </a:lnTo>
                <a:lnTo>
                  <a:pt x="1754568" y="426411"/>
                </a:lnTo>
                <a:lnTo>
                  <a:pt x="1747946" y="437588"/>
                </a:lnTo>
                <a:lnTo>
                  <a:pt x="1741599" y="448484"/>
                </a:lnTo>
                <a:lnTo>
                  <a:pt x="1734136" y="459384"/>
                </a:lnTo>
                <a:lnTo>
                  <a:pt x="1725834" y="470006"/>
                </a:lnTo>
                <a:lnTo>
                  <a:pt x="1717247" y="479791"/>
                </a:lnTo>
                <a:lnTo>
                  <a:pt x="1708104" y="489577"/>
                </a:lnTo>
                <a:lnTo>
                  <a:pt x="1697011" y="500204"/>
                </a:lnTo>
                <a:lnTo>
                  <a:pt x="1685353" y="509716"/>
                </a:lnTo>
                <a:lnTo>
                  <a:pt x="1673134" y="518672"/>
                </a:lnTo>
                <a:lnTo>
                  <a:pt x="1660909" y="527069"/>
                </a:lnTo>
                <a:lnTo>
                  <a:pt x="1648120" y="534352"/>
                </a:lnTo>
                <a:lnTo>
                  <a:pt x="1635601" y="540238"/>
                </a:lnTo>
                <a:lnTo>
                  <a:pt x="1622238" y="545289"/>
                </a:lnTo>
                <a:lnTo>
                  <a:pt x="1608596" y="550061"/>
                </a:lnTo>
                <a:lnTo>
                  <a:pt x="1595503" y="553715"/>
                </a:lnTo>
                <a:lnTo>
                  <a:pt x="1581287" y="556257"/>
                </a:lnTo>
                <a:lnTo>
                  <a:pt x="1567348" y="558519"/>
                </a:lnTo>
                <a:lnTo>
                  <a:pt x="1553402" y="559663"/>
                </a:lnTo>
                <a:lnTo>
                  <a:pt x="1538894" y="560251"/>
                </a:lnTo>
                <a:lnTo>
                  <a:pt x="1524664" y="560559"/>
                </a:lnTo>
                <a:lnTo>
                  <a:pt x="1510421" y="559193"/>
                </a:lnTo>
                <a:lnTo>
                  <a:pt x="1495340" y="557549"/>
                </a:lnTo>
                <a:lnTo>
                  <a:pt x="1497392" y="572336"/>
                </a:lnTo>
                <a:lnTo>
                  <a:pt x="1498605" y="586845"/>
                </a:lnTo>
                <a:lnTo>
                  <a:pt x="1498419" y="601078"/>
                </a:lnTo>
                <a:lnTo>
                  <a:pt x="1497958" y="615591"/>
                </a:lnTo>
                <a:lnTo>
                  <a:pt x="1496935" y="629547"/>
                </a:lnTo>
                <a:lnTo>
                  <a:pt x="1494794" y="643505"/>
                </a:lnTo>
                <a:lnTo>
                  <a:pt x="1492377" y="657743"/>
                </a:lnTo>
                <a:lnTo>
                  <a:pt x="1488560" y="671146"/>
                </a:lnTo>
                <a:lnTo>
                  <a:pt x="1484461" y="684271"/>
                </a:lnTo>
                <a:lnTo>
                  <a:pt x="1479249" y="697956"/>
                </a:lnTo>
                <a:lnTo>
                  <a:pt x="1473195" y="710805"/>
                </a:lnTo>
                <a:lnTo>
                  <a:pt x="1466301" y="723379"/>
                </a:lnTo>
                <a:lnTo>
                  <a:pt x="1458012" y="735675"/>
                </a:lnTo>
                <a:lnTo>
                  <a:pt x="1449162" y="747971"/>
                </a:lnTo>
                <a:lnTo>
                  <a:pt x="1439751" y="759712"/>
                </a:lnTo>
                <a:lnTo>
                  <a:pt x="1429221" y="770896"/>
                </a:lnTo>
                <a:lnTo>
                  <a:pt x="1419237" y="780406"/>
                </a:lnTo>
                <a:lnTo>
                  <a:pt x="1409251" y="789357"/>
                </a:lnTo>
                <a:lnTo>
                  <a:pt x="1399255" y="797192"/>
                </a:lnTo>
                <a:lnTo>
                  <a:pt x="1388421" y="804749"/>
                </a:lnTo>
                <a:lnTo>
                  <a:pt x="1377303" y="811469"/>
                </a:lnTo>
                <a:lnTo>
                  <a:pt x="1366185" y="818189"/>
                </a:lnTo>
                <a:lnTo>
                  <a:pt x="1354778" y="823516"/>
                </a:lnTo>
                <a:lnTo>
                  <a:pt x="1343370" y="828841"/>
                </a:lnTo>
                <a:lnTo>
                  <a:pt x="1331398" y="833052"/>
                </a:lnTo>
                <a:lnTo>
                  <a:pt x="1319703" y="836983"/>
                </a:lnTo>
                <a:lnTo>
                  <a:pt x="1307170" y="840636"/>
                </a:lnTo>
                <a:lnTo>
                  <a:pt x="1294627" y="843175"/>
                </a:lnTo>
                <a:lnTo>
                  <a:pt x="1282641" y="845152"/>
                </a:lnTo>
                <a:lnTo>
                  <a:pt x="1270091" y="846573"/>
                </a:lnTo>
                <a:lnTo>
                  <a:pt x="1257820" y="847716"/>
                </a:lnTo>
                <a:lnTo>
                  <a:pt x="1245540" y="847740"/>
                </a:lnTo>
                <a:lnTo>
                  <a:pt x="1232699" y="847209"/>
                </a:lnTo>
                <a:lnTo>
                  <a:pt x="1220416" y="846676"/>
                </a:lnTo>
                <a:lnTo>
                  <a:pt x="1207567" y="845027"/>
                </a:lnTo>
                <a:lnTo>
                  <a:pt x="1195273" y="842820"/>
                </a:lnTo>
                <a:lnTo>
                  <a:pt x="1182975" y="840054"/>
                </a:lnTo>
                <a:lnTo>
                  <a:pt x="1171236" y="837288"/>
                </a:lnTo>
                <a:lnTo>
                  <a:pt x="1158930" y="833406"/>
                </a:lnTo>
                <a:lnTo>
                  <a:pt x="1146902" y="829245"/>
                </a:lnTo>
                <a:lnTo>
                  <a:pt x="1135144" y="823688"/>
                </a:lnTo>
                <a:lnTo>
                  <a:pt x="1123667" y="818409"/>
                </a:lnTo>
                <a:lnTo>
                  <a:pt x="1112740" y="812013"/>
                </a:lnTo>
                <a:lnTo>
                  <a:pt x="1101533" y="805338"/>
                </a:lnTo>
                <a:lnTo>
                  <a:pt x="1090599" y="797826"/>
                </a:lnTo>
                <a:lnTo>
                  <a:pt x="1080496" y="789474"/>
                </a:lnTo>
                <a:lnTo>
                  <a:pt x="1070394" y="781121"/>
                </a:lnTo>
                <a:lnTo>
                  <a:pt x="1060566" y="771933"/>
                </a:lnTo>
                <a:lnTo>
                  <a:pt x="1051857" y="763300"/>
                </a:lnTo>
                <a:lnTo>
                  <a:pt x="1043702" y="754107"/>
                </a:lnTo>
                <a:lnTo>
                  <a:pt x="1036387" y="745192"/>
                </a:lnTo>
                <a:lnTo>
                  <a:pt x="1028790" y="735998"/>
                </a:lnTo>
                <a:lnTo>
                  <a:pt x="1022030" y="726524"/>
                </a:lnTo>
                <a:lnTo>
                  <a:pt x="1015831" y="717606"/>
                </a:lnTo>
                <a:lnTo>
                  <a:pt x="1010182" y="707571"/>
                </a:lnTo>
                <a:lnTo>
                  <a:pt x="1004538" y="698094"/>
                </a:lnTo>
                <a:lnTo>
                  <a:pt x="999448" y="688058"/>
                </a:lnTo>
                <a:lnTo>
                  <a:pt x="994638" y="678300"/>
                </a:lnTo>
                <a:lnTo>
                  <a:pt x="990107" y="668262"/>
                </a:lnTo>
                <a:lnTo>
                  <a:pt x="986414" y="658502"/>
                </a:lnTo>
                <a:lnTo>
                  <a:pt x="982159" y="648186"/>
                </a:lnTo>
                <a:lnTo>
                  <a:pt x="979020" y="637866"/>
                </a:lnTo>
                <a:lnTo>
                  <a:pt x="973017" y="616390"/>
                </a:lnTo>
                <a:lnTo>
                  <a:pt x="967852" y="595191"/>
                </a:lnTo>
                <a:lnTo>
                  <a:pt x="963239" y="572875"/>
                </a:lnTo>
                <a:lnTo>
                  <a:pt x="959741" y="550557"/>
                </a:lnTo>
                <a:lnTo>
                  <a:pt x="956798" y="527678"/>
                </a:lnTo>
                <a:lnTo>
                  <a:pt x="954410" y="504241"/>
                </a:lnTo>
                <a:lnTo>
                  <a:pt x="952017" y="480245"/>
                </a:lnTo>
                <a:lnTo>
                  <a:pt x="947780" y="430579"/>
                </a:lnTo>
                <a:close/>
              </a:path>
            </a:pathLst>
          </a:cu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6" name="Freeform 18"/>
          <p:cNvSpPr/>
          <p:nvPr/>
        </p:nvSpPr>
        <p:spPr bwMode="auto">
          <a:xfrm>
            <a:off x="5245100" y="4035425"/>
            <a:ext cx="560705" cy="560705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en-US" sz="2365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6463030" y="4070350"/>
            <a:ext cx="635000" cy="624205"/>
          </a:xfrm>
          <a:custGeom>
            <a:avLst/>
            <a:gdLst>
              <a:gd name="T0" fmla="*/ 85 w 99"/>
              <a:gd name="T1" fmla="*/ 60 h 97"/>
              <a:gd name="T2" fmla="*/ 99 w 99"/>
              <a:gd name="T3" fmla="*/ 54 h 97"/>
              <a:gd name="T4" fmla="*/ 99 w 99"/>
              <a:gd name="T5" fmla="*/ 43 h 97"/>
              <a:gd name="T6" fmla="*/ 85 w 99"/>
              <a:gd name="T7" fmla="*/ 38 h 97"/>
              <a:gd name="T8" fmla="*/ 83 w 99"/>
              <a:gd name="T9" fmla="*/ 32 h 97"/>
              <a:gd name="T10" fmla="*/ 88 w 99"/>
              <a:gd name="T11" fmla="*/ 18 h 97"/>
              <a:gd name="T12" fmla="*/ 81 w 99"/>
              <a:gd name="T13" fmla="*/ 11 h 97"/>
              <a:gd name="T14" fmla="*/ 67 w 99"/>
              <a:gd name="T15" fmla="*/ 16 h 97"/>
              <a:gd name="T16" fmla="*/ 61 w 99"/>
              <a:gd name="T17" fmla="*/ 14 h 97"/>
              <a:gd name="T18" fmla="*/ 55 w 99"/>
              <a:gd name="T19" fmla="*/ 0 h 97"/>
              <a:gd name="T20" fmla="*/ 44 w 99"/>
              <a:gd name="T21" fmla="*/ 0 h 97"/>
              <a:gd name="T22" fmla="*/ 38 w 99"/>
              <a:gd name="T23" fmla="*/ 14 h 97"/>
              <a:gd name="T24" fmla="*/ 32 w 99"/>
              <a:gd name="T25" fmla="*/ 16 h 97"/>
              <a:gd name="T26" fmla="*/ 18 w 99"/>
              <a:gd name="T27" fmla="*/ 11 h 97"/>
              <a:gd name="T28" fmla="*/ 10 w 99"/>
              <a:gd name="T29" fmla="*/ 18 h 97"/>
              <a:gd name="T30" fmla="*/ 16 w 99"/>
              <a:gd name="T31" fmla="*/ 32 h 97"/>
              <a:gd name="T32" fmla="*/ 14 w 99"/>
              <a:gd name="T33" fmla="*/ 38 h 97"/>
              <a:gd name="T34" fmla="*/ 0 w 99"/>
              <a:gd name="T35" fmla="*/ 44 h 97"/>
              <a:gd name="T36" fmla="*/ 0 w 99"/>
              <a:gd name="T37" fmla="*/ 54 h 97"/>
              <a:gd name="T38" fmla="*/ 14 w 99"/>
              <a:gd name="T39" fmla="*/ 60 h 97"/>
              <a:gd name="T40" fmla="*/ 16 w 99"/>
              <a:gd name="T41" fmla="*/ 66 h 97"/>
              <a:gd name="T42" fmla="*/ 11 w 99"/>
              <a:gd name="T43" fmla="*/ 79 h 97"/>
              <a:gd name="T44" fmla="*/ 18 w 99"/>
              <a:gd name="T45" fmla="*/ 87 h 97"/>
              <a:gd name="T46" fmla="*/ 32 w 99"/>
              <a:gd name="T47" fmla="*/ 82 h 97"/>
              <a:gd name="T48" fmla="*/ 38 w 99"/>
              <a:gd name="T49" fmla="*/ 84 h 97"/>
              <a:gd name="T50" fmla="*/ 44 w 99"/>
              <a:gd name="T51" fmla="*/ 97 h 97"/>
              <a:gd name="T52" fmla="*/ 55 w 99"/>
              <a:gd name="T53" fmla="*/ 97 h 97"/>
              <a:gd name="T54" fmla="*/ 61 w 99"/>
              <a:gd name="T55" fmla="*/ 84 h 97"/>
              <a:gd name="T56" fmla="*/ 67 w 99"/>
              <a:gd name="T57" fmla="*/ 81 h 97"/>
              <a:gd name="T58" fmla="*/ 81 w 99"/>
              <a:gd name="T59" fmla="*/ 87 h 97"/>
              <a:gd name="T60" fmla="*/ 89 w 99"/>
              <a:gd name="T61" fmla="*/ 79 h 97"/>
              <a:gd name="T62" fmla="*/ 83 w 99"/>
              <a:gd name="T63" fmla="*/ 66 h 97"/>
              <a:gd name="T64" fmla="*/ 85 w 99"/>
              <a:gd name="T65" fmla="*/ 60 h 97"/>
              <a:gd name="T66" fmla="*/ 49 w 99"/>
              <a:gd name="T67" fmla="*/ 64 h 97"/>
              <a:gd name="T68" fmla="*/ 34 w 99"/>
              <a:gd name="T69" fmla="*/ 49 h 97"/>
              <a:gd name="T70" fmla="*/ 49 w 99"/>
              <a:gd name="T71" fmla="*/ 33 h 97"/>
              <a:gd name="T72" fmla="*/ 65 w 99"/>
              <a:gd name="T73" fmla="*/ 49 h 97"/>
              <a:gd name="T74" fmla="*/ 49 w 99"/>
              <a:gd name="T75" fmla="*/ 6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97">
                <a:moveTo>
                  <a:pt x="85" y="60"/>
                </a:moveTo>
                <a:cubicBezTo>
                  <a:pt x="85" y="60"/>
                  <a:pt x="99" y="55"/>
                  <a:pt x="99" y="54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8"/>
                  <a:pt x="85" y="38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9" y="19"/>
                  <a:pt x="88" y="18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67" y="16"/>
                  <a:pt x="67" y="16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55" y="0"/>
                  <a:pt x="5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4"/>
                  <a:pt x="38" y="14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19" y="10"/>
                  <a:pt x="18" y="11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9"/>
                  <a:pt x="16" y="32"/>
                  <a:pt x="16" y="3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0" y="43"/>
                  <a:pt x="0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4" y="60"/>
                  <a:pt x="14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0" y="79"/>
                  <a:pt x="11" y="79"/>
                </a:cubicBezTo>
                <a:cubicBezTo>
                  <a:pt x="18" y="87"/>
                  <a:pt x="18" y="87"/>
                  <a:pt x="18" y="87"/>
                </a:cubicBezTo>
                <a:cubicBezTo>
                  <a:pt x="19" y="88"/>
                  <a:pt x="32" y="82"/>
                  <a:pt x="32" y="82"/>
                </a:cubicBezTo>
                <a:cubicBezTo>
                  <a:pt x="38" y="84"/>
                  <a:pt x="38" y="84"/>
                  <a:pt x="38" y="84"/>
                </a:cubicBezTo>
                <a:cubicBezTo>
                  <a:pt x="38" y="84"/>
                  <a:pt x="44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4"/>
                  <a:pt x="61" y="84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7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79"/>
                  <a:pt x="83" y="66"/>
                  <a:pt x="83" y="66"/>
                </a:cubicBezTo>
                <a:lnTo>
                  <a:pt x="85" y="60"/>
                </a:lnTo>
                <a:close/>
                <a:moveTo>
                  <a:pt x="49" y="64"/>
                </a:moveTo>
                <a:cubicBezTo>
                  <a:pt x="41" y="64"/>
                  <a:pt x="34" y="57"/>
                  <a:pt x="34" y="49"/>
                </a:cubicBezTo>
                <a:cubicBezTo>
                  <a:pt x="34" y="40"/>
                  <a:pt x="41" y="33"/>
                  <a:pt x="49" y="33"/>
                </a:cubicBezTo>
                <a:cubicBezTo>
                  <a:pt x="58" y="33"/>
                  <a:pt x="65" y="40"/>
                  <a:pt x="65" y="49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0187" tIns="80093" rIns="160187" bIns="80093" numCol="1" anchor="t" anchorCtr="0" compatLnSpc="1"/>
          <a:lstStyle/>
          <a:p>
            <a:endParaRPr lang="en-US" sz="3155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8" name="TextBox 76"/>
          <p:cNvSpPr txBox="1"/>
          <p:nvPr/>
        </p:nvSpPr>
        <p:spPr>
          <a:xfrm>
            <a:off x="8300402" y="20605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300720" y="242951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8301037" y="385254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301355" y="422148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3128768" y="20605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955800" y="242951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3128768" y="385254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955800" y="422148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6" name="Rectangle 3"/>
          <p:cNvSpPr/>
          <p:nvPr/>
        </p:nvSpPr>
        <p:spPr>
          <a:xfrm>
            <a:off x="1629410" y="1680210"/>
            <a:ext cx="4199255" cy="12065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1629410" y="3016250"/>
            <a:ext cx="4199255" cy="1206500"/>
          </a:xfrm>
          <a:prstGeom prst="rect">
            <a:avLst/>
          </a:prstGeom>
          <a:solidFill>
            <a:srgbClr val="FDA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1629410" y="4386580"/>
            <a:ext cx="4199255" cy="12065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Noto Sans S Chinese Bold" panose="020B0800000000000000" pitchFamily="34" charset="-122"/>
            </a:endParaRPr>
          </a:p>
        </p:txBody>
      </p:sp>
      <p:grpSp>
        <p:nvGrpSpPr>
          <p:cNvPr id="5" name="Group 9"/>
          <p:cNvGrpSpPr/>
          <p:nvPr/>
        </p:nvGrpSpPr>
        <p:grpSpPr>
          <a:xfrm>
            <a:off x="4707890" y="3353435"/>
            <a:ext cx="810895" cy="60134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23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16" name="Group 12"/>
          <p:cNvGrpSpPr/>
          <p:nvPr/>
        </p:nvGrpSpPr>
        <p:grpSpPr>
          <a:xfrm>
            <a:off x="1995170" y="4655820"/>
            <a:ext cx="681990" cy="668655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21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  <p:sp>
          <p:nvSpPr>
            <p:cNvPr id="22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17" name="Group 15"/>
          <p:cNvGrpSpPr/>
          <p:nvPr/>
        </p:nvGrpSpPr>
        <p:grpSpPr>
          <a:xfrm>
            <a:off x="1959610" y="1993265"/>
            <a:ext cx="810260" cy="598170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18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  <p:sp>
          <p:nvSpPr>
            <p:cNvPr id="12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  <p:sp>
          <p:nvSpPr>
            <p:cNvPr id="20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</a:endParaRPr>
            </a:p>
          </p:txBody>
        </p:sp>
      </p:grpSp>
      <p:sp>
        <p:nvSpPr>
          <p:cNvPr id="25" name="TextBox 54"/>
          <p:cNvSpPr txBox="1"/>
          <p:nvPr/>
        </p:nvSpPr>
        <p:spPr>
          <a:xfrm>
            <a:off x="6487982" y="2584906"/>
            <a:ext cx="553431" cy="604098"/>
          </a:xfrm>
          <a:prstGeom prst="rect">
            <a:avLst/>
          </a:prstGeom>
          <a:noFill/>
        </p:spPr>
        <p:txBody>
          <a:bodyPr wrap="square" lIns="49617" tIns="24808" rIns="49617" bIns="24808" rtlCol="0">
            <a:spAutoFit/>
          </a:bodyPr>
          <a:lstStyle/>
          <a:p>
            <a:r>
              <a:rPr lang="id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1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.</a:t>
            </a:r>
          </a:p>
        </p:txBody>
      </p:sp>
      <p:sp>
        <p:nvSpPr>
          <p:cNvPr id="27" name="TextBox 56"/>
          <p:cNvSpPr txBox="1"/>
          <p:nvPr/>
        </p:nvSpPr>
        <p:spPr>
          <a:xfrm>
            <a:off x="6487982" y="3324598"/>
            <a:ext cx="553431" cy="604098"/>
          </a:xfrm>
          <a:prstGeom prst="rect">
            <a:avLst/>
          </a:prstGeom>
          <a:noFill/>
        </p:spPr>
        <p:txBody>
          <a:bodyPr wrap="square" lIns="49617" tIns="24808" rIns="49617" bIns="24808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2.</a:t>
            </a:r>
          </a:p>
        </p:txBody>
      </p:sp>
      <p:sp>
        <p:nvSpPr>
          <p:cNvPr id="29" name="TextBox 58"/>
          <p:cNvSpPr txBox="1"/>
          <p:nvPr/>
        </p:nvSpPr>
        <p:spPr>
          <a:xfrm>
            <a:off x="6487982" y="4065111"/>
            <a:ext cx="553431" cy="604098"/>
          </a:xfrm>
          <a:prstGeom prst="rect">
            <a:avLst/>
          </a:prstGeom>
          <a:noFill/>
        </p:spPr>
        <p:txBody>
          <a:bodyPr wrap="square" lIns="49617" tIns="24808" rIns="49617" bIns="24808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3.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635308" y="3318740"/>
            <a:ext cx="42572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635308" y="4006116"/>
            <a:ext cx="42572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6"/>
          <p:cNvSpPr>
            <a:spLocks noChangeArrowheads="1"/>
          </p:cNvSpPr>
          <p:nvPr/>
        </p:nvSpPr>
        <p:spPr bwMode="auto">
          <a:xfrm>
            <a:off x="6574745" y="1910454"/>
            <a:ext cx="2470844" cy="461796"/>
          </a:xfrm>
          <a:prstGeom prst="roundRect">
            <a:avLst>
              <a:gd name="adj" fmla="val 0"/>
            </a:avLst>
          </a:prstGeom>
          <a:solidFill>
            <a:srgbClr val="FDA67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 dirty="0">
              <a:solidFill>
                <a:srgbClr val="FFFFFF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635306" y="4746628"/>
            <a:ext cx="42572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58"/>
          <p:cNvSpPr txBox="1"/>
          <p:nvPr/>
        </p:nvSpPr>
        <p:spPr>
          <a:xfrm>
            <a:off x="6487978" y="4810548"/>
            <a:ext cx="553431" cy="604098"/>
          </a:xfrm>
          <a:prstGeom prst="rect">
            <a:avLst/>
          </a:prstGeom>
          <a:noFill/>
        </p:spPr>
        <p:txBody>
          <a:bodyPr wrap="square" lIns="49617" tIns="24808" rIns="49617" bIns="24808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4.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635302" y="5492065"/>
            <a:ext cx="42572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76"/>
          <p:cNvSpPr txBox="1"/>
          <p:nvPr/>
        </p:nvSpPr>
        <p:spPr>
          <a:xfrm>
            <a:off x="2993963" y="176593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94025" y="2059940"/>
            <a:ext cx="252412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1959548" y="305943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959610" y="3353435"/>
            <a:ext cx="252412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3093658" y="44500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093720" y="4744085"/>
            <a:ext cx="2524125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6939915" y="1910715"/>
            <a:ext cx="174053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126605" y="2641600"/>
            <a:ext cx="3529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26605" y="3353435"/>
            <a:ext cx="3529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26605" y="4065270"/>
            <a:ext cx="3529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26605" y="4806950"/>
            <a:ext cx="3529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25" grpId="0"/>
      <p:bldP spid="27" grpId="0"/>
      <p:bldP spid="29" grpId="0"/>
      <p:bldP spid="33" grpId="0" bldLvl="0" animBg="1"/>
      <p:bldP spid="36" grpId="0"/>
      <p:bldP spid="13" grpId="0" bldLvl="0" animBg="1"/>
      <p:bldP spid="14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26" grpId="0" bldLvl="0" animBg="1"/>
      <p:bldP spid="28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40330" y="-2679065"/>
            <a:ext cx="6890385" cy="12185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326005" y="1495425"/>
            <a:ext cx="7540625" cy="386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1725" y="3739515"/>
            <a:ext cx="49098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PleaseaddaclearbusinesstemplateforthetitlecontentyouwanttoaddPleaseaddaclecontentyouwanttoaddPleaseaddaclearbarbusinesstemplat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0075" y="3041650"/>
            <a:ext cx="330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招聘计划</a:t>
            </a:r>
            <a:endParaRPr lang="zh-CN" altLang="en-US" sz="3200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72990" y="2282190"/>
            <a:ext cx="2447290" cy="64516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PART 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617220" y="40640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</a:p>
        </p:txBody>
      </p:sp>
      <p:sp>
        <p:nvSpPr>
          <p:cNvPr id="13" name="稻壳儿原创设计师【幻雨工作室】_5"/>
          <p:cNvSpPr/>
          <p:nvPr/>
        </p:nvSpPr>
        <p:spPr>
          <a:xfrm>
            <a:off x="1552574" y="184693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4" name="稻壳儿原创设计师【幻雨工作室】_6"/>
          <p:cNvSpPr txBox="1"/>
          <p:nvPr/>
        </p:nvSpPr>
        <p:spPr>
          <a:xfrm>
            <a:off x="2180152" y="2245934"/>
            <a:ext cx="1047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情景设计</a:t>
            </a:r>
            <a:endParaRPr lang="en-US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稻壳儿原创设计师【幻雨工作室】_8"/>
          <p:cNvSpPr/>
          <p:nvPr/>
        </p:nvSpPr>
        <p:spPr>
          <a:xfrm>
            <a:off x="6086474" y="184693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FDA6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7" name="稻壳儿原创设计师【幻雨工作室】_9"/>
          <p:cNvSpPr txBox="1"/>
          <p:nvPr/>
        </p:nvSpPr>
        <p:spPr>
          <a:xfrm>
            <a:off x="6714048" y="2245934"/>
            <a:ext cx="1047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图文并茂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稻壳儿原创设计师【幻雨工作室】_11"/>
          <p:cNvSpPr/>
          <p:nvPr/>
        </p:nvSpPr>
        <p:spPr>
          <a:xfrm>
            <a:off x="3286124" y="407578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20" name="稻壳儿原创设计师【幻雨工作室】_12"/>
          <p:cNvSpPr txBox="1"/>
          <p:nvPr/>
        </p:nvSpPr>
        <p:spPr>
          <a:xfrm>
            <a:off x="3913700" y="4474784"/>
            <a:ext cx="1047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简化设计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稻壳儿原创设计师【幻雨工作室】_14"/>
          <p:cNvSpPr/>
          <p:nvPr/>
        </p:nvSpPr>
        <p:spPr>
          <a:xfrm>
            <a:off x="7820024" y="407578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23" name="稻壳儿原创设计师【幻雨工作室】_15"/>
          <p:cNvSpPr txBox="1"/>
          <p:nvPr/>
        </p:nvSpPr>
        <p:spPr>
          <a:xfrm>
            <a:off x="8447598" y="4474784"/>
            <a:ext cx="1047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循序渐进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52575" y="3106420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6475" y="3106420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1130" y="5292725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25030" y="5292725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6" grpId="0" bldLvl="0" animBg="1"/>
      <p:bldP spid="17" grpId="0"/>
      <p:bldP spid="19" grpId="0" bldLvl="0" animBg="1"/>
      <p:bldP spid="20" grpId="0"/>
      <p:bldP spid="22" grpId="0" bldLvl="0" animBg="1"/>
      <p:bldP spid="23" grpId="0"/>
      <p:bldP spid="49" grpId="0" bldLvl="0" animBg="1"/>
      <p:bldP spid="2" grpId="0" bldLvl="0" animBg="1"/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35E401F-913B-4E94-8021-31BAC80F112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Fyo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cqI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Fyo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XKi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XKi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KiF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KiF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XKiF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XKiFSw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BcqIVLKwvAbUoAAABrAAAAGwAAAHVuaXZlcnNhbC91bml2ZXJzYWwucG5nLnhtbLOxr8jNUShLLSrOzM+zVTLUM1Cyt+PlsikoSi3LTC1XqACKGekZQICSQiUqtzwzpSQDKGRgbowQzEjNTM8osVWyMDCFC+oDzQQAUEsBAgAAFAACAAgAXKiFSxUOrShkBAAABxEAAB0AAAAAAAAAAQAAAAAAAAAAAHVuaXZlcnNhbC9jb21tb25fbWVzc2FnZXMubG5nUEsBAgAAFAACAAgAXKiFSwh+CyMpAwAAhgwAACcAAAAAAAAAAQAAAAAAnwQAAHVuaXZlcnNhbC9mbGFzaF9wdWJsaXNoaW5nX3NldHRpbmdzLnhtbFBLAQIAABQAAgAIAFyohUu1/AlkugIAAFUKAAAhAAAAAAAAAAEAAAAAAA0IAAB1bml2ZXJzYWwvZmxhc2hfc2tpbl9zZXR0aW5ncy54bWxQSwECAAAUAAIACABcqIVLKpYPZ/4CAACXCwAAJgAAAAAAAAABAAAAAAAGCwAAdW5pdmVyc2FsL2h0bWxfcHVibGlzaGluZ19zZXR0aW5ncy54bWxQSwECAAAUAAIACABcqIVLaHFSkZoBAAAfBgAAHwAAAAAAAAABAAAAAABIDgAAdW5pdmVyc2FsL2h0bWxfc2tpbl9zZXR0aW5ncy5qc1BLAQIAABQAAgAIAFyohUs9PC/RwQAAAOUBAAAaAAAAAAAAAAEAAAAAAB8QAAB1bml2ZXJzYWwvaTE4bl9wcmVzZXRzLnhtbFBLAQIAABQAAgAIAFyohUua+ZZkawAAAGsAAAAcAAAAAAAAAAEAAAAAABgRAAB1bml2ZXJzYWwvbG9jYWxfc2V0dGluZ3MueG1sUEsBAgAAFAACAAgARJRXRyO0Tvv7AgAAsAgAABQAAAAAAAAAAQAAAAAAvREAAHVuaXZlcnNhbC9wbGF5ZXIueG1sUEsBAgAAFAACAAgAXKiFS7CHI/RsAQAA9wIAACkAAAAAAAAAAQAAAAAA6hQAAHVuaXZlcnNhbC9za2luX2N1c3RvbWl6YXRpb25fc2V0dGluZ3MueG1sUEsBAgAAFAACAAgAXKiFSwXZichKDQAA1SEAABcAAAAAAAAAAAAAAAAAnRYAAHVuaXZlcnNhbC91bml2ZXJzYWwucG5nUEsBAgAAFAACAAgAXKiFSysLwG1KAAAAawAAABsAAAAAAAAAAQAAAAAAHCQAAHVuaXZlcnNhbC91bml2ZXJzYWwucG5nLnhtbFBLBQYAAAAACwALAEkDAACfJAAAAAA="/>
  <p:tag name="ISPRING_PRESENTATION_TITLE" val="几何菱形岗位竞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1738</Words>
  <Application>Microsoft Office PowerPoint</Application>
  <PresentationFormat>宽屏</PresentationFormat>
  <Paragraphs>236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Dotum</vt:lpstr>
      <vt:lpstr>FZHei-B01S</vt:lpstr>
      <vt:lpstr>Noto Sans S Chinese Black</vt:lpstr>
      <vt:lpstr>Noto Sans S Chinese Thin</vt:lpstr>
      <vt:lpstr>Open Sans</vt:lpstr>
      <vt:lpstr>Open Sans Light</vt:lpstr>
      <vt:lpstr>宋体</vt:lpstr>
      <vt:lpstr>微软雅黑</vt:lpstr>
      <vt:lpstr>微软雅黑 Light</vt:lpstr>
      <vt:lpstr>Agency FB</vt:lpstr>
      <vt:lpstr>Arial</vt:lpstr>
      <vt:lpstr>Calibri</vt:lpstr>
      <vt:lpstr>Helvetica</vt:lpstr>
      <vt:lpstr>Noto Sans S Chinese Bold</vt:lpstr>
      <vt:lpstr>Noto Sans S Chinese Light</vt:lpstr>
      <vt:lpstr>Noto Sans S Chinese Regular</vt:lpstr>
      <vt:lpstr>Wingdings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manman</dc:creator>
  <cp:lastModifiedBy>manman</cp:lastModifiedBy>
  <cp:revision>2</cp:revision>
  <dcterms:created xsi:type="dcterms:W3CDTF">2017-08-03T09:01:00Z</dcterms:created>
  <dcterms:modified xsi:type="dcterms:W3CDTF">2019-02-21T08:50:50Z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